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9.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1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13.xml" ContentType="application/vnd.openxmlformats-officedocument.theme+xml"/>
  <Override PartName="/ppt/slideLayouts/slideLayout348.xml" ContentType="application/vnd.openxmlformats-officedocument.presentationml.slideLayout+xml"/>
  <Override PartName="/ppt/theme/theme14.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5.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16.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066" r:id="rId1"/>
    <p:sldMasterId id="2147485492" r:id="rId2"/>
    <p:sldMasterId id="2147485499" r:id="rId3"/>
    <p:sldMasterId id="2147485550" r:id="rId4"/>
    <p:sldMasterId id="2147485578" r:id="rId5"/>
    <p:sldMasterId id="2147485580" r:id="rId6"/>
    <p:sldMasterId id="2147485598" r:id="rId7"/>
    <p:sldMasterId id="2147485717" r:id="rId8"/>
    <p:sldMasterId id="2147485746" r:id="rId9"/>
    <p:sldMasterId id="2147485758" r:id="rId10"/>
    <p:sldMasterId id="2147485770" r:id="rId11"/>
    <p:sldMasterId id="2147485782" r:id="rId12"/>
    <p:sldMasterId id="2147485820" r:id="rId13"/>
    <p:sldMasterId id="2147485929" r:id="rId14"/>
    <p:sldMasterId id="2147485931" r:id="rId15"/>
    <p:sldMasterId id="2147485943" r:id="rId16"/>
    <p:sldMasterId id="2147485955" r:id="rId17"/>
  </p:sldMasterIdLst>
  <p:notesMasterIdLst>
    <p:notesMasterId r:id="rId169"/>
  </p:notesMasterIdLst>
  <p:sldIdLst>
    <p:sldId id="662" r:id="rId18"/>
    <p:sldId id="634" r:id="rId19"/>
    <p:sldId id="635" r:id="rId20"/>
    <p:sldId id="663" r:id="rId21"/>
    <p:sldId id="664" r:id="rId22"/>
    <p:sldId id="665" r:id="rId23"/>
    <p:sldId id="666" r:id="rId24"/>
    <p:sldId id="667" r:id="rId25"/>
    <p:sldId id="668" r:id="rId26"/>
    <p:sldId id="669" r:id="rId27"/>
    <p:sldId id="670" r:id="rId28"/>
    <p:sldId id="637" r:id="rId29"/>
    <p:sldId id="661" r:id="rId30"/>
    <p:sldId id="639" r:id="rId31"/>
    <p:sldId id="640" r:id="rId32"/>
    <p:sldId id="641" r:id="rId33"/>
    <p:sldId id="642" r:id="rId34"/>
    <p:sldId id="643" r:id="rId35"/>
    <p:sldId id="644" r:id="rId36"/>
    <p:sldId id="645" r:id="rId37"/>
    <p:sldId id="646" r:id="rId38"/>
    <p:sldId id="647" r:id="rId39"/>
    <p:sldId id="498" r:id="rId40"/>
    <p:sldId id="569" r:id="rId41"/>
    <p:sldId id="570" r:id="rId42"/>
    <p:sldId id="571" r:id="rId43"/>
    <p:sldId id="572" r:id="rId44"/>
    <p:sldId id="573" r:id="rId45"/>
    <p:sldId id="574" r:id="rId46"/>
    <p:sldId id="575" r:id="rId47"/>
    <p:sldId id="576" r:id="rId48"/>
    <p:sldId id="577" r:id="rId49"/>
    <p:sldId id="578" r:id="rId50"/>
    <p:sldId id="579" r:id="rId51"/>
    <p:sldId id="580" r:id="rId52"/>
    <p:sldId id="581" r:id="rId53"/>
    <p:sldId id="583" r:id="rId54"/>
    <p:sldId id="584" r:id="rId55"/>
    <p:sldId id="585" r:id="rId56"/>
    <p:sldId id="586" r:id="rId57"/>
    <p:sldId id="587" r:id="rId58"/>
    <p:sldId id="588" r:id="rId59"/>
    <p:sldId id="589" r:id="rId60"/>
    <p:sldId id="590" r:id="rId61"/>
    <p:sldId id="591" r:id="rId62"/>
    <p:sldId id="600" r:id="rId63"/>
    <p:sldId id="603" r:id="rId64"/>
    <p:sldId id="604" r:id="rId65"/>
    <p:sldId id="605" r:id="rId66"/>
    <p:sldId id="606" r:id="rId67"/>
    <p:sldId id="607" r:id="rId68"/>
    <p:sldId id="608" r:id="rId69"/>
    <p:sldId id="609" r:id="rId70"/>
    <p:sldId id="610" r:id="rId71"/>
    <p:sldId id="611" r:id="rId72"/>
    <p:sldId id="612" r:id="rId73"/>
    <p:sldId id="613" r:id="rId74"/>
    <p:sldId id="614" r:id="rId75"/>
    <p:sldId id="615" r:id="rId76"/>
    <p:sldId id="616" r:id="rId77"/>
    <p:sldId id="617" r:id="rId78"/>
    <p:sldId id="618" r:id="rId79"/>
    <p:sldId id="619" r:id="rId80"/>
    <p:sldId id="620" r:id="rId81"/>
    <p:sldId id="621" r:id="rId82"/>
    <p:sldId id="622" r:id="rId83"/>
    <p:sldId id="623" r:id="rId84"/>
    <p:sldId id="624" r:id="rId85"/>
    <p:sldId id="625" r:id="rId86"/>
    <p:sldId id="626" r:id="rId87"/>
    <p:sldId id="627" r:id="rId88"/>
    <p:sldId id="628" r:id="rId89"/>
    <p:sldId id="629" r:id="rId90"/>
    <p:sldId id="630" r:id="rId91"/>
    <p:sldId id="631" r:id="rId92"/>
    <p:sldId id="632" r:id="rId93"/>
    <p:sldId id="671" r:id="rId94"/>
    <p:sldId id="672" r:id="rId95"/>
    <p:sldId id="673" r:id="rId96"/>
    <p:sldId id="674" r:id="rId97"/>
    <p:sldId id="675" r:id="rId98"/>
    <p:sldId id="676" r:id="rId99"/>
    <p:sldId id="677" r:id="rId100"/>
    <p:sldId id="678" r:id="rId101"/>
    <p:sldId id="679" r:id="rId102"/>
    <p:sldId id="680" r:id="rId103"/>
    <p:sldId id="681" r:id="rId104"/>
    <p:sldId id="682" r:id="rId105"/>
    <p:sldId id="683" r:id="rId106"/>
    <p:sldId id="684" r:id="rId107"/>
    <p:sldId id="499" r:id="rId108"/>
    <p:sldId id="500" r:id="rId109"/>
    <p:sldId id="470" r:id="rId110"/>
    <p:sldId id="472" r:id="rId111"/>
    <p:sldId id="473" r:id="rId112"/>
    <p:sldId id="475" r:id="rId113"/>
    <p:sldId id="477" r:id="rId114"/>
    <p:sldId id="479" r:id="rId115"/>
    <p:sldId id="481" r:id="rId116"/>
    <p:sldId id="483" r:id="rId117"/>
    <p:sldId id="485" r:id="rId118"/>
    <p:sldId id="501" r:id="rId119"/>
    <p:sldId id="592" r:id="rId120"/>
    <p:sldId id="593" r:id="rId121"/>
    <p:sldId id="594" r:id="rId122"/>
    <p:sldId id="595" r:id="rId123"/>
    <p:sldId id="596" r:id="rId124"/>
    <p:sldId id="597" r:id="rId125"/>
    <p:sldId id="598" r:id="rId126"/>
    <p:sldId id="599" r:id="rId127"/>
    <p:sldId id="529" r:id="rId128"/>
    <p:sldId id="530" r:id="rId129"/>
    <p:sldId id="531" r:id="rId130"/>
    <p:sldId id="532" r:id="rId131"/>
    <p:sldId id="533" r:id="rId132"/>
    <p:sldId id="534" r:id="rId133"/>
    <p:sldId id="535" r:id="rId134"/>
    <p:sldId id="536" r:id="rId135"/>
    <p:sldId id="537" r:id="rId136"/>
    <p:sldId id="538" r:id="rId137"/>
    <p:sldId id="539" r:id="rId138"/>
    <p:sldId id="540" r:id="rId139"/>
    <p:sldId id="541" r:id="rId140"/>
    <p:sldId id="542" r:id="rId141"/>
    <p:sldId id="543" r:id="rId142"/>
    <p:sldId id="544" r:id="rId143"/>
    <p:sldId id="545" r:id="rId144"/>
    <p:sldId id="546" r:id="rId145"/>
    <p:sldId id="547" r:id="rId146"/>
    <p:sldId id="548" r:id="rId147"/>
    <p:sldId id="549" r:id="rId148"/>
    <p:sldId id="550" r:id="rId149"/>
    <p:sldId id="551" r:id="rId150"/>
    <p:sldId id="552" r:id="rId151"/>
    <p:sldId id="553" r:id="rId152"/>
    <p:sldId id="554" r:id="rId153"/>
    <p:sldId id="555" r:id="rId154"/>
    <p:sldId id="556" r:id="rId155"/>
    <p:sldId id="557" r:id="rId156"/>
    <p:sldId id="558" r:id="rId157"/>
    <p:sldId id="559" r:id="rId158"/>
    <p:sldId id="560" r:id="rId159"/>
    <p:sldId id="561" r:id="rId160"/>
    <p:sldId id="562" r:id="rId161"/>
    <p:sldId id="563" r:id="rId162"/>
    <p:sldId id="564" r:id="rId163"/>
    <p:sldId id="565" r:id="rId164"/>
    <p:sldId id="566" r:id="rId165"/>
    <p:sldId id="567" r:id="rId166"/>
    <p:sldId id="467" r:id="rId167"/>
    <p:sldId id="468" r:id="rId168"/>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autoAdjust="0"/>
    <p:restoredTop sz="94660"/>
  </p:normalViewPr>
  <p:slideViewPr>
    <p:cSldViewPr snapToGrid="0">
      <p:cViewPr varScale="1">
        <p:scale>
          <a:sx n="74" d="100"/>
          <a:sy n="74" d="100"/>
        </p:scale>
        <p:origin x="924"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presProps" Target="presProps.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slide" Target="slides/slide113.xml"/><Relationship Id="rId135" Type="http://schemas.openxmlformats.org/officeDocument/2006/relationships/slide" Target="slides/slide118.xml"/><Relationship Id="rId151" Type="http://schemas.openxmlformats.org/officeDocument/2006/relationships/slide" Target="slides/slide134.xml"/><Relationship Id="rId156" Type="http://schemas.openxmlformats.org/officeDocument/2006/relationships/slide" Target="slides/slide139.xml"/><Relationship Id="rId172" Type="http://schemas.openxmlformats.org/officeDocument/2006/relationships/theme" Target="theme/theme1.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tableStyles" Target="tableStyles.xml"/><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FFB9A6-C2BB-4CDC-ADD6-330EA4F4D3A2}" type="doc">
      <dgm:prSet loTypeId="urn:microsoft.com/office/officeart/2005/8/layout/process1" loCatId="process" qsTypeId="urn:microsoft.com/office/officeart/2005/8/quickstyle/simple1" qsCatId="simple" csTypeId="urn:microsoft.com/office/officeart/2005/8/colors/accent1_2" csCatId="accent1" phldr="1"/>
      <dgm:spPr/>
    </dgm:pt>
    <dgm:pt modelId="{C3CC2D71-0EF5-4EBD-A764-35015756474C}">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Calidad</a:t>
          </a:r>
          <a:endParaRPr lang="es-MX" i="1" dirty="0">
            <a:solidFill>
              <a:schemeClr val="tx1"/>
            </a:solidFill>
            <a:latin typeface="Palatino Linotype" panose="02040502050505030304" pitchFamily="18" charset="0"/>
          </a:endParaRPr>
        </a:p>
      </dgm:t>
    </dgm:pt>
    <dgm:pt modelId="{C9483EB0-222D-4033-B028-D651737AF620}" type="parTrans" cxnId="{2A5B312C-07B3-42D3-B0FA-CBD0B88E48F5}">
      <dgm:prSet/>
      <dgm:spPr/>
      <dgm:t>
        <a:bodyPr/>
        <a:lstStyle/>
        <a:p>
          <a:endParaRPr lang="es-MX"/>
        </a:p>
      </dgm:t>
    </dgm:pt>
    <dgm:pt modelId="{F39C38F3-AADA-4D1C-8A18-1DEA32FD22C4}" type="sibTrans" cxnId="{2A5B312C-07B3-42D3-B0FA-CBD0B88E48F5}">
      <dgm:prSet/>
      <dgm:spPr>
        <a:solidFill>
          <a:srgbClr val="97509E"/>
        </a:solidFill>
      </dgm:spPr>
      <dgm:t>
        <a:bodyPr/>
        <a:lstStyle/>
        <a:p>
          <a:endParaRPr lang="es-MX"/>
        </a:p>
      </dgm:t>
    </dgm:pt>
    <dgm:pt modelId="{ECE7BBBD-039D-45C1-B10B-1CAF1DD87B2D}">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Consentimiento</a:t>
          </a:r>
          <a:endParaRPr lang="es-MX" i="1" dirty="0">
            <a:solidFill>
              <a:schemeClr val="tx1"/>
            </a:solidFill>
            <a:latin typeface="Palatino Linotype" panose="02040502050505030304" pitchFamily="18" charset="0"/>
          </a:endParaRPr>
        </a:p>
      </dgm:t>
    </dgm:pt>
    <dgm:pt modelId="{1244BDA7-864D-4419-ABAF-538ED93D26AB}" type="parTrans" cxnId="{A031D622-1D1E-4210-96F4-8CE74BD3E4DD}">
      <dgm:prSet/>
      <dgm:spPr/>
      <dgm:t>
        <a:bodyPr/>
        <a:lstStyle/>
        <a:p>
          <a:endParaRPr lang="es-MX"/>
        </a:p>
      </dgm:t>
    </dgm:pt>
    <dgm:pt modelId="{3D3B193D-FBCA-4C85-A360-129FEA24363F}" type="sibTrans" cxnId="{A031D622-1D1E-4210-96F4-8CE74BD3E4DD}">
      <dgm:prSet/>
      <dgm:spPr>
        <a:solidFill>
          <a:srgbClr val="97509E"/>
        </a:solidFill>
      </dgm:spPr>
      <dgm:t>
        <a:bodyPr/>
        <a:lstStyle/>
        <a:p>
          <a:endParaRPr lang="es-MX"/>
        </a:p>
      </dgm:t>
    </dgm:pt>
    <dgm:pt modelId="{278D1154-1093-4477-96A9-675DC041819A}">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Finalidad</a:t>
          </a:r>
          <a:endParaRPr lang="es-MX" i="1" dirty="0">
            <a:solidFill>
              <a:schemeClr val="tx1"/>
            </a:solidFill>
            <a:latin typeface="Palatino Linotype" panose="02040502050505030304" pitchFamily="18" charset="0"/>
          </a:endParaRPr>
        </a:p>
      </dgm:t>
    </dgm:pt>
    <dgm:pt modelId="{0EFDB0EA-F863-489A-98C0-A22B09359DA9}" type="parTrans" cxnId="{A194CF9D-0A30-4D94-B4A5-E9B004E470F0}">
      <dgm:prSet/>
      <dgm:spPr/>
      <dgm:t>
        <a:bodyPr/>
        <a:lstStyle/>
        <a:p>
          <a:endParaRPr lang="es-MX"/>
        </a:p>
      </dgm:t>
    </dgm:pt>
    <dgm:pt modelId="{C8311F53-CF60-4F26-AB5A-53CC0BAED3CF}" type="sibTrans" cxnId="{A194CF9D-0A30-4D94-B4A5-E9B004E470F0}">
      <dgm:prSet/>
      <dgm:spPr>
        <a:solidFill>
          <a:srgbClr val="97509E"/>
        </a:solidFill>
      </dgm:spPr>
      <dgm:t>
        <a:bodyPr/>
        <a:lstStyle/>
        <a:p>
          <a:endParaRPr lang="es-MX"/>
        </a:p>
      </dgm:t>
    </dgm:pt>
    <dgm:pt modelId="{C612F937-FDA2-47B4-BAC0-AEAB7039E646}">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Información</a:t>
          </a:r>
          <a:endParaRPr lang="es-MX" i="1" dirty="0">
            <a:solidFill>
              <a:schemeClr val="tx1"/>
            </a:solidFill>
            <a:latin typeface="Palatino Linotype" panose="02040502050505030304" pitchFamily="18" charset="0"/>
          </a:endParaRPr>
        </a:p>
      </dgm:t>
    </dgm:pt>
    <dgm:pt modelId="{70C0ED36-E616-44A6-B28B-F45654763644}" type="parTrans" cxnId="{760C2610-F845-470E-B0B7-0B2F8B8776C7}">
      <dgm:prSet/>
      <dgm:spPr/>
      <dgm:t>
        <a:bodyPr/>
        <a:lstStyle/>
        <a:p>
          <a:endParaRPr lang="es-MX"/>
        </a:p>
      </dgm:t>
    </dgm:pt>
    <dgm:pt modelId="{52065997-7BA1-4100-B676-D9C8171B873B}" type="sibTrans" cxnId="{760C2610-F845-470E-B0B7-0B2F8B8776C7}">
      <dgm:prSet/>
      <dgm:spPr>
        <a:solidFill>
          <a:srgbClr val="97509E"/>
        </a:solidFill>
      </dgm:spPr>
      <dgm:t>
        <a:bodyPr/>
        <a:lstStyle/>
        <a:p>
          <a:endParaRPr lang="es-MX"/>
        </a:p>
      </dgm:t>
    </dgm:pt>
    <dgm:pt modelId="{A94160C3-D693-4E2D-AA19-81BAE6FD09EC}">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Lealtad</a:t>
          </a:r>
          <a:endParaRPr lang="es-MX" i="1" dirty="0">
            <a:solidFill>
              <a:schemeClr val="tx1"/>
            </a:solidFill>
            <a:latin typeface="Palatino Linotype" panose="02040502050505030304" pitchFamily="18" charset="0"/>
          </a:endParaRPr>
        </a:p>
      </dgm:t>
    </dgm:pt>
    <dgm:pt modelId="{B5FE2C10-D287-4F9A-B3C9-F7D0623F655C}" type="parTrans" cxnId="{C4CEACEB-EBE0-46C6-BB2C-0945B12FAC5D}">
      <dgm:prSet/>
      <dgm:spPr/>
      <dgm:t>
        <a:bodyPr/>
        <a:lstStyle/>
        <a:p>
          <a:endParaRPr lang="es-MX"/>
        </a:p>
      </dgm:t>
    </dgm:pt>
    <dgm:pt modelId="{89BACC6F-7662-41CE-845D-AFFF8A83E631}" type="sibTrans" cxnId="{C4CEACEB-EBE0-46C6-BB2C-0945B12FAC5D}">
      <dgm:prSet/>
      <dgm:spPr>
        <a:solidFill>
          <a:srgbClr val="97509E"/>
        </a:solidFill>
      </dgm:spPr>
      <dgm:t>
        <a:bodyPr/>
        <a:lstStyle/>
        <a:p>
          <a:endParaRPr lang="es-MX"/>
        </a:p>
      </dgm:t>
    </dgm:pt>
    <dgm:pt modelId="{94FBE8BA-BD42-4769-B215-FA5667ABB9D3}">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Licitud</a:t>
          </a:r>
          <a:endParaRPr lang="es-MX" i="1" dirty="0">
            <a:solidFill>
              <a:schemeClr val="tx1"/>
            </a:solidFill>
            <a:latin typeface="Palatino Linotype" panose="02040502050505030304" pitchFamily="18" charset="0"/>
          </a:endParaRPr>
        </a:p>
      </dgm:t>
    </dgm:pt>
    <dgm:pt modelId="{7CF73E2F-31E3-4A19-83EC-CB63E51E0A35}" type="parTrans" cxnId="{A0F848FA-22FF-4455-8342-EF13F8F12C81}">
      <dgm:prSet/>
      <dgm:spPr/>
      <dgm:t>
        <a:bodyPr/>
        <a:lstStyle/>
        <a:p>
          <a:endParaRPr lang="es-MX"/>
        </a:p>
      </dgm:t>
    </dgm:pt>
    <dgm:pt modelId="{D702B362-6AFC-482B-AA98-3087AA5C0C8D}" type="sibTrans" cxnId="{A0F848FA-22FF-4455-8342-EF13F8F12C81}">
      <dgm:prSet/>
      <dgm:spPr>
        <a:solidFill>
          <a:srgbClr val="97509E"/>
        </a:solidFill>
      </dgm:spPr>
      <dgm:t>
        <a:bodyPr/>
        <a:lstStyle/>
        <a:p>
          <a:endParaRPr lang="es-MX"/>
        </a:p>
      </dgm:t>
    </dgm:pt>
    <dgm:pt modelId="{AE655809-ADD1-4309-A1A6-521B1F557F33}">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Proporcionalidad</a:t>
          </a:r>
          <a:endParaRPr lang="es-MX" i="1" dirty="0">
            <a:solidFill>
              <a:schemeClr val="tx1"/>
            </a:solidFill>
            <a:latin typeface="Palatino Linotype" panose="02040502050505030304" pitchFamily="18" charset="0"/>
          </a:endParaRPr>
        </a:p>
      </dgm:t>
    </dgm:pt>
    <dgm:pt modelId="{3D014511-50E2-4686-944E-0FD16A402320}" type="parTrans" cxnId="{817413E9-EA80-4290-A78B-539BC1225517}">
      <dgm:prSet/>
      <dgm:spPr/>
      <dgm:t>
        <a:bodyPr/>
        <a:lstStyle/>
        <a:p>
          <a:endParaRPr lang="es-MX"/>
        </a:p>
      </dgm:t>
    </dgm:pt>
    <dgm:pt modelId="{D3E1FA68-903E-4052-857F-687BA90AB7A1}" type="sibTrans" cxnId="{817413E9-EA80-4290-A78B-539BC1225517}">
      <dgm:prSet/>
      <dgm:spPr>
        <a:solidFill>
          <a:srgbClr val="97509E"/>
        </a:solidFill>
      </dgm:spPr>
      <dgm:t>
        <a:bodyPr/>
        <a:lstStyle/>
        <a:p>
          <a:endParaRPr lang="es-MX"/>
        </a:p>
      </dgm:t>
    </dgm:pt>
    <dgm:pt modelId="{302BE7FF-F117-49AB-8EDC-E6244327FA36}">
      <dgm:prSet phldrT="[Texto]"/>
      <dgm:spPr>
        <a:solidFill>
          <a:srgbClr val="CDACCF"/>
        </a:solidFill>
        <a:ln>
          <a:solidFill>
            <a:srgbClr val="97509E"/>
          </a:solidFill>
        </a:ln>
      </dgm:spPr>
      <dgm:t>
        <a:bodyPr/>
        <a:lstStyle/>
        <a:p>
          <a:r>
            <a:rPr lang="es-MX" i="1" dirty="0" smtClean="0">
              <a:solidFill>
                <a:schemeClr val="tx1"/>
              </a:solidFill>
              <a:latin typeface="Palatino Linotype" panose="02040502050505030304" pitchFamily="18" charset="0"/>
            </a:rPr>
            <a:t>Responsabilidad</a:t>
          </a:r>
          <a:endParaRPr lang="es-MX" i="1" dirty="0">
            <a:solidFill>
              <a:schemeClr val="tx1"/>
            </a:solidFill>
            <a:latin typeface="Palatino Linotype" panose="02040502050505030304" pitchFamily="18" charset="0"/>
          </a:endParaRPr>
        </a:p>
      </dgm:t>
    </dgm:pt>
    <dgm:pt modelId="{57BEEA61-57FF-4C69-8019-E65FEF288567}" type="parTrans" cxnId="{401A4CC1-AB86-489E-B9A8-B1D298E64338}">
      <dgm:prSet/>
      <dgm:spPr/>
      <dgm:t>
        <a:bodyPr/>
        <a:lstStyle/>
        <a:p>
          <a:endParaRPr lang="es-MX"/>
        </a:p>
      </dgm:t>
    </dgm:pt>
    <dgm:pt modelId="{70E9EA24-DC7A-4DD6-B85B-FD196FB0C751}" type="sibTrans" cxnId="{401A4CC1-AB86-489E-B9A8-B1D298E64338}">
      <dgm:prSet/>
      <dgm:spPr/>
      <dgm:t>
        <a:bodyPr/>
        <a:lstStyle/>
        <a:p>
          <a:endParaRPr lang="es-MX"/>
        </a:p>
      </dgm:t>
    </dgm:pt>
    <dgm:pt modelId="{1216E5BD-2579-4152-8DDE-73311C42F595}" type="pres">
      <dgm:prSet presAssocID="{2CFFB9A6-C2BB-4CDC-ADD6-330EA4F4D3A2}" presName="Name0" presStyleCnt="0">
        <dgm:presLayoutVars>
          <dgm:dir/>
          <dgm:resizeHandles val="exact"/>
        </dgm:presLayoutVars>
      </dgm:prSet>
      <dgm:spPr/>
    </dgm:pt>
    <dgm:pt modelId="{08C0F32D-7A61-4812-9956-73B0A89439F7}" type="pres">
      <dgm:prSet presAssocID="{C3CC2D71-0EF5-4EBD-A764-35015756474C}" presName="node" presStyleLbl="node1" presStyleIdx="0" presStyleCnt="8">
        <dgm:presLayoutVars>
          <dgm:bulletEnabled val="1"/>
        </dgm:presLayoutVars>
      </dgm:prSet>
      <dgm:spPr/>
      <dgm:t>
        <a:bodyPr/>
        <a:lstStyle/>
        <a:p>
          <a:endParaRPr lang="es-MX"/>
        </a:p>
      </dgm:t>
    </dgm:pt>
    <dgm:pt modelId="{4FAC3591-7186-4DA2-B76F-01D37B96E02D}" type="pres">
      <dgm:prSet presAssocID="{F39C38F3-AADA-4D1C-8A18-1DEA32FD22C4}" presName="sibTrans" presStyleLbl="sibTrans2D1" presStyleIdx="0" presStyleCnt="7"/>
      <dgm:spPr/>
      <dgm:t>
        <a:bodyPr/>
        <a:lstStyle/>
        <a:p>
          <a:endParaRPr lang="es-MX"/>
        </a:p>
      </dgm:t>
    </dgm:pt>
    <dgm:pt modelId="{A49651E7-1516-4467-8875-5190D1C455EA}" type="pres">
      <dgm:prSet presAssocID="{F39C38F3-AADA-4D1C-8A18-1DEA32FD22C4}" presName="connectorText" presStyleLbl="sibTrans2D1" presStyleIdx="0" presStyleCnt="7"/>
      <dgm:spPr/>
      <dgm:t>
        <a:bodyPr/>
        <a:lstStyle/>
        <a:p>
          <a:endParaRPr lang="es-MX"/>
        </a:p>
      </dgm:t>
    </dgm:pt>
    <dgm:pt modelId="{4DE308A8-B652-4A25-8D3B-09BB5EE2828F}" type="pres">
      <dgm:prSet presAssocID="{ECE7BBBD-039D-45C1-B10B-1CAF1DD87B2D}" presName="node" presStyleLbl="node1" presStyleIdx="1" presStyleCnt="8">
        <dgm:presLayoutVars>
          <dgm:bulletEnabled val="1"/>
        </dgm:presLayoutVars>
      </dgm:prSet>
      <dgm:spPr/>
      <dgm:t>
        <a:bodyPr/>
        <a:lstStyle/>
        <a:p>
          <a:endParaRPr lang="es-MX"/>
        </a:p>
      </dgm:t>
    </dgm:pt>
    <dgm:pt modelId="{FC2E5D68-1A74-4818-A5AD-259D1CF4DFBA}" type="pres">
      <dgm:prSet presAssocID="{3D3B193D-FBCA-4C85-A360-129FEA24363F}" presName="sibTrans" presStyleLbl="sibTrans2D1" presStyleIdx="1" presStyleCnt="7"/>
      <dgm:spPr/>
      <dgm:t>
        <a:bodyPr/>
        <a:lstStyle/>
        <a:p>
          <a:endParaRPr lang="es-MX"/>
        </a:p>
      </dgm:t>
    </dgm:pt>
    <dgm:pt modelId="{346708C2-3021-45DD-9D35-8D271D181664}" type="pres">
      <dgm:prSet presAssocID="{3D3B193D-FBCA-4C85-A360-129FEA24363F}" presName="connectorText" presStyleLbl="sibTrans2D1" presStyleIdx="1" presStyleCnt="7"/>
      <dgm:spPr/>
      <dgm:t>
        <a:bodyPr/>
        <a:lstStyle/>
        <a:p>
          <a:endParaRPr lang="es-MX"/>
        </a:p>
      </dgm:t>
    </dgm:pt>
    <dgm:pt modelId="{A34A9EE7-3CBD-4B3A-B8E1-1FF5DB1B48E5}" type="pres">
      <dgm:prSet presAssocID="{278D1154-1093-4477-96A9-675DC041819A}" presName="node" presStyleLbl="node1" presStyleIdx="2" presStyleCnt="8">
        <dgm:presLayoutVars>
          <dgm:bulletEnabled val="1"/>
        </dgm:presLayoutVars>
      </dgm:prSet>
      <dgm:spPr/>
      <dgm:t>
        <a:bodyPr/>
        <a:lstStyle/>
        <a:p>
          <a:endParaRPr lang="es-MX"/>
        </a:p>
      </dgm:t>
    </dgm:pt>
    <dgm:pt modelId="{64489BC4-6314-4629-8174-96E7100BD6E3}" type="pres">
      <dgm:prSet presAssocID="{C8311F53-CF60-4F26-AB5A-53CC0BAED3CF}" presName="sibTrans" presStyleLbl="sibTrans2D1" presStyleIdx="2" presStyleCnt="7"/>
      <dgm:spPr/>
      <dgm:t>
        <a:bodyPr/>
        <a:lstStyle/>
        <a:p>
          <a:endParaRPr lang="es-MX"/>
        </a:p>
      </dgm:t>
    </dgm:pt>
    <dgm:pt modelId="{1A88AF51-4489-49F8-9BCF-2B0C273252C6}" type="pres">
      <dgm:prSet presAssocID="{C8311F53-CF60-4F26-AB5A-53CC0BAED3CF}" presName="connectorText" presStyleLbl="sibTrans2D1" presStyleIdx="2" presStyleCnt="7"/>
      <dgm:spPr/>
      <dgm:t>
        <a:bodyPr/>
        <a:lstStyle/>
        <a:p>
          <a:endParaRPr lang="es-MX"/>
        </a:p>
      </dgm:t>
    </dgm:pt>
    <dgm:pt modelId="{40FB9EEE-0A49-4FDA-ACB8-274BE6F11D92}" type="pres">
      <dgm:prSet presAssocID="{C612F937-FDA2-47B4-BAC0-AEAB7039E646}" presName="node" presStyleLbl="node1" presStyleIdx="3" presStyleCnt="8">
        <dgm:presLayoutVars>
          <dgm:bulletEnabled val="1"/>
        </dgm:presLayoutVars>
      </dgm:prSet>
      <dgm:spPr/>
      <dgm:t>
        <a:bodyPr/>
        <a:lstStyle/>
        <a:p>
          <a:endParaRPr lang="es-MX"/>
        </a:p>
      </dgm:t>
    </dgm:pt>
    <dgm:pt modelId="{2D4C3ABB-09D4-4631-89AF-BB9189DBF9C6}" type="pres">
      <dgm:prSet presAssocID="{52065997-7BA1-4100-B676-D9C8171B873B}" presName="sibTrans" presStyleLbl="sibTrans2D1" presStyleIdx="3" presStyleCnt="7"/>
      <dgm:spPr/>
      <dgm:t>
        <a:bodyPr/>
        <a:lstStyle/>
        <a:p>
          <a:endParaRPr lang="es-MX"/>
        </a:p>
      </dgm:t>
    </dgm:pt>
    <dgm:pt modelId="{CD3217C1-830B-4E14-9B45-E502351588CB}" type="pres">
      <dgm:prSet presAssocID="{52065997-7BA1-4100-B676-D9C8171B873B}" presName="connectorText" presStyleLbl="sibTrans2D1" presStyleIdx="3" presStyleCnt="7"/>
      <dgm:spPr/>
      <dgm:t>
        <a:bodyPr/>
        <a:lstStyle/>
        <a:p>
          <a:endParaRPr lang="es-MX"/>
        </a:p>
      </dgm:t>
    </dgm:pt>
    <dgm:pt modelId="{0886F0A9-EFA3-4198-964D-969E9500C0C6}" type="pres">
      <dgm:prSet presAssocID="{A94160C3-D693-4E2D-AA19-81BAE6FD09EC}" presName="node" presStyleLbl="node1" presStyleIdx="4" presStyleCnt="8">
        <dgm:presLayoutVars>
          <dgm:bulletEnabled val="1"/>
        </dgm:presLayoutVars>
      </dgm:prSet>
      <dgm:spPr/>
      <dgm:t>
        <a:bodyPr/>
        <a:lstStyle/>
        <a:p>
          <a:endParaRPr lang="es-MX"/>
        </a:p>
      </dgm:t>
    </dgm:pt>
    <dgm:pt modelId="{49D8F83D-D1BA-4500-8B6F-7E51C2E619E9}" type="pres">
      <dgm:prSet presAssocID="{89BACC6F-7662-41CE-845D-AFFF8A83E631}" presName="sibTrans" presStyleLbl="sibTrans2D1" presStyleIdx="4" presStyleCnt="7"/>
      <dgm:spPr/>
      <dgm:t>
        <a:bodyPr/>
        <a:lstStyle/>
        <a:p>
          <a:endParaRPr lang="es-MX"/>
        </a:p>
      </dgm:t>
    </dgm:pt>
    <dgm:pt modelId="{FC88AA9A-7D0E-448D-93EF-3912E654EEFF}" type="pres">
      <dgm:prSet presAssocID="{89BACC6F-7662-41CE-845D-AFFF8A83E631}" presName="connectorText" presStyleLbl="sibTrans2D1" presStyleIdx="4" presStyleCnt="7"/>
      <dgm:spPr/>
      <dgm:t>
        <a:bodyPr/>
        <a:lstStyle/>
        <a:p>
          <a:endParaRPr lang="es-MX"/>
        </a:p>
      </dgm:t>
    </dgm:pt>
    <dgm:pt modelId="{E76BACAB-AC11-4FF2-B495-CE62F2693ED3}" type="pres">
      <dgm:prSet presAssocID="{94FBE8BA-BD42-4769-B215-FA5667ABB9D3}" presName="node" presStyleLbl="node1" presStyleIdx="5" presStyleCnt="8">
        <dgm:presLayoutVars>
          <dgm:bulletEnabled val="1"/>
        </dgm:presLayoutVars>
      </dgm:prSet>
      <dgm:spPr/>
      <dgm:t>
        <a:bodyPr/>
        <a:lstStyle/>
        <a:p>
          <a:endParaRPr lang="es-MX"/>
        </a:p>
      </dgm:t>
    </dgm:pt>
    <dgm:pt modelId="{FAF85F4F-7B80-4639-9627-AA5D44627961}" type="pres">
      <dgm:prSet presAssocID="{D702B362-6AFC-482B-AA98-3087AA5C0C8D}" presName="sibTrans" presStyleLbl="sibTrans2D1" presStyleIdx="5" presStyleCnt="7"/>
      <dgm:spPr/>
      <dgm:t>
        <a:bodyPr/>
        <a:lstStyle/>
        <a:p>
          <a:endParaRPr lang="es-MX"/>
        </a:p>
      </dgm:t>
    </dgm:pt>
    <dgm:pt modelId="{BA97DA25-4A29-4C77-AB3F-839AE5266E62}" type="pres">
      <dgm:prSet presAssocID="{D702B362-6AFC-482B-AA98-3087AA5C0C8D}" presName="connectorText" presStyleLbl="sibTrans2D1" presStyleIdx="5" presStyleCnt="7"/>
      <dgm:spPr/>
      <dgm:t>
        <a:bodyPr/>
        <a:lstStyle/>
        <a:p>
          <a:endParaRPr lang="es-MX"/>
        </a:p>
      </dgm:t>
    </dgm:pt>
    <dgm:pt modelId="{AEEC4783-5129-499C-8401-760C04F96638}" type="pres">
      <dgm:prSet presAssocID="{AE655809-ADD1-4309-A1A6-521B1F557F33}" presName="node" presStyleLbl="node1" presStyleIdx="6" presStyleCnt="8">
        <dgm:presLayoutVars>
          <dgm:bulletEnabled val="1"/>
        </dgm:presLayoutVars>
      </dgm:prSet>
      <dgm:spPr/>
      <dgm:t>
        <a:bodyPr/>
        <a:lstStyle/>
        <a:p>
          <a:endParaRPr lang="es-MX"/>
        </a:p>
      </dgm:t>
    </dgm:pt>
    <dgm:pt modelId="{75FA3793-798B-4FF4-9C5D-4ADAF9FFCAFE}" type="pres">
      <dgm:prSet presAssocID="{D3E1FA68-903E-4052-857F-687BA90AB7A1}" presName="sibTrans" presStyleLbl="sibTrans2D1" presStyleIdx="6" presStyleCnt="7"/>
      <dgm:spPr/>
      <dgm:t>
        <a:bodyPr/>
        <a:lstStyle/>
        <a:p>
          <a:endParaRPr lang="es-MX"/>
        </a:p>
      </dgm:t>
    </dgm:pt>
    <dgm:pt modelId="{F7AC853B-B7A8-4993-A106-8C5E0506C3EC}" type="pres">
      <dgm:prSet presAssocID="{D3E1FA68-903E-4052-857F-687BA90AB7A1}" presName="connectorText" presStyleLbl="sibTrans2D1" presStyleIdx="6" presStyleCnt="7"/>
      <dgm:spPr/>
      <dgm:t>
        <a:bodyPr/>
        <a:lstStyle/>
        <a:p>
          <a:endParaRPr lang="es-MX"/>
        </a:p>
      </dgm:t>
    </dgm:pt>
    <dgm:pt modelId="{D3F5414C-1E6D-41DB-A5E7-1BF1E6B9D922}" type="pres">
      <dgm:prSet presAssocID="{302BE7FF-F117-49AB-8EDC-E6244327FA36}" presName="node" presStyleLbl="node1" presStyleIdx="7" presStyleCnt="8">
        <dgm:presLayoutVars>
          <dgm:bulletEnabled val="1"/>
        </dgm:presLayoutVars>
      </dgm:prSet>
      <dgm:spPr/>
      <dgm:t>
        <a:bodyPr/>
        <a:lstStyle/>
        <a:p>
          <a:endParaRPr lang="es-MX"/>
        </a:p>
      </dgm:t>
    </dgm:pt>
  </dgm:ptLst>
  <dgm:cxnLst>
    <dgm:cxn modelId="{58923394-9A94-4B2F-9E47-086666A6C5A7}" type="presOf" srcId="{89BACC6F-7662-41CE-845D-AFFF8A83E631}" destId="{FC88AA9A-7D0E-448D-93EF-3912E654EEFF}" srcOrd="1" destOrd="0" presId="urn:microsoft.com/office/officeart/2005/8/layout/process1"/>
    <dgm:cxn modelId="{63081127-BD2E-4572-B106-498DFD615102}" type="presOf" srcId="{3D3B193D-FBCA-4C85-A360-129FEA24363F}" destId="{FC2E5D68-1A74-4818-A5AD-259D1CF4DFBA}" srcOrd="0" destOrd="0" presId="urn:microsoft.com/office/officeart/2005/8/layout/process1"/>
    <dgm:cxn modelId="{7920D305-2F09-4BCA-88FD-B09B57E2C129}" type="presOf" srcId="{52065997-7BA1-4100-B676-D9C8171B873B}" destId="{CD3217C1-830B-4E14-9B45-E502351588CB}" srcOrd="1" destOrd="0" presId="urn:microsoft.com/office/officeart/2005/8/layout/process1"/>
    <dgm:cxn modelId="{817413E9-EA80-4290-A78B-539BC1225517}" srcId="{2CFFB9A6-C2BB-4CDC-ADD6-330EA4F4D3A2}" destId="{AE655809-ADD1-4309-A1A6-521B1F557F33}" srcOrd="6" destOrd="0" parTransId="{3D014511-50E2-4686-944E-0FD16A402320}" sibTransId="{D3E1FA68-903E-4052-857F-687BA90AB7A1}"/>
    <dgm:cxn modelId="{401A4CC1-AB86-489E-B9A8-B1D298E64338}" srcId="{2CFFB9A6-C2BB-4CDC-ADD6-330EA4F4D3A2}" destId="{302BE7FF-F117-49AB-8EDC-E6244327FA36}" srcOrd="7" destOrd="0" parTransId="{57BEEA61-57FF-4C69-8019-E65FEF288567}" sibTransId="{70E9EA24-DC7A-4DD6-B85B-FD196FB0C751}"/>
    <dgm:cxn modelId="{760C2610-F845-470E-B0B7-0B2F8B8776C7}" srcId="{2CFFB9A6-C2BB-4CDC-ADD6-330EA4F4D3A2}" destId="{C612F937-FDA2-47B4-BAC0-AEAB7039E646}" srcOrd="3" destOrd="0" parTransId="{70C0ED36-E616-44A6-B28B-F45654763644}" sibTransId="{52065997-7BA1-4100-B676-D9C8171B873B}"/>
    <dgm:cxn modelId="{97F969BF-0457-4C9F-9A0C-054631FCB160}" type="presOf" srcId="{3D3B193D-FBCA-4C85-A360-129FEA24363F}" destId="{346708C2-3021-45DD-9D35-8D271D181664}" srcOrd="1" destOrd="0" presId="urn:microsoft.com/office/officeart/2005/8/layout/process1"/>
    <dgm:cxn modelId="{756D41BA-6E88-4018-ADC5-C18AA3CFEF72}" type="presOf" srcId="{F39C38F3-AADA-4D1C-8A18-1DEA32FD22C4}" destId="{4FAC3591-7186-4DA2-B76F-01D37B96E02D}" srcOrd="0" destOrd="0" presId="urn:microsoft.com/office/officeart/2005/8/layout/process1"/>
    <dgm:cxn modelId="{ABDBDFE2-3DB1-41EE-867B-D377FA819EF6}" type="presOf" srcId="{302BE7FF-F117-49AB-8EDC-E6244327FA36}" destId="{D3F5414C-1E6D-41DB-A5E7-1BF1E6B9D922}" srcOrd="0" destOrd="0" presId="urn:microsoft.com/office/officeart/2005/8/layout/process1"/>
    <dgm:cxn modelId="{95A9C091-C5C8-4BCD-AEBF-AAC447D0FC6C}" type="presOf" srcId="{A94160C3-D693-4E2D-AA19-81BAE6FD09EC}" destId="{0886F0A9-EFA3-4198-964D-969E9500C0C6}" srcOrd="0" destOrd="0" presId="urn:microsoft.com/office/officeart/2005/8/layout/process1"/>
    <dgm:cxn modelId="{6A4382DC-2180-4E5F-A18E-89709E047C84}" type="presOf" srcId="{D3E1FA68-903E-4052-857F-687BA90AB7A1}" destId="{75FA3793-798B-4FF4-9C5D-4ADAF9FFCAFE}" srcOrd="0" destOrd="0" presId="urn:microsoft.com/office/officeart/2005/8/layout/process1"/>
    <dgm:cxn modelId="{B59F4089-C000-4BF1-BE7F-EFC6AE09DC42}" type="presOf" srcId="{94FBE8BA-BD42-4769-B215-FA5667ABB9D3}" destId="{E76BACAB-AC11-4FF2-B495-CE62F2693ED3}" srcOrd="0" destOrd="0" presId="urn:microsoft.com/office/officeart/2005/8/layout/process1"/>
    <dgm:cxn modelId="{08C8E2AC-F2F1-4CFA-9AE9-037BE09CD468}" type="presOf" srcId="{89BACC6F-7662-41CE-845D-AFFF8A83E631}" destId="{49D8F83D-D1BA-4500-8B6F-7E51C2E619E9}" srcOrd="0" destOrd="0" presId="urn:microsoft.com/office/officeart/2005/8/layout/process1"/>
    <dgm:cxn modelId="{C4CEACEB-EBE0-46C6-BB2C-0945B12FAC5D}" srcId="{2CFFB9A6-C2BB-4CDC-ADD6-330EA4F4D3A2}" destId="{A94160C3-D693-4E2D-AA19-81BAE6FD09EC}" srcOrd="4" destOrd="0" parTransId="{B5FE2C10-D287-4F9A-B3C9-F7D0623F655C}" sibTransId="{89BACC6F-7662-41CE-845D-AFFF8A83E631}"/>
    <dgm:cxn modelId="{A0F848FA-22FF-4455-8342-EF13F8F12C81}" srcId="{2CFFB9A6-C2BB-4CDC-ADD6-330EA4F4D3A2}" destId="{94FBE8BA-BD42-4769-B215-FA5667ABB9D3}" srcOrd="5" destOrd="0" parTransId="{7CF73E2F-31E3-4A19-83EC-CB63E51E0A35}" sibTransId="{D702B362-6AFC-482B-AA98-3087AA5C0C8D}"/>
    <dgm:cxn modelId="{02FA1259-9302-4034-A0D1-A61459F90EDF}" type="presOf" srcId="{D702B362-6AFC-482B-AA98-3087AA5C0C8D}" destId="{FAF85F4F-7B80-4639-9627-AA5D44627961}" srcOrd="0" destOrd="0" presId="urn:microsoft.com/office/officeart/2005/8/layout/process1"/>
    <dgm:cxn modelId="{A194CF9D-0A30-4D94-B4A5-E9B004E470F0}" srcId="{2CFFB9A6-C2BB-4CDC-ADD6-330EA4F4D3A2}" destId="{278D1154-1093-4477-96A9-675DC041819A}" srcOrd="2" destOrd="0" parTransId="{0EFDB0EA-F863-489A-98C0-A22B09359DA9}" sibTransId="{C8311F53-CF60-4F26-AB5A-53CC0BAED3CF}"/>
    <dgm:cxn modelId="{40974002-CB4B-40ED-83A6-43B122D783AB}" type="presOf" srcId="{AE655809-ADD1-4309-A1A6-521B1F557F33}" destId="{AEEC4783-5129-499C-8401-760C04F96638}" srcOrd="0" destOrd="0" presId="urn:microsoft.com/office/officeart/2005/8/layout/process1"/>
    <dgm:cxn modelId="{C8887568-C31D-4CD2-9D9D-8C733A891513}" type="presOf" srcId="{C8311F53-CF60-4F26-AB5A-53CC0BAED3CF}" destId="{64489BC4-6314-4629-8174-96E7100BD6E3}" srcOrd="0" destOrd="0" presId="urn:microsoft.com/office/officeart/2005/8/layout/process1"/>
    <dgm:cxn modelId="{2A5B312C-07B3-42D3-B0FA-CBD0B88E48F5}" srcId="{2CFFB9A6-C2BB-4CDC-ADD6-330EA4F4D3A2}" destId="{C3CC2D71-0EF5-4EBD-A764-35015756474C}" srcOrd="0" destOrd="0" parTransId="{C9483EB0-222D-4033-B028-D651737AF620}" sibTransId="{F39C38F3-AADA-4D1C-8A18-1DEA32FD22C4}"/>
    <dgm:cxn modelId="{F4B781A4-92B1-4409-802D-A013768B324F}" type="presOf" srcId="{C3CC2D71-0EF5-4EBD-A764-35015756474C}" destId="{08C0F32D-7A61-4812-9956-73B0A89439F7}" srcOrd="0" destOrd="0" presId="urn:microsoft.com/office/officeart/2005/8/layout/process1"/>
    <dgm:cxn modelId="{ECE1786F-088E-4EC3-99EB-E1E27F8D2FA6}" type="presOf" srcId="{278D1154-1093-4477-96A9-675DC041819A}" destId="{A34A9EE7-3CBD-4B3A-B8E1-1FF5DB1B48E5}" srcOrd="0" destOrd="0" presId="urn:microsoft.com/office/officeart/2005/8/layout/process1"/>
    <dgm:cxn modelId="{9A452BC5-017A-40FE-AC4D-063825D3A7F0}" type="presOf" srcId="{52065997-7BA1-4100-B676-D9C8171B873B}" destId="{2D4C3ABB-09D4-4631-89AF-BB9189DBF9C6}" srcOrd="0" destOrd="0" presId="urn:microsoft.com/office/officeart/2005/8/layout/process1"/>
    <dgm:cxn modelId="{E1F1434E-9DAD-49F4-8327-A63EB73F9B47}" type="presOf" srcId="{ECE7BBBD-039D-45C1-B10B-1CAF1DD87B2D}" destId="{4DE308A8-B652-4A25-8D3B-09BB5EE2828F}" srcOrd="0" destOrd="0" presId="urn:microsoft.com/office/officeart/2005/8/layout/process1"/>
    <dgm:cxn modelId="{5C1D5309-534F-4F9F-98B2-5A3292078AE8}" type="presOf" srcId="{F39C38F3-AADA-4D1C-8A18-1DEA32FD22C4}" destId="{A49651E7-1516-4467-8875-5190D1C455EA}" srcOrd="1" destOrd="0" presId="urn:microsoft.com/office/officeart/2005/8/layout/process1"/>
    <dgm:cxn modelId="{6AECDAE3-84C2-4ABE-9617-FA360F0468A7}" type="presOf" srcId="{D702B362-6AFC-482B-AA98-3087AA5C0C8D}" destId="{BA97DA25-4A29-4C77-AB3F-839AE5266E62}" srcOrd="1" destOrd="0" presId="urn:microsoft.com/office/officeart/2005/8/layout/process1"/>
    <dgm:cxn modelId="{345D8E1C-3506-4DA6-AF68-57D238954C77}" type="presOf" srcId="{C8311F53-CF60-4F26-AB5A-53CC0BAED3CF}" destId="{1A88AF51-4489-49F8-9BCF-2B0C273252C6}" srcOrd="1" destOrd="0" presId="urn:microsoft.com/office/officeart/2005/8/layout/process1"/>
    <dgm:cxn modelId="{A031D622-1D1E-4210-96F4-8CE74BD3E4DD}" srcId="{2CFFB9A6-C2BB-4CDC-ADD6-330EA4F4D3A2}" destId="{ECE7BBBD-039D-45C1-B10B-1CAF1DD87B2D}" srcOrd="1" destOrd="0" parTransId="{1244BDA7-864D-4419-ABAF-538ED93D26AB}" sibTransId="{3D3B193D-FBCA-4C85-A360-129FEA24363F}"/>
    <dgm:cxn modelId="{35BAD534-D1BE-413E-903B-2A318117091F}" type="presOf" srcId="{2CFFB9A6-C2BB-4CDC-ADD6-330EA4F4D3A2}" destId="{1216E5BD-2579-4152-8DDE-73311C42F595}" srcOrd="0" destOrd="0" presId="urn:microsoft.com/office/officeart/2005/8/layout/process1"/>
    <dgm:cxn modelId="{59C6AC76-08B5-47A6-AE15-7194E8319D36}" type="presOf" srcId="{C612F937-FDA2-47B4-BAC0-AEAB7039E646}" destId="{40FB9EEE-0A49-4FDA-ACB8-274BE6F11D92}" srcOrd="0" destOrd="0" presId="urn:microsoft.com/office/officeart/2005/8/layout/process1"/>
    <dgm:cxn modelId="{AACF8A34-894F-475C-888D-3F47CDEBF6C3}" type="presOf" srcId="{D3E1FA68-903E-4052-857F-687BA90AB7A1}" destId="{F7AC853B-B7A8-4993-A106-8C5E0506C3EC}" srcOrd="1" destOrd="0" presId="urn:microsoft.com/office/officeart/2005/8/layout/process1"/>
    <dgm:cxn modelId="{B91D4CDC-B08D-4D3D-A7DD-FA3FB9CA5512}" type="presParOf" srcId="{1216E5BD-2579-4152-8DDE-73311C42F595}" destId="{08C0F32D-7A61-4812-9956-73B0A89439F7}" srcOrd="0" destOrd="0" presId="urn:microsoft.com/office/officeart/2005/8/layout/process1"/>
    <dgm:cxn modelId="{E5B1C07C-7D65-4DE5-8D22-112F5F8EED25}" type="presParOf" srcId="{1216E5BD-2579-4152-8DDE-73311C42F595}" destId="{4FAC3591-7186-4DA2-B76F-01D37B96E02D}" srcOrd="1" destOrd="0" presId="urn:microsoft.com/office/officeart/2005/8/layout/process1"/>
    <dgm:cxn modelId="{C93FA15A-CEAF-463D-A9DC-0C95B7F4CD1B}" type="presParOf" srcId="{4FAC3591-7186-4DA2-B76F-01D37B96E02D}" destId="{A49651E7-1516-4467-8875-5190D1C455EA}" srcOrd="0" destOrd="0" presId="urn:microsoft.com/office/officeart/2005/8/layout/process1"/>
    <dgm:cxn modelId="{554F0FA3-202F-43DD-840B-472DB9290A69}" type="presParOf" srcId="{1216E5BD-2579-4152-8DDE-73311C42F595}" destId="{4DE308A8-B652-4A25-8D3B-09BB5EE2828F}" srcOrd="2" destOrd="0" presId="urn:microsoft.com/office/officeart/2005/8/layout/process1"/>
    <dgm:cxn modelId="{F9F96D4E-2D89-467E-9B5A-9B0511787A41}" type="presParOf" srcId="{1216E5BD-2579-4152-8DDE-73311C42F595}" destId="{FC2E5D68-1A74-4818-A5AD-259D1CF4DFBA}" srcOrd="3" destOrd="0" presId="urn:microsoft.com/office/officeart/2005/8/layout/process1"/>
    <dgm:cxn modelId="{CA10A2CF-E38C-44B9-BAF4-F3726576FDEC}" type="presParOf" srcId="{FC2E5D68-1A74-4818-A5AD-259D1CF4DFBA}" destId="{346708C2-3021-45DD-9D35-8D271D181664}" srcOrd="0" destOrd="0" presId="urn:microsoft.com/office/officeart/2005/8/layout/process1"/>
    <dgm:cxn modelId="{B9BF071C-D56F-4CF3-AF06-61CFF1963724}" type="presParOf" srcId="{1216E5BD-2579-4152-8DDE-73311C42F595}" destId="{A34A9EE7-3CBD-4B3A-B8E1-1FF5DB1B48E5}" srcOrd="4" destOrd="0" presId="urn:microsoft.com/office/officeart/2005/8/layout/process1"/>
    <dgm:cxn modelId="{53E4E872-F324-438B-BFD9-41ED48142A87}" type="presParOf" srcId="{1216E5BD-2579-4152-8DDE-73311C42F595}" destId="{64489BC4-6314-4629-8174-96E7100BD6E3}" srcOrd="5" destOrd="0" presId="urn:microsoft.com/office/officeart/2005/8/layout/process1"/>
    <dgm:cxn modelId="{9EC948C6-6C04-41AF-B0BA-EAE648EEC7CD}" type="presParOf" srcId="{64489BC4-6314-4629-8174-96E7100BD6E3}" destId="{1A88AF51-4489-49F8-9BCF-2B0C273252C6}" srcOrd="0" destOrd="0" presId="urn:microsoft.com/office/officeart/2005/8/layout/process1"/>
    <dgm:cxn modelId="{677ACF8F-2C1D-4495-A32D-47CBF7B3272C}" type="presParOf" srcId="{1216E5BD-2579-4152-8DDE-73311C42F595}" destId="{40FB9EEE-0A49-4FDA-ACB8-274BE6F11D92}" srcOrd="6" destOrd="0" presId="urn:microsoft.com/office/officeart/2005/8/layout/process1"/>
    <dgm:cxn modelId="{368779FD-8CA8-418D-B364-DCD822A3D6FA}" type="presParOf" srcId="{1216E5BD-2579-4152-8DDE-73311C42F595}" destId="{2D4C3ABB-09D4-4631-89AF-BB9189DBF9C6}" srcOrd="7" destOrd="0" presId="urn:microsoft.com/office/officeart/2005/8/layout/process1"/>
    <dgm:cxn modelId="{F7D7FAED-8396-4CA2-B6E8-0C7E577D2DDD}" type="presParOf" srcId="{2D4C3ABB-09D4-4631-89AF-BB9189DBF9C6}" destId="{CD3217C1-830B-4E14-9B45-E502351588CB}" srcOrd="0" destOrd="0" presId="urn:microsoft.com/office/officeart/2005/8/layout/process1"/>
    <dgm:cxn modelId="{56661C7B-4070-49E1-96AB-6B8E35CA8196}" type="presParOf" srcId="{1216E5BD-2579-4152-8DDE-73311C42F595}" destId="{0886F0A9-EFA3-4198-964D-969E9500C0C6}" srcOrd="8" destOrd="0" presId="urn:microsoft.com/office/officeart/2005/8/layout/process1"/>
    <dgm:cxn modelId="{8704C382-5027-4DCB-9F3F-8C04DD4FCBEA}" type="presParOf" srcId="{1216E5BD-2579-4152-8DDE-73311C42F595}" destId="{49D8F83D-D1BA-4500-8B6F-7E51C2E619E9}" srcOrd="9" destOrd="0" presId="urn:microsoft.com/office/officeart/2005/8/layout/process1"/>
    <dgm:cxn modelId="{902DEC3D-774C-45F9-850C-1B85967DE10C}" type="presParOf" srcId="{49D8F83D-D1BA-4500-8B6F-7E51C2E619E9}" destId="{FC88AA9A-7D0E-448D-93EF-3912E654EEFF}" srcOrd="0" destOrd="0" presId="urn:microsoft.com/office/officeart/2005/8/layout/process1"/>
    <dgm:cxn modelId="{003D1D94-925E-4AB5-8373-2C323314CDE6}" type="presParOf" srcId="{1216E5BD-2579-4152-8DDE-73311C42F595}" destId="{E76BACAB-AC11-4FF2-B495-CE62F2693ED3}" srcOrd="10" destOrd="0" presId="urn:microsoft.com/office/officeart/2005/8/layout/process1"/>
    <dgm:cxn modelId="{84C97CE5-A416-45DF-B13D-EA45DE65A4C8}" type="presParOf" srcId="{1216E5BD-2579-4152-8DDE-73311C42F595}" destId="{FAF85F4F-7B80-4639-9627-AA5D44627961}" srcOrd="11" destOrd="0" presId="urn:microsoft.com/office/officeart/2005/8/layout/process1"/>
    <dgm:cxn modelId="{4865DA9C-A19B-4471-B60F-F3713B241859}" type="presParOf" srcId="{FAF85F4F-7B80-4639-9627-AA5D44627961}" destId="{BA97DA25-4A29-4C77-AB3F-839AE5266E62}" srcOrd="0" destOrd="0" presId="urn:microsoft.com/office/officeart/2005/8/layout/process1"/>
    <dgm:cxn modelId="{B515BD98-C06B-414C-A3C7-503A05838FD2}" type="presParOf" srcId="{1216E5BD-2579-4152-8DDE-73311C42F595}" destId="{AEEC4783-5129-499C-8401-760C04F96638}" srcOrd="12" destOrd="0" presId="urn:microsoft.com/office/officeart/2005/8/layout/process1"/>
    <dgm:cxn modelId="{FF596FBA-ADD6-41EE-99C4-828EC414233A}" type="presParOf" srcId="{1216E5BD-2579-4152-8DDE-73311C42F595}" destId="{75FA3793-798B-4FF4-9C5D-4ADAF9FFCAFE}" srcOrd="13" destOrd="0" presId="urn:microsoft.com/office/officeart/2005/8/layout/process1"/>
    <dgm:cxn modelId="{0CCB600C-E27A-4223-92E4-D6C9AFAC5BCC}" type="presParOf" srcId="{75FA3793-798B-4FF4-9C5D-4ADAF9FFCAFE}" destId="{F7AC853B-B7A8-4993-A106-8C5E0506C3EC}" srcOrd="0" destOrd="0" presId="urn:microsoft.com/office/officeart/2005/8/layout/process1"/>
    <dgm:cxn modelId="{AB111A54-E705-4875-9D23-569719A671FB}" type="presParOf" srcId="{1216E5BD-2579-4152-8DDE-73311C42F595}" destId="{D3F5414C-1E6D-41DB-A5E7-1BF1E6B9D922}"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BE2175-F890-45E9-A3ED-EF647DB846F7}" type="datetimeFigureOut">
              <a:rPr lang="es-MX" smtClean="0"/>
              <a:t>04/12/2018</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81D112-E8CE-4B98-A50E-DACD1DB81DED}" type="slidenum">
              <a:rPr lang="es-MX" smtClean="0"/>
              <a:t>‹Nº›</a:t>
            </a:fld>
            <a:endParaRPr lang="es-MX"/>
          </a:p>
        </p:txBody>
      </p:sp>
    </p:spTree>
    <p:extLst>
      <p:ext uri="{BB962C8B-B14F-4D97-AF65-F5344CB8AC3E}">
        <p14:creationId xmlns:p14="http://schemas.microsoft.com/office/powerpoint/2010/main" val="1523237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5228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61</a:t>
            </a:fld>
            <a:endParaRPr lang="en-US"/>
          </a:p>
        </p:txBody>
      </p:sp>
    </p:spTree>
    <p:extLst>
      <p:ext uri="{BB962C8B-B14F-4D97-AF65-F5344CB8AC3E}">
        <p14:creationId xmlns:p14="http://schemas.microsoft.com/office/powerpoint/2010/main" val="194434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62</a:t>
            </a:fld>
            <a:endParaRPr lang="en-US"/>
          </a:p>
        </p:txBody>
      </p:sp>
    </p:spTree>
    <p:extLst>
      <p:ext uri="{BB962C8B-B14F-4D97-AF65-F5344CB8AC3E}">
        <p14:creationId xmlns:p14="http://schemas.microsoft.com/office/powerpoint/2010/main" val="1585800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64</a:t>
            </a:fld>
            <a:endParaRPr lang="en-US"/>
          </a:p>
        </p:txBody>
      </p:sp>
    </p:spTree>
    <p:extLst>
      <p:ext uri="{BB962C8B-B14F-4D97-AF65-F5344CB8AC3E}">
        <p14:creationId xmlns:p14="http://schemas.microsoft.com/office/powerpoint/2010/main" val="1922650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67</a:t>
            </a:fld>
            <a:endParaRPr lang="en-US"/>
          </a:p>
        </p:txBody>
      </p:sp>
    </p:spTree>
    <p:extLst>
      <p:ext uri="{BB962C8B-B14F-4D97-AF65-F5344CB8AC3E}">
        <p14:creationId xmlns:p14="http://schemas.microsoft.com/office/powerpoint/2010/main" val="731726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68</a:t>
            </a:fld>
            <a:endParaRPr lang="en-US"/>
          </a:p>
        </p:txBody>
      </p:sp>
    </p:spTree>
    <p:extLst>
      <p:ext uri="{BB962C8B-B14F-4D97-AF65-F5344CB8AC3E}">
        <p14:creationId xmlns:p14="http://schemas.microsoft.com/office/powerpoint/2010/main" val="3518275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69</a:t>
            </a:fld>
            <a:endParaRPr lang="en-US"/>
          </a:p>
        </p:txBody>
      </p:sp>
    </p:spTree>
    <p:extLst>
      <p:ext uri="{BB962C8B-B14F-4D97-AF65-F5344CB8AC3E}">
        <p14:creationId xmlns:p14="http://schemas.microsoft.com/office/powerpoint/2010/main" val="3138482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70</a:t>
            </a:fld>
            <a:endParaRPr lang="en-US"/>
          </a:p>
        </p:txBody>
      </p:sp>
    </p:spTree>
    <p:extLst>
      <p:ext uri="{BB962C8B-B14F-4D97-AF65-F5344CB8AC3E}">
        <p14:creationId xmlns:p14="http://schemas.microsoft.com/office/powerpoint/2010/main" val="776997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71</a:t>
            </a:fld>
            <a:endParaRPr lang="en-US"/>
          </a:p>
        </p:txBody>
      </p:sp>
    </p:spTree>
    <p:extLst>
      <p:ext uri="{BB962C8B-B14F-4D97-AF65-F5344CB8AC3E}">
        <p14:creationId xmlns:p14="http://schemas.microsoft.com/office/powerpoint/2010/main" val="404742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72</a:t>
            </a:fld>
            <a:endParaRPr lang="en-US"/>
          </a:p>
        </p:txBody>
      </p:sp>
    </p:spTree>
    <p:extLst>
      <p:ext uri="{BB962C8B-B14F-4D97-AF65-F5344CB8AC3E}">
        <p14:creationId xmlns:p14="http://schemas.microsoft.com/office/powerpoint/2010/main" val="4139081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73</a:t>
            </a:fld>
            <a:endParaRPr lang="en-US"/>
          </a:p>
        </p:txBody>
      </p:sp>
    </p:spTree>
    <p:extLst>
      <p:ext uri="{BB962C8B-B14F-4D97-AF65-F5344CB8AC3E}">
        <p14:creationId xmlns:p14="http://schemas.microsoft.com/office/powerpoint/2010/main" val="248095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95B69F-3008-E94F-ACCA-85EE822889A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170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1228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Marcador de imagen de diapositiva 1"/>
          <p:cNvSpPr>
            <a:spLocks noGrp="1" noRot="1" noChangeAspect="1" noTextEdit="1"/>
          </p:cNvSpPr>
          <p:nvPr>
            <p:ph type="sldImg"/>
          </p:nvPr>
        </p:nvSpPr>
        <p:spPr/>
      </p:sp>
      <p:sp>
        <p:nvSpPr>
          <p:cNvPr id="16387" name="Marcador de notas 2"/>
          <p:cNvSpPr>
            <a:spLocks noGrp="1"/>
          </p:cNvSpPr>
          <p:nvPr>
            <p:ph type="body" idx="1"/>
          </p:nvPr>
        </p:nvSpPr>
        <p:spPr/>
        <p:txBody>
          <a:bodyPr/>
          <a:lstStyle/>
          <a:p>
            <a:endParaRPr lang="es-MX" altLang="es-MX"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2019182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Marcador de imagen de diapositiva 1"/>
          <p:cNvSpPr>
            <a:spLocks noGrp="1" noRot="1" noChangeAspect="1" noTextEdit="1"/>
          </p:cNvSpPr>
          <p:nvPr>
            <p:ph type="sldImg"/>
          </p:nvPr>
        </p:nvSpPr>
        <p:spPr/>
      </p:sp>
      <p:sp>
        <p:nvSpPr>
          <p:cNvPr id="22531" name="Marcador de notas 2"/>
          <p:cNvSpPr>
            <a:spLocks noGrp="1"/>
          </p:cNvSpPr>
          <p:nvPr>
            <p:ph type="body" idx="1"/>
          </p:nvPr>
        </p:nvSpPr>
        <p:spPr/>
        <p:txBody>
          <a:bodyPr/>
          <a:lstStyle/>
          <a:p>
            <a:endParaRPr lang="es-MX" altLang="es-MX" smtClean="0">
              <a:latin typeface="Helvetica Neue" charset="0"/>
              <a:ea typeface="Helvetica Neue" charset="0"/>
              <a:cs typeface="Helvetica Neue" charset="0"/>
            </a:endParaRPr>
          </a:p>
        </p:txBody>
      </p:sp>
    </p:spTree>
    <p:extLst>
      <p:ext uri="{BB962C8B-B14F-4D97-AF65-F5344CB8AC3E}">
        <p14:creationId xmlns:p14="http://schemas.microsoft.com/office/powerpoint/2010/main" val="1644041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Marcador de imagen de diapositiva 1"/>
          <p:cNvSpPr>
            <a:spLocks noGrp="1" noRot="1" noChangeAspect="1" noTextEdit="1"/>
          </p:cNvSpPr>
          <p:nvPr>
            <p:ph type="sldImg"/>
          </p:nvPr>
        </p:nvSpPr>
        <p:spPr/>
      </p:sp>
      <p:sp>
        <p:nvSpPr>
          <p:cNvPr id="25603" name="Marcador de notas 2"/>
          <p:cNvSpPr>
            <a:spLocks noGrp="1"/>
          </p:cNvSpPr>
          <p:nvPr>
            <p:ph type="body" idx="1"/>
          </p:nvPr>
        </p:nvSpPr>
        <p:spPr/>
        <p:txBody>
          <a:bodyPr/>
          <a:lstStyle/>
          <a:p>
            <a:endParaRPr lang="es-MX" altLang="es-MX" smtClean="0">
              <a:latin typeface="Helvetica Neue" charset="0"/>
              <a:ea typeface="Helvetica Neue" charset="0"/>
              <a:cs typeface="Helvetica Neue" charset="0"/>
            </a:endParaRPr>
          </a:p>
        </p:txBody>
      </p:sp>
    </p:spTree>
    <p:extLst>
      <p:ext uri="{BB962C8B-B14F-4D97-AF65-F5344CB8AC3E}">
        <p14:creationId xmlns:p14="http://schemas.microsoft.com/office/powerpoint/2010/main" val="7238257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Marcador de imagen de diapositiva 1"/>
          <p:cNvSpPr>
            <a:spLocks noGrp="1" noRot="1" noChangeAspect="1" noTextEdit="1"/>
          </p:cNvSpPr>
          <p:nvPr>
            <p:ph type="sldImg"/>
          </p:nvPr>
        </p:nvSpPr>
        <p:spPr/>
      </p:sp>
      <p:sp>
        <p:nvSpPr>
          <p:cNvPr id="30723" name="Marcador de notas 2"/>
          <p:cNvSpPr>
            <a:spLocks noGrp="1"/>
          </p:cNvSpPr>
          <p:nvPr>
            <p:ph type="body" idx="1"/>
          </p:nvPr>
        </p:nvSpPr>
        <p:spPr/>
        <p:txBody>
          <a:bodyPr/>
          <a:lstStyle/>
          <a:p>
            <a:endParaRPr lang="es-MX" altLang="es-MX" smtClean="0">
              <a:latin typeface="Helvetica Neue" charset="0"/>
              <a:ea typeface="Helvetica Neue" charset="0"/>
              <a:cs typeface="Helvetica Neue" charset="0"/>
            </a:endParaRPr>
          </a:p>
        </p:txBody>
      </p:sp>
    </p:spTree>
    <p:extLst>
      <p:ext uri="{BB962C8B-B14F-4D97-AF65-F5344CB8AC3E}">
        <p14:creationId xmlns:p14="http://schemas.microsoft.com/office/powerpoint/2010/main" val="894631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imagen de diapositiva 1"/>
          <p:cNvSpPr>
            <a:spLocks noGrp="1" noRot="1" noChangeAspect="1" noTextEdit="1"/>
          </p:cNvSpPr>
          <p:nvPr>
            <p:ph type="sldImg"/>
          </p:nvPr>
        </p:nvSpPr>
        <p:spPr/>
      </p:sp>
      <p:sp>
        <p:nvSpPr>
          <p:cNvPr id="35843" name="Marcador de notas 2"/>
          <p:cNvSpPr>
            <a:spLocks noGrp="1"/>
          </p:cNvSpPr>
          <p:nvPr>
            <p:ph type="body" idx="1"/>
          </p:nvPr>
        </p:nvSpPr>
        <p:spPr/>
        <p:txBody>
          <a:bodyPr/>
          <a:lstStyle/>
          <a:p>
            <a:endParaRPr lang="es-MX" altLang="es-MX" smtClean="0">
              <a:latin typeface="Helvetica Neue" charset="0"/>
              <a:ea typeface="Helvetica Neue" charset="0"/>
              <a:cs typeface="Helvetica Neue" charset="0"/>
            </a:endParaRPr>
          </a:p>
        </p:txBody>
      </p:sp>
    </p:spTree>
    <p:extLst>
      <p:ext uri="{BB962C8B-B14F-4D97-AF65-F5344CB8AC3E}">
        <p14:creationId xmlns:p14="http://schemas.microsoft.com/office/powerpoint/2010/main" val="4135562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54</a:t>
            </a:fld>
            <a:endParaRPr lang="en-US"/>
          </a:p>
        </p:txBody>
      </p:sp>
    </p:spTree>
    <p:extLst>
      <p:ext uri="{BB962C8B-B14F-4D97-AF65-F5344CB8AC3E}">
        <p14:creationId xmlns:p14="http://schemas.microsoft.com/office/powerpoint/2010/main" val="280701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55</a:t>
            </a:fld>
            <a:endParaRPr lang="en-US"/>
          </a:p>
        </p:txBody>
      </p:sp>
    </p:spTree>
    <p:extLst>
      <p:ext uri="{BB962C8B-B14F-4D97-AF65-F5344CB8AC3E}">
        <p14:creationId xmlns:p14="http://schemas.microsoft.com/office/powerpoint/2010/main" val="10406246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56</a:t>
            </a:fld>
            <a:endParaRPr lang="en-US"/>
          </a:p>
        </p:txBody>
      </p:sp>
    </p:spTree>
    <p:extLst>
      <p:ext uri="{BB962C8B-B14F-4D97-AF65-F5344CB8AC3E}">
        <p14:creationId xmlns:p14="http://schemas.microsoft.com/office/powerpoint/2010/main" val="12236747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57</a:t>
            </a:fld>
            <a:endParaRPr lang="en-US"/>
          </a:p>
        </p:txBody>
      </p:sp>
    </p:spTree>
    <p:extLst>
      <p:ext uri="{BB962C8B-B14F-4D97-AF65-F5344CB8AC3E}">
        <p14:creationId xmlns:p14="http://schemas.microsoft.com/office/powerpoint/2010/main" val="612627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58</a:t>
            </a:fld>
            <a:endParaRPr lang="en-US"/>
          </a:p>
        </p:txBody>
      </p:sp>
    </p:spTree>
    <p:extLst>
      <p:ext uri="{BB962C8B-B14F-4D97-AF65-F5344CB8AC3E}">
        <p14:creationId xmlns:p14="http://schemas.microsoft.com/office/powerpoint/2010/main" val="3113206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59</a:t>
            </a:fld>
            <a:endParaRPr lang="en-US"/>
          </a:p>
        </p:txBody>
      </p:sp>
    </p:spTree>
    <p:extLst>
      <p:ext uri="{BB962C8B-B14F-4D97-AF65-F5344CB8AC3E}">
        <p14:creationId xmlns:p14="http://schemas.microsoft.com/office/powerpoint/2010/main" val="2076879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AFF013-4586-0649-8B7C-FB7A6D3FE562}" type="slidenum">
              <a:rPr lang="en-US" smtClean="0"/>
              <a:t>60</a:t>
            </a:fld>
            <a:endParaRPr lang="en-US"/>
          </a:p>
        </p:txBody>
      </p:sp>
    </p:spTree>
    <p:extLst>
      <p:ext uri="{BB962C8B-B14F-4D97-AF65-F5344CB8AC3E}">
        <p14:creationId xmlns:p14="http://schemas.microsoft.com/office/powerpoint/2010/main" val="110544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9360263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835297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713355" y="2116669"/>
            <a:ext cx="5696862" cy="35390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7361786" y="2116669"/>
            <a:ext cx="4129457" cy="35390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16933" y="1811869"/>
            <a:ext cx="3454400" cy="2167464"/>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5"/>
          </p:nvPr>
        </p:nvSpPr>
        <p:spPr>
          <a:xfrm>
            <a:off x="5469467" y="1811869"/>
            <a:ext cx="2353733" cy="2167464"/>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6"/>
          </p:nvPr>
        </p:nvSpPr>
        <p:spPr>
          <a:xfrm>
            <a:off x="7823200" y="1811869"/>
            <a:ext cx="4368800" cy="2167464"/>
          </a:xfr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7"/>
          </p:nvPr>
        </p:nvSpPr>
        <p:spPr>
          <a:xfrm>
            <a:off x="2360428" y="3979333"/>
            <a:ext cx="3109039" cy="2167464"/>
          </a:xfr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8"/>
          </p:nvPr>
        </p:nvSpPr>
        <p:spPr>
          <a:xfrm>
            <a:off x="7823200" y="3979333"/>
            <a:ext cx="2171405" cy="2167464"/>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9"/>
          </p:nvPr>
        </p:nvSpPr>
        <p:spPr>
          <a:xfrm>
            <a:off x="9994605" y="3979333"/>
            <a:ext cx="2197395"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0" name="Picture Placeholder 2"/>
          <p:cNvSpPr>
            <a:spLocks noGrp="1"/>
          </p:cNvSpPr>
          <p:nvPr>
            <p:ph type="pic" sz="quarter" idx="15"/>
          </p:nvPr>
        </p:nvSpPr>
        <p:spPr>
          <a:xfrm>
            <a:off x="-76758" y="1811869"/>
            <a:ext cx="3085769" cy="2167464"/>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16"/>
          </p:nvPr>
        </p:nvSpPr>
        <p:spPr>
          <a:xfrm>
            <a:off x="3009011" y="1811869"/>
            <a:ext cx="3085769" cy="2167464"/>
          </a:xfrm>
        </p:spPr>
        <p:txBody>
          <a:bodyPr anchor="ctr">
            <a:normAutofit/>
          </a:bodyPr>
          <a:lstStyle>
            <a:lvl1pPr algn="ctr">
              <a:defRPr sz="1200">
                <a:solidFill>
                  <a:schemeClr val="tx2"/>
                </a:solidFill>
              </a:defRPr>
            </a:lvl1pPr>
          </a:lstStyle>
          <a:p>
            <a:endParaRPr lang="en-US"/>
          </a:p>
        </p:txBody>
      </p:sp>
      <p:sp>
        <p:nvSpPr>
          <p:cNvPr id="36" name="Picture Placeholder 2"/>
          <p:cNvSpPr>
            <a:spLocks noGrp="1"/>
          </p:cNvSpPr>
          <p:nvPr>
            <p:ph type="pic" sz="quarter" idx="17"/>
          </p:nvPr>
        </p:nvSpPr>
        <p:spPr>
          <a:xfrm>
            <a:off x="6094780" y="1811869"/>
            <a:ext cx="3085769" cy="2167464"/>
          </a:xfrm>
        </p:spPr>
        <p:txBody>
          <a:bodyPr anchor="ctr">
            <a:normAutofit/>
          </a:bodyPr>
          <a:lstStyle>
            <a:lvl1pPr algn="ctr">
              <a:defRPr sz="1200">
                <a:solidFill>
                  <a:schemeClr val="tx2"/>
                </a:solidFill>
              </a:defRPr>
            </a:lvl1pPr>
          </a:lstStyle>
          <a:p>
            <a:endParaRPr lang="en-US"/>
          </a:p>
        </p:txBody>
      </p:sp>
      <p:sp>
        <p:nvSpPr>
          <p:cNvPr id="37" name="Picture Placeholder 2"/>
          <p:cNvSpPr>
            <a:spLocks noGrp="1"/>
          </p:cNvSpPr>
          <p:nvPr>
            <p:ph type="pic" sz="quarter" idx="18"/>
          </p:nvPr>
        </p:nvSpPr>
        <p:spPr>
          <a:xfrm>
            <a:off x="9180549" y="1811869"/>
            <a:ext cx="3085769" cy="2167464"/>
          </a:xfrm>
        </p:spPr>
        <p:txBody>
          <a:bodyPr anchor="ctr">
            <a:normAutofit/>
          </a:bodyPr>
          <a:lstStyle>
            <a:lvl1pPr algn="ctr">
              <a:defRPr sz="1200">
                <a:solidFill>
                  <a:schemeClr val="tx2"/>
                </a:solidFill>
              </a:defRPr>
            </a:lvl1pPr>
          </a:lstStyle>
          <a:p>
            <a:endParaRPr lang="en-US"/>
          </a:p>
        </p:txBody>
      </p:sp>
      <p:sp>
        <p:nvSpPr>
          <p:cNvPr id="38" name="Picture Placeholder 2"/>
          <p:cNvSpPr>
            <a:spLocks noGrp="1"/>
          </p:cNvSpPr>
          <p:nvPr>
            <p:ph type="pic" sz="quarter" idx="19"/>
          </p:nvPr>
        </p:nvSpPr>
        <p:spPr>
          <a:xfrm>
            <a:off x="-76758" y="3979333"/>
            <a:ext cx="3085769" cy="2167464"/>
          </a:xfrm>
        </p:spPr>
        <p:txBody>
          <a:bodyPr anchor="ctr">
            <a:normAutofit/>
          </a:bodyPr>
          <a:lstStyle>
            <a:lvl1pPr algn="ctr">
              <a:defRPr sz="1200">
                <a:solidFill>
                  <a:schemeClr val="tx2"/>
                </a:solidFill>
              </a:defRPr>
            </a:lvl1pPr>
          </a:lstStyle>
          <a:p>
            <a:endParaRPr lang="en-US"/>
          </a:p>
        </p:txBody>
      </p:sp>
      <p:sp>
        <p:nvSpPr>
          <p:cNvPr id="39" name="Picture Placeholder 2"/>
          <p:cNvSpPr>
            <a:spLocks noGrp="1"/>
          </p:cNvSpPr>
          <p:nvPr>
            <p:ph type="pic" sz="quarter" idx="20"/>
          </p:nvPr>
        </p:nvSpPr>
        <p:spPr>
          <a:xfrm>
            <a:off x="3009011" y="3979333"/>
            <a:ext cx="3085769" cy="2167464"/>
          </a:xfrm>
        </p:spPr>
        <p:txBody>
          <a:bodyPr anchor="ctr">
            <a:normAutofit/>
          </a:bodyPr>
          <a:lstStyle>
            <a:lvl1pPr algn="ctr">
              <a:defRPr sz="1200">
                <a:solidFill>
                  <a:schemeClr val="tx2"/>
                </a:solidFill>
              </a:defRPr>
            </a:lvl1pPr>
          </a:lstStyle>
          <a:p>
            <a:endParaRPr lang="en-US"/>
          </a:p>
        </p:txBody>
      </p:sp>
      <p:sp>
        <p:nvSpPr>
          <p:cNvPr id="40" name="Picture Placeholder 2"/>
          <p:cNvSpPr>
            <a:spLocks noGrp="1"/>
          </p:cNvSpPr>
          <p:nvPr>
            <p:ph type="pic" sz="quarter" idx="21"/>
          </p:nvPr>
        </p:nvSpPr>
        <p:spPr>
          <a:xfrm>
            <a:off x="6094780" y="3979333"/>
            <a:ext cx="3085769" cy="2167464"/>
          </a:xfrm>
        </p:spPr>
        <p:txBody>
          <a:bodyPr anchor="ctr">
            <a:normAutofit/>
          </a:bodyPr>
          <a:lstStyle>
            <a:lvl1pPr algn="ctr">
              <a:defRPr sz="1200">
                <a:solidFill>
                  <a:schemeClr val="tx2"/>
                </a:solidFill>
              </a:defRPr>
            </a:lvl1pPr>
          </a:lstStyle>
          <a:p>
            <a:endParaRPr lang="en-US"/>
          </a:p>
        </p:txBody>
      </p:sp>
      <p:sp>
        <p:nvSpPr>
          <p:cNvPr id="41" name="Picture Placeholder 2"/>
          <p:cNvSpPr>
            <a:spLocks noGrp="1"/>
          </p:cNvSpPr>
          <p:nvPr>
            <p:ph type="pic" sz="quarter" idx="22"/>
          </p:nvPr>
        </p:nvSpPr>
        <p:spPr>
          <a:xfrm>
            <a:off x="9180549" y="3979333"/>
            <a:ext cx="3085769"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0" name="Picture Placeholder 2"/>
          <p:cNvSpPr>
            <a:spLocks noGrp="1"/>
          </p:cNvSpPr>
          <p:nvPr>
            <p:ph type="pic" sz="quarter" idx="15"/>
          </p:nvPr>
        </p:nvSpPr>
        <p:spPr>
          <a:xfrm>
            <a:off x="-76758" y="1811869"/>
            <a:ext cx="6171538" cy="4334928"/>
          </a:xfrm>
        </p:spPr>
        <p:txBody>
          <a:bodyPr anchor="ctr">
            <a:normAutofit/>
          </a:bodyPr>
          <a:lstStyle>
            <a:lvl1pPr algn="ctr">
              <a:defRPr sz="1200">
                <a:solidFill>
                  <a:schemeClr val="tx2"/>
                </a:solidFill>
              </a:defRPr>
            </a:lvl1pPr>
          </a:lstStyle>
          <a:p>
            <a:endParaRPr lang="en-US"/>
          </a:p>
        </p:txBody>
      </p:sp>
      <p:sp>
        <p:nvSpPr>
          <p:cNvPr id="37" name="Picture Placeholder 2"/>
          <p:cNvSpPr>
            <a:spLocks noGrp="1"/>
          </p:cNvSpPr>
          <p:nvPr>
            <p:ph type="pic" sz="quarter" idx="18"/>
          </p:nvPr>
        </p:nvSpPr>
        <p:spPr>
          <a:xfrm>
            <a:off x="9180549" y="1811869"/>
            <a:ext cx="3085769" cy="2167464"/>
          </a:xfrm>
        </p:spPr>
        <p:txBody>
          <a:bodyPr anchor="ctr">
            <a:normAutofit/>
          </a:bodyPr>
          <a:lstStyle>
            <a:lvl1pPr algn="ctr">
              <a:defRPr sz="1200">
                <a:solidFill>
                  <a:schemeClr val="tx2"/>
                </a:solidFill>
              </a:defRPr>
            </a:lvl1pPr>
          </a:lstStyle>
          <a:p>
            <a:endParaRPr lang="en-US"/>
          </a:p>
        </p:txBody>
      </p:sp>
      <p:sp>
        <p:nvSpPr>
          <p:cNvPr id="40" name="Picture Placeholder 2"/>
          <p:cNvSpPr>
            <a:spLocks noGrp="1"/>
          </p:cNvSpPr>
          <p:nvPr>
            <p:ph type="pic" sz="quarter" idx="21"/>
          </p:nvPr>
        </p:nvSpPr>
        <p:spPr>
          <a:xfrm>
            <a:off x="6094780" y="3979333"/>
            <a:ext cx="3085769" cy="2167464"/>
          </a:xfrm>
        </p:spPr>
        <p:txBody>
          <a:bodyPr anchor="ctr">
            <a:normAutofit/>
          </a:bodyPr>
          <a:lstStyle>
            <a:lvl1pPr algn="ctr">
              <a:defRPr sz="1200">
                <a:solidFill>
                  <a:schemeClr val="tx2"/>
                </a:solidFill>
              </a:defRPr>
            </a:lvl1pPr>
          </a:lstStyle>
          <a:p>
            <a:endParaRPr lang="en-US"/>
          </a:p>
        </p:txBody>
      </p:sp>
      <p:sp>
        <p:nvSpPr>
          <p:cNvPr id="41" name="Picture Placeholder 2"/>
          <p:cNvSpPr>
            <a:spLocks noGrp="1"/>
          </p:cNvSpPr>
          <p:nvPr>
            <p:ph type="pic" sz="quarter" idx="22"/>
          </p:nvPr>
        </p:nvSpPr>
        <p:spPr>
          <a:xfrm>
            <a:off x="9180549" y="3979333"/>
            <a:ext cx="3085769"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20"/>
          </p:nvPr>
        </p:nvSpPr>
        <p:spPr>
          <a:xfrm>
            <a:off x="8115088" y="1811869"/>
            <a:ext cx="3376155" cy="2930252"/>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713356" y="1811869"/>
            <a:ext cx="3376155" cy="2930252"/>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22"/>
          </p:nvPr>
        </p:nvSpPr>
        <p:spPr>
          <a:xfrm>
            <a:off x="4414222" y="1811869"/>
            <a:ext cx="3376155" cy="293025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8" y="1811869"/>
            <a:ext cx="2444512" cy="4334928"/>
          </a:xfrm>
        </p:spPr>
        <p:txBody>
          <a:bodyPr anchor="ctr">
            <a:normAutofit/>
          </a:bodyPr>
          <a:lstStyle>
            <a:lvl1pPr algn="ctr">
              <a:defRPr sz="1200">
                <a:solidFill>
                  <a:schemeClr val="tx2"/>
                </a:solidFill>
              </a:defRPr>
            </a:lvl1pPr>
          </a:lstStyle>
          <a:p>
            <a:endParaRPr lang="en-US"/>
          </a:p>
        </p:txBody>
      </p:sp>
      <p:sp>
        <p:nvSpPr>
          <p:cNvPr id="33" name="Picture Placeholder 2"/>
          <p:cNvSpPr>
            <a:spLocks noGrp="1"/>
          </p:cNvSpPr>
          <p:nvPr>
            <p:ph type="pic" sz="quarter" idx="22"/>
          </p:nvPr>
        </p:nvSpPr>
        <p:spPr>
          <a:xfrm>
            <a:off x="9048054" y="1811869"/>
            <a:ext cx="2444512" cy="4334928"/>
          </a:xfrm>
        </p:spPr>
        <p:txBody>
          <a:bodyPr anchor="ctr">
            <a:normAutofit/>
          </a:bodyPr>
          <a:lstStyle>
            <a:lvl1pPr algn="ctr">
              <a:defRPr sz="1200">
                <a:solidFill>
                  <a:schemeClr val="tx2"/>
                </a:solidFill>
              </a:defRPr>
            </a:lvl1pPr>
          </a:lstStyle>
          <a:p>
            <a:endParaRPr lang="en-US"/>
          </a:p>
        </p:txBody>
      </p:sp>
      <p:sp>
        <p:nvSpPr>
          <p:cNvPr id="34" name="Picture Placeholder 2"/>
          <p:cNvSpPr>
            <a:spLocks noGrp="1"/>
          </p:cNvSpPr>
          <p:nvPr>
            <p:ph type="pic" sz="quarter" idx="23"/>
          </p:nvPr>
        </p:nvSpPr>
        <p:spPr>
          <a:xfrm>
            <a:off x="6269822" y="1811869"/>
            <a:ext cx="2444512" cy="4334928"/>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24"/>
          </p:nvPr>
        </p:nvSpPr>
        <p:spPr>
          <a:xfrm>
            <a:off x="3491590" y="1811869"/>
            <a:ext cx="2444512" cy="433492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6" y="1811869"/>
            <a:ext cx="3454607" cy="2058382"/>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2"/>
          </p:nvPr>
        </p:nvSpPr>
        <p:spPr>
          <a:xfrm>
            <a:off x="8037959" y="1811869"/>
            <a:ext cx="3454607" cy="2058382"/>
          </a:xfrm>
        </p:spPr>
        <p:txBody>
          <a:bodyPr anchor="ctr">
            <a:normAutofit/>
          </a:bodyPr>
          <a:lstStyle>
            <a:lvl1pPr algn="ctr">
              <a:defRPr sz="1200">
                <a:solidFill>
                  <a:schemeClr val="tx2"/>
                </a:solidFill>
              </a:defRPr>
            </a:lvl1pPr>
          </a:lstStyle>
          <a:p>
            <a:endParaRPr lang="en-US"/>
          </a:p>
        </p:txBody>
      </p:sp>
      <p:sp>
        <p:nvSpPr>
          <p:cNvPr id="28" name="Picture Placeholder 2"/>
          <p:cNvSpPr>
            <a:spLocks noGrp="1"/>
          </p:cNvSpPr>
          <p:nvPr>
            <p:ph type="pic" sz="quarter" idx="23"/>
          </p:nvPr>
        </p:nvSpPr>
        <p:spPr>
          <a:xfrm>
            <a:off x="4375657" y="1811869"/>
            <a:ext cx="3454607" cy="2058382"/>
          </a:xfrm>
        </p:spPr>
        <p:txBody>
          <a:bodyPr anchor="ctr">
            <a:normAutofit/>
          </a:bodyPr>
          <a:lstStyle>
            <a:lvl1pPr algn="ctr">
              <a:defRPr sz="1200">
                <a:solidFill>
                  <a:schemeClr val="tx2"/>
                </a:solidFill>
              </a:defRPr>
            </a:lvl1pPr>
          </a:lstStyle>
          <a:p>
            <a:endParaRPr lang="en-US"/>
          </a:p>
        </p:txBody>
      </p:sp>
      <p:sp>
        <p:nvSpPr>
          <p:cNvPr id="29" name="Picture Placeholder 2"/>
          <p:cNvSpPr>
            <a:spLocks noGrp="1"/>
          </p:cNvSpPr>
          <p:nvPr>
            <p:ph type="pic" sz="quarter" idx="24"/>
          </p:nvPr>
        </p:nvSpPr>
        <p:spPr>
          <a:xfrm>
            <a:off x="713356" y="4087236"/>
            <a:ext cx="3454607" cy="2058382"/>
          </a:xfrm>
        </p:spPr>
        <p:txBody>
          <a:bodyPr anchor="ctr">
            <a:normAutofit/>
          </a:bodyPr>
          <a:lstStyle>
            <a:lvl1pPr algn="ctr">
              <a:defRPr sz="1200">
                <a:solidFill>
                  <a:schemeClr val="tx2"/>
                </a:solidFill>
              </a:defRPr>
            </a:lvl1pPr>
          </a:lstStyle>
          <a:p>
            <a:endParaRPr lang="en-US"/>
          </a:p>
        </p:txBody>
      </p:sp>
      <p:sp>
        <p:nvSpPr>
          <p:cNvPr id="30" name="Picture Placeholder 2"/>
          <p:cNvSpPr>
            <a:spLocks noGrp="1"/>
          </p:cNvSpPr>
          <p:nvPr>
            <p:ph type="pic" sz="quarter" idx="25"/>
          </p:nvPr>
        </p:nvSpPr>
        <p:spPr>
          <a:xfrm>
            <a:off x="8037959" y="4087236"/>
            <a:ext cx="3454607" cy="2058382"/>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6"/>
          </p:nvPr>
        </p:nvSpPr>
        <p:spPr>
          <a:xfrm>
            <a:off x="4375657" y="4087236"/>
            <a:ext cx="3454607" cy="205838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7" y="1811868"/>
            <a:ext cx="2593370" cy="4333749"/>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2"/>
          </p:nvPr>
        </p:nvSpPr>
        <p:spPr>
          <a:xfrm>
            <a:off x="6093431" y="1811869"/>
            <a:ext cx="5399135" cy="2972782"/>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27"/>
          </p:nvPr>
        </p:nvSpPr>
        <p:spPr>
          <a:xfrm>
            <a:off x="3403394" y="1811868"/>
            <a:ext cx="2593370" cy="433374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7" y="1811869"/>
            <a:ext cx="10777885" cy="2835308"/>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25"/>
          </p:nvPr>
        </p:nvSpPr>
        <p:spPr>
          <a:xfrm>
            <a:off x="713358" y="4718492"/>
            <a:ext cx="1604540" cy="1428304"/>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26"/>
          </p:nvPr>
        </p:nvSpPr>
        <p:spPr>
          <a:xfrm>
            <a:off x="2393302" y="4718492"/>
            <a:ext cx="1604540" cy="1428304"/>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27"/>
          </p:nvPr>
        </p:nvSpPr>
        <p:spPr>
          <a:xfrm>
            <a:off x="4073246" y="4718492"/>
            <a:ext cx="1604540" cy="1428304"/>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28"/>
          </p:nvPr>
        </p:nvSpPr>
        <p:spPr>
          <a:xfrm>
            <a:off x="5753190" y="4718492"/>
            <a:ext cx="1604540" cy="142830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25" y="1149350"/>
            <a:ext cx="2613025" cy="317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9950" y="1149350"/>
            <a:ext cx="7762875" cy="317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19855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1"/>
          </p:nvPr>
        </p:nvSpPr>
        <p:spPr>
          <a:xfrm>
            <a:off x="713358" y="2727448"/>
            <a:ext cx="2444512" cy="2248590"/>
          </a:xfr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22"/>
          </p:nvPr>
        </p:nvSpPr>
        <p:spPr>
          <a:xfrm>
            <a:off x="9048054" y="2727448"/>
            <a:ext cx="2444512" cy="2248590"/>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23"/>
          </p:nvPr>
        </p:nvSpPr>
        <p:spPr>
          <a:xfrm>
            <a:off x="6269822" y="2727448"/>
            <a:ext cx="2444512" cy="2248590"/>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24"/>
          </p:nvPr>
        </p:nvSpPr>
        <p:spPr>
          <a:xfrm>
            <a:off x="3491590" y="2727448"/>
            <a:ext cx="2444512" cy="224859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4"/>
          </p:nvPr>
        </p:nvSpPr>
        <p:spPr>
          <a:xfrm>
            <a:off x="728013" y="2948622"/>
            <a:ext cx="6855411" cy="2769426"/>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6028318" y="2145274"/>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6"/>
          </p:nvPr>
        </p:nvSpPr>
        <p:spPr>
          <a:xfrm>
            <a:off x="7896187" y="2145274"/>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7"/>
          </p:nvPr>
        </p:nvSpPr>
        <p:spPr>
          <a:xfrm>
            <a:off x="9787531" y="2145274"/>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4"/>
          </p:nvPr>
        </p:nvSpPr>
        <p:spPr>
          <a:xfrm>
            <a:off x="-2677591" y="2160052"/>
            <a:ext cx="8386386" cy="3387904"/>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solated Photos-1">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0" y="950976"/>
            <a:ext cx="7946136" cy="4956048"/>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5669280" y="2029968"/>
            <a:ext cx="3310128" cy="4828032"/>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solated Photos-2">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0" y="0"/>
            <a:ext cx="12192000" cy="4352544"/>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0" y="118872"/>
            <a:ext cx="4059936" cy="4233672"/>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solated Photos-3">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196327" y="1170432"/>
            <a:ext cx="3877057" cy="568756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solated Photos-4">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008842" y="-12191"/>
            <a:ext cx="12018218" cy="6879336"/>
          </a:xfrm>
          <a:prstGeom prst="parallelogram">
            <a:avLst>
              <a:gd name="adj" fmla="val 91376"/>
            </a:avLst>
          </a:prstGeo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059169" y="438912"/>
            <a:ext cx="4014216" cy="641908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solated Photos-5">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0" y="1874520"/>
            <a:ext cx="12191999" cy="3813048"/>
          </a:xfrm>
        </p:spPr>
        <p:txBody>
          <a:bodyPr anchor="ctr">
            <a:normAutofit/>
          </a:bodyPr>
          <a:lstStyle>
            <a:lvl1pPr algn="ctr">
              <a:defRPr sz="1200">
                <a:solidFill>
                  <a:schemeClr val="tx2"/>
                </a:solidFill>
              </a:defRPr>
            </a:lvl1pPr>
          </a:lstStyle>
          <a:p>
            <a:endParaRPr lang="en-US"/>
          </a:p>
        </p:txBody>
      </p:sp>
      <p:sp>
        <p:nvSpPr>
          <p:cNvPr id="17" name="Picture Placeholder 2"/>
          <p:cNvSpPr>
            <a:spLocks noGrp="1"/>
          </p:cNvSpPr>
          <p:nvPr>
            <p:ph type="pic" sz="quarter" idx="13"/>
          </p:nvPr>
        </p:nvSpPr>
        <p:spPr>
          <a:xfrm>
            <a:off x="0" y="0"/>
            <a:ext cx="4704081" cy="568756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solated Photos-6">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779520" y="0"/>
            <a:ext cx="8412479" cy="6858000"/>
          </a:xfrm>
        </p:spPr>
        <p:txBody>
          <a:bodyPr anchor="ctr">
            <a:normAutofit/>
          </a:bodyPr>
          <a:lstStyle>
            <a:lvl1pPr algn="ctr">
              <a:defRPr sz="1200">
                <a:solidFill>
                  <a:schemeClr val="tx2"/>
                </a:solidFill>
              </a:defRPr>
            </a:lvl1pPr>
          </a:lstStyle>
          <a:p>
            <a:endParaRPr lang="en-US"/>
          </a:p>
        </p:txBody>
      </p:sp>
      <p:sp>
        <p:nvSpPr>
          <p:cNvPr id="11" name="Picture Placeholder 2"/>
          <p:cNvSpPr>
            <a:spLocks noGrp="1"/>
          </p:cNvSpPr>
          <p:nvPr>
            <p:ph type="pic" sz="quarter" idx="13"/>
          </p:nvPr>
        </p:nvSpPr>
        <p:spPr>
          <a:xfrm>
            <a:off x="1488439" y="508000"/>
            <a:ext cx="4602481" cy="6350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solated Photos-7">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1940559" y="0"/>
            <a:ext cx="3759202" cy="6858000"/>
          </a:xfrm>
        </p:spPr>
        <p:txBody>
          <a:bodyPr anchor="ctr">
            <a:normAutofit/>
          </a:bodyPr>
          <a:lstStyle>
            <a:lvl1pPr algn="ctr">
              <a:defRPr sz="1200">
                <a:solidFill>
                  <a:schemeClr val="tx2"/>
                </a:solidFill>
              </a:defRPr>
            </a:lvl1pPr>
          </a:lstStyle>
          <a:p>
            <a:endParaRPr lang="en-US"/>
          </a:p>
        </p:txBody>
      </p:sp>
      <p:sp>
        <p:nvSpPr>
          <p:cNvPr id="17" name="Picture Placeholder 2"/>
          <p:cNvSpPr>
            <a:spLocks noGrp="1"/>
          </p:cNvSpPr>
          <p:nvPr>
            <p:ph type="pic" sz="quarter" idx="14"/>
          </p:nvPr>
        </p:nvSpPr>
        <p:spPr>
          <a:xfrm>
            <a:off x="2153918" y="1290320"/>
            <a:ext cx="3332482" cy="556768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 name="Slide Number Placeholder 9"/>
          <p:cNvSpPr>
            <a:spLocks noGrp="1"/>
          </p:cNvSpPr>
          <p:nvPr>
            <p:ph type="sldNum" sz="quarter" idx="10"/>
          </p:nvPr>
        </p:nvSpPr>
        <p:spPr>
          <a:xfrm>
            <a:off x="11381317" y="14818"/>
            <a:ext cx="431800" cy="298449"/>
          </a:xfrm>
        </p:spPr>
        <p:txBody>
          <a:bodyPr/>
          <a:lstStyle>
            <a:lvl1pPr>
              <a:defRPr/>
            </a:lvl1pPr>
          </a:lstStyle>
          <a:p>
            <a:pPr>
              <a:defRPr/>
            </a:pPr>
            <a:fld id="{6E537055-CB34-485E-BAE8-60322147D2A3}" type="slidenum">
              <a:rPr lang="en-US" altLang="es-MX">
                <a:solidFill>
                  <a:srgbClr val="FFFFFF"/>
                </a:solidFill>
              </a:rPr>
              <a:pPr>
                <a:defRPr/>
              </a:pPr>
              <a:t>‹Nº›</a:t>
            </a:fld>
            <a:endParaRPr lang="en-US" altLang="es-MX">
              <a:solidFill>
                <a:srgbClr val="FFFFFF"/>
              </a:solidFill>
            </a:endParaRPr>
          </a:p>
        </p:txBody>
      </p:sp>
    </p:spTree>
    <p:extLst>
      <p:ext uri="{BB962C8B-B14F-4D97-AF65-F5344CB8AC3E}">
        <p14:creationId xmlns:p14="http://schemas.microsoft.com/office/powerpoint/2010/main" val="115146943"/>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solated Photos-8">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20320" y="2560320"/>
            <a:ext cx="12222479" cy="3769360"/>
          </a:xfrm>
        </p:spPr>
        <p:txBody>
          <a:bodyPr anchor="ctr">
            <a:normAutofit/>
          </a:bodyPr>
          <a:lstStyle>
            <a:lvl1pPr algn="ctr">
              <a:defRPr sz="1200">
                <a:solidFill>
                  <a:schemeClr val="tx2"/>
                </a:solidFill>
              </a:defRPr>
            </a:lvl1pPr>
          </a:lstStyle>
          <a:p>
            <a:endParaRPr lang="en-US"/>
          </a:p>
        </p:txBody>
      </p:sp>
      <p:sp>
        <p:nvSpPr>
          <p:cNvPr id="14" name="Picture Placeholder 2"/>
          <p:cNvSpPr>
            <a:spLocks noGrp="1"/>
          </p:cNvSpPr>
          <p:nvPr>
            <p:ph type="pic" sz="quarter" idx="14"/>
          </p:nvPr>
        </p:nvSpPr>
        <p:spPr>
          <a:xfrm>
            <a:off x="5947087" y="487680"/>
            <a:ext cx="6255073" cy="5842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5"/>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solated Vector People 1">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0" y="950976"/>
            <a:ext cx="7946136" cy="4956048"/>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solated Vector People 2">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0" y="1874520"/>
            <a:ext cx="12191999" cy="381304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Isolated Vector People 3">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779520" y="0"/>
            <a:ext cx="8412479" cy="6858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4"/>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solated Vector People 4">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1940559" y="0"/>
            <a:ext cx="3759202" cy="68580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Isolated Vector People 5">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20320" y="2560320"/>
            <a:ext cx="12222479" cy="376936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5"/>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21" name="Picture Placeholder 2"/>
          <p:cNvSpPr>
            <a:spLocks noGrp="1"/>
          </p:cNvSpPr>
          <p:nvPr>
            <p:ph type="pic" sz="quarter" idx="21"/>
          </p:nvPr>
        </p:nvSpPr>
        <p:spPr>
          <a:xfrm>
            <a:off x="7407797" y="2602245"/>
            <a:ext cx="3964739" cy="3219821"/>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okcup 2">
    <p:spTree>
      <p:nvGrpSpPr>
        <p:cNvPr id="1" name=""/>
        <p:cNvGrpSpPr/>
        <p:nvPr/>
      </p:nvGrpSpPr>
      <p:grpSpPr>
        <a:xfrm>
          <a:off x="0" y="0"/>
          <a:ext cx="0" cy="0"/>
          <a:chOff x="0" y="0"/>
          <a:chExt cx="0" cy="0"/>
        </a:xfrm>
      </p:grpSpPr>
      <p:sp>
        <p:nvSpPr>
          <p:cNvPr id="114" name="Picture Placeholder 2"/>
          <p:cNvSpPr>
            <a:spLocks noGrp="1"/>
          </p:cNvSpPr>
          <p:nvPr>
            <p:ph type="pic" sz="quarter" idx="22"/>
          </p:nvPr>
        </p:nvSpPr>
        <p:spPr>
          <a:xfrm>
            <a:off x="7619999" y="2491876"/>
            <a:ext cx="3699310" cy="2091699"/>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550623" y="2141620"/>
            <a:ext cx="5151642" cy="244195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109" name="Picture Placeholder 2"/>
          <p:cNvSpPr>
            <a:spLocks noGrp="1"/>
          </p:cNvSpPr>
          <p:nvPr>
            <p:ph type="pic" sz="quarter" idx="23"/>
          </p:nvPr>
        </p:nvSpPr>
        <p:spPr>
          <a:xfrm>
            <a:off x="1816659" y="2354126"/>
            <a:ext cx="4472418" cy="2689214"/>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3678697" y="2354126"/>
            <a:ext cx="4853959" cy="2877751"/>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08" name="Picture Placeholder 2"/>
          <p:cNvSpPr>
            <a:spLocks noGrp="1"/>
          </p:cNvSpPr>
          <p:nvPr>
            <p:ph type="pic" sz="quarter" idx="22"/>
          </p:nvPr>
        </p:nvSpPr>
        <p:spPr>
          <a:xfrm>
            <a:off x="5898466" y="2354126"/>
            <a:ext cx="4472418" cy="268921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ockup 4">
    <p:spTree>
      <p:nvGrpSpPr>
        <p:cNvPr id="1" name=""/>
        <p:cNvGrpSpPr/>
        <p:nvPr/>
      </p:nvGrpSpPr>
      <p:grpSpPr>
        <a:xfrm>
          <a:off x="0" y="0"/>
          <a:ext cx="0" cy="0"/>
          <a:chOff x="0" y="0"/>
          <a:chExt cx="0" cy="0"/>
        </a:xfrm>
      </p:grpSpPr>
      <p:sp>
        <p:nvSpPr>
          <p:cNvPr id="114" name="Picture Placeholder 2"/>
          <p:cNvSpPr>
            <a:spLocks noGrp="1"/>
          </p:cNvSpPr>
          <p:nvPr>
            <p:ph type="pic" sz="quarter" idx="22"/>
          </p:nvPr>
        </p:nvSpPr>
        <p:spPr>
          <a:xfrm>
            <a:off x="9243204" y="1682150"/>
            <a:ext cx="1962510" cy="3441941"/>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358333" y="1570008"/>
            <a:ext cx="2078966" cy="365223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grpSp>
        <p:nvGrpSpPr>
          <p:cNvPr id="2" name="Group 17"/>
          <p:cNvGrpSpPr>
            <a:grpSpLocks/>
          </p:cNvGrpSpPr>
          <p:nvPr/>
        </p:nvGrpSpPr>
        <p:grpSpPr bwMode="auto">
          <a:xfrm>
            <a:off x="10403417" y="6584951"/>
            <a:ext cx="1659467" cy="184149"/>
            <a:chOff x="0" y="0"/>
            <a:chExt cx="3322531" cy="370637"/>
          </a:xfrm>
        </p:grpSpPr>
        <p:grpSp>
          <p:nvGrpSpPr>
            <p:cNvPr id="3" name="Group 15"/>
            <p:cNvGrpSpPr>
              <a:grpSpLocks/>
            </p:cNvGrpSpPr>
            <p:nvPr/>
          </p:nvGrpSpPr>
          <p:grpSpPr bwMode="auto">
            <a:xfrm>
              <a:off x="1915940" y="0"/>
              <a:ext cx="1406592" cy="370638"/>
              <a:chOff x="0" y="0"/>
              <a:chExt cx="1406590" cy="370637"/>
            </a:xfrm>
          </p:grpSpPr>
          <p:sp>
            <p:nvSpPr>
              <p:cNvPr id="5" name="Shape 13"/>
              <p:cNvSpPr>
                <a:spLocks noChangeArrowheads="1"/>
              </p:cNvSpPr>
              <p:nvPr/>
            </p:nvSpPr>
            <p:spPr bwMode="auto">
              <a:xfrm>
                <a:off x="-400" y="0"/>
                <a:ext cx="1406988" cy="370637"/>
              </a:xfrm>
              <a:prstGeom prst="rect">
                <a:avLst/>
              </a:prstGeom>
              <a:solidFill>
                <a:srgbClr val="474D53"/>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ctr" eaLnBrk="0" hangingPunct="0">
                  <a:defRPr sz="1900">
                    <a:solidFill>
                      <a:schemeClr val="tx1"/>
                    </a:solidFill>
                    <a:latin typeface="Arimo" charset="0"/>
                    <a:ea typeface="Helvetica Light" charset="0"/>
                    <a:cs typeface="Helvetica Light" charset="0"/>
                    <a:sym typeface="Helvetica Light" charset="0"/>
                  </a:defRPr>
                </a:lvl1pPr>
                <a:lvl2pPr marL="742950" indent="-285750" algn="ctr" eaLnBrk="0" hangingPunct="0">
                  <a:defRPr sz="1900">
                    <a:solidFill>
                      <a:schemeClr val="tx1"/>
                    </a:solidFill>
                    <a:latin typeface="Arimo" charset="0"/>
                    <a:ea typeface="Helvetica Light" charset="0"/>
                    <a:cs typeface="Helvetica Light" charset="0"/>
                    <a:sym typeface="Helvetica Light" charset="0"/>
                  </a:defRPr>
                </a:lvl2pPr>
                <a:lvl3pPr marL="1143000" indent="-228600" algn="ctr" eaLnBrk="0" hangingPunct="0">
                  <a:defRPr sz="1900">
                    <a:solidFill>
                      <a:schemeClr val="tx1"/>
                    </a:solidFill>
                    <a:latin typeface="Arimo" charset="0"/>
                    <a:ea typeface="Helvetica Light" charset="0"/>
                    <a:cs typeface="Helvetica Light" charset="0"/>
                    <a:sym typeface="Helvetica Light" charset="0"/>
                  </a:defRPr>
                </a:lvl3pPr>
                <a:lvl4pPr marL="1600200" indent="-228600" algn="ctr" eaLnBrk="0" hangingPunct="0">
                  <a:defRPr sz="1900">
                    <a:solidFill>
                      <a:schemeClr val="tx1"/>
                    </a:solidFill>
                    <a:latin typeface="Arimo" charset="0"/>
                    <a:ea typeface="Helvetica Light" charset="0"/>
                    <a:cs typeface="Helvetica Light" charset="0"/>
                    <a:sym typeface="Helvetica Light" charset="0"/>
                  </a:defRPr>
                </a:lvl4pPr>
                <a:lvl5pPr marL="2057400" indent="-228600" algn="ctr" eaLnBrk="0" hangingPunct="0">
                  <a:defRPr sz="1900">
                    <a:solidFill>
                      <a:schemeClr val="tx1"/>
                    </a:solidFill>
                    <a:latin typeface="Arimo" charset="0"/>
                    <a:ea typeface="Helvetica Light" charset="0"/>
                    <a:cs typeface="Helvetica Light" charset="0"/>
                    <a:sym typeface="Helvetica Light" charset="0"/>
                  </a:defRPr>
                </a:lvl5pPr>
                <a:lvl6pPr marL="25146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6pPr>
                <a:lvl7pPr marL="29718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7pPr>
                <a:lvl8pPr marL="34290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8pPr>
                <a:lvl9pPr marL="38862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9pPr>
              </a:lstStyle>
              <a:p>
                <a:pPr defTabSz="412740" eaLnBrk="1" fontAlgn="base" hangingPunct="1">
                  <a:spcBef>
                    <a:spcPct val="0"/>
                  </a:spcBef>
                  <a:spcAft>
                    <a:spcPct val="0"/>
                  </a:spcAft>
                  <a:defRPr/>
                </a:pPr>
                <a:endParaRPr lang="es-MX" altLang="es-MX" sz="4267" smtClean="0">
                  <a:solidFill>
                    <a:srgbClr val="000000"/>
                  </a:solidFill>
                </a:endParaRPr>
              </a:p>
            </p:txBody>
          </p:sp>
          <p:pic>
            <p:nvPicPr>
              <p:cNvPr id="6" name="5.png"/>
              <p:cNvPicPr>
                <a:picLocks noChangeAspect="1" noChangeArrowheads="1"/>
              </p:cNvPicPr>
              <p:nvPr/>
            </p:nvPicPr>
            <p:blipFill>
              <a:blip r:embed="rId2">
                <a:extLst>
                  <a:ext uri="{28A0092B-C50C-407E-A947-70E740481C1C}">
                    <a14:useLocalDpi xmlns:a14="http://schemas.microsoft.com/office/drawing/2010/main" val="0"/>
                  </a:ext>
                </a:extLst>
              </a:blip>
              <a:srcRect l="189" r="189"/>
              <a:stretch>
                <a:fillRect/>
              </a:stretch>
            </p:blipFill>
            <p:spPr bwMode="auto">
              <a:xfrm>
                <a:off x="110209" y="69199"/>
                <a:ext cx="1186070" cy="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 name="Shape 16"/>
            <p:cNvSpPr>
              <a:spLocks noChangeArrowheads="1"/>
            </p:cNvSpPr>
            <p:nvPr/>
          </p:nvSpPr>
          <p:spPr bwMode="auto">
            <a:xfrm>
              <a:off x="0" y="59518"/>
              <a:ext cx="1805848" cy="29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algn="r" defTabSz="412740" fontAlgn="base">
                <a:lnSpc>
                  <a:spcPct val="110000"/>
                </a:lnSpc>
                <a:spcBef>
                  <a:spcPts val="667"/>
                </a:spcBef>
                <a:spcAft>
                  <a:spcPct val="0"/>
                </a:spcAft>
              </a:pPr>
              <a:r>
                <a:rPr lang="es-MX" altLang="es-MX" sz="667" smtClean="0">
                  <a:solidFill>
                    <a:srgbClr val="000000"/>
                  </a:solidFill>
                  <a:sym typeface="Arimo" pitchFamily="34" charset="0"/>
                </a:rPr>
                <a:t>SUBJECT NAME HERE</a:t>
              </a:r>
            </a:p>
          </p:txBody>
        </p:sp>
      </p:grpSp>
      <p:grpSp>
        <p:nvGrpSpPr>
          <p:cNvPr id="7" name="Group 20"/>
          <p:cNvGrpSpPr>
            <a:grpSpLocks/>
          </p:cNvGrpSpPr>
          <p:nvPr userDrawn="1"/>
        </p:nvGrpSpPr>
        <p:grpSpPr bwMode="auto">
          <a:xfrm>
            <a:off x="11385551" y="-23283"/>
            <a:ext cx="404283" cy="421217"/>
            <a:chOff x="0" y="0"/>
            <a:chExt cx="809518" cy="839722"/>
          </a:xfrm>
        </p:grpSpPr>
        <p:sp>
          <p:nvSpPr>
            <p:cNvPr id="8" name="Shape 18"/>
            <p:cNvSpPr/>
            <p:nvPr/>
          </p:nvSpPr>
          <p:spPr>
            <a:xfrm>
              <a:off x="0" y="75957"/>
              <a:ext cx="809518" cy="763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4">
                <a:lumMod val="75000"/>
              </a:schemeClr>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sp>
          <p:nvSpPr>
            <p:cNvPr id="9" name="Shape 19"/>
            <p:cNvSpPr/>
            <p:nvPr/>
          </p:nvSpPr>
          <p:spPr>
            <a:xfrm>
              <a:off x="0" y="0"/>
              <a:ext cx="809518" cy="7637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4"/>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grpSp>
      <p:sp>
        <p:nvSpPr>
          <p:cNvPr id="10" name="Slide Number Placeholder 9"/>
          <p:cNvSpPr>
            <a:spLocks noGrp="1"/>
          </p:cNvSpPr>
          <p:nvPr>
            <p:ph type="sldNum" sz="quarter" idx="10"/>
          </p:nvPr>
        </p:nvSpPr>
        <p:spPr>
          <a:xfrm>
            <a:off x="11381317" y="63500"/>
            <a:ext cx="431800" cy="203200"/>
          </a:xfrm>
        </p:spPr>
        <p:txBody>
          <a:bodyPr/>
          <a:lstStyle>
            <a:lvl1pPr>
              <a:defRPr/>
            </a:lvl1pPr>
          </a:lstStyle>
          <a:p>
            <a:pPr>
              <a:defRPr/>
            </a:pPr>
            <a:fld id="{E3942A82-83F1-4489-815E-2E66E0CE1C82}" type="slidenum">
              <a:rPr lang="en-US" altLang="es-MX">
                <a:solidFill>
                  <a:srgbClr val="FFFFFF"/>
                </a:solidFill>
              </a:rPr>
              <a:pPr>
                <a:defRPr/>
              </a:pPr>
              <a:t>‹Nº›</a:t>
            </a:fld>
            <a:endParaRPr lang="en-US" altLang="es-MX">
              <a:solidFill>
                <a:srgbClr val="FFFFFF"/>
              </a:solidFill>
            </a:endParaRPr>
          </a:p>
        </p:txBody>
      </p:sp>
    </p:spTree>
    <p:extLst>
      <p:ext uri="{BB962C8B-B14F-4D97-AF65-F5344CB8AC3E}">
        <p14:creationId xmlns:p14="http://schemas.microsoft.com/office/powerpoint/2010/main" val="3842718313"/>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ockup 5">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1672955" y="1413385"/>
            <a:ext cx="2388406" cy="422739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ckup 6">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2708824" y="1749356"/>
            <a:ext cx="1980053" cy="3455161"/>
          </a:xfrm>
        </p:spPr>
        <p:txBody>
          <a:bodyPr anchor="ctr">
            <a:normAutofit/>
          </a:bodyPr>
          <a:lstStyle>
            <a:lvl1pPr algn="ctr">
              <a:defRPr sz="1200">
                <a:solidFill>
                  <a:schemeClr val="tx2"/>
                </a:solidFill>
              </a:defRPr>
            </a:lvl1pPr>
          </a:lstStyle>
          <a:p>
            <a:endParaRPr lang="en-US"/>
          </a:p>
        </p:txBody>
      </p:sp>
      <p:sp>
        <p:nvSpPr>
          <p:cNvPr id="92" name="Picture Placeholder 2"/>
          <p:cNvSpPr>
            <a:spLocks noGrp="1"/>
          </p:cNvSpPr>
          <p:nvPr>
            <p:ph type="pic" sz="quarter" idx="22"/>
          </p:nvPr>
        </p:nvSpPr>
        <p:spPr>
          <a:xfrm>
            <a:off x="4503248" y="1828800"/>
            <a:ext cx="1883800" cy="3272589"/>
          </a:xfrm>
        </p:spPr>
        <p:txBody>
          <a:bodyPr anchor="ctr">
            <a:normAutofit/>
          </a:bodyPr>
          <a:lstStyle>
            <a:lvl1pPr algn="ctr">
              <a:defRPr sz="1200">
                <a:solidFill>
                  <a:schemeClr val="tx2"/>
                </a:solidFill>
              </a:defRPr>
            </a:lvl1pPr>
          </a:lstStyle>
          <a:p>
            <a:endParaRPr lang="en-US"/>
          </a:p>
        </p:txBody>
      </p:sp>
      <p:sp>
        <p:nvSpPr>
          <p:cNvPr id="93" name="Picture Placeholder 2"/>
          <p:cNvSpPr>
            <a:spLocks noGrp="1"/>
          </p:cNvSpPr>
          <p:nvPr>
            <p:ph type="pic" sz="quarter" idx="23"/>
          </p:nvPr>
        </p:nvSpPr>
        <p:spPr>
          <a:xfrm>
            <a:off x="996902" y="1828800"/>
            <a:ext cx="1883800" cy="327258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ckup 7">
    <p:spTree>
      <p:nvGrpSpPr>
        <p:cNvPr id="1" name=""/>
        <p:cNvGrpSpPr/>
        <p:nvPr/>
      </p:nvGrpSpPr>
      <p:grpSpPr>
        <a:xfrm>
          <a:off x="0" y="0"/>
          <a:ext cx="0" cy="0"/>
          <a:chOff x="0" y="0"/>
          <a:chExt cx="0" cy="0"/>
        </a:xfrm>
      </p:grpSpPr>
      <p:sp>
        <p:nvSpPr>
          <p:cNvPr id="93" name="Picture Placeholder 2"/>
          <p:cNvSpPr>
            <a:spLocks noGrp="1"/>
          </p:cNvSpPr>
          <p:nvPr>
            <p:ph type="pic" sz="quarter" idx="23"/>
          </p:nvPr>
        </p:nvSpPr>
        <p:spPr>
          <a:xfrm>
            <a:off x="-8173" y="0"/>
            <a:ext cx="12200171" cy="4963319"/>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68" name="Picture Placeholder 2"/>
          <p:cNvSpPr>
            <a:spLocks noGrp="1"/>
          </p:cNvSpPr>
          <p:nvPr>
            <p:ph type="pic" sz="quarter" idx="24"/>
          </p:nvPr>
        </p:nvSpPr>
        <p:spPr>
          <a:xfrm>
            <a:off x="4181864" y="1851949"/>
            <a:ext cx="1767523" cy="3113591"/>
          </a:xfrm>
        </p:spPr>
        <p:txBody>
          <a:bodyPr anchor="ctr">
            <a:normAutofit/>
          </a:bodyPr>
          <a:lstStyle>
            <a:lvl1pPr algn="ctr">
              <a:defRPr sz="1200">
                <a:solidFill>
                  <a:schemeClr val="tx2"/>
                </a:solidFill>
              </a:defRPr>
            </a:lvl1pPr>
          </a:lstStyle>
          <a:p>
            <a:endParaRPr lang="en-US"/>
          </a:p>
        </p:txBody>
      </p:sp>
      <p:sp>
        <p:nvSpPr>
          <p:cNvPr id="69" name="Picture Placeholder 2"/>
          <p:cNvSpPr>
            <a:spLocks noGrp="1"/>
          </p:cNvSpPr>
          <p:nvPr>
            <p:ph type="pic" sz="quarter" idx="25"/>
          </p:nvPr>
        </p:nvSpPr>
        <p:spPr>
          <a:xfrm>
            <a:off x="5000263" y="1458409"/>
            <a:ext cx="2187615" cy="384279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ockup 8">
    <p:spTree>
      <p:nvGrpSpPr>
        <p:cNvPr id="1" name=""/>
        <p:cNvGrpSpPr/>
        <p:nvPr/>
      </p:nvGrpSpPr>
      <p:grpSpPr>
        <a:xfrm>
          <a:off x="0" y="0"/>
          <a:ext cx="0" cy="0"/>
          <a:chOff x="0" y="0"/>
          <a:chExt cx="0" cy="0"/>
        </a:xfrm>
      </p:grpSpPr>
      <p:sp>
        <p:nvSpPr>
          <p:cNvPr id="93" name="Picture Placeholder 2"/>
          <p:cNvSpPr>
            <a:spLocks noGrp="1"/>
          </p:cNvSpPr>
          <p:nvPr>
            <p:ph type="pic" sz="quarter" idx="23"/>
          </p:nvPr>
        </p:nvSpPr>
        <p:spPr>
          <a:xfrm>
            <a:off x="-8173" y="0"/>
            <a:ext cx="12200171" cy="3981691"/>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68" name="Picture Placeholder 2"/>
          <p:cNvSpPr>
            <a:spLocks noGrp="1"/>
          </p:cNvSpPr>
          <p:nvPr>
            <p:ph type="pic" sz="quarter" idx="24"/>
          </p:nvPr>
        </p:nvSpPr>
        <p:spPr>
          <a:xfrm rot="21032442">
            <a:off x="7013974" y="1505221"/>
            <a:ext cx="2211333" cy="3841770"/>
          </a:xfrm>
        </p:spPr>
        <p:txBody>
          <a:bodyPr anchor="ctr">
            <a:normAutofit/>
          </a:bodyPr>
          <a:lstStyle>
            <a:lvl1pPr algn="ctr">
              <a:defRPr sz="1200">
                <a:solidFill>
                  <a:schemeClr val="tx2"/>
                </a:solidFill>
              </a:defRPr>
            </a:lvl1pPr>
          </a:lstStyle>
          <a:p>
            <a:endParaRPr lang="en-US"/>
          </a:p>
        </p:txBody>
      </p:sp>
      <p:sp>
        <p:nvSpPr>
          <p:cNvPr id="69" name="Picture Placeholder 2"/>
          <p:cNvSpPr>
            <a:spLocks noGrp="1"/>
          </p:cNvSpPr>
          <p:nvPr>
            <p:ph type="pic" sz="quarter" idx="25"/>
          </p:nvPr>
        </p:nvSpPr>
        <p:spPr>
          <a:xfrm rot="777804">
            <a:off x="8800940" y="1928128"/>
            <a:ext cx="2120683" cy="375374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ockup 9">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505321" y="1529437"/>
            <a:ext cx="2025221" cy="347082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ckup 10">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3104657" y="1607853"/>
            <a:ext cx="2843062" cy="3705552"/>
          </a:xfr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22"/>
          </p:nvPr>
        </p:nvSpPr>
        <p:spPr>
          <a:xfrm>
            <a:off x="1457090" y="1731421"/>
            <a:ext cx="2670067" cy="345841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ckup 11">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608336" y="1465612"/>
            <a:ext cx="2971023" cy="391918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ockup 12">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958581" y="1255537"/>
            <a:ext cx="2945815" cy="391460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ockup 13">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215381" y="1428257"/>
            <a:ext cx="2622299" cy="350950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ockup 1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08" name="Picture Placeholder 2"/>
          <p:cNvSpPr>
            <a:spLocks noGrp="1"/>
          </p:cNvSpPr>
          <p:nvPr>
            <p:ph type="pic" sz="quarter" idx="22"/>
          </p:nvPr>
        </p:nvSpPr>
        <p:spPr>
          <a:xfrm>
            <a:off x="7117666" y="3481886"/>
            <a:ext cx="3143934" cy="1974034"/>
          </a:xfrm>
        </p:spPr>
        <p:txBody>
          <a:bodyPr anchor="ctr">
            <a:normAutofit/>
          </a:bodyPr>
          <a:lstStyle>
            <a:lvl1pPr algn="ctr">
              <a:defRPr sz="1200">
                <a:solidFill>
                  <a:schemeClr val="tx2"/>
                </a:solidFill>
              </a:defRPr>
            </a:lvl1pPr>
          </a:lstStyle>
          <a:p>
            <a:endParaRPr lang="en-US"/>
          </a:p>
        </p:txBody>
      </p:sp>
      <p:sp>
        <p:nvSpPr>
          <p:cNvPr id="94" name="Picture Placeholder 2"/>
          <p:cNvSpPr>
            <a:spLocks noGrp="1"/>
          </p:cNvSpPr>
          <p:nvPr>
            <p:ph type="pic" sz="quarter" idx="24"/>
          </p:nvPr>
        </p:nvSpPr>
        <p:spPr>
          <a:xfrm>
            <a:off x="1956386" y="3471726"/>
            <a:ext cx="3143934" cy="1974034"/>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3739657" y="2689406"/>
            <a:ext cx="4733783" cy="297987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5" name="Rectangle 1"/>
          <p:cNvSpPr/>
          <p:nvPr userDrawn="1"/>
        </p:nvSpPr>
        <p:spPr>
          <a:xfrm>
            <a:off x="11679768" y="-23284"/>
            <a:ext cx="345017" cy="4847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6" name="Slide Number Placeholder 5"/>
          <p:cNvSpPr txBox="1">
            <a:spLocks/>
          </p:cNvSpPr>
          <p:nvPr userDrawn="1"/>
        </p:nvSpPr>
        <p:spPr>
          <a:xfrm>
            <a:off x="11631084" y="173568"/>
            <a:ext cx="431800" cy="192617"/>
          </a:xfrm>
          <a:prstGeom prst="rect">
            <a:avLst/>
          </a:prstGeom>
        </p:spPr>
        <p:txBody>
          <a:bodyPr lIns="91436" tIns="45719" rIns="91436" bIns="45719"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fld id="{7CB35AD5-E086-4541-A184-DE9089552823}" type="slidenum">
              <a:rPr lang="en-US" sz="800" smtClean="0">
                <a:solidFill>
                  <a:srgbClr val="FEFEFE"/>
                </a:solidFill>
                <a:ea typeface="Montserrat" charset="0"/>
                <a:cs typeface="Montserrat" charset="0"/>
                <a:sym typeface="Helvetica Light" charset="0"/>
              </a:rPr>
              <a:pPr algn="ctr" fontAlgn="base">
                <a:spcBef>
                  <a:spcPct val="0"/>
                </a:spcBef>
                <a:spcAft>
                  <a:spcPct val="0"/>
                </a:spcAft>
                <a:defRPr/>
              </a:pPr>
              <a:t>‹Nº›</a:t>
            </a:fld>
            <a:endParaRPr lang="en-US" sz="800" dirty="0">
              <a:solidFill>
                <a:srgbClr val="FEFEFE"/>
              </a:solidFill>
              <a:ea typeface="Montserrat" charset="0"/>
              <a:cs typeface="Montserrat" charset="0"/>
              <a:sym typeface="Helvetica Light" charset="0"/>
            </a:endParaRPr>
          </a:p>
        </p:txBody>
      </p:sp>
      <p:grpSp>
        <p:nvGrpSpPr>
          <p:cNvPr id="7" name="Group 4"/>
          <p:cNvGrpSpPr>
            <a:grpSpLocks/>
          </p:cNvGrpSpPr>
          <p:nvPr userDrawn="1"/>
        </p:nvGrpSpPr>
        <p:grpSpPr bwMode="auto">
          <a:xfrm>
            <a:off x="11808885" y="6477000"/>
            <a:ext cx="230716" cy="230717"/>
            <a:chOff x="11275488" y="5797834"/>
            <a:chExt cx="353804" cy="353804"/>
          </a:xfrm>
        </p:grpSpPr>
        <p:sp>
          <p:nvSpPr>
            <p:cNvPr id="8" name="Oval 2">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9" name="Chevron 32">
              <a:hlinkClick r:id="" action="ppaction://hlinkshowjump?jump=nextslide" tooltip="Next Slide"/>
            </p:cNvPr>
            <p:cNvSpPr/>
            <p:nvPr userDrawn="1"/>
          </p:nvSpPr>
          <p:spPr>
            <a:xfrm>
              <a:off x="11402078" y="5895211"/>
              <a:ext cx="126592"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00000"/>
                </a:solidFill>
                <a:sym typeface="Helvetica Light" charset="0"/>
              </a:endParaRPr>
            </a:p>
          </p:txBody>
        </p:sp>
      </p:grpSp>
      <p:grpSp>
        <p:nvGrpSpPr>
          <p:cNvPr id="10" name="Group 13"/>
          <p:cNvGrpSpPr>
            <a:grpSpLocks/>
          </p:cNvGrpSpPr>
          <p:nvPr userDrawn="1"/>
        </p:nvGrpSpPr>
        <p:grpSpPr bwMode="auto">
          <a:xfrm>
            <a:off x="11542185" y="6477000"/>
            <a:ext cx="232833" cy="230717"/>
            <a:chOff x="11275488" y="5797834"/>
            <a:chExt cx="353804" cy="353804"/>
          </a:xfrm>
        </p:grpSpPr>
        <p:sp>
          <p:nvSpPr>
            <p:cNvPr id="11" name="Oval 14">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12" name="Chevron 15">
              <a:hlinkClick r:id="" action="ppaction://hlinkshowjump?jump=nextslide" tooltip="Next Slide"/>
            </p:cNvPr>
            <p:cNvSpPr/>
            <p:nvPr userDrawn="1"/>
          </p:nvSpPr>
          <p:spPr>
            <a:xfrm>
              <a:off x="11400927" y="5895211"/>
              <a:ext cx="128656"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00000"/>
                </a:solidFill>
                <a:sym typeface="Helvetica Light" charset="0"/>
              </a:endParaRPr>
            </a:p>
          </p:txBody>
        </p:sp>
      </p:grpSp>
      <p:sp>
        <p:nvSpPr>
          <p:cNvPr id="43" name="Text Placeholder 42"/>
          <p:cNvSpPr>
            <a:spLocks noGrp="1"/>
          </p:cNvSpPr>
          <p:nvPr>
            <p:ph type="body" sz="quarter" idx="10"/>
          </p:nvPr>
        </p:nvSpPr>
        <p:spPr>
          <a:xfrm>
            <a:off x="8440087" y="6490943"/>
            <a:ext cx="2998268" cy="203847"/>
          </a:xfrm>
          <a:prstGeom prst="rect">
            <a:avLst/>
          </a:prstGeom>
        </p:spPr>
        <p:txBody>
          <a:bodyPr>
            <a:noAutofit/>
          </a:bodyPr>
          <a:lstStyle>
            <a:lvl1pPr marL="0" indent="0" algn="r">
              <a:buNone/>
              <a:defRPr sz="800" b="0" i="0">
                <a:solidFill>
                  <a:schemeClr val="tx2"/>
                </a:solidFill>
                <a:latin typeface="+mn-lt"/>
                <a:ea typeface="Montserrat Light" charset="0"/>
                <a:cs typeface="Montserrat Light" charset="0"/>
              </a:defRPr>
            </a:lvl1pPr>
            <a:lvl2pPr marL="457167" indent="0" algn="r">
              <a:buNone/>
              <a:defRPr sz="800" b="0" i="0">
                <a:solidFill>
                  <a:schemeClr val="bg2"/>
                </a:solidFill>
                <a:latin typeface="Montserrat Light" charset="0"/>
                <a:ea typeface="Montserrat Light" charset="0"/>
                <a:cs typeface="Montserrat Light" charset="0"/>
              </a:defRPr>
            </a:lvl2pPr>
            <a:lvl3pPr marL="914332" indent="0" algn="r">
              <a:buNone/>
              <a:defRPr sz="800" b="0" i="0">
                <a:solidFill>
                  <a:schemeClr val="bg2"/>
                </a:solidFill>
                <a:latin typeface="Montserrat Light" charset="0"/>
                <a:ea typeface="Montserrat Light" charset="0"/>
                <a:cs typeface="Montserrat Light" charset="0"/>
              </a:defRPr>
            </a:lvl3pPr>
            <a:lvl4pPr marL="1371498" indent="0" algn="r">
              <a:buNone/>
              <a:defRPr sz="800" b="0" i="0">
                <a:solidFill>
                  <a:schemeClr val="bg2"/>
                </a:solidFill>
                <a:latin typeface="Montserrat Light" charset="0"/>
                <a:ea typeface="Montserrat Light" charset="0"/>
                <a:cs typeface="Montserrat Light" charset="0"/>
              </a:defRPr>
            </a:lvl4pPr>
            <a:lvl5pPr marL="1828664" indent="0" algn="r">
              <a:buNone/>
              <a:defRPr sz="800" b="0" i="0">
                <a:solidFill>
                  <a:schemeClr val="bg2"/>
                </a:solidFill>
                <a:latin typeface="Montserrat Light" charset="0"/>
                <a:ea typeface="Montserrat Light" charset="0"/>
                <a:cs typeface="Montserrat Light" charset="0"/>
              </a:defRPr>
            </a:lvl5pPr>
          </a:lstStyle>
          <a:p>
            <a:pPr lvl="0"/>
            <a:r>
              <a:rPr lang="es-ES" smtClean="0"/>
              <a:t>Haga clic para modificar el estilo de texto del patrón</a:t>
            </a:r>
          </a:p>
        </p:txBody>
      </p:sp>
      <p:sp>
        <p:nvSpPr>
          <p:cNvPr id="17" name="Title Placeholder 1"/>
          <p:cNvSpPr>
            <a:spLocks noGrp="1"/>
          </p:cNvSpPr>
          <p:nvPr>
            <p:ph type="title"/>
          </p:nvPr>
        </p:nvSpPr>
        <p:spPr>
          <a:xfrm>
            <a:off x="838200" y="493275"/>
            <a:ext cx="10515600" cy="499456"/>
          </a:xfrm>
          <a:prstGeom prst="rect">
            <a:avLst/>
          </a:prstGeom>
        </p:spPr>
        <p:txBody>
          <a:bodyPr vert="horz" lIns="91436" tIns="45718" rIns="91436" bIns="45718" rtlCol="0" anchor="ctr">
            <a:normAutofit/>
          </a:bodyPr>
          <a:lstStyle>
            <a:lvl1pPr>
              <a:defRPr b="1"/>
            </a:lvl1pPr>
          </a:lstStyle>
          <a:p>
            <a:r>
              <a:rPr lang="es-ES" smtClean="0"/>
              <a:t>Haga clic para modificar el estilo de título del patrón</a:t>
            </a:r>
            <a:endParaRPr lang="en-US" dirty="0"/>
          </a:p>
        </p:txBody>
      </p:sp>
      <p:sp>
        <p:nvSpPr>
          <p:cNvPr id="13" name="Picture Placeholder 2"/>
          <p:cNvSpPr>
            <a:spLocks noGrp="1"/>
          </p:cNvSpPr>
          <p:nvPr>
            <p:ph type="pic" sz="quarter" idx="18"/>
          </p:nvPr>
        </p:nvSpPr>
        <p:spPr>
          <a:xfrm>
            <a:off x="-21704" y="-34724"/>
            <a:ext cx="7035963" cy="6892725"/>
          </a:xfrm>
          <a:custGeom>
            <a:avLst/>
            <a:gdLst>
              <a:gd name="connsiteX0" fmla="*/ 0 w 7037409"/>
              <a:gd name="connsiteY0" fmla="*/ 6858000 h 6858000"/>
              <a:gd name="connsiteX1" fmla="*/ 1714500 w 7037409"/>
              <a:gd name="connsiteY1" fmla="*/ 0 h 6858000"/>
              <a:gd name="connsiteX2" fmla="*/ 7037409 w 7037409"/>
              <a:gd name="connsiteY2" fmla="*/ 0 h 6858000"/>
              <a:gd name="connsiteX3" fmla="*/ 5322909 w 7037409"/>
              <a:gd name="connsiteY3" fmla="*/ 6858000 h 6858000"/>
              <a:gd name="connsiteX4" fmla="*/ 0 w 7037409"/>
              <a:gd name="connsiteY4" fmla="*/ 6858000 h 6858000"/>
              <a:gd name="connsiteX0" fmla="*/ 10128 w 7047537"/>
              <a:gd name="connsiteY0" fmla="*/ 6858000 h 6858000"/>
              <a:gd name="connsiteX1" fmla="*/ 0 w 7047537"/>
              <a:gd name="connsiteY1" fmla="*/ 0 h 6858000"/>
              <a:gd name="connsiteX2" fmla="*/ 7047537 w 7047537"/>
              <a:gd name="connsiteY2" fmla="*/ 0 h 6858000"/>
              <a:gd name="connsiteX3" fmla="*/ 5333037 w 7047537"/>
              <a:gd name="connsiteY3" fmla="*/ 6858000 h 6858000"/>
              <a:gd name="connsiteX4" fmla="*/ 10128 w 7047537"/>
              <a:gd name="connsiteY4" fmla="*/ 6858000 h 6858000"/>
              <a:gd name="connsiteX0" fmla="*/ 10128 w 7080814"/>
              <a:gd name="connsiteY0" fmla="*/ 6858000 h 6858000"/>
              <a:gd name="connsiteX1" fmla="*/ 0 w 7080814"/>
              <a:gd name="connsiteY1" fmla="*/ 0 h 6858000"/>
              <a:gd name="connsiteX2" fmla="*/ 7047537 w 7080814"/>
              <a:gd name="connsiteY2" fmla="*/ 0 h 6858000"/>
              <a:gd name="connsiteX3" fmla="*/ 7080814 w 7080814"/>
              <a:gd name="connsiteY3" fmla="*/ 6858000 h 6858000"/>
              <a:gd name="connsiteX4" fmla="*/ 10128 w 7080814"/>
              <a:gd name="connsiteY4" fmla="*/ 6858000 h 6858000"/>
              <a:gd name="connsiteX0" fmla="*/ 10128 w 7080814"/>
              <a:gd name="connsiteY0" fmla="*/ 6858000 h 6858000"/>
              <a:gd name="connsiteX1" fmla="*/ 0 w 7080814"/>
              <a:gd name="connsiteY1" fmla="*/ 0 h 6858000"/>
              <a:gd name="connsiteX2" fmla="*/ 3459385 w 7080814"/>
              <a:gd name="connsiteY2" fmla="*/ 11575 h 6858000"/>
              <a:gd name="connsiteX3" fmla="*/ 7080814 w 7080814"/>
              <a:gd name="connsiteY3" fmla="*/ 6858000 h 6858000"/>
              <a:gd name="connsiteX4" fmla="*/ 10128 w 7080814"/>
              <a:gd name="connsiteY4" fmla="*/ 6858000 h 6858000"/>
              <a:gd name="connsiteX0" fmla="*/ 10128 w 7069239"/>
              <a:gd name="connsiteY0" fmla="*/ 6858000 h 6858000"/>
              <a:gd name="connsiteX1" fmla="*/ 0 w 7069239"/>
              <a:gd name="connsiteY1" fmla="*/ 0 h 6858000"/>
              <a:gd name="connsiteX2" fmla="*/ 3459385 w 7069239"/>
              <a:gd name="connsiteY2" fmla="*/ 11575 h 6858000"/>
              <a:gd name="connsiteX3" fmla="*/ 7069239 w 7069239"/>
              <a:gd name="connsiteY3" fmla="*/ 6858000 h 6858000"/>
              <a:gd name="connsiteX4" fmla="*/ 10128 w 7069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9239" h="6858000">
                <a:moveTo>
                  <a:pt x="10128" y="6858000"/>
                </a:moveTo>
                <a:lnTo>
                  <a:pt x="0" y="0"/>
                </a:lnTo>
                <a:lnTo>
                  <a:pt x="3459385" y="11575"/>
                </a:lnTo>
                <a:lnTo>
                  <a:pt x="7069239" y="6858000"/>
                </a:lnTo>
                <a:lnTo>
                  <a:pt x="10128" y="6858000"/>
                </a:lnTo>
                <a:close/>
              </a:path>
            </a:pathLst>
          </a:custGeom>
        </p:spPr>
        <p:txBody>
          <a:bodyPr anchor="ctr">
            <a:normAutofit/>
          </a:bodyPr>
          <a:lstStyle>
            <a:lvl1pPr marL="0" indent="0" algn="ctr">
              <a:buNone/>
              <a:defRPr sz="1200"/>
            </a:lvl1pPr>
          </a:lstStyle>
          <a:p>
            <a:pPr lvl="0"/>
            <a:endParaRPr lang="en-US" noProof="0" dirty="0">
              <a:sym typeface="Helvetica Light" charset="0"/>
            </a:endParaRPr>
          </a:p>
        </p:txBody>
      </p:sp>
    </p:spTree>
    <p:extLst>
      <p:ext uri="{BB962C8B-B14F-4D97-AF65-F5344CB8AC3E}">
        <p14:creationId xmlns:p14="http://schemas.microsoft.com/office/powerpoint/2010/main" val="65204461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ockup 15">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581141" y="1123457"/>
            <a:ext cx="4725419" cy="2971023"/>
          </a:xfrm>
        </p:spPr>
        <p:txBody>
          <a:bodyPr anchor="ctr">
            <a:normAutofit/>
          </a:bodyPr>
          <a:lstStyle>
            <a:lvl1pPr algn="ctr">
              <a:defRPr sz="1200">
                <a:solidFill>
                  <a:schemeClr val="tx2"/>
                </a:solidFill>
              </a:defRPr>
            </a:lvl1pPr>
          </a:lstStyle>
          <a:p>
            <a:endParaRPr lang="en-US"/>
          </a:p>
        </p:txBody>
      </p:sp>
      <p:sp>
        <p:nvSpPr>
          <p:cNvPr id="43" name="Picture Placeholder 2"/>
          <p:cNvSpPr>
            <a:spLocks noGrp="1"/>
          </p:cNvSpPr>
          <p:nvPr>
            <p:ph type="pic" sz="quarter" idx="22"/>
          </p:nvPr>
        </p:nvSpPr>
        <p:spPr>
          <a:xfrm>
            <a:off x="-20318" y="1487488"/>
            <a:ext cx="2353124" cy="221678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ckup 1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1528123" y="2823544"/>
            <a:ext cx="3425842" cy="215356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ckup 17">
    <p:spTree>
      <p:nvGrpSpPr>
        <p:cNvPr id="1" name=""/>
        <p:cNvGrpSpPr/>
        <p:nvPr/>
      </p:nvGrpSpPr>
      <p:grpSpPr>
        <a:xfrm>
          <a:off x="0" y="0"/>
          <a:ext cx="0" cy="0"/>
          <a:chOff x="0" y="0"/>
          <a:chExt cx="0" cy="0"/>
        </a:xfrm>
      </p:grpSpPr>
      <p:sp>
        <p:nvSpPr>
          <p:cNvPr id="14" name="Rectangle 13"/>
          <p:cNvSpPr/>
          <p:nvPr userDrawn="1"/>
        </p:nvSpPr>
        <p:spPr>
          <a:xfrm>
            <a:off x="-34724" y="-11575"/>
            <a:ext cx="8021256" cy="69042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solidFill>
                  <a:schemeClr val="tx2">
                    <a:lumMod val="40000"/>
                    <a:lumOff val="60000"/>
                  </a:schemeClr>
                </a:solidFill>
                <a:latin typeface="Raleway" charset="0"/>
                <a:ea typeface="Raleway" charset="0"/>
                <a:cs typeface="Raleway" charset="0"/>
              </a:defRPr>
            </a:lvl1pPr>
          </a:lstStyle>
          <a:p>
            <a:r>
              <a:rPr lang="en-US" smtClean="0">
                <a:solidFill>
                  <a:srgbClr val="64696E">
                    <a:lumMod val="40000"/>
                    <a:lumOff val="60000"/>
                  </a:srgbClr>
                </a:solidFill>
              </a:rPr>
              <a:t>www.yourcompany.com</a:t>
            </a:r>
            <a:endParaRPr lang="en-US" dirty="0">
              <a:solidFill>
                <a:srgbClr val="64696E">
                  <a:lumMod val="40000"/>
                  <a:lumOff val="60000"/>
                </a:srgbClr>
              </a:solidFill>
            </a:endParaRPr>
          </a:p>
        </p:txBody>
      </p:sp>
      <p:sp>
        <p:nvSpPr>
          <p:cNvPr id="21" name="Picture Placeholder 2"/>
          <p:cNvSpPr>
            <a:spLocks noGrp="1"/>
          </p:cNvSpPr>
          <p:nvPr>
            <p:ph type="pic" sz="quarter" idx="21"/>
          </p:nvPr>
        </p:nvSpPr>
        <p:spPr>
          <a:xfrm>
            <a:off x="6467815" y="1516997"/>
            <a:ext cx="5789775" cy="363373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ckup 1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4951806" y="2238754"/>
            <a:ext cx="3618035" cy="2056800"/>
          </a:xfrm>
        </p:spPr>
        <p:txBody>
          <a:bodyPr anchor="ctr">
            <a:normAutofit/>
          </a:bodyPr>
          <a:lstStyle>
            <a:lvl1pPr algn="ctr">
              <a:defRPr sz="1200">
                <a:solidFill>
                  <a:schemeClr val="tx2"/>
                </a:solidFill>
              </a:defRPr>
            </a:lvl1pPr>
          </a:lstStyle>
          <a:p>
            <a:endParaRPr lang="en-US"/>
          </a:p>
        </p:txBody>
      </p:sp>
      <p:sp>
        <p:nvSpPr>
          <p:cNvPr id="58" name="Picture Placeholder 2"/>
          <p:cNvSpPr>
            <a:spLocks noGrp="1"/>
          </p:cNvSpPr>
          <p:nvPr>
            <p:ph type="pic" sz="quarter" idx="25"/>
          </p:nvPr>
        </p:nvSpPr>
        <p:spPr>
          <a:xfrm>
            <a:off x="3877919" y="3823005"/>
            <a:ext cx="2629208" cy="167402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ockup 1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1145351" y="2196224"/>
            <a:ext cx="4022073" cy="230134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ockup 20">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576013" y="1355235"/>
            <a:ext cx="3088444" cy="176010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ockup 21">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5288499" y="1812435"/>
            <a:ext cx="3951194" cy="2249202"/>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8952614" y="2503552"/>
            <a:ext cx="2413590" cy="138796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ockup 2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2261770" y="2302549"/>
            <a:ext cx="3501078" cy="2014270"/>
          </a:xfrm>
        </p:spPr>
        <p:txBody>
          <a:bodyPr anchor="ctr">
            <a:normAutofit/>
          </a:bodyPr>
          <a:lstStyle>
            <a:lvl1pPr algn="ctr">
              <a:defRPr sz="1200">
                <a:solidFill>
                  <a:schemeClr val="tx2"/>
                </a:solidFill>
              </a:defRPr>
            </a:lvl1pPr>
          </a:lstStyle>
          <a:p>
            <a:endParaRPr lang="en-US"/>
          </a:p>
        </p:txBody>
      </p:sp>
      <p:sp>
        <p:nvSpPr>
          <p:cNvPr id="96" name="Picture Placeholder 2"/>
          <p:cNvSpPr>
            <a:spLocks noGrp="1"/>
          </p:cNvSpPr>
          <p:nvPr>
            <p:ph type="pic" sz="quarter" idx="25"/>
          </p:nvPr>
        </p:nvSpPr>
        <p:spPr>
          <a:xfrm>
            <a:off x="4547770" y="3642251"/>
            <a:ext cx="2714267" cy="1705926"/>
          </a:xfrm>
        </p:spPr>
        <p:txBody>
          <a:bodyPr anchor="ctr">
            <a:normAutofit/>
          </a:bodyPr>
          <a:lstStyle>
            <a:lvl1pPr algn="ctr">
              <a:defRPr sz="1200">
                <a:solidFill>
                  <a:schemeClr val="tx2"/>
                </a:solidFill>
              </a:defRPr>
            </a:lvl1pPr>
          </a:lstStyle>
          <a:p>
            <a:endParaRPr lang="en-US"/>
          </a:p>
        </p:txBody>
      </p:sp>
      <p:sp>
        <p:nvSpPr>
          <p:cNvPr id="97" name="Picture Placeholder 2"/>
          <p:cNvSpPr>
            <a:spLocks noGrp="1"/>
          </p:cNvSpPr>
          <p:nvPr>
            <p:ph type="pic" sz="quarter" idx="26"/>
          </p:nvPr>
        </p:nvSpPr>
        <p:spPr>
          <a:xfrm>
            <a:off x="1581287" y="3737944"/>
            <a:ext cx="1268240" cy="1663396"/>
          </a:xfrm>
        </p:spPr>
        <p:txBody>
          <a:bodyPr anchor="ctr">
            <a:normAutofit/>
          </a:bodyPr>
          <a:lstStyle>
            <a:lvl1pPr algn="ctr">
              <a:defRPr sz="1200">
                <a:solidFill>
                  <a:schemeClr val="tx2"/>
                </a:solidFill>
              </a:defRPr>
            </a:lvl1pPr>
          </a:lstStyle>
          <a:p>
            <a:endParaRPr lang="en-US"/>
          </a:p>
        </p:txBody>
      </p:sp>
      <p:sp>
        <p:nvSpPr>
          <p:cNvPr id="98" name="Picture Placeholder 2"/>
          <p:cNvSpPr>
            <a:spLocks noGrp="1"/>
          </p:cNvSpPr>
          <p:nvPr>
            <p:ph type="pic" sz="quarter" idx="27"/>
          </p:nvPr>
        </p:nvSpPr>
        <p:spPr>
          <a:xfrm>
            <a:off x="1060329" y="4521153"/>
            <a:ext cx="639075" cy="111189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ockup 23">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334978" y="1863234"/>
            <a:ext cx="4200941" cy="2637646"/>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4928755" y="3371203"/>
            <a:ext cx="2091805" cy="1576717"/>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6802779" y="3701900"/>
            <a:ext cx="885987" cy="151687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ockup 24">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1706418" y="2409990"/>
            <a:ext cx="4194761" cy="2637646"/>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10184156" y="3701614"/>
            <a:ext cx="885987" cy="1539689"/>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7475455" y="3148553"/>
            <a:ext cx="1593131" cy="210494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4" name="Rectangle 1"/>
          <p:cNvSpPr/>
          <p:nvPr userDrawn="1"/>
        </p:nvSpPr>
        <p:spPr>
          <a:xfrm>
            <a:off x="11679768" y="-23284"/>
            <a:ext cx="345017" cy="4847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5" name="Slide Number Placeholder 5"/>
          <p:cNvSpPr txBox="1">
            <a:spLocks/>
          </p:cNvSpPr>
          <p:nvPr userDrawn="1"/>
        </p:nvSpPr>
        <p:spPr>
          <a:xfrm>
            <a:off x="11631084" y="173568"/>
            <a:ext cx="431800" cy="192617"/>
          </a:xfrm>
          <a:prstGeom prst="rect">
            <a:avLst/>
          </a:prstGeom>
        </p:spPr>
        <p:txBody>
          <a:bodyPr lIns="91436" tIns="45719" rIns="91436" bIns="45719"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fld id="{D0780B0D-D51A-43E3-B83B-AAD729DB9C28}" type="slidenum">
              <a:rPr lang="en-US" sz="800" smtClean="0">
                <a:solidFill>
                  <a:srgbClr val="FEFEFE"/>
                </a:solidFill>
                <a:ea typeface="Montserrat" charset="0"/>
                <a:cs typeface="Montserrat" charset="0"/>
                <a:sym typeface="Helvetica Light" charset="0"/>
              </a:rPr>
              <a:pPr algn="ctr" fontAlgn="base">
                <a:spcBef>
                  <a:spcPct val="0"/>
                </a:spcBef>
                <a:spcAft>
                  <a:spcPct val="0"/>
                </a:spcAft>
                <a:defRPr/>
              </a:pPr>
              <a:t>‹Nº›</a:t>
            </a:fld>
            <a:endParaRPr lang="en-US" sz="800" dirty="0">
              <a:solidFill>
                <a:srgbClr val="FEFEFE"/>
              </a:solidFill>
              <a:ea typeface="Montserrat" charset="0"/>
              <a:cs typeface="Montserrat" charset="0"/>
              <a:sym typeface="Helvetica Light" charset="0"/>
            </a:endParaRPr>
          </a:p>
        </p:txBody>
      </p:sp>
      <p:grpSp>
        <p:nvGrpSpPr>
          <p:cNvPr id="6" name="Group 4"/>
          <p:cNvGrpSpPr>
            <a:grpSpLocks/>
          </p:cNvGrpSpPr>
          <p:nvPr userDrawn="1"/>
        </p:nvGrpSpPr>
        <p:grpSpPr bwMode="auto">
          <a:xfrm>
            <a:off x="11808885" y="6477000"/>
            <a:ext cx="230716" cy="230717"/>
            <a:chOff x="11275488" y="5797834"/>
            <a:chExt cx="353804" cy="353804"/>
          </a:xfrm>
        </p:grpSpPr>
        <p:sp>
          <p:nvSpPr>
            <p:cNvPr id="7" name="Oval 2">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8" name="Chevron 32">
              <a:hlinkClick r:id="" action="ppaction://hlinkshowjump?jump=nextslide" tooltip="Next Slide"/>
            </p:cNvPr>
            <p:cNvSpPr/>
            <p:nvPr userDrawn="1"/>
          </p:nvSpPr>
          <p:spPr>
            <a:xfrm>
              <a:off x="11402078" y="5895211"/>
              <a:ext cx="126592"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A0F14"/>
                </a:solidFill>
                <a:sym typeface="Helvetica Light" charset="0"/>
              </a:endParaRPr>
            </a:p>
          </p:txBody>
        </p:sp>
      </p:grpSp>
      <p:grpSp>
        <p:nvGrpSpPr>
          <p:cNvPr id="9" name="Group 13"/>
          <p:cNvGrpSpPr>
            <a:grpSpLocks/>
          </p:cNvGrpSpPr>
          <p:nvPr userDrawn="1"/>
        </p:nvGrpSpPr>
        <p:grpSpPr bwMode="auto">
          <a:xfrm>
            <a:off x="11542185" y="6477000"/>
            <a:ext cx="232833" cy="230717"/>
            <a:chOff x="11275488" y="5797834"/>
            <a:chExt cx="353804" cy="353804"/>
          </a:xfrm>
        </p:grpSpPr>
        <p:sp>
          <p:nvSpPr>
            <p:cNvPr id="10" name="Oval 14">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11" name="Chevron 15">
              <a:hlinkClick r:id="" action="ppaction://hlinkshowjump?jump=nextslide" tooltip="Next Slide"/>
            </p:cNvPr>
            <p:cNvSpPr/>
            <p:nvPr userDrawn="1"/>
          </p:nvSpPr>
          <p:spPr>
            <a:xfrm>
              <a:off x="11400927" y="5895211"/>
              <a:ext cx="128656"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A0F14"/>
                </a:solidFill>
                <a:sym typeface="Helvetica Light" charset="0"/>
              </a:endParaRPr>
            </a:p>
          </p:txBody>
        </p:sp>
      </p:grpSp>
      <p:sp>
        <p:nvSpPr>
          <p:cNvPr id="43" name="Text Placeholder 42"/>
          <p:cNvSpPr>
            <a:spLocks noGrp="1"/>
          </p:cNvSpPr>
          <p:nvPr>
            <p:ph type="body" sz="quarter" idx="10"/>
          </p:nvPr>
        </p:nvSpPr>
        <p:spPr>
          <a:xfrm>
            <a:off x="8440087" y="6490943"/>
            <a:ext cx="2998268" cy="203847"/>
          </a:xfrm>
          <a:prstGeom prst="rect">
            <a:avLst/>
          </a:prstGeom>
        </p:spPr>
        <p:txBody>
          <a:bodyPr>
            <a:noAutofit/>
          </a:bodyPr>
          <a:lstStyle>
            <a:lvl1pPr marL="0" indent="0" algn="r">
              <a:buNone/>
              <a:defRPr sz="800" b="0" i="0">
                <a:solidFill>
                  <a:schemeClr val="tx2"/>
                </a:solidFill>
                <a:latin typeface="+mn-lt"/>
                <a:ea typeface="Montserrat Light" charset="0"/>
                <a:cs typeface="Montserrat Light" charset="0"/>
              </a:defRPr>
            </a:lvl1pPr>
            <a:lvl2pPr marL="457167" indent="0" algn="r">
              <a:buNone/>
              <a:defRPr sz="800" b="0" i="0">
                <a:solidFill>
                  <a:schemeClr val="bg2"/>
                </a:solidFill>
                <a:latin typeface="Montserrat Light" charset="0"/>
                <a:ea typeface="Montserrat Light" charset="0"/>
                <a:cs typeface="Montserrat Light" charset="0"/>
              </a:defRPr>
            </a:lvl2pPr>
            <a:lvl3pPr marL="914332" indent="0" algn="r">
              <a:buNone/>
              <a:defRPr sz="800" b="0" i="0">
                <a:solidFill>
                  <a:schemeClr val="bg2"/>
                </a:solidFill>
                <a:latin typeface="Montserrat Light" charset="0"/>
                <a:ea typeface="Montserrat Light" charset="0"/>
                <a:cs typeface="Montserrat Light" charset="0"/>
              </a:defRPr>
            </a:lvl3pPr>
            <a:lvl4pPr marL="1371498" indent="0" algn="r">
              <a:buNone/>
              <a:defRPr sz="800" b="0" i="0">
                <a:solidFill>
                  <a:schemeClr val="bg2"/>
                </a:solidFill>
                <a:latin typeface="Montserrat Light" charset="0"/>
                <a:ea typeface="Montserrat Light" charset="0"/>
                <a:cs typeface="Montserrat Light" charset="0"/>
              </a:defRPr>
            </a:lvl4pPr>
            <a:lvl5pPr marL="1828664" indent="0" algn="r">
              <a:buNone/>
              <a:defRPr sz="800" b="0" i="0">
                <a:solidFill>
                  <a:schemeClr val="bg2"/>
                </a:solidFill>
                <a:latin typeface="Montserrat Light" charset="0"/>
                <a:ea typeface="Montserrat Light" charset="0"/>
                <a:cs typeface="Montserrat Light" charset="0"/>
              </a:defRPr>
            </a:lvl5pPr>
          </a:lstStyle>
          <a:p>
            <a:pPr lvl="0"/>
            <a:r>
              <a:rPr lang="es-ES" smtClean="0"/>
              <a:t>Haga clic para modificar el estilo de texto del patrón</a:t>
            </a:r>
          </a:p>
        </p:txBody>
      </p:sp>
      <p:sp>
        <p:nvSpPr>
          <p:cNvPr id="17" name="Title Placeholder 1"/>
          <p:cNvSpPr>
            <a:spLocks noGrp="1"/>
          </p:cNvSpPr>
          <p:nvPr>
            <p:ph type="title"/>
          </p:nvPr>
        </p:nvSpPr>
        <p:spPr>
          <a:xfrm>
            <a:off x="838200" y="493275"/>
            <a:ext cx="10515600" cy="499456"/>
          </a:xfrm>
          <a:prstGeom prst="rect">
            <a:avLst/>
          </a:prstGeom>
        </p:spPr>
        <p:txBody>
          <a:bodyPr vert="horz" lIns="91436" tIns="45718" rIns="91436" bIns="45718" rtlCol="0" anchor="ctr">
            <a:normAutofit/>
          </a:bodyPr>
          <a:lstStyle>
            <a:lvl1pPr>
              <a:defRPr b="1"/>
            </a:lvl1pPr>
          </a:lstStyle>
          <a:p>
            <a:r>
              <a:rPr lang="es-ES" smtClean="0"/>
              <a:t>Haga clic para modificar el estilo de título del patrón</a:t>
            </a:r>
            <a:endParaRPr lang="en-US" dirty="0"/>
          </a:p>
        </p:txBody>
      </p:sp>
    </p:spTree>
    <p:extLst>
      <p:ext uri="{BB962C8B-B14F-4D97-AF65-F5344CB8AC3E}">
        <p14:creationId xmlns:p14="http://schemas.microsoft.com/office/powerpoint/2010/main" val="366156830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ockup 25">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7134" y="1297627"/>
            <a:ext cx="3846135" cy="3519469"/>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5461328" y="3720468"/>
            <a:ext cx="1184569" cy="2048736"/>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2102177" y="3657601"/>
            <a:ext cx="2780908" cy="209275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alendar Info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8488948" y="2499318"/>
            <a:ext cx="3814941" cy="274401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roduct Schedule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2468882" y="2194560"/>
            <a:ext cx="2113278" cy="2113278"/>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7609842" y="4064000"/>
            <a:ext cx="1788158" cy="178815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roduct Schedule 2">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userDrawn="1">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userDrawn="1">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userDrawn="1">
            <p:ph type="pic" sz="quarter" idx="15"/>
          </p:nvPr>
        </p:nvSpPr>
        <p:spPr>
          <a:xfrm>
            <a:off x="2499362" y="2570481"/>
            <a:ext cx="2113278" cy="2113278"/>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userDrawn="1">
            <p:ph type="pic" sz="quarter" idx="16"/>
          </p:nvPr>
        </p:nvSpPr>
        <p:spPr>
          <a:xfrm>
            <a:off x="7403257" y="4135120"/>
            <a:ext cx="1788158" cy="1788158"/>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7"/>
          </p:nvPr>
        </p:nvSpPr>
        <p:spPr>
          <a:xfrm>
            <a:off x="7233922" y="1097281"/>
            <a:ext cx="2113278" cy="2113278"/>
          </a:xfrm>
          <a:prstGeom prst="ellipse">
            <a:avLst/>
          </a:prstGeo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8"/>
          </p:nvPr>
        </p:nvSpPr>
        <p:spPr>
          <a:xfrm>
            <a:off x="3376512" y="230295"/>
            <a:ext cx="1083728" cy="108372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roduct Schedule 3">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userDrawn="1">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userDrawn="1">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userDrawn="1">
            <p:ph type="pic" sz="quarter" idx="15"/>
          </p:nvPr>
        </p:nvSpPr>
        <p:spPr>
          <a:xfrm>
            <a:off x="1931975" y="2204722"/>
            <a:ext cx="1747518" cy="1747518"/>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7"/>
          </p:nvPr>
        </p:nvSpPr>
        <p:spPr>
          <a:xfrm>
            <a:off x="7648905" y="274320"/>
            <a:ext cx="1686560" cy="168656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oduct Schedule 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162558" y="1838960"/>
            <a:ext cx="4104638" cy="410463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duct Schedule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5222240" y="3080229"/>
            <a:ext cx="1747520" cy="174752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Product Schedule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4"/>
          </p:nvPr>
        </p:nvSpPr>
        <p:spPr>
          <a:xfrm>
            <a:off x="802641" y="1979879"/>
            <a:ext cx="2915920" cy="2358871"/>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25"/>
          </p:nvPr>
        </p:nvSpPr>
        <p:spPr>
          <a:xfrm>
            <a:off x="802641" y="4391351"/>
            <a:ext cx="2915920" cy="1806250"/>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26"/>
          </p:nvPr>
        </p:nvSpPr>
        <p:spPr>
          <a:xfrm>
            <a:off x="3769359" y="1979879"/>
            <a:ext cx="2631441" cy="4217721"/>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7"/>
          </p:nvPr>
        </p:nvSpPr>
        <p:spPr>
          <a:xfrm>
            <a:off x="6450892" y="1979879"/>
            <a:ext cx="2606041" cy="1911401"/>
          </a:xfrm>
        </p:spPr>
        <p:txBody>
          <a:bodyPr anchor="ctr">
            <a:normAutofit/>
          </a:bodyPr>
          <a:lstStyle>
            <a:lvl1pPr algn="ctr">
              <a:defRPr sz="1200">
                <a:solidFill>
                  <a:schemeClr val="tx2"/>
                </a:solidFill>
              </a:defRPr>
            </a:lvl1pPr>
          </a:lstStyle>
          <a:p>
            <a:endParaRPr lang="en-US"/>
          </a:p>
        </p:txBody>
      </p:sp>
      <p:sp>
        <p:nvSpPr>
          <p:cNvPr id="28" name="Picture Placeholder 2"/>
          <p:cNvSpPr>
            <a:spLocks noGrp="1"/>
          </p:cNvSpPr>
          <p:nvPr>
            <p:ph type="pic" sz="quarter" idx="28"/>
          </p:nvPr>
        </p:nvSpPr>
        <p:spPr>
          <a:xfrm>
            <a:off x="9113521" y="1979879"/>
            <a:ext cx="2377722" cy="1911401"/>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Product Schedule 7">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0" y="1655178"/>
            <a:ext cx="12222866" cy="254643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4"/>
          </p:nvPr>
        </p:nvSpPr>
        <p:spPr>
          <a:xfrm>
            <a:off x="1316830" y="2253275"/>
            <a:ext cx="1423045" cy="1350238"/>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5"/>
          </p:nvPr>
        </p:nvSpPr>
        <p:spPr>
          <a:xfrm>
            <a:off x="4697112" y="2253275"/>
            <a:ext cx="1423045" cy="1350238"/>
          </a:xfrm>
        </p:spPr>
        <p:txBody>
          <a:bodyPr anchor="ctr">
            <a:normAutofit/>
          </a:bodyPr>
          <a:lstStyle>
            <a:lvl1pPr algn="ctr">
              <a:defRPr sz="1200">
                <a:solidFill>
                  <a:schemeClr val="tx2"/>
                </a:solidFill>
              </a:defRPr>
            </a:lvl1pPr>
          </a:lstStyle>
          <a:p>
            <a:endParaRPr lang="en-US"/>
          </a:p>
        </p:txBody>
      </p:sp>
      <p:sp>
        <p:nvSpPr>
          <p:cNvPr id="32" name="Picture Placeholder 2"/>
          <p:cNvSpPr>
            <a:spLocks noGrp="1"/>
          </p:cNvSpPr>
          <p:nvPr>
            <p:ph type="pic" sz="quarter" idx="26"/>
          </p:nvPr>
        </p:nvSpPr>
        <p:spPr>
          <a:xfrm>
            <a:off x="8084889" y="2253275"/>
            <a:ext cx="1423045" cy="1350238"/>
          </a:xfrm>
        </p:spPr>
        <p:txBody>
          <a:bodyPr anchor="ctr">
            <a:normAutofit/>
          </a:bodyPr>
          <a:lstStyle>
            <a:lvl1pPr algn="ctr">
              <a:defRPr sz="1200">
                <a:solidFill>
                  <a:schemeClr val="tx2"/>
                </a:solidFill>
              </a:defRPr>
            </a:lvl1pPr>
          </a:lstStyle>
          <a:p>
            <a:endParaRPr lang="en-US"/>
          </a:p>
        </p:txBody>
      </p:sp>
      <p:sp>
        <p:nvSpPr>
          <p:cNvPr id="33" name="Picture Placeholder 2"/>
          <p:cNvSpPr>
            <a:spLocks noGrp="1"/>
          </p:cNvSpPr>
          <p:nvPr>
            <p:ph type="pic" sz="quarter" idx="27"/>
          </p:nvPr>
        </p:nvSpPr>
        <p:spPr>
          <a:xfrm>
            <a:off x="819121" y="4824113"/>
            <a:ext cx="1160152" cy="1100795"/>
          </a:xfrm>
        </p:spPr>
        <p:txBody>
          <a:bodyPr anchor="ctr">
            <a:normAutofit/>
          </a:bodyPr>
          <a:lstStyle>
            <a:lvl1pPr algn="ctr">
              <a:defRPr sz="1200">
                <a:solidFill>
                  <a:schemeClr val="tx2"/>
                </a:solidFill>
              </a:defRPr>
            </a:lvl1pPr>
          </a:lstStyle>
          <a:p>
            <a:endParaRPr lang="en-US"/>
          </a:p>
        </p:txBody>
      </p:sp>
      <p:sp>
        <p:nvSpPr>
          <p:cNvPr id="34" name="Picture Placeholder 2"/>
          <p:cNvSpPr>
            <a:spLocks noGrp="1"/>
          </p:cNvSpPr>
          <p:nvPr>
            <p:ph type="pic" sz="quarter" idx="28"/>
          </p:nvPr>
        </p:nvSpPr>
        <p:spPr>
          <a:xfrm>
            <a:off x="3485132" y="4824113"/>
            <a:ext cx="1160152" cy="1100795"/>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29"/>
          </p:nvPr>
        </p:nvSpPr>
        <p:spPr>
          <a:xfrm>
            <a:off x="6151216" y="4824113"/>
            <a:ext cx="1160152" cy="1100795"/>
          </a:xfrm>
        </p:spPr>
        <p:txBody>
          <a:bodyPr anchor="ctr">
            <a:normAutofit/>
          </a:bodyPr>
          <a:lstStyle>
            <a:lvl1pPr algn="ctr">
              <a:defRPr sz="1200">
                <a:solidFill>
                  <a:schemeClr val="tx2"/>
                </a:solidFill>
              </a:defRPr>
            </a:lvl1pPr>
          </a:lstStyle>
          <a:p>
            <a:endParaRPr lang="en-US"/>
          </a:p>
        </p:txBody>
      </p:sp>
      <p:sp>
        <p:nvSpPr>
          <p:cNvPr id="36" name="Picture Placeholder 2"/>
          <p:cNvSpPr>
            <a:spLocks noGrp="1"/>
          </p:cNvSpPr>
          <p:nvPr>
            <p:ph type="pic" sz="quarter" idx="30"/>
          </p:nvPr>
        </p:nvSpPr>
        <p:spPr>
          <a:xfrm>
            <a:off x="8817227" y="4824113"/>
            <a:ext cx="1160152" cy="110079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usiness Plan 1">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5"/>
          </p:nvPr>
        </p:nvSpPr>
        <p:spPr>
          <a:xfrm>
            <a:off x="3240712" y="-2392180"/>
            <a:ext cx="5737262" cy="5737262"/>
          </a:xfrm>
          <a:prstGeom prst="chord">
            <a:avLst>
              <a:gd name="adj1" fmla="val 20898004"/>
              <a:gd name="adj2" fmla="val 11472367"/>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ase Studies Fi">
    <p:spTree>
      <p:nvGrpSpPr>
        <p:cNvPr id="1" name=""/>
        <p:cNvGrpSpPr/>
        <p:nvPr/>
      </p:nvGrpSpPr>
      <p:grpSpPr>
        <a:xfrm>
          <a:off x="0" y="0"/>
          <a:ext cx="0" cy="0"/>
          <a:chOff x="0" y="0"/>
          <a:chExt cx="0" cy="0"/>
        </a:xfrm>
      </p:grpSpPr>
      <p:sp>
        <p:nvSpPr>
          <p:cNvPr id="7" name="Rectangle 1"/>
          <p:cNvSpPr/>
          <p:nvPr userDrawn="1"/>
        </p:nvSpPr>
        <p:spPr>
          <a:xfrm>
            <a:off x="11679768" y="-23284"/>
            <a:ext cx="345017" cy="4847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8" name="Slide Number Placeholder 5"/>
          <p:cNvSpPr txBox="1">
            <a:spLocks/>
          </p:cNvSpPr>
          <p:nvPr userDrawn="1"/>
        </p:nvSpPr>
        <p:spPr>
          <a:xfrm>
            <a:off x="11631084" y="173568"/>
            <a:ext cx="431800" cy="192617"/>
          </a:xfrm>
          <a:prstGeom prst="rect">
            <a:avLst/>
          </a:prstGeom>
        </p:spPr>
        <p:txBody>
          <a:bodyPr lIns="91436" tIns="45719" rIns="91436" bIns="45719"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defRPr/>
            </a:pPr>
            <a:fld id="{4EB24D31-2BAA-4105-8275-DB0AFA23F846}" type="slidenum">
              <a:rPr lang="en-US" sz="800" smtClean="0">
                <a:solidFill>
                  <a:srgbClr val="FEFEFE"/>
                </a:solidFill>
                <a:ea typeface="Montserrat" charset="0"/>
                <a:cs typeface="Montserrat" charset="0"/>
                <a:sym typeface="Helvetica Light" charset="0"/>
              </a:rPr>
              <a:pPr algn="ctr" fontAlgn="base">
                <a:spcBef>
                  <a:spcPct val="0"/>
                </a:spcBef>
                <a:spcAft>
                  <a:spcPct val="0"/>
                </a:spcAft>
                <a:defRPr/>
              </a:pPr>
              <a:t>‹Nº›</a:t>
            </a:fld>
            <a:endParaRPr lang="en-US" sz="800" dirty="0">
              <a:solidFill>
                <a:srgbClr val="FEFEFE"/>
              </a:solidFill>
              <a:ea typeface="Montserrat" charset="0"/>
              <a:cs typeface="Montserrat" charset="0"/>
              <a:sym typeface="Helvetica Light" charset="0"/>
            </a:endParaRPr>
          </a:p>
        </p:txBody>
      </p:sp>
      <p:grpSp>
        <p:nvGrpSpPr>
          <p:cNvPr id="9" name="Group 4"/>
          <p:cNvGrpSpPr>
            <a:grpSpLocks/>
          </p:cNvGrpSpPr>
          <p:nvPr userDrawn="1"/>
        </p:nvGrpSpPr>
        <p:grpSpPr bwMode="auto">
          <a:xfrm>
            <a:off x="11808885" y="6477000"/>
            <a:ext cx="230716" cy="230717"/>
            <a:chOff x="11275488" y="5797834"/>
            <a:chExt cx="353804" cy="353804"/>
          </a:xfrm>
        </p:grpSpPr>
        <p:sp>
          <p:nvSpPr>
            <p:cNvPr id="10" name="Oval 2">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11" name="Chevron 32">
              <a:hlinkClick r:id="" action="ppaction://hlinkshowjump?jump=nextslide" tooltip="Next Slide"/>
            </p:cNvPr>
            <p:cNvSpPr/>
            <p:nvPr userDrawn="1"/>
          </p:nvSpPr>
          <p:spPr>
            <a:xfrm>
              <a:off x="11402078" y="5895211"/>
              <a:ext cx="126592"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00000"/>
                </a:solidFill>
                <a:sym typeface="Helvetica Light" charset="0"/>
              </a:endParaRPr>
            </a:p>
          </p:txBody>
        </p:sp>
      </p:grpSp>
      <p:grpSp>
        <p:nvGrpSpPr>
          <p:cNvPr id="12" name="Group 13"/>
          <p:cNvGrpSpPr>
            <a:grpSpLocks/>
          </p:cNvGrpSpPr>
          <p:nvPr userDrawn="1"/>
        </p:nvGrpSpPr>
        <p:grpSpPr bwMode="auto">
          <a:xfrm>
            <a:off x="11542185" y="6477000"/>
            <a:ext cx="232833" cy="230717"/>
            <a:chOff x="11275488" y="5797834"/>
            <a:chExt cx="353804" cy="353804"/>
          </a:xfrm>
        </p:grpSpPr>
        <p:sp>
          <p:nvSpPr>
            <p:cNvPr id="14" name="Oval 14">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FFFFFF"/>
                </a:solidFill>
                <a:sym typeface="Helvetica Light" charset="0"/>
              </a:endParaRPr>
            </a:p>
          </p:txBody>
        </p:sp>
        <p:sp>
          <p:nvSpPr>
            <p:cNvPr id="15" name="Chevron 15">
              <a:hlinkClick r:id="" action="ppaction://hlinkshowjump?jump=nextslide" tooltip="Next Slide"/>
            </p:cNvPr>
            <p:cNvSpPr/>
            <p:nvPr userDrawn="1"/>
          </p:nvSpPr>
          <p:spPr>
            <a:xfrm>
              <a:off x="11400927" y="5895211"/>
              <a:ext cx="128656" cy="168787"/>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12740" fontAlgn="base">
                <a:spcBef>
                  <a:spcPct val="0"/>
                </a:spcBef>
                <a:spcAft>
                  <a:spcPct val="0"/>
                </a:spcAft>
                <a:defRPr/>
              </a:pPr>
              <a:endParaRPr lang="en-US" sz="1900">
                <a:solidFill>
                  <a:srgbClr val="000000"/>
                </a:solidFill>
                <a:sym typeface="Helvetica Light" charset="0"/>
              </a:endParaRPr>
            </a:p>
          </p:txBody>
        </p:sp>
      </p:grpSp>
      <p:sp>
        <p:nvSpPr>
          <p:cNvPr id="43" name="Text Placeholder 42"/>
          <p:cNvSpPr>
            <a:spLocks noGrp="1"/>
          </p:cNvSpPr>
          <p:nvPr>
            <p:ph type="body" sz="quarter" idx="10"/>
          </p:nvPr>
        </p:nvSpPr>
        <p:spPr>
          <a:xfrm>
            <a:off x="8440087" y="6490943"/>
            <a:ext cx="2998268" cy="203847"/>
          </a:xfrm>
          <a:prstGeom prst="rect">
            <a:avLst/>
          </a:prstGeom>
        </p:spPr>
        <p:txBody>
          <a:bodyPr>
            <a:noAutofit/>
          </a:bodyPr>
          <a:lstStyle>
            <a:lvl1pPr marL="0" indent="0" algn="r">
              <a:buNone/>
              <a:defRPr sz="800" b="0" i="0">
                <a:solidFill>
                  <a:schemeClr val="tx2"/>
                </a:solidFill>
                <a:latin typeface="+mn-lt"/>
                <a:ea typeface="Montserrat Light" charset="0"/>
                <a:cs typeface="Montserrat Light" charset="0"/>
              </a:defRPr>
            </a:lvl1pPr>
            <a:lvl2pPr marL="457167" indent="0" algn="r">
              <a:buNone/>
              <a:defRPr sz="800" b="0" i="0">
                <a:solidFill>
                  <a:schemeClr val="bg2"/>
                </a:solidFill>
                <a:latin typeface="Montserrat Light" charset="0"/>
                <a:ea typeface="Montserrat Light" charset="0"/>
                <a:cs typeface="Montserrat Light" charset="0"/>
              </a:defRPr>
            </a:lvl2pPr>
            <a:lvl3pPr marL="914332" indent="0" algn="r">
              <a:buNone/>
              <a:defRPr sz="800" b="0" i="0">
                <a:solidFill>
                  <a:schemeClr val="bg2"/>
                </a:solidFill>
                <a:latin typeface="Montserrat Light" charset="0"/>
                <a:ea typeface="Montserrat Light" charset="0"/>
                <a:cs typeface="Montserrat Light" charset="0"/>
              </a:defRPr>
            </a:lvl3pPr>
            <a:lvl4pPr marL="1371498" indent="0" algn="r">
              <a:buNone/>
              <a:defRPr sz="800" b="0" i="0">
                <a:solidFill>
                  <a:schemeClr val="bg2"/>
                </a:solidFill>
                <a:latin typeface="Montserrat Light" charset="0"/>
                <a:ea typeface="Montserrat Light" charset="0"/>
                <a:cs typeface="Montserrat Light" charset="0"/>
              </a:defRPr>
            </a:lvl4pPr>
            <a:lvl5pPr marL="1828664" indent="0" algn="r">
              <a:buNone/>
              <a:defRPr sz="800" b="0" i="0">
                <a:solidFill>
                  <a:schemeClr val="bg2"/>
                </a:solidFill>
                <a:latin typeface="Montserrat Light" charset="0"/>
                <a:ea typeface="Montserrat Light" charset="0"/>
                <a:cs typeface="Montserrat Light" charset="0"/>
              </a:defRPr>
            </a:lvl5pPr>
          </a:lstStyle>
          <a:p>
            <a:pPr lvl="0"/>
            <a:r>
              <a:rPr lang="es-ES" smtClean="0"/>
              <a:t>Haga clic para modificar el estilo de texto del patrón</a:t>
            </a:r>
          </a:p>
        </p:txBody>
      </p:sp>
      <p:sp>
        <p:nvSpPr>
          <p:cNvPr id="17" name="Title Placeholder 1"/>
          <p:cNvSpPr>
            <a:spLocks noGrp="1"/>
          </p:cNvSpPr>
          <p:nvPr>
            <p:ph type="title"/>
          </p:nvPr>
        </p:nvSpPr>
        <p:spPr>
          <a:xfrm>
            <a:off x="838200" y="493275"/>
            <a:ext cx="10515600" cy="499456"/>
          </a:xfrm>
          <a:prstGeom prst="rect">
            <a:avLst/>
          </a:prstGeom>
        </p:spPr>
        <p:txBody>
          <a:bodyPr vert="horz" lIns="91436" tIns="45718" rIns="91436" bIns="45718" rtlCol="0" anchor="ctr">
            <a:normAutofit/>
          </a:bodyPr>
          <a:lstStyle>
            <a:lvl1pPr>
              <a:defRPr b="1"/>
            </a:lvl1pPr>
          </a:lstStyle>
          <a:p>
            <a:r>
              <a:rPr lang="es-ES" smtClean="0"/>
              <a:t>Haga clic para modificar el estilo de título del patrón</a:t>
            </a:r>
            <a:endParaRPr lang="en-US" dirty="0"/>
          </a:p>
        </p:txBody>
      </p:sp>
      <p:sp>
        <p:nvSpPr>
          <p:cNvPr id="13" name="Picture Placeholder 2"/>
          <p:cNvSpPr>
            <a:spLocks noGrp="1"/>
          </p:cNvSpPr>
          <p:nvPr>
            <p:ph type="pic" sz="quarter" idx="18"/>
          </p:nvPr>
        </p:nvSpPr>
        <p:spPr>
          <a:xfrm>
            <a:off x="-21704" y="-34724"/>
            <a:ext cx="7035963" cy="6892725"/>
          </a:xfrm>
          <a:custGeom>
            <a:avLst/>
            <a:gdLst>
              <a:gd name="connsiteX0" fmla="*/ 0 w 7037409"/>
              <a:gd name="connsiteY0" fmla="*/ 6858000 h 6858000"/>
              <a:gd name="connsiteX1" fmla="*/ 1714500 w 7037409"/>
              <a:gd name="connsiteY1" fmla="*/ 0 h 6858000"/>
              <a:gd name="connsiteX2" fmla="*/ 7037409 w 7037409"/>
              <a:gd name="connsiteY2" fmla="*/ 0 h 6858000"/>
              <a:gd name="connsiteX3" fmla="*/ 5322909 w 7037409"/>
              <a:gd name="connsiteY3" fmla="*/ 6858000 h 6858000"/>
              <a:gd name="connsiteX4" fmla="*/ 0 w 7037409"/>
              <a:gd name="connsiteY4" fmla="*/ 6858000 h 6858000"/>
              <a:gd name="connsiteX0" fmla="*/ 10128 w 7047537"/>
              <a:gd name="connsiteY0" fmla="*/ 6858000 h 6858000"/>
              <a:gd name="connsiteX1" fmla="*/ 0 w 7047537"/>
              <a:gd name="connsiteY1" fmla="*/ 0 h 6858000"/>
              <a:gd name="connsiteX2" fmla="*/ 7047537 w 7047537"/>
              <a:gd name="connsiteY2" fmla="*/ 0 h 6858000"/>
              <a:gd name="connsiteX3" fmla="*/ 5333037 w 7047537"/>
              <a:gd name="connsiteY3" fmla="*/ 6858000 h 6858000"/>
              <a:gd name="connsiteX4" fmla="*/ 10128 w 7047537"/>
              <a:gd name="connsiteY4" fmla="*/ 6858000 h 6858000"/>
              <a:gd name="connsiteX0" fmla="*/ 10128 w 7080814"/>
              <a:gd name="connsiteY0" fmla="*/ 6858000 h 6858000"/>
              <a:gd name="connsiteX1" fmla="*/ 0 w 7080814"/>
              <a:gd name="connsiteY1" fmla="*/ 0 h 6858000"/>
              <a:gd name="connsiteX2" fmla="*/ 7047537 w 7080814"/>
              <a:gd name="connsiteY2" fmla="*/ 0 h 6858000"/>
              <a:gd name="connsiteX3" fmla="*/ 7080814 w 7080814"/>
              <a:gd name="connsiteY3" fmla="*/ 6858000 h 6858000"/>
              <a:gd name="connsiteX4" fmla="*/ 10128 w 7080814"/>
              <a:gd name="connsiteY4" fmla="*/ 6858000 h 6858000"/>
              <a:gd name="connsiteX0" fmla="*/ 10128 w 7080814"/>
              <a:gd name="connsiteY0" fmla="*/ 6858000 h 6858000"/>
              <a:gd name="connsiteX1" fmla="*/ 0 w 7080814"/>
              <a:gd name="connsiteY1" fmla="*/ 0 h 6858000"/>
              <a:gd name="connsiteX2" fmla="*/ 3459385 w 7080814"/>
              <a:gd name="connsiteY2" fmla="*/ 11575 h 6858000"/>
              <a:gd name="connsiteX3" fmla="*/ 7080814 w 7080814"/>
              <a:gd name="connsiteY3" fmla="*/ 6858000 h 6858000"/>
              <a:gd name="connsiteX4" fmla="*/ 10128 w 7080814"/>
              <a:gd name="connsiteY4" fmla="*/ 6858000 h 6858000"/>
              <a:gd name="connsiteX0" fmla="*/ 10128 w 7069239"/>
              <a:gd name="connsiteY0" fmla="*/ 6858000 h 6858000"/>
              <a:gd name="connsiteX1" fmla="*/ 0 w 7069239"/>
              <a:gd name="connsiteY1" fmla="*/ 0 h 6858000"/>
              <a:gd name="connsiteX2" fmla="*/ 3459385 w 7069239"/>
              <a:gd name="connsiteY2" fmla="*/ 11575 h 6858000"/>
              <a:gd name="connsiteX3" fmla="*/ 7069239 w 7069239"/>
              <a:gd name="connsiteY3" fmla="*/ 6858000 h 6858000"/>
              <a:gd name="connsiteX4" fmla="*/ 10128 w 706923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9239" h="6858000">
                <a:moveTo>
                  <a:pt x="10128" y="6858000"/>
                </a:moveTo>
                <a:lnTo>
                  <a:pt x="0" y="0"/>
                </a:lnTo>
                <a:lnTo>
                  <a:pt x="3459385" y="11575"/>
                </a:lnTo>
                <a:lnTo>
                  <a:pt x="7069239" y="6858000"/>
                </a:lnTo>
                <a:lnTo>
                  <a:pt x="10128" y="6858000"/>
                </a:lnTo>
                <a:close/>
              </a:path>
            </a:pathLst>
          </a:custGeom>
        </p:spPr>
        <p:txBody>
          <a:bodyPr anchor="ctr">
            <a:normAutofit/>
          </a:bodyPr>
          <a:lstStyle>
            <a:lvl1pPr marL="0" indent="0" algn="ctr">
              <a:buNone/>
              <a:defRPr sz="1200"/>
            </a:lvl1pPr>
          </a:lstStyle>
          <a:p>
            <a:pPr lvl="0"/>
            <a:endParaRPr lang="en-US" noProof="0" dirty="0">
              <a:sym typeface="Helvetica Light" charset="0"/>
            </a:endParaRPr>
          </a:p>
        </p:txBody>
      </p:sp>
      <p:sp>
        <p:nvSpPr>
          <p:cNvPr id="71" name="Picture Placeholder 2"/>
          <p:cNvSpPr>
            <a:spLocks noGrp="1"/>
          </p:cNvSpPr>
          <p:nvPr>
            <p:ph type="pic" sz="quarter" idx="19"/>
          </p:nvPr>
        </p:nvSpPr>
        <p:spPr>
          <a:xfrm>
            <a:off x="3072677" y="4012429"/>
            <a:ext cx="1062443" cy="1860051"/>
          </a:xfrm>
          <a:prstGeom prst="rect">
            <a:avLst/>
          </a:prstGeom>
        </p:spPr>
        <p:txBody>
          <a:bodyPr anchor="ctr">
            <a:normAutofit/>
          </a:bodyPr>
          <a:lstStyle>
            <a:lvl1pPr marL="0" indent="0" algn="ctr">
              <a:buNone/>
              <a:defRPr sz="1200"/>
            </a:lvl1pPr>
          </a:lstStyle>
          <a:p>
            <a:pPr lvl="0"/>
            <a:endParaRPr lang="en-US" noProof="0" dirty="0">
              <a:sym typeface="Helvetica Light" charset="0"/>
            </a:endParaRPr>
          </a:p>
        </p:txBody>
      </p:sp>
      <p:sp>
        <p:nvSpPr>
          <p:cNvPr id="72" name="Picture Placeholder 2"/>
          <p:cNvSpPr>
            <a:spLocks noGrp="1"/>
          </p:cNvSpPr>
          <p:nvPr>
            <p:ph type="pic" sz="quarter" idx="20"/>
          </p:nvPr>
        </p:nvSpPr>
        <p:spPr>
          <a:xfrm>
            <a:off x="3611789" y="3233757"/>
            <a:ext cx="3459575" cy="2201847"/>
          </a:xfrm>
          <a:prstGeom prst="rect">
            <a:avLst/>
          </a:prstGeom>
        </p:spPr>
        <p:txBody>
          <a:bodyPr anchor="ctr">
            <a:normAutofit/>
          </a:bodyPr>
          <a:lstStyle>
            <a:lvl1pPr marL="0" indent="0" algn="ctr">
              <a:buNone/>
              <a:defRPr sz="1200"/>
            </a:lvl1pPr>
          </a:lstStyle>
          <a:p>
            <a:pPr lvl="0"/>
            <a:endParaRPr lang="en-US" noProof="0" dirty="0">
              <a:sym typeface="Helvetica Light" charset="0"/>
            </a:endParaRPr>
          </a:p>
        </p:txBody>
      </p:sp>
    </p:spTree>
    <p:extLst>
      <p:ext uri="{BB962C8B-B14F-4D97-AF65-F5344CB8AC3E}">
        <p14:creationId xmlns:p14="http://schemas.microsoft.com/office/powerpoint/2010/main" val="1132770894"/>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usiness Plan 2">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9774" y="-5500"/>
            <a:ext cx="12232254" cy="688932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usiness Plan 3">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6979920" y="-5500"/>
            <a:ext cx="5242560" cy="6889320"/>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usiness Plan 4">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6412374" y="-5500"/>
            <a:ext cx="7060557" cy="6889320"/>
          </a:xfrm>
          <a:prstGeom prst="parallelogram">
            <a:avLst>
              <a:gd name="adj" fmla="val 47229"/>
            </a:avLst>
          </a:prstGeo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arketing 1">
    <p:spTree>
      <p:nvGrpSpPr>
        <p:cNvPr id="1" name=""/>
        <p:cNvGrpSpPr/>
        <p:nvPr/>
      </p:nvGrpSpPr>
      <p:grpSpPr>
        <a:xfrm>
          <a:off x="0" y="0"/>
          <a:ext cx="0" cy="0"/>
          <a:chOff x="0" y="0"/>
          <a:chExt cx="0" cy="0"/>
        </a:xfrm>
      </p:grpSpPr>
      <p:sp>
        <p:nvSpPr>
          <p:cNvPr id="4" name="Rectangle 3"/>
          <p:cNvSpPr/>
          <p:nvPr userDrawn="1"/>
        </p:nvSpPr>
        <p:spPr>
          <a:xfrm>
            <a:off x="4504766" y="2837329"/>
            <a:ext cx="3321422" cy="40341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Picture Placeholder 2"/>
          <p:cNvSpPr>
            <a:spLocks noGrp="1"/>
          </p:cNvSpPr>
          <p:nvPr>
            <p:ph type="pic" sz="quarter" idx="31"/>
          </p:nvPr>
        </p:nvSpPr>
        <p:spPr>
          <a:xfrm>
            <a:off x="7826188" y="1788460"/>
            <a:ext cx="4396291" cy="2702858"/>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arketing 2">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40640" y="4541520"/>
            <a:ext cx="12263119" cy="1813502"/>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arketing 3">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728012" y="-10160"/>
            <a:ext cx="3468067" cy="686816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arketing 4">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32"/>
          </p:nvPr>
        </p:nvSpPr>
        <p:spPr>
          <a:xfrm>
            <a:off x="-1710089" y="3287"/>
            <a:ext cx="11302026" cy="6316831"/>
          </a:xfrm>
          <a:custGeom>
            <a:avLst/>
            <a:gdLst>
              <a:gd name="connsiteX0" fmla="*/ 0 w 8617694"/>
              <a:gd name="connsiteY0" fmla="*/ 6868160 h 6868160"/>
              <a:gd name="connsiteX1" fmla="*/ 1717040 w 8617694"/>
              <a:gd name="connsiteY1" fmla="*/ 0 h 6868160"/>
              <a:gd name="connsiteX2" fmla="*/ 8617694 w 8617694"/>
              <a:gd name="connsiteY2" fmla="*/ 0 h 6868160"/>
              <a:gd name="connsiteX3" fmla="*/ 6900654 w 8617694"/>
              <a:gd name="connsiteY3" fmla="*/ 6868160 h 6868160"/>
              <a:gd name="connsiteX4" fmla="*/ 0 w 8617694"/>
              <a:gd name="connsiteY4" fmla="*/ 6868160 h 6868160"/>
              <a:gd name="connsiteX0" fmla="*/ 4401372 w 13019066"/>
              <a:gd name="connsiteY0" fmla="*/ 6868160 h 6868160"/>
              <a:gd name="connsiteX1" fmla="*/ 0 w 13019066"/>
              <a:gd name="connsiteY1" fmla="*/ 26894 h 6868160"/>
              <a:gd name="connsiteX2" fmla="*/ 13019066 w 13019066"/>
              <a:gd name="connsiteY2" fmla="*/ 0 h 6868160"/>
              <a:gd name="connsiteX3" fmla="*/ 11302026 w 13019066"/>
              <a:gd name="connsiteY3" fmla="*/ 6868160 h 6868160"/>
              <a:gd name="connsiteX4" fmla="*/ 4401372 w 13019066"/>
              <a:gd name="connsiteY4" fmla="*/ 6868160 h 6868160"/>
              <a:gd name="connsiteX0" fmla="*/ 4401372 w 11302026"/>
              <a:gd name="connsiteY0" fmla="*/ 6854713 h 6854713"/>
              <a:gd name="connsiteX1" fmla="*/ 0 w 11302026"/>
              <a:gd name="connsiteY1" fmla="*/ 13447 h 6854713"/>
              <a:gd name="connsiteX2" fmla="*/ 6887207 w 11302026"/>
              <a:gd name="connsiteY2" fmla="*/ 0 h 6854713"/>
              <a:gd name="connsiteX3" fmla="*/ 11302026 w 11302026"/>
              <a:gd name="connsiteY3" fmla="*/ 6854713 h 6854713"/>
              <a:gd name="connsiteX4" fmla="*/ 4401372 w 11302026"/>
              <a:gd name="connsiteY4" fmla="*/ 6854713 h 685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026" h="6854713">
                <a:moveTo>
                  <a:pt x="4401372" y="6854713"/>
                </a:moveTo>
                <a:lnTo>
                  <a:pt x="0" y="13447"/>
                </a:lnTo>
                <a:lnTo>
                  <a:pt x="6887207" y="0"/>
                </a:lnTo>
                <a:lnTo>
                  <a:pt x="11302026" y="6854713"/>
                </a:lnTo>
                <a:lnTo>
                  <a:pt x="4401372" y="6854713"/>
                </a:ln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37" name="Picture Placeholder 2"/>
          <p:cNvSpPr>
            <a:spLocks noGrp="1"/>
          </p:cNvSpPr>
          <p:nvPr>
            <p:ph type="pic" sz="quarter" idx="31"/>
          </p:nvPr>
        </p:nvSpPr>
        <p:spPr>
          <a:xfrm>
            <a:off x="1708761" y="2322055"/>
            <a:ext cx="2184400" cy="2184400"/>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32"/>
          </p:nvPr>
        </p:nvSpPr>
        <p:spPr>
          <a:xfrm>
            <a:off x="5010761" y="2322055"/>
            <a:ext cx="2184400" cy="2184400"/>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33"/>
          </p:nvPr>
        </p:nvSpPr>
        <p:spPr>
          <a:xfrm>
            <a:off x="8312761" y="2322055"/>
            <a:ext cx="2184400" cy="21844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Award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37" name="Picture Placeholder 2"/>
          <p:cNvSpPr>
            <a:spLocks noGrp="1"/>
          </p:cNvSpPr>
          <p:nvPr>
            <p:ph type="pic" sz="quarter" idx="31"/>
          </p:nvPr>
        </p:nvSpPr>
        <p:spPr>
          <a:xfrm>
            <a:off x="3588360" y="2178536"/>
            <a:ext cx="2802280" cy="359285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wards 3">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1" y="1418874"/>
            <a:ext cx="12192001" cy="4935627"/>
          </a:xfrm>
        </p:spPr>
        <p:txBody>
          <a:bodyPr anchor="ctr">
            <a:normAutofit/>
          </a:bodyPr>
          <a:lstStyle>
            <a:lvl1pPr algn="ctr">
              <a:defRPr sz="1200">
                <a:solidFill>
                  <a:schemeClr val="tx2"/>
                </a:solidFill>
              </a:defRPr>
            </a:lvl1pPr>
          </a:lstStyle>
          <a:p>
            <a:endParaRPr lang="en-US"/>
          </a:p>
        </p:txBody>
      </p:sp>
      <p:sp>
        <p:nvSpPr>
          <p:cNvPr id="14" name="Picture Placeholder 2"/>
          <p:cNvSpPr>
            <a:spLocks noGrp="1"/>
          </p:cNvSpPr>
          <p:nvPr>
            <p:ph type="pic" sz="quarter" idx="31"/>
          </p:nvPr>
        </p:nvSpPr>
        <p:spPr>
          <a:xfrm>
            <a:off x="7002120" y="2178536"/>
            <a:ext cx="2619400" cy="359285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a:xfrm>
            <a:off x="838200" y="1825625"/>
            <a:ext cx="10515600" cy="43513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a:xfrm>
            <a:off x="838200" y="6356351"/>
            <a:ext cx="2743200" cy="366183"/>
          </a:xfrm>
          <a:prstGeom prst="rect">
            <a:avLst/>
          </a:prstGeom>
        </p:spPr>
        <p:txBody>
          <a:bodyPr/>
          <a:lstStyle>
            <a:lvl1pPr eaLnBrk="1" hangingPunct="1">
              <a:defRPr>
                <a:latin typeface="Arimo" charset="0"/>
                <a:ea typeface="Helvetica Light" charset="0"/>
                <a:cs typeface="Helvetica Light" charset="0"/>
                <a:sym typeface="Helvetica Light" charset="0"/>
              </a:defRPr>
            </a:lvl1pPr>
          </a:lstStyle>
          <a:p>
            <a:pPr defTabSz="412740" fontAlgn="base">
              <a:spcBef>
                <a:spcPct val="0"/>
              </a:spcBef>
              <a:spcAft>
                <a:spcPct val="0"/>
              </a:spcAft>
              <a:defRPr/>
            </a:pPr>
            <a:fld id="{B2AD47A4-7564-47EB-A54A-D3BC5A3EF4B5}" type="datetimeFigureOut">
              <a:rPr lang="es-MX" sz="2533" smtClean="0">
                <a:solidFill>
                  <a:srgbClr val="0A0F14"/>
                </a:solidFill>
              </a:rPr>
              <a:pPr defTabSz="412740" fontAlgn="base">
                <a:spcBef>
                  <a:spcPct val="0"/>
                </a:spcBef>
                <a:spcAft>
                  <a:spcPct val="0"/>
                </a:spcAft>
                <a:defRPr/>
              </a:pPr>
              <a:t>04/12/2018</a:t>
            </a:fld>
            <a:endParaRPr lang="es-MX" sz="2533">
              <a:solidFill>
                <a:srgbClr val="0A0F14"/>
              </a:solidFill>
            </a:endParaRPr>
          </a:p>
        </p:txBody>
      </p:sp>
      <p:sp>
        <p:nvSpPr>
          <p:cNvPr id="5" name="Marcador de pie de página 4"/>
          <p:cNvSpPr>
            <a:spLocks noGrp="1"/>
          </p:cNvSpPr>
          <p:nvPr>
            <p:ph type="ftr" sz="quarter" idx="11"/>
          </p:nvPr>
        </p:nvSpPr>
        <p:spPr>
          <a:xfrm>
            <a:off x="4038600" y="6356351"/>
            <a:ext cx="4114800" cy="366183"/>
          </a:xfrm>
          <a:prstGeom prst="rect">
            <a:avLst/>
          </a:prstGeom>
        </p:spPr>
        <p:txBody>
          <a:bodyPr/>
          <a:lstStyle>
            <a:lvl1pPr eaLnBrk="1" hangingPunct="1">
              <a:defRPr>
                <a:latin typeface="Arimo" charset="0"/>
                <a:ea typeface="Helvetica Light" charset="0"/>
                <a:cs typeface="Helvetica Light" charset="0"/>
                <a:sym typeface="Helvetica Light" charset="0"/>
              </a:defRPr>
            </a:lvl1pPr>
          </a:lstStyle>
          <a:p>
            <a:pPr defTabSz="412740" fontAlgn="base">
              <a:spcBef>
                <a:spcPct val="0"/>
              </a:spcBef>
              <a:spcAft>
                <a:spcPct val="0"/>
              </a:spcAft>
              <a:defRPr/>
            </a:pPr>
            <a:endParaRPr lang="es-MX" sz="2533">
              <a:solidFill>
                <a:srgbClr val="0A0F14"/>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E9B462C-F712-4505-89FD-C2CC060D786D}" type="slidenum">
              <a:rPr lang="es-MX">
                <a:solidFill>
                  <a:srgbClr val="FFFFFF"/>
                </a:solidFill>
              </a:rPr>
              <a:pPr>
                <a:defRPr/>
              </a:pPr>
              <a:t>‹Nº›</a:t>
            </a:fld>
            <a:endParaRPr lang="es-MX">
              <a:solidFill>
                <a:srgbClr val="FFFFFF"/>
              </a:solidFill>
            </a:endParaRPr>
          </a:p>
        </p:txBody>
      </p:sp>
    </p:spTree>
    <p:extLst>
      <p:ext uri="{BB962C8B-B14F-4D97-AF65-F5344CB8AC3E}">
        <p14:creationId xmlns:p14="http://schemas.microsoft.com/office/powerpoint/2010/main" val="180315534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31"/>
          </p:nvPr>
        </p:nvSpPr>
        <p:spPr>
          <a:xfrm>
            <a:off x="728012" y="2194979"/>
            <a:ext cx="1425907" cy="1422476"/>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32"/>
          </p:nvPr>
        </p:nvSpPr>
        <p:spPr>
          <a:xfrm>
            <a:off x="6064279" y="2194979"/>
            <a:ext cx="1425907" cy="142247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Full image with isolated pic">
    <p:spTree>
      <p:nvGrpSpPr>
        <p:cNvPr id="1" name=""/>
        <p:cNvGrpSpPr/>
        <p:nvPr/>
      </p:nvGrpSpPr>
      <p:grpSpPr>
        <a:xfrm>
          <a:off x="0" y="0"/>
          <a:ext cx="0" cy="0"/>
          <a:chOff x="0" y="0"/>
          <a:chExt cx="0" cy="0"/>
        </a:xfrm>
      </p:grpSpPr>
      <p:sp>
        <p:nvSpPr>
          <p:cNvPr id="2" name="Rectangle 1"/>
          <p:cNvSpPr/>
          <p:nvPr userDrawn="1"/>
        </p:nvSpPr>
        <p:spPr bwMode="auto">
          <a:xfrm>
            <a:off x="0" y="6285878"/>
            <a:ext cx="12192000" cy="57212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5600">
              <a:solidFill>
                <a:srgbClr val="000000"/>
              </a:solidFill>
              <a:latin typeface="Gill Sans" charset="0"/>
              <a:ea typeface="ヒラギノ角ゴ ProN W3" charset="0"/>
              <a:cs typeface="ヒラギノ角ゴ ProN W3" charset="0"/>
              <a:sym typeface="Gill Sans" charset="0"/>
            </a:endParaRPr>
          </a:p>
        </p:txBody>
      </p:sp>
      <p:sp>
        <p:nvSpPr>
          <p:cNvPr id="5" name="Picture Placeholder 4"/>
          <p:cNvSpPr>
            <a:spLocks noGrp="1"/>
          </p:cNvSpPr>
          <p:nvPr>
            <p:ph type="pic" sz="quarter" idx="10" hasCustomPrompt="1"/>
          </p:nvPr>
        </p:nvSpPr>
        <p:spPr>
          <a:xfrm>
            <a:off x="0" y="3"/>
            <a:ext cx="12192000" cy="68579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4" name="Picture Placeholder 4"/>
          <p:cNvSpPr>
            <a:spLocks noGrp="1"/>
          </p:cNvSpPr>
          <p:nvPr>
            <p:ph type="pic" sz="quarter" idx="11" hasCustomPrompt="1"/>
          </p:nvPr>
        </p:nvSpPr>
        <p:spPr>
          <a:xfrm>
            <a:off x="6642782" y="1384104"/>
            <a:ext cx="4763089" cy="54738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Team-4">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14716" y="6438313"/>
            <a:ext cx="569461"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solidFill>
                  <a:srgbClr val="FFFFFF"/>
                </a:solidFill>
              </a:rPr>
              <a:pPr/>
              <a:t>‹Nº›</a:t>
            </a:fld>
            <a:endParaRPr lang="en-US" dirty="0">
              <a:solidFill>
                <a:srgbClr val="FFFFFF"/>
              </a:solidFill>
            </a:endParaRPr>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solidFill>
                  <a:srgbClr val="000000">
                    <a:tint val="75000"/>
                  </a:srgbClr>
                </a:solidFill>
              </a:rPr>
              <a:t>www.yourwebsite.com</a:t>
            </a:r>
            <a:endParaRPr lang="en-US" dirty="0">
              <a:solidFill>
                <a:srgbClr val="000000">
                  <a:tint val="75000"/>
                </a:srgbClr>
              </a:solidFill>
            </a:endParaRPr>
          </a:p>
        </p:txBody>
      </p:sp>
      <p:sp>
        <p:nvSpPr>
          <p:cNvPr id="13" name="Picture Placeholder 4"/>
          <p:cNvSpPr>
            <a:spLocks noGrp="1"/>
          </p:cNvSpPr>
          <p:nvPr>
            <p:ph type="pic" sz="quarter" idx="12" hasCustomPrompt="1"/>
          </p:nvPr>
        </p:nvSpPr>
        <p:spPr>
          <a:xfrm>
            <a:off x="869954" y="2012973"/>
            <a:ext cx="3222820" cy="2421353"/>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eam-2">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9814717" y="6438313"/>
            <a:ext cx="545017"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solidFill>
                  <a:srgbClr val="FFFFFF"/>
                </a:solidFill>
              </a:rPr>
              <a:pPr/>
              <a:t>‹Nº›</a:t>
            </a:fld>
            <a:endParaRPr lang="en-US" dirty="0">
              <a:solidFill>
                <a:srgbClr val="FFFFFF"/>
              </a:solidFill>
            </a:endParaRPr>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solidFill>
                  <a:srgbClr val="000000">
                    <a:tint val="75000"/>
                  </a:srgbClr>
                </a:solidFill>
              </a:rPr>
              <a:t>www.yourwebsite.com</a:t>
            </a:r>
            <a:endParaRPr lang="en-US" dirty="0">
              <a:solidFill>
                <a:srgbClr val="000000">
                  <a:tint val="75000"/>
                </a:srgbClr>
              </a:solidFill>
            </a:endParaRPr>
          </a:p>
        </p:txBody>
      </p:sp>
      <p:sp>
        <p:nvSpPr>
          <p:cNvPr id="7" name="Picture Placeholder 4"/>
          <p:cNvSpPr>
            <a:spLocks noGrp="1"/>
          </p:cNvSpPr>
          <p:nvPr>
            <p:ph type="pic" sz="quarter" idx="11" hasCustomPrompt="1"/>
          </p:nvPr>
        </p:nvSpPr>
        <p:spPr>
          <a:xfrm>
            <a:off x="975432" y="897526"/>
            <a:ext cx="2212848" cy="1662545"/>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8" name="Picture Placeholder 4"/>
          <p:cNvSpPr>
            <a:spLocks noGrp="1"/>
          </p:cNvSpPr>
          <p:nvPr>
            <p:ph type="pic" sz="quarter" idx="12" hasCustomPrompt="1"/>
          </p:nvPr>
        </p:nvSpPr>
        <p:spPr>
          <a:xfrm>
            <a:off x="4598723" y="897526"/>
            <a:ext cx="2212848" cy="1662545"/>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Usual">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26937" y="6438313"/>
            <a:ext cx="532795"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solidFill>
                  <a:srgbClr val="FFFFFF"/>
                </a:solidFill>
              </a:rPr>
              <a:pPr/>
              <a:t>‹Nº›</a:t>
            </a:fld>
            <a:endParaRPr lang="en-US" dirty="0">
              <a:solidFill>
                <a:srgbClr val="FFFFFF"/>
              </a:solidFill>
            </a:endParaRPr>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solidFill>
                  <a:srgbClr val="000000">
                    <a:tint val="75000"/>
                  </a:srgbClr>
                </a:solidFill>
              </a:rPr>
              <a:t>www.yourwebsite.com</a:t>
            </a:r>
            <a:endParaRPr lang="en-US" dirty="0">
              <a:solidFill>
                <a:srgbClr val="000000">
                  <a:tint val="75000"/>
                </a:srgbClr>
              </a:solidFill>
            </a:endParaRPr>
          </a:p>
        </p:txBody>
      </p:sp>
    </p:spTree>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9826940" y="6438313"/>
            <a:ext cx="545017"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solidFill>
                  <a:srgbClr val="FFFFFF"/>
                </a:solidFill>
              </a:rPr>
              <a:pPr/>
              <a:t>‹Nº›</a:t>
            </a:fld>
            <a:endParaRPr lang="en-US" dirty="0">
              <a:solidFill>
                <a:srgbClr val="FFFFFF"/>
              </a:solidFill>
            </a:endParaRPr>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solidFill>
                  <a:srgbClr val="000000">
                    <a:tint val="75000"/>
                  </a:srgbClr>
                </a:solidFill>
              </a:rPr>
              <a:t>www.yourwebsite.com</a:t>
            </a:r>
            <a:endParaRPr lang="en-US" dirty="0">
              <a:solidFill>
                <a:srgbClr val="000000">
                  <a:tint val="75000"/>
                </a:srgbClr>
              </a:solidFill>
            </a:endParaRPr>
          </a:p>
        </p:txBody>
      </p:sp>
    </p:spTree>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_Service 1">
    <p:spTree>
      <p:nvGrpSpPr>
        <p:cNvPr id="1" name=""/>
        <p:cNvGrpSpPr/>
        <p:nvPr/>
      </p:nvGrpSpPr>
      <p:grpSpPr>
        <a:xfrm>
          <a:off x="0" y="0"/>
          <a:ext cx="0" cy="0"/>
          <a:chOff x="0" y="0"/>
          <a:chExt cx="0" cy="0"/>
        </a:xfrm>
      </p:grpSpPr>
      <p:sp>
        <p:nvSpPr>
          <p:cNvPr id="2" name="Rectangle 1"/>
          <p:cNvSpPr/>
          <p:nvPr userDrawn="1"/>
        </p:nvSpPr>
        <p:spPr bwMode="auto">
          <a:xfrm>
            <a:off x="0" y="6285878"/>
            <a:ext cx="12192000" cy="57212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defTabSz="914377" fontAlgn="base">
              <a:spcBef>
                <a:spcPct val="0"/>
              </a:spcBef>
              <a:spcAft>
                <a:spcPct val="0"/>
              </a:spcAft>
            </a:pPr>
            <a:endParaRPr lang="en-US" sz="5600">
              <a:solidFill>
                <a:srgbClr val="000000"/>
              </a:solidFill>
              <a:latin typeface="Gill Sans" charset="0"/>
              <a:ea typeface="ヒラギノ角ゴ ProN W3" charset="0"/>
              <a:cs typeface="ヒラギノ角ゴ ProN W3" charset="0"/>
              <a:sym typeface="Gill Sans" charset="0"/>
            </a:endParaRPr>
          </a:p>
        </p:txBody>
      </p:sp>
      <p:sp>
        <p:nvSpPr>
          <p:cNvPr id="5" name="Picture Placeholder 4"/>
          <p:cNvSpPr>
            <a:spLocks noGrp="1"/>
          </p:cNvSpPr>
          <p:nvPr>
            <p:ph type="pic" sz="quarter" idx="10" hasCustomPrompt="1"/>
          </p:nvPr>
        </p:nvSpPr>
        <p:spPr>
          <a:xfrm>
            <a:off x="0" y="3"/>
            <a:ext cx="12192000" cy="68579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9" name="Picture Placeholder 4"/>
          <p:cNvSpPr>
            <a:spLocks noGrp="1"/>
          </p:cNvSpPr>
          <p:nvPr>
            <p:ph type="pic" sz="quarter" idx="11" hasCustomPrompt="1"/>
          </p:nvPr>
        </p:nvSpPr>
        <p:spPr>
          <a:xfrm>
            <a:off x="1936615" y="3997134"/>
            <a:ext cx="2183343" cy="1640379"/>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0" name="Picture Placeholder 4"/>
          <p:cNvSpPr>
            <a:spLocks noGrp="1"/>
          </p:cNvSpPr>
          <p:nvPr>
            <p:ph type="pic" sz="quarter" idx="12" hasCustomPrompt="1"/>
          </p:nvPr>
        </p:nvSpPr>
        <p:spPr>
          <a:xfrm>
            <a:off x="4325540" y="3106464"/>
            <a:ext cx="2699675" cy="2028305"/>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1" name="Picture Placeholder 4"/>
          <p:cNvSpPr>
            <a:spLocks noGrp="1"/>
          </p:cNvSpPr>
          <p:nvPr>
            <p:ph type="pic" sz="quarter" idx="13" hasCustomPrompt="1"/>
          </p:nvPr>
        </p:nvSpPr>
        <p:spPr>
          <a:xfrm>
            <a:off x="6341034" y="1747324"/>
            <a:ext cx="1873545" cy="1407621"/>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3" name="Picture Placeholder 4"/>
          <p:cNvSpPr>
            <a:spLocks noGrp="1"/>
          </p:cNvSpPr>
          <p:nvPr>
            <p:ph type="pic" sz="quarter" idx="14" hasCustomPrompt="1"/>
          </p:nvPr>
        </p:nvSpPr>
        <p:spPr>
          <a:xfrm>
            <a:off x="7657597" y="3220860"/>
            <a:ext cx="2183343" cy="1640379"/>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Dektop">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26940" y="6438313"/>
            <a:ext cx="520571"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solidFill>
                  <a:srgbClr val="FFFFFF"/>
                </a:solidFill>
              </a:rPr>
              <a:pPr/>
              <a:t>‹Nº›</a:t>
            </a:fld>
            <a:endParaRPr lang="en-US" dirty="0">
              <a:solidFill>
                <a:srgbClr val="FFFFFF"/>
              </a:solidFill>
            </a:endParaRPr>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solidFill>
                  <a:srgbClr val="000000">
                    <a:tint val="75000"/>
                  </a:srgbClr>
                </a:solidFill>
              </a:rPr>
              <a:t>www.yourwebsite.com</a:t>
            </a:r>
            <a:endParaRPr lang="en-US" dirty="0">
              <a:solidFill>
                <a:srgbClr val="000000">
                  <a:tint val="75000"/>
                </a:srgbClr>
              </a:solidFill>
            </a:endParaRPr>
          </a:p>
        </p:txBody>
      </p:sp>
      <p:sp>
        <p:nvSpPr>
          <p:cNvPr id="34" name="Picture Placeholder 4"/>
          <p:cNvSpPr>
            <a:spLocks noGrp="1"/>
          </p:cNvSpPr>
          <p:nvPr>
            <p:ph type="pic" sz="quarter" idx="13" hasCustomPrompt="1"/>
          </p:nvPr>
        </p:nvSpPr>
        <p:spPr>
          <a:xfrm>
            <a:off x="6954634" y="2438402"/>
            <a:ext cx="4265673" cy="181504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cSld>
  <p:clrMapOvr>
    <a:masterClrMapping/>
  </p:clrMapOvr>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6286500"/>
            <a:ext cx="12192000" cy="5715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2100">
                <a:solidFill>
                  <a:schemeClr val="tx1"/>
                </a:solidFill>
                <a:latin typeface="Gill Sans" charset="0"/>
                <a:ea typeface="Gill Sans" charset="0"/>
                <a:cs typeface="Gill Sans" charset="0"/>
                <a:sym typeface="Gill Sans" charset="0"/>
              </a:defRPr>
            </a:lvl1pPr>
            <a:lvl2pPr>
              <a:defRPr sz="2100">
                <a:solidFill>
                  <a:schemeClr val="tx1"/>
                </a:solidFill>
                <a:latin typeface="Gill Sans" charset="0"/>
                <a:ea typeface="Gill Sans" charset="0"/>
                <a:cs typeface="Gill Sans" charset="0"/>
                <a:sym typeface="Gill Sans" charset="0"/>
              </a:defRPr>
            </a:lvl2pPr>
            <a:lvl3pPr>
              <a:defRPr sz="2100">
                <a:solidFill>
                  <a:schemeClr val="tx1"/>
                </a:solidFill>
                <a:latin typeface="Gill Sans" charset="0"/>
                <a:ea typeface="Gill Sans" charset="0"/>
                <a:cs typeface="Gill Sans" charset="0"/>
                <a:sym typeface="Gill Sans" charset="0"/>
              </a:defRPr>
            </a:lvl3pPr>
            <a:lvl4pPr>
              <a:defRPr sz="2100">
                <a:solidFill>
                  <a:schemeClr val="tx1"/>
                </a:solidFill>
                <a:latin typeface="Gill Sans" charset="0"/>
                <a:ea typeface="Gill Sans" charset="0"/>
                <a:cs typeface="Gill Sans" charset="0"/>
                <a:sym typeface="Gill Sans" charset="0"/>
              </a:defRPr>
            </a:lvl4pPr>
            <a:lvl5pPr>
              <a:defRPr sz="2100">
                <a:solidFill>
                  <a:schemeClr val="tx1"/>
                </a:solidFill>
                <a:latin typeface="Gill Sans" charset="0"/>
                <a:ea typeface="Gill Sans" charset="0"/>
                <a:cs typeface="Gill Sans" charset="0"/>
                <a:sym typeface="Gill Sans" charset="0"/>
              </a:defRPr>
            </a:lvl5pPr>
            <a:lvl6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6pPr>
            <a:lvl7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7pPr>
            <a:lvl8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8pPr>
            <a:lvl9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9pPr>
          </a:lstStyle>
          <a:p>
            <a:pPr algn="ctr"/>
            <a:endParaRPr lang="en-US" altLang="es-ES_tradnl" sz="5600">
              <a:solidFill>
                <a:srgbClr val="000000"/>
              </a:solidFill>
              <a:ea typeface="ヒラギノ角ゴ ProN W3" charset="-128"/>
              <a:cs typeface="ヒラギノ角ゴ ProN W3" charset="-128"/>
            </a:endParaRP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 name="Slide Number Placeholder 9"/>
          <p:cNvSpPr>
            <a:spLocks noGrp="1"/>
          </p:cNvSpPr>
          <p:nvPr>
            <p:ph type="sldNum" sz="quarter" idx="10"/>
          </p:nvPr>
        </p:nvSpPr>
        <p:spPr>
          <a:xfrm>
            <a:off x="11381317" y="14818"/>
            <a:ext cx="431800" cy="298449"/>
          </a:xfrm>
        </p:spPr>
        <p:txBody>
          <a:bodyPr/>
          <a:lstStyle>
            <a:lvl1pPr>
              <a:defRPr/>
            </a:lvl1pPr>
          </a:lstStyle>
          <a:p>
            <a:pPr>
              <a:defRPr/>
            </a:pPr>
            <a:fld id="{659548DD-C557-46E0-BF6D-94D133402AE5}" type="slidenum">
              <a:rPr lang="en-US" altLang="es-MX">
                <a:solidFill>
                  <a:srgbClr val="FFFFFF"/>
                </a:solidFill>
              </a:rPr>
              <a:pPr>
                <a:defRPr/>
              </a:pPr>
              <a:t>‹Nº›</a:t>
            </a:fld>
            <a:endParaRPr lang="en-US" altLang="es-MX">
              <a:solidFill>
                <a:srgbClr val="FFFFFF"/>
              </a:solidFill>
            </a:endParaRPr>
          </a:p>
        </p:txBody>
      </p:sp>
    </p:spTree>
    <p:extLst>
      <p:ext uri="{BB962C8B-B14F-4D97-AF65-F5344CB8AC3E}">
        <p14:creationId xmlns:p14="http://schemas.microsoft.com/office/powerpoint/2010/main" val="2729998468"/>
      </p:ext>
    </p:extLst>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192006" indent="0" algn="ctr">
              <a:buNone/>
              <a:defRPr/>
            </a:lvl2pPr>
            <a:lvl3pPr marL="384010" indent="0" algn="ctr">
              <a:buNone/>
              <a:defRPr/>
            </a:lvl3pPr>
            <a:lvl4pPr marL="576016" indent="0" algn="ctr">
              <a:buNone/>
              <a:defRPr/>
            </a:lvl4pPr>
            <a:lvl5pPr marL="768019" indent="0" algn="ctr">
              <a:buNone/>
              <a:defRPr/>
            </a:lvl5pPr>
            <a:lvl6pPr marL="960024" indent="0" algn="ctr">
              <a:buNone/>
              <a:defRPr/>
            </a:lvl6pPr>
            <a:lvl7pPr marL="1152030" indent="0" algn="ctr">
              <a:buNone/>
              <a:defRPr/>
            </a:lvl7pPr>
            <a:lvl8pPr marL="1344034" indent="0" algn="ctr">
              <a:buNone/>
              <a:defRPr/>
            </a:lvl8pPr>
            <a:lvl9pPr marL="1536040"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1"/>
            <a:ext cx="10363200" cy="1362075"/>
          </a:xfrm>
        </p:spPr>
        <p:txBody>
          <a:bodyPr anchor="t"/>
          <a:lstStyle>
            <a:lvl1pPr algn="l">
              <a:defRPr sz="1733" b="1" cap="all"/>
            </a:lvl1pPr>
          </a:lstStyle>
          <a:p>
            <a:r>
              <a:rPr lang="en-US" smtClean="0"/>
              <a:t>Click to edit Master title style</a:t>
            </a:r>
            <a:endParaRPr lang="en-US"/>
          </a:p>
        </p:txBody>
      </p:sp>
      <p:sp>
        <p:nvSpPr>
          <p:cNvPr id="3" name="Text Placeholder 2"/>
          <p:cNvSpPr>
            <a:spLocks noGrp="1"/>
          </p:cNvSpPr>
          <p:nvPr>
            <p:ph type="body" idx="1"/>
          </p:nvPr>
        </p:nvSpPr>
        <p:spPr>
          <a:xfrm>
            <a:off x="962819" y="2906715"/>
            <a:ext cx="10363200" cy="1500188"/>
          </a:xfrm>
        </p:spPr>
        <p:txBody>
          <a:bodyPr anchor="b"/>
          <a:lstStyle>
            <a:lvl1pPr marL="0" indent="0">
              <a:buNone/>
              <a:defRPr sz="800"/>
            </a:lvl1pPr>
            <a:lvl2pPr marL="192006" indent="0">
              <a:buNone/>
              <a:defRPr sz="800"/>
            </a:lvl2pPr>
            <a:lvl3pPr marL="384010" indent="0">
              <a:buNone/>
              <a:defRPr sz="667"/>
            </a:lvl3pPr>
            <a:lvl4pPr marL="576016" indent="0">
              <a:buNone/>
              <a:defRPr sz="667"/>
            </a:lvl4pPr>
            <a:lvl5pPr marL="768019" indent="0">
              <a:buNone/>
              <a:defRPr sz="667"/>
            </a:lvl5pPr>
            <a:lvl6pPr marL="960024" indent="0">
              <a:buNone/>
              <a:defRPr sz="667"/>
            </a:lvl6pPr>
            <a:lvl7pPr marL="1152030" indent="0">
              <a:buNone/>
              <a:defRPr sz="667"/>
            </a:lvl7pPr>
            <a:lvl8pPr marL="1344034" indent="0">
              <a:buNone/>
              <a:defRPr sz="667"/>
            </a:lvl8pPr>
            <a:lvl9pPr marL="1536040" indent="0">
              <a:buNone/>
              <a:defRPr sz="667"/>
            </a:lvl9pPr>
          </a:lstStyle>
          <a:p>
            <a:pPr lvl="0"/>
            <a:r>
              <a:rPr lang="en-US" smtClean="0"/>
              <a:t>Click to edit Master text styles</a:t>
            </a:r>
          </a:p>
        </p:txBody>
      </p:sp>
    </p:spTree>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9955" y="3530605"/>
            <a:ext cx="5187951" cy="793751"/>
          </a:xfrm>
        </p:spPr>
        <p:txBody>
          <a:bodyPr/>
          <a:lstStyle>
            <a:lvl1pPr>
              <a:defRPr sz="1200"/>
            </a:lvl1pPr>
            <a:lvl2pPr>
              <a:defRPr sz="1067"/>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4106" y="3530605"/>
            <a:ext cx="5187951" cy="793751"/>
          </a:xfrm>
        </p:spPr>
        <p:txBody>
          <a:bodyPr/>
          <a:lstStyle>
            <a:lvl1pPr>
              <a:defRPr sz="1200"/>
            </a:lvl1pPr>
            <a:lvl2pPr>
              <a:defRPr sz="1067"/>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7181" cy="639763"/>
          </a:xfrm>
        </p:spPr>
        <p:txBody>
          <a:bodyPr anchor="b"/>
          <a:lstStyle>
            <a:lvl1pPr marL="0" indent="0">
              <a:buNone/>
              <a:defRPr sz="1067" b="1"/>
            </a:lvl1pPr>
            <a:lvl2pPr marL="192006" indent="0">
              <a:buNone/>
              <a:defRPr sz="800" b="1"/>
            </a:lvl2pPr>
            <a:lvl3pPr marL="384010" indent="0">
              <a:buNone/>
              <a:defRPr sz="800" b="1"/>
            </a:lvl3pPr>
            <a:lvl4pPr marL="576016" indent="0">
              <a:buNone/>
              <a:defRPr sz="667" b="1"/>
            </a:lvl4pPr>
            <a:lvl5pPr marL="768019" indent="0">
              <a:buNone/>
              <a:defRPr sz="667" b="1"/>
            </a:lvl5pPr>
            <a:lvl6pPr marL="960024" indent="0">
              <a:buNone/>
              <a:defRPr sz="667" b="1"/>
            </a:lvl6pPr>
            <a:lvl7pPr marL="1152030" indent="0">
              <a:buNone/>
              <a:defRPr sz="667" b="1"/>
            </a:lvl7pPr>
            <a:lvl8pPr marL="1344034" indent="0">
              <a:buNone/>
              <a:defRPr sz="667" b="1"/>
            </a:lvl8pPr>
            <a:lvl9pPr marL="1536040" indent="0">
              <a:buNone/>
              <a:defRPr sz="667"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7181" cy="3951288"/>
          </a:xfrm>
        </p:spPr>
        <p:txBody>
          <a:bodyPr/>
          <a:lstStyle>
            <a:lvl1pPr>
              <a:defRPr sz="1067"/>
            </a:lvl1pPr>
            <a:lvl2pPr>
              <a:defRPr sz="800"/>
            </a:lvl2pPr>
            <a:lvl3pPr>
              <a:defRPr sz="800"/>
            </a:lvl3pPr>
            <a:lvl4pPr>
              <a:defRPr sz="667"/>
            </a:lvl4pPr>
            <a:lvl5pPr>
              <a:defRPr sz="667"/>
            </a:lvl5pPr>
            <a:lvl6pPr>
              <a:defRPr sz="667"/>
            </a:lvl6pPr>
            <a:lvl7pPr>
              <a:defRPr sz="667"/>
            </a:lvl7pPr>
            <a:lvl8pPr>
              <a:defRPr sz="667"/>
            </a:lvl8pPr>
            <a:lvl9pPr>
              <a:defRPr sz="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32" y="1535113"/>
            <a:ext cx="5388768" cy="639763"/>
          </a:xfrm>
        </p:spPr>
        <p:txBody>
          <a:bodyPr anchor="b"/>
          <a:lstStyle>
            <a:lvl1pPr marL="0" indent="0">
              <a:buNone/>
              <a:defRPr sz="1067" b="1"/>
            </a:lvl1pPr>
            <a:lvl2pPr marL="192006" indent="0">
              <a:buNone/>
              <a:defRPr sz="800" b="1"/>
            </a:lvl2pPr>
            <a:lvl3pPr marL="384010" indent="0">
              <a:buNone/>
              <a:defRPr sz="800" b="1"/>
            </a:lvl3pPr>
            <a:lvl4pPr marL="576016" indent="0">
              <a:buNone/>
              <a:defRPr sz="667" b="1"/>
            </a:lvl4pPr>
            <a:lvl5pPr marL="768019" indent="0">
              <a:buNone/>
              <a:defRPr sz="667" b="1"/>
            </a:lvl5pPr>
            <a:lvl6pPr marL="960024" indent="0">
              <a:buNone/>
              <a:defRPr sz="667" b="1"/>
            </a:lvl6pPr>
            <a:lvl7pPr marL="1152030" indent="0">
              <a:buNone/>
              <a:defRPr sz="667" b="1"/>
            </a:lvl7pPr>
            <a:lvl8pPr marL="1344034" indent="0">
              <a:buNone/>
              <a:defRPr sz="667" b="1"/>
            </a:lvl8pPr>
            <a:lvl9pPr marL="1536040" indent="0">
              <a:buNone/>
              <a:defRPr sz="667" b="1"/>
            </a:lvl9pPr>
          </a:lstStyle>
          <a:p>
            <a:pPr lvl="0"/>
            <a:r>
              <a:rPr lang="en-US" smtClean="0"/>
              <a:t>Click to edit Master text styles</a:t>
            </a:r>
          </a:p>
        </p:txBody>
      </p:sp>
      <p:sp>
        <p:nvSpPr>
          <p:cNvPr id="6" name="Content Placeholder 5"/>
          <p:cNvSpPr>
            <a:spLocks noGrp="1"/>
          </p:cNvSpPr>
          <p:nvPr>
            <p:ph sz="quarter" idx="4"/>
          </p:nvPr>
        </p:nvSpPr>
        <p:spPr>
          <a:xfrm>
            <a:off x="6193632" y="2174875"/>
            <a:ext cx="5388768" cy="3951288"/>
          </a:xfrm>
        </p:spPr>
        <p:txBody>
          <a:bodyPr/>
          <a:lstStyle>
            <a:lvl1pPr>
              <a:defRPr sz="1067"/>
            </a:lvl1pPr>
            <a:lvl2pPr>
              <a:defRPr sz="800"/>
            </a:lvl2pPr>
            <a:lvl3pPr>
              <a:defRPr sz="800"/>
            </a:lvl3pPr>
            <a:lvl4pPr>
              <a:defRPr sz="667"/>
            </a:lvl4pPr>
            <a:lvl5pPr>
              <a:defRPr sz="667"/>
            </a:lvl5pPr>
            <a:lvl6pPr>
              <a:defRPr sz="667"/>
            </a:lvl6pPr>
            <a:lvl7pPr>
              <a:defRPr sz="667"/>
            </a:lvl7pPr>
            <a:lvl8pPr>
              <a:defRPr sz="667"/>
            </a:lvl8pPr>
            <a:lvl9pPr>
              <a:defRPr sz="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0819" cy="1162051"/>
          </a:xfrm>
        </p:spPr>
        <p:txBody>
          <a:bodyPr/>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4766469" y="273056"/>
            <a:ext cx="6815931" cy="5853113"/>
          </a:xfrm>
        </p:spPr>
        <p:txBody>
          <a:bodyPr/>
          <a:lstStyle>
            <a:lvl1pPr>
              <a:defRPr sz="1333"/>
            </a:lvl1pPr>
            <a:lvl2pPr>
              <a:defRPr sz="1200"/>
            </a:lvl2pPr>
            <a:lvl3pPr>
              <a:defRPr sz="1067"/>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4"/>
            <a:ext cx="4010819" cy="4691063"/>
          </a:xfrm>
        </p:spPr>
        <p:txBody>
          <a:bodyPr/>
          <a:lstStyle>
            <a:lvl1pPr marL="0" indent="0">
              <a:buNone/>
              <a:defRPr sz="667"/>
            </a:lvl1pPr>
            <a:lvl2pPr marL="192006" indent="0">
              <a:buNone/>
              <a:defRPr sz="533"/>
            </a:lvl2pPr>
            <a:lvl3pPr marL="384010" indent="0">
              <a:buNone/>
              <a:defRPr sz="400"/>
            </a:lvl3pPr>
            <a:lvl4pPr marL="576016" indent="0">
              <a:buNone/>
              <a:defRPr sz="400"/>
            </a:lvl4pPr>
            <a:lvl5pPr marL="768019" indent="0">
              <a:buNone/>
              <a:defRPr sz="400"/>
            </a:lvl5pPr>
            <a:lvl6pPr marL="960024" indent="0">
              <a:buNone/>
              <a:defRPr sz="400"/>
            </a:lvl6pPr>
            <a:lvl7pPr marL="1152030" indent="0">
              <a:buNone/>
              <a:defRPr sz="400"/>
            </a:lvl7pPr>
            <a:lvl8pPr marL="1344034" indent="0">
              <a:buNone/>
              <a:defRPr sz="400"/>
            </a:lvl8pPr>
            <a:lvl9pPr marL="1536040" indent="0">
              <a:buNone/>
              <a:defRPr sz="400"/>
            </a:lvl9pPr>
          </a:lstStyle>
          <a:p>
            <a:pPr lvl="0"/>
            <a:r>
              <a:rPr lang="en-US" smtClean="0"/>
              <a:t>Click to edit Master text styles</a:t>
            </a:r>
          </a:p>
        </p:txBody>
      </p:sp>
    </p:spTree>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1" y="4800601"/>
            <a:ext cx="7315200" cy="566739"/>
          </a:xfrm>
        </p:spPr>
        <p:txBody>
          <a:bodyPr/>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2389981" y="612775"/>
            <a:ext cx="7315200" cy="4114800"/>
          </a:xfrm>
        </p:spPr>
        <p:txBody>
          <a:bodyPr/>
          <a:lstStyle>
            <a:lvl1pPr marL="0" indent="0">
              <a:buNone/>
              <a:defRPr sz="1333"/>
            </a:lvl1pPr>
            <a:lvl2pPr marL="192006" indent="0">
              <a:buNone/>
              <a:defRPr sz="1200"/>
            </a:lvl2pPr>
            <a:lvl3pPr marL="384010" indent="0">
              <a:buNone/>
              <a:defRPr sz="1067"/>
            </a:lvl3pPr>
            <a:lvl4pPr marL="576016" indent="0">
              <a:buNone/>
              <a:defRPr sz="800"/>
            </a:lvl4pPr>
            <a:lvl5pPr marL="768019" indent="0">
              <a:buNone/>
              <a:defRPr sz="800"/>
            </a:lvl5pPr>
            <a:lvl6pPr marL="960024" indent="0">
              <a:buNone/>
              <a:defRPr sz="800"/>
            </a:lvl6pPr>
            <a:lvl7pPr marL="1152030" indent="0">
              <a:buNone/>
              <a:defRPr sz="800"/>
            </a:lvl7pPr>
            <a:lvl8pPr marL="1344034" indent="0">
              <a:buNone/>
              <a:defRPr sz="800"/>
            </a:lvl8pPr>
            <a:lvl9pPr marL="1536040" indent="0">
              <a:buNone/>
              <a:defRPr sz="800"/>
            </a:lvl9pPr>
          </a:lstStyle>
          <a:p>
            <a:endParaRPr lang="en-US"/>
          </a:p>
        </p:txBody>
      </p:sp>
      <p:sp>
        <p:nvSpPr>
          <p:cNvPr id="4" name="Text Placeholder 3"/>
          <p:cNvSpPr>
            <a:spLocks noGrp="1"/>
          </p:cNvSpPr>
          <p:nvPr>
            <p:ph type="body" sz="half" idx="2"/>
          </p:nvPr>
        </p:nvSpPr>
        <p:spPr>
          <a:xfrm>
            <a:off x="2389981" y="5367343"/>
            <a:ext cx="7315200" cy="804863"/>
          </a:xfrm>
        </p:spPr>
        <p:txBody>
          <a:bodyPr/>
          <a:lstStyle>
            <a:lvl1pPr marL="0" indent="0">
              <a:buNone/>
              <a:defRPr sz="667"/>
            </a:lvl1pPr>
            <a:lvl2pPr marL="192006" indent="0">
              <a:buNone/>
              <a:defRPr sz="533"/>
            </a:lvl2pPr>
            <a:lvl3pPr marL="384010" indent="0">
              <a:buNone/>
              <a:defRPr sz="400"/>
            </a:lvl3pPr>
            <a:lvl4pPr marL="576016" indent="0">
              <a:buNone/>
              <a:defRPr sz="400"/>
            </a:lvl4pPr>
            <a:lvl5pPr marL="768019" indent="0">
              <a:buNone/>
              <a:defRPr sz="400"/>
            </a:lvl5pPr>
            <a:lvl6pPr marL="960024" indent="0">
              <a:buNone/>
              <a:defRPr sz="400"/>
            </a:lvl6pPr>
            <a:lvl7pPr marL="1152030" indent="0">
              <a:buNone/>
              <a:defRPr sz="400"/>
            </a:lvl7pPr>
            <a:lvl8pPr marL="1344034" indent="0">
              <a:buNone/>
              <a:defRPr sz="400"/>
            </a:lvl8pPr>
            <a:lvl9pPr marL="1536040" indent="0">
              <a:buNone/>
              <a:defRPr sz="400"/>
            </a:lvl9pPr>
          </a:lstStyle>
          <a:p>
            <a:pPr lvl="0"/>
            <a:r>
              <a:rPr lang="en-US" smtClean="0"/>
              <a:t>Click to edit Master text styles</a:t>
            </a:r>
          </a:p>
        </p:txBody>
      </p:sp>
    </p:spTree>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1_Title &amp; Subtitle">
    <p:spTree>
      <p:nvGrpSpPr>
        <p:cNvPr id="1" name=""/>
        <p:cNvGrpSpPr/>
        <p:nvPr/>
      </p:nvGrpSpPr>
      <p:grpSpPr>
        <a:xfrm>
          <a:off x="0" y="0"/>
          <a:ext cx="0" cy="0"/>
          <a:chOff x="0" y="0"/>
          <a:chExt cx="0" cy="0"/>
        </a:xfrm>
      </p:grpSpPr>
      <p:grpSp>
        <p:nvGrpSpPr>
          <p:cNvPr id="2" name="Group 17"/>
          <p:cNvGrpSpPr>
            <a:grpSpLocks/>
          </p:cNvGrpSpPr>
          <p:nvPr/>
        </p:nvGrpSpPr>
        <p:grpSpPr bwMode="auto">
          <a:xfrm>
            <a:off x="10403417" y="6584951"/>
            <a:ext cx="1659467" cy="184149"/>
            <a:chOff x="0" y="0"/>
            <a:chExt cx="3322531" cy="370637"/>
          </a:xfrm>
        </p:grpSpPr>
        <p:grpSp>
          <p:nvGrpSpPr>
            <p:cNvPr id="3" name="Group 15"/>
            <p:cNvGrpSpPr>
              <a:grpSpLocks/>
            </p:cNvGrpSpPr>
            <p:nvPr/>
          </p:nvGrpSpPr>
          <p:grpSpPr bwMode="auto">
            <a:xfrm>
              <a:off x="1915940" y="0"/>
              <a:ext cx="1406592" cy="370638"/>
              <a:chOff x="0" y="0"/>
              <a:chExt cx="1406590" cy="370637"/>
            </a:xfrm>
          </p:grpSpPr>
          <p:sp>
            <p:nvSpPr>
              <p:cNvPr id="5" name="Shape 13"/>
              <p:cNvSpPr>
                <a:spLocks noChangeArrowheads="1"/>
              </p:cNvSpPr>
              <p:nvPr/>
            </p:nvSpPr>
            <p:spPr bwMode="auto">
              <a:xfrm>
                <a:off x="-400" y="0"/>
                <a:ext cx="1406988" cy="370637"/>
              </a:xfrm>
              <a:prstGeom prst="rect">
                <a:avLst/>
              </a:prstGeom>
              <a:solidFill>
                <a:srgbClr val="474D53"/>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ctr" eaLnBrk="0" hangingPunct="0">
                  <a:defRPr sz="1900">
                    <a:solidFill>
                      <a:schemeClr val="tx1"/>
                    </a:solidFill>
                    <a:latin typeface="Arimo" charset="0"/>
                    <a:ea typeface="Helvetica Light" charset="0"/>
                    <a:cs typeface="Helvetica Light" charset="0"/>
                    <a:sym typeface="Helvetica Light" charset="0"/>
                  </a:defRPr>
                </a:lvl1pPr>
                <a:lvl2pPr marL="742950" indent="-285750" algn="ctr" eaLnBrk="0" hangingPunct="0">
                  <a:defRPr sz="1900">
                    <a:solidFill>
                      <a:schemeClr val="tx1"/>
                    </a:solidFill>
                    <a:latin typeface="Arimo" charset="0"/>
                    <a:ea typeface="Helvetica Light" charset="0"/>
                    <a:cs typeface="Helvetica Light" charset="0"/>
                    <a:sym typeface="Helvetica Light" charset="0"/>
                  </a:defRPr>
                </a:lvl2pPr>
                <a:lvl3pPr marL="1143000" indent="-228600" algn="ctr" eaLnBrk="0" hangingPunct="0">
                  <a:defRPr sz="1900">
                    <a:solidFill>
                      <a:schemeClr val="tx1"/>
                    </a:solidFill>
                    <a:latin typeface="Arimo" charset="0"/>
                    <a:ea typeface="Helvetica Light" charset="0"/>
                    <a:cs typeface="Helvetica Light" charset="0"/>
                    <a:sym typeface="Helvetica Light" charset="0"/>
                  </a:defRPr>
                </a:lvl3pPr>
                <a:lvl4pPr marL="1600200" indent="-228600" algn="ctr" eaLnBrk="0" hangingPunct="0">
                  <a:defRPr sz="1900">
                    <a:solidFill>
                      <a:schemeClr val="tx1"/>
                    </a:solidFill>
                    <a:latin typeface="Arimo" charset="0"/>
                    <a:ea typeface="Helvetica Light" charset="0"/>
                    <a:cs typeface="Helvetica Light" charset="0"/>
                    <a:sym typeface="Helvetica Light" charset="0"/>
                  </a:defRPr>
                </a:lvl4pPr>
                <a:lvl5pPr marL="2057400" indent="-228600" algn="ctr" eaLnBrk="0" hangingPunct="0">
                  <a:defRPr sz="1900">
                    <a:solidFill>
                      <a:schemeClr val="tx1"/>
                    </a:solidFill>
                    <a:latin typeface="Arimo" charset="0"/>
                    <a:ea typeface="Helvetica Light" charset="0"/>
                    <a:cs typeface="Helvetica Light" charset="0"/>
                    <a:sym typeface="Helvetica Light" charset="0"/>
                  </a:defRPr>
                </a:lvl5pPr>
                <a:lvl6pPr marL="25146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6pPr>
                <a:lvl7pPr marL="29718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7pPr>
                <a:lvl8pPr marL="34290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8pPr>
                <a:lvl9pPr marL="38862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9pPr>
              </a:lstStyle>
              <a:p>
                <a:pPr defTabSz="412740" eaLnBrk="1" fontAlgn="base" hangingPunct="1">
                  <a:spcBef>
                    <a:spcPct val="0"/>
                  </a:spcBef>
                  <a:spcAft>
                    <a:spcPct val="0"/>
                  </a:spcAft>
                  <a:defRPr/>
                </a:pPr>
                <a:endParaRPr lang="es-MX" altLang="es-MX" sz="4267" smtClean="0">
                  <a:solidFill>
                    <a:srgbClr val="000000"/>
                  </a:solidFill>
                </a:endParaRPr>
              </a:p>
            </p:txBody>
          </p:sp>
          <p:pic>
            <p:nvPicPr>
              <p:cNvPr id="6" name="5.png"/>
              <p:cNvPicPr>
                <a:picLocks noChangeAspect="1" noChangeArrowheads="1"/>
              </p:cNvPicPr>
              <p:nvPr/>
            </p:nvPicPr>
            <p:blipFill>
              <a:blip r:embed="rId2">
                <a:extLst>
                  <a:ext uri="{28A0092B-C50C-407E-A947-70E740481C1C}">
                    <a14:useLocalDpi xmlns:a14="http://schemas.microsoft.com/office/drawing/2010/main" val="0"/>
                  </a:ext>
                </a:extLst>
              </a:blip>
              <a:srcRect l="189" r="189"/>
              <a:stretch>
                <a:fillRect/>
              </a:stretch>
            </p:blipFill>
            <p:spPr bwMode="auto">
              <a:xfrm>
                <a:off x="110209" y="69199"/>
                <a:ext cx="1186070" cy="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4" name="Shape 16"/>
            <p:cNvSpPr>
              <a:spLocks noChangeArrowheads="1"/>
            </p:cNvSpPr>
            <p:nvPr/>
          </p:nvSpPr>
          <p:spPr bwMode="auto">
            <a:xfrm>
              <a:off x="0" y="59518"/>
              <a:ext cx="1805848" cy="29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algn="r" defTabSz="412740" fontAlgn="base">
                <a:lnSpc>
                  <a:spcPct val="110000"/>
                </a:lnSpc>
                <a:spcBef>
                  <a:spcPts val="667"/>
                </a:spcBef>
                <a:spcAft>
                  <a:spcPct val="0"/>
                </a:spcAft>
              </a:pPr>
              <a:r>
                <a:rPr lang="es-MX" altLang="es-MX" sz="667" smtClean="0">
                  <a:solidFill>
                    <a:srgbClr val="000000"/>
                  </a:solidFill>
                  <a:sym typeface="Arimo" pitchFamily="34" charset="0"/>
                </a:rPr>
                <a:t>SUBJECT NAME HERE</a:t>
              </a:r>
            </a:p>
          </p:txBody>
        </p:sp>
      </p:grpSp>
      <p:grpSp>
        <p:nvGrpSpPr>
          <p:cNvPr id="7" name="Group 20"/>
          <p:cNvGrpSpPr>
            <a:grpSpLocks/>
          </p:cNvGrpSpPr>
          <p:nvPr userDrawn="1"/>
        </p:nvGrpSpPr>
        <p:grpSpPr bwMode="auto">
          <a:xfrm>
            <a:off x="11385551" y="-23283"/>
            <a:ext cx="404283" cy="421217"/>
            <a:chOff x="0" y="0"/>
            <a:chExt cx="809518" cy="839722"/>
          </a:xfrm>
        </p:grpSpPr>
        <p:sp>
          <p:nvSpPr>
            <p:cNvPr id="8" name="Shape 18"/>
            <p:cNvSpPr/>
            <p:nvPr/>
          </p:nvSpPr>
          <p:spPr>
            <a:xfrm>
              <a:off x="0" y="75957"/>
              <a:ext cx="809518" cy="7637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4">
                <a:lumMod val="75000"/>
              </a:schemeClr>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sp>
          <p:nvSpPr>
            <p:cNvPr id="9" name="Shape 19"/>
            <p:cNvSpPr/>
            <p:nvPr/>
          </p:nvSpPr>
          <p:spPr>
            <a:xfrm>
              <a:off x="0" y="0"/>
              <a:ext cx="809518" cy="7637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4"/>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grpSp>
      <p:sp>
        <p:nvSpPr>
          <p:cNvPr id="10" name="Slide Number Placeholder 9"/>
          <p:cNvSpPr>
            <a:spLocks noGrp="1"/>
          </p:cNvSpPr>
          <p:nvPr>
            <p:ph type="sldNum" sz="quarter" idx="10"/>
          </p:nvPr>
        </p:nvSpPr>
        <p:spPr>
          <a:xfrm>
            <a:off x="11381317" y="63500"/>
            <a:ext cx="431800" cy="203200"/>
          </a:xfrm>
        </p:spPr>
        <p:txBody>
          <a:bodyPr/>
          <a:lstStyle>
            <a:lvl1pPr>
              <a:defRPr/>
            </a:lvl1pPr>
          </a:lstStyle>
          <a:p>
            <a:pPr>
              <a:defRPr/>
            </a:pPr>
            <a:fld id="{46A1EF02-5A62-4BC1-B65E-9A736DB7F3F9}" type="slidenum">
              <a:rPr lang="en-US" altLang="es-MX">
                <a:solidFill>
                  <a:srgbClr val="FFFFFF"/>
                </a:solidFill>
              </a:rPr>
              <a:pPr>
                <a:defRPr/>
              </a:pPr>
              <a:t>‹Nº›</a:t>
            </a:fld>
            <a:endParaRPr lang="en-US" altLang="es-MX">
              <a:solidFill>
                <a:srgbClr val="FFFFFF"/>
              </a:solidFill>
            </a:endParaRPr>
          </a:p>
        </p:txBody>
      </p:sp>
    </p:spTree>
    <p:extLst>
      <p:ext uri="{BB962C8B-B14F-4D97-AF65-F5344CB8AC3E}">
        <p14:creationId xmlns:p14="http://schemas.microsoft.com/office/powerpoint/2010/main" val="3689068600"/>
      </p:ext>
    </p:extLst>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32" y="1149351"/>
            <a:ext cx="2613025" cy="317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9953" y="1149351"/>
            <a:ext cx="7762875" cy="317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69954" y="1149351"/>
            <a:ext cx="10452100" cy="2317751"/>
          </a:xfrm>
          <a:prstGeom prst="rect">
            <a:avLst/>
          </a:prstGeom>
        </p:spPr>
        <p:txBody>
          <a:bodyPr lIns="0" tIns="0" rIns="0" bIns="0" anchor="b"/>
          <a:lstStyle/>
          <a:p>
            <a:pPr lvl="0"/>
            <a:r>
              <a:t>Title Text</a:t>
            </a:r>
          </a:p>
        </p:txBody>
      </p:sp>
      <p:sp>
        <p:nvSpPr>
          <p:cNvPr id="6" name="Shape 6"/>
          <p:cNvSpPr>
            <a:spLocks noGrp="1"/>
          </p:cNvSpPr>
          <p:nvPr>
            <p:ph type="body" idx="1"/>
          </p:nvPr>
        </p:nvSpPr>
        <p:spPr>
          <a:xfrm>
            <a:off x="869954" y="3530602"/>
            <a:ext cx="10452100" cy="793751"/>
          </a:xfrm>
          <a:prstGeom prst="rect">
            <a:avLst/>
          </a:prstGeom>
        </p:spPr>
        <p:txBody>
          <a:bodyPr lIns="0" tIns="0" rIns="0" bIns="0" anchor="t"/>
          <a:lstStyle>
            <a:lvl1pPr marL="0" indent="0" algn="ctr">
              <a:spcBef>
                <a:spcPts val="0"/>
              </a:spcBef>
              <a:buSzTx/>
              <a:buNone/>
              <a:defRPr sz="1800"/>
            </a:lvl1pPr>
            <a:lvl2pPr marL="0" indent="0" algn="ctr">
              <a:spcBef>
                <a:spcPts val="0"/>
              </a:spcBef>
              <a:buSzTx/>
              <a:buNone/>
              <a:defRPr sz="1800"/>
            </a:lvl2pPr>
            <a:lvl3pPr marL="0" indent="0" algn="ctr">
              <a:spcBef>
                <a:spcPts val="0"/>
              </a:spcBef>
              <a:buSzTx/>
              <a:buNone/>
              <a:defRPr sz="1800"/>
            </a:lvl3pPr>
            <a:lvl4pPr marL="0" indent="0" algn="ctr">
              <a:spcBef>
                <a:spcPts val="0"/>
              </a:spcBef>
              <a:buSzTx/>
              <a:buNone/>
              <a:defRPr sz="1800"/>
            </a:lvl4pPr>
            <a:lvl5pPr marL="0" indent="0" algn="ctr">
              <a:spcBef>
                <a:spcPts val="0"/>
              </a:spcBef>
              <a:buSzTx/>
              <a:buNone/>
              <a:defRPr sz="1800"/>
            </a:lvl5pPr>
          </a:lstStyle>
          <a:p>
            <a:pPr lvl="0"/>
            <a:r>
              <a:t>Body Level One</a:t>
            </a:r>
          </a:p>
          <a:p>
            <a:pPr lvl="1"/>
            <a:r>
              <a:t>Body Level Two</a:t>
            </a:r>
          </a:p>
          <a:p>
            <a:pPr lvl="2"/>
            <a:r>
              <a:t>Body Level Three</a:t>
            </a:r>
          </a:p>
          <a:p>
            <a:pPr lvl="3"/>
            <a:r>
              <a:t>Body Level Four</a:t>
            </a:r>
          </a:p>
          <a:p>
            <a:pPr lvl="4"/>
            <a:r>
              <a:t>Body Level Five</a:t>
            </a:r>
          </a:p>
        </p:txBody>
      </p:sp>
    </p:spTree>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lank with Footer &amp; Header">
    <p:spTree>
      <p:nvGrpSpPr>
        <p:cNvPr id="1" name=""/>
        <p:cNvGrpSpPr/>
        <p:nvPr/>
      </p:nvGrpSpPr>
      <p:grpSpPr>
        <a:xfrm>
          <a:off x="0" y="0"/>
          <a:ext cx="0" cy="0"/>
          <a:chOff x="0" y="0"/>
          <a:chExt cx="0" cy="0"/>
        </a:xfrm>
      </p:grpSpPr>
      <p:sp>
        <p:nvSpPr>
          <p:cNvPr id="4" name="Rectangle 1"/>
          <p:cNvSpPr/>
          <p:nvPr userDrawn="1"/>
        </p:nvSpPr>
        <p:spPr>
          <a:xfrm>
            <a:off x="11679769" y="-23813"/>
            <a:ext cx="345017" cy="48577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2100">
                <a:solidFill>
                  <a:schemeClr val="tx1"/>
                </a:solidFill>
                <a:latin typeface="Gill Sans"/>
                <a:ea typeface="Gill Sans"/>
                <a:cs typeface="Gill Sans"/>
                <a:sym typeface="Gill Sans"/>
              </a:defRPr>
            </a:lvl1pPr>
            <a:lvl2pPr defTabSz="685800">
              <a:defRPr sz="2100">
                <a:solidFill>
                  <a:schemeClr val="tx1"/>
                </a:solidFill>
                <a:latin typeface="Gill Sans"/>
                <a:ea typeface="Gill Sans"/>
                <a:cs typeface="Gill Sans"/>
                <a:sym typeface="Gill Sans"/>
              </a:defRPr>
            </a:lvl2pPr>
            <a:lvl3pPr defTabSz="685800">
              <a:defRPr sz="2100">
                <a:solidFill>
                  <a:schemeClr val="tx1"/>
                </a:solidFill>
                <a:latin typeface="Gill Sans"/>
                <a:ea typeface="Gill Sans"/>
                <a:cs typeface="Gill Sans"/>
                <a:sym typeface="Gill Sans"/>
              </a:defRPr>
            </a:lvl3pPr>
            <a:lvl4pPr defTabSz="685800">
              <a:defRPr sz="2100">
                <a:solidFill>
                  <a:schemeClr val="tx1"/>
                </a:solidFill>
                <a:latin typeface="Gill Sans"/>
                <a:ea typeface="Gill Sans"/>
                <a:cs typeface="Gill Sans"/>
                <a:sym typeface="Gill Sans"/>
              </a:defRPr>
            </a:lvl4pPr>
            <a:lvl5pPr defTabSz="685800">
              <a:defRPr sz="2100">
                <a:solidFill>
                  <a:schemeClr val="tx1"/>
                </a:solidFill>
                <a:latin typeface="Gill Sans"/>
                <a:ea typeface="Gill Sans"/>
                <a:cs typeface="Gill Sans"/>
                <a:sym typeface="Gill Sans"/>
              </a:defRPr>
            </a:lvl5pPr>
            <a:lvl6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fontAlgn="base">
              <a:spcBef>
                <a:spcPct val="0"/>
              </a:spcBef>
              <a:spcAft>
                <a:spcPct val="0"/>
              </a:spcAft>
              <a:defRPr/>
            </a:pPr>
            <a:endParaRPr lang="en-US" altLang="es-MX" sz="1300" smtClean="0">
              <a:solidFill>
                <a:srgbClr val="FFFFFF"/>
              </a:solidFill>
              <a:latin typeface="Arial" panose="020B0604020202020204" pitchFamily="34" charset="0"/>
            </a:endParaRPr>
          </a:p>
        </p:txBody>
      </p:sp>
      <p:sp>
        <p:nvSpPr>
          <p:cNvPr id="5" name="Slide Number Placeholder 5"/>
          <p:cNvSpPr txBox="1">
            <a:spLocks/>
          </p:cNvSpPr>
          <p:nvPr userDrawn="1"/>
        </p:nvSpPr>
        <p:spPr>
          <a:xfrm>
            <a:off x="11631084" y="173039"/>
            <a:ext cx="431800" cy="192087"/>
          </a:xfrm>
          <a:prstGeom prst="rect">
            <a:avLst/>
          </a:prstGeom>
        </p:spPr>
        <p:txBody>
          <a:bodyPr lIns="68580" tIns="34291" rIns="68580" bIns="34291" anchor="ctr"/>
          <a:lstStyle>
            <a:lvl1pPr>
              <a:defRPr sz="2100">
                <a:solidFill>
                  <a:schemeClr val="tx1"/>
                </a:solidFill>
                <a:latin typeface="Gill Sans"/>
                <a:ea typeface="Gill Sans"/>
                <a:cs typeface="Gill Sans"/>
                <a:sym typeface="Gill Sans"/>
              </a:defRPr>
            </a:lvl1pPr>
            <a:lvl2pPr>
              <a:defRPr sz="2100">
                <a:solidFill>
                  <a:schemeClr val="tx1"/>
                </a:solidFill>
                <a:latin typeface="Gill Sans"/>
                <a:ea typeface="Gill Sans"/>
                <a:cs typeface="Gill Sans"/>
                <a:sym typeface="Gill Sans"/>
              </a:defRPr>
            </a:lvl2pPr>
            <a:lvl3pPr>
              <a:defRPr sz="2100">
                <a:solidFill>
                  <a:schemeClr val="tx1"/>
                </a:solidFill>
                <a:latin typeface="Gill Sans"/>
                <a:ea typeface="Gill Sans"/>
                <a:cs typeface="Gill Sans"/>
                <a:sym typeface="Gill Sans"/>
              </a:defRPr>
            </a:lvl3pPr>
            <a:lvl4pPr>
              <a:defRPr sz="2100">
                <a:solidFill>
                  <a:schemeClr val="tx1"/>
                </a:solidFill>
                <a:latin typeface="Gill Sans"/>
                <a:ea typeface="Gill Sans"/>
                <a:cs typeface="Gill Sans"/>
                <a:sym typeface="Gill Sans"/>
              </a:defRPr>
            </a:lvl4pPr>
            <a:lvl5pPr>
              <a:defRPr sz="2100">
                <a:solidFill>
                  <a:schemeClr val="tx1"/>
                </a:solidFill>
                <a:latin typeface="Gill Sans"/>
                <a:ea typeface="Gill Sans"/>
                <a:cs typeface="Gill Sans"/>
                <a:sym typeface="Gill Sans"/>
              </a:defRPr>
            </a:lvl5pPr>
            <a:lvl6pPr indent="-131445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defTabSz="914377" fontAlgn="base">
              <a:spcBef>
                <a:spcPct val="0"/>
              </a:spcBef>
              <a:spcAft>
                <a:spcPct val="0"/>
              </a:spcAft>
              <a:defRPr/>
            </a:pPr>
            <a:fld id="{70E9096B-1FD4-A542-B29A-6FB01F7F1EF7}" type="slidenum">
              <a:rPr lang="en-US" altLang="es-MX" sz="600" smtClean="0">
                <a:solidFill>
                  <a:srgbClr val="FEFEFE"/>
                </a:solidFill>
                <a:latin typeface="Arial" panose="020B0604020202020204" pitchFamily="34" charset="0"/>
                <a:ea typeface="Montserrat"/>
                <a:cs typeface="Montserrat"/>
              </a:rPr>
              <a:pPr algn="ctr" defTabSz="914377" fontAlgn="base">
                <a:spcBef>
                  <a:spcPct val="0"/>
                </a:spcBef>
                <a:spcAft>
                  <a:spcPct val="0"/>
                </a:spcAft>
                <a:defRPr/>
              </a:pPr>
              <a:t>‹Nº›</a:t>
            </a:fld>
            <a:endParaRPr lang="en-US" altLang="es-MX" sz="600" smtClean="0">
              <a:solidFill>
                <a:srgbClr val="FEFEFE"/>
              </a:solidFill>
              <a:latin typeface="Arial" panose="020B0604020202020204" pitchFamily="34" charset="0"/>
              <a:ea typeface="Montserrat"/>
              <a:cs typeface="Montserrat"/>
            </a:endParaRPr>
          </a:p>
        </p:txBody>
      </p:sp>
      <p:grpSp>
        <p:nvGrpSpPr>
          <p:cNvPr id="6" name="Group 4"/>
          <p:cNvGrpSpPr>
            <a:grpSpLocks/>
          </p:cNvGrpSpPr>
          <p:nvPr userDrawn="1"/>
        </p:nvGrpSpPr>
        <p:grpSpPr bwMode="auto">
          <a:xfrm>
            <a:off x="11808886" y="6477002"/>
            <a:ext cx="230716" cy="231775"/>
            <a:chOff x="11275488" y="5797834"/>
            <a:chExt cx="353804" cy="353804"/>
          </a:xfrm>
        </p:grpSpPr>
        <p:sp>
          <p:nvSpPr>
            <p:cNvPr id="7" name="Oval 2">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2100">
                  <a:solidFill>
                    <a:schemeClr val="tx1"/>
                  </a:solidFill>
                  <a:latin typeface="Gill Sans"/>
                  <a:ea typeface="Gill Sans"/>
                  <a:cs typeface="Gill Sans"/>
                  <a:sym typeface="Gill Sans"/>
                </a:defRPr>
              </a:lvl1pPr>
              <a:lvl2pPr defTabSz="685800">
                <a:defRPr sz="2100">
                  <a:solidFill>
                    <a:schemeClr val="tx1"/>
                  </a:solidFill>
                  <a:latin typeface="Gill Sans"/>
                  <a:ea typeface="Gill Sans"/>
                  <a:cs typeface="Gill Sans"/>
                  <a:sym typeface="Gill Sans"/>
                </a:defRPr>
              </a:lvl2pPr>
              <a:lvl3pPr defTabSz="685800">
                <a:defRPr sz="2100">
                  <a:solidFill>
                    <a:schemeClr val="tx1"/>
                  </a:solidFill>
                  <a:latin typeface="Gill Sans"/>
                  <a:ea typeface="Gill Sans"/>
                  <a:cs typeface="Gill Sans"/>
                  <a:sym typeface="Gill Sans"/>
                </a:defRPr>
              </a:lvl3pPr>
              <a:lvl4pPr defTabSz="685800">
                <a:defRPr sz="2100">
                  <a:solidFill>
                    <a:schemeClr val="tx1"/>
                  </a:solidFill>
                  <a:latin typeface="Gill Sans"/>
                  <a:ea typeface="Gill Sans"/>
                  <a:cs typeface="Gill Sans"/>
                  <a:sym typeface="Gill Sans"/>
                </a:defRPr>
              </a:lvl4pPr>
              <a:lvl5pPr defTabSz="685800">
                <a:defRPr sz="2100">
                  <a:solidFill>
                    <a:schemeClr val="tx1"/>
                  </a:solidFill>
                  <a:latin typeface="Gill Sans"/>
                  <a:ea typeface="Gill Sans"/>
                  <a:cs typeface="Gill Sans"/>
                  <a:sym typeface="Gill Sans"/>
                </a:defRPr>
              </a:lvl5pPr>
              <a:lvl6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fontAlgn="base">
                <a:spcBef>
                  <a:spcPct val="0"/>
                </a:spcBef>
                <a:spcAft>
                  <a:spcPct val="0"/>
                </a:spcAft>
                <a:defRPr/>
              </a:pPr>
              <a:endParaRPr lang="en-US" altLang="es-MX" sz="1300" smtClean="0">
                <a:solidFill>
                  <a:srgbClr val="FFFFFF"/>
                </a:solidFill>
                <a:latin typeface="Arial" panose="020B0604020202020204" pitchFamily="34" charset="0"/>
              </a:endParaRPr>
            </a:p>
          </p:txBody>
        </p:sp>
        <p:sp>
          <p:nvSpPr>
            <p:cNvPr id="8" name="Chevron 32">
              <a:hlinkClick r:id="" action="ppaction://hlinkshowjump?jump=nextslide" tooltip="Next Slide"/>
            </p:cNvPr>
            <p:cNvSpPr/>
            <p:nvPr userDrawn="1"/>
          </p:nvSpPr>
          <p:spPr>
            <a:xfrm>
              <a:off x="11402078" y="5894767"/>
              <a:ext cx="126592" cy="169632"/>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2100">
                  <a:solidFill>
                    <a:schemeClr val="tx1"/>
                  </a:solidFill>
                  <a:latin typeface="Gill Sans"/>
                  <a:ea typeface="Gill Sans"/>
                  <a:cs typeface="Gill Sans"/>
                  <a:sym typeface="Gill Sans"/>
                </a:defRPr>
              </a:lvl1pPr>
              <a:lvl2pPr defTabSz="685800">
                <a:defRPr sz="2100">
                  <a:solidFill>
                    <a:schemeClr val="tx1"/>
                  </a:solidFill>
                  <a:latin typeface="Gill Sans"/>
                  <a:ea typeface="Gill Sans"/>
                  <a:cs typeface="Gill Sans"/>
                  <a:sym typeface="Gill Sans"/>
                </a:defRPr>
              </a:lvl2pPr>
              <a:lvl3pPr defTabSz="685800">
                <a:defRPr sz="2100">
                  <a:solidFill>
                    <a:schemeClr val="tx1"/>
                  </a:solidFill>
                  <a:latin typeface="Gill Sans"/>
                  <a:ea typeface="Gill Sans"/>
                  <a:cs typeface="Gill Sans"/>
                  <a:sym typeface="Gill Sans"/>
                </a:defRPr>
              </a:lvl3pPr>
              <a:lvl4pPr defTabSz="685800">
                <a:defRPr sz="2100">
                  <a:solidFill>
                    <a:schemeClr val="tx1"/>
                  </a:solidFill>
                  <a:latin typeface="Gill Sans"/>
                  <a:ea typeface="Gill Sans"/>
                  <a:cs typeface="Gill Sans"/>
                  <a:sym typeface="Gill Sans"/>
                </a:defRPr>
              </a:lvl4pPr>
              <a:lvl5pPr defTabSz="685800">
                <a:defRPr sz="2100">
                  <a:solidFill>
                    <a:schemeClr val="tx1"/>
                  </a:solidFill>
                  <a:latin typeface="Gill Sans"/>
                  <a:ea typeface="Gill Sans"/>
                  <a:cs typeface="Gill Sans"/>
                  <a:sym typeface="Gill Sans"/>
                </a:defRPr>
              </a:lvl5pPr>
              <a:lvl6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fontAlgn="base">
                <a:spcBef>
                  <a:spcPct val="0"/>
                </a:spcBef>
                <a:spcAft>
                  <a:spcPct val="0"/>
                </a:spcAft>
                <a:defRPr/>
              </a:pPr>
              <a:endParaRPr lang="en-US" altLang="es-MX" sz="1300" smtClean="0">
                <a:solidFill>
                  <a:srgbClr val="000000"/>
                </a:solidFill>
                <a:latin typeface="Arial" panose="020B0604020202020204" pitchFamily="34" charset="0"/>
              </a:endParaRPr>
            </a:p>
          </p:txBody>
        </p:sp>
      </p:grpSp>
      <p:grpSp>
        <p:nvGrpSpPr>
          <p:cNvPr id="9" name="Group 13"/>
          <p:cNvGrpSpPr>
            <a:grpSpLocks/>
          </p:cNvGrpSpPr>
          <p:nvPr userDrawn="1"/>
        </p:nvGrpSpPr>
        <p:grpSpPr bwMode="auto">
          <a:xfrm>
            <a:off x="11542186" y="6477002"/>
            <a:ext cx="232833" cy="231775"/>
            <a:chOff x="11275488" y="5797834"/>
            <a:chExt cx="353804" cy="353804"/>
          </a:xfrm>
        </p:grpSpPr>
        <p:sp>
          <p:nvSpPr>
            <p:cNvPr id="10" name="Oval 14">
              <a:hlinkClick r:id="" action="ppaction://hlinkshowjump?jump=nextslide"/>
            </p:cNvPr>
            <p:cNvSpPr/>
            <p:nvPr userDrawn="1"/>
          </p:nvSpPr>
          <p:spPr>
            <a:xfrm>
              <a:off x="11275488" y="5797834"/>
              <a:ext cx="353804" cy="353804"/>
            </a:xfrm>
            <a:prstGeom prst="ellipse">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2100">
                  <a:solidFill>
                    <a:schemeClr val="tx1"/>
                  </a:solidFill>
                  <a:latin typeface="Gill Sans"/>
                  <a:ea typeface="Gill Sans"/>
                  <a:cs typeface="Gill Sans"/>
                  <a:sym typeface="Gill Sans"/>
                </a:defRPr>
              </a:lvl1pPr>
              <a:lvl2pPr defTabSz="685800">
                <a:defRPr sz="2100">
                  <a:solidFill>
                    <a:schemeClr val="tx1"/>
                  </a:solidFill>
                  <a:latin typeface="Gill Sans"/>
                  <a:ea typeface="Gill Sans"/>
                  <a:cs typeface="Gill Sans"/>
                  <a:sym typeface="Gill Sans"/>
                </a:defRPr>
              </a:lvl2pPr>
              <a:lvl3pPr defTabSz="685800">
                <a:defRPr sz="2100">
                  <a:solidFill>
                    <a:schemeClr val="tx1"/>
                  </a:solidFill>
                  <a:latin typeface="Gill Sans"/>
                  <a:ea typeface="Gill Sans"/>
                  <a:cs typeface="Gill Sans"/>
                  <a:sym typeface="Gill Sans"/>
                </a:defRPr>
              </a:lvl3pPr>
              <a:lvl4pPr defTabSz="685800">
                <a:defRPr sz="2100">
                  <a:solidFill>
                    <a:schemeClr val="tx1"/>
                  </a:solidFill>
                  <a:latin typeface="Gill Sans"/>
                  <a:ea typeface="Gill Sans"/>
                  <a:cs typeface="Gill Sans"/>
                  <a:sym typeface="Gill Sans"/>
                </a:defRPr>
              </a:lvl4pPr>
              <a:lvl5pPr defTabSz="685800">
                <a:defRPr sz="2100">
                  <a:solidFill>
                    <a:schemeClr val="tx1"/>
                  </a:solidFill>
                  <a:latin typeface="Gill Sans"/>
                  <a:ea typeface="Gill Sans"/>
                  <a:cs typeface="Gill Sans"/>
                  <a:sym typeface="Gill Sans"/>
                </a:defRPr>
              </a:lvl5pPr>
              <a:lvl6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fontAlgn="base">
                <a:spcBef>
                  <a:spcPct val="0"/>
                </a:spcBef>
                <a:spcAft>
                  <a:spcPct val="0"/>
                </a:spcAft>
                <a:defRPr/>
              </a:pPr>
              <a:endParaRPr lang="en-US" altLang="es-MX" sz="1300" smtClean="0">
                <a:solidFill>
                  <a:srgbClr val="FFFFFF"/>
                </a:solidFill>
                <a:latin typeface="Arial" panose="020B0604020202020204" pitchFamily="34" charset="0"/>
              </a:endParaRPr>
            </a:p>
          </p:txBody>
        </p:sp>
        <p:sp>
          <p:nvSpPr>
            <p:cNvPr id="11" name="Chevron 15">
              <a:hlinkClick r:id="" action="ppaction://hlinkshowjump?jump=nextslide" tooltip="Next Slide"/>
            </p:cNvPr>
            <p:cNvSpPr/>
            <p:nvPr userDrawn="1"/>
          </p:nvSpPr>
          <p:spPr>
            <a:xfrm>
              <a:off x="11400927" y="5894767"/>
              <a:ext cx="128656" cy="169632"/>
            </a:xfrm>
            <a:prstGeom prst="chevron">
              <a:avLst>
                <a:gd name="adj" fmla="val 66337"/>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defRPr sz="2100">
                  <a:solidFill>
                    <a:schemeClr val="tx1"/>
                  </a:solidFill>
                  <a:latin typeface="Gill Sans"/>
                  <a:ea typeface="Gill Sans"/>
                  <a:cs typeface="Gill Sans"/>
                  <a:sym typeface="Gill Sans"/>
                </a:defRPr>
              </a:lvl1pPr>
              <a:lvl2pPr defTabSz="685800">
                <a:defRPr sz="2100">
                  <a:solidFill>
                    <a:schemeClr val="tx1"/>
                  </a:solidFill>
                  <a:latin typeface="Gill Sans"/>
                  <a:ea typeface="Gill Sans"/>
                  <a:cs typeface="Gill Sans"/>
                  <a:sym typeface="Gill Sans"/>
                </a:defRPr>
              </a:lvl2pPr>
              <a:lvl3pPr defTabSz="685800">
                <a:defRPr sz="2100">
                  <a:solidFill>
                    <a:schemeClr val="tx1"/>
                  </a:solidFill>
                  <a:latin typeface="Gill Sans"/>
                  <a:ea typeface="Gill Sans"/>
                  <a:cs typeface="Gill Sans"/>
                  <a:sym typeface="Gill Sans"/>
                </a:defRPr>
              </a:lvl3pPr>
              <a:lvl4pPr defTabSz="685800">
                <a:defRPr sz="2100">
                  <a:solidFill>
                    <a:schemeClr val="tx1"/>
                  </a:solidFill>
                  <a:latin typeface="Gill Sans"/>
                  <a:ea typeface="Gill Sans"/>
                  <a:cs typeface="Gill Sans"/>
                  <a:sym typeface="Gill Sans"/>
                </a:defRPr>
              </a:lvl4pPr>
              <a:lvl5pPr defTabSz="685800">
                <a:defRPr sz="2100">
                  <a:solidFill>
                    <a:schemeClr val="tx1"/>
                  </a:solidFill>
                  <a:latin typeface="Gill Sans"/>
                  <a:ea typeface="Gill Sans"/>
                  <a:cs typeface="Gill Sans"/>
                  <a:sym typeface="Gill Sans"/>
                </a:defRPr>
              </a:lvl5pPr>
              <a:lvl6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6pPr>
              <a:lvl7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7pPr>
              <a:lvl8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8pPr>
              <a:lvl9pPr indent="-1314450" defTabSz="685800" eaLnBrk="0" fontAlgn="base" hangingPunct="0">
                <a:spcBef>
                  <a:spcPct val="0"/>
                </a:spcBef>
                <a:spcAft>
                  <a:spcPct val="0"/>
                </a:spcAft>
                <a:defRPr sz="2100">
                  <a:solidFill>
                    <a:schemeClr val="tx1"/>
                  </a:solidFill>
                  <a:latin typeface="Gill Sans"/>
                  <a:ea typeface="Gill Sans"/>
                  <a:cs typeface="Gill Sans"/>
                  <a:sym typeface="Gill Sans"/>
                </a:defRPr>
              </a:lvl9pPr>
            </a:lstStyle>
            <a:p>
              <a:pPr algn="ctr" fontAlgn="base">
                <a:spcBef>
                  <a:spcPct val="0"/>
                </a:spcBef>
                <a:spcAft>
                  <a:spcPct val="0"/>
                </a:spcAft>
                <a:defRPr/>
              </a:pPr>
              <a:endParaRPr lang="en-US" altLang="es-MX" sz="1300" smtClean="0">
                <a:solidFill>
                  <a:srgbClr val="000000"/>
                </a:solidFill>
                <a:latin typeface="Arial" panose="020B0604020202020204" pitchFamily="34" charset="0"/>
              </a:endParaRPr>
            </a:p>
          </p:txBody>
        </p:sp>
      </p:grpSp>
      <p:sp>
        <p:nvSpPr>
          <p:cNvPr id="43" name="Text Placeholder 42"/>
          <p:cNvSpPr>
            <a:spLocks noGrp="1"/>
          </p:cNvSpPr>
          <p:nvPr>
            <p:ph type="body" sz="quarter" idx="10"/>
          </p:nvPr>
        </p:nvSpPr>
        <p:spPr>
          <a:xfrm>
            <a:off x="8440089" y="6490941"/>
            <a:ext cx="2998268" cy="203847"/>
          </a:xfrm>
        </p:spPr>
        <p:txBody>
          <a:bodyPr>
            <a:noAutofit/>
          </a:bodyPr>
          <a:lstStyle>
            <a:lvl1pPr marL="0" indent="0" algn="r">
              <a:buNone/>
              <a:defRPr sz="600" b="0" i="0">
                <a:solidFill>
                  <a:schemeClr val="tx2"/>
                </a:solidFill>
                <a:latin typeface="+mn-lt"/>
                <a:ea typeface="Montserrat Light" charset="0"/>
                <a:cs typeface="Montserrat Light" charset="0"/>
              </a:defRPr>
            </a:lvl1pPr>
            <a:lvl2pPr marL="342891" indent="0" algn="r">
              <a:buNone/>
              <a:defRPr sz="600" b="0" i="0">
                <a:solidFill>
                  <a:schemeClr val="bg2"/>
                </a:solidFill>
                <a:latin typeface="Montserrat Light" charset="0"/>
                <a:ea typeface="Montserrat Light" charset="0"/>
                <a:cs typeface="Montserrat Light" charset="0"/>
              </a:defRPr>
            </a:lvl2pPr>
            <a:lvl3pPr marL="685783" indent="0" algn="r">
              <a:buNone/>
              <a:defRPr sz="600" b="0" i="0">
                <a:solidFill>
                  <a:schemeClr val="bg2"/>
                </a:solidFill>
                <a:latin typeface="Montserrat Light" charset="0"/>
                <a:ea typeface="Montserrat Light" charset="0"/>
                <a:cs typeface="Montserrat Light" charset="0"/>
              </a:defRPr>
            </a:lvl3pPr>
            <a:lvl4pPr marL="1028674" indent="0" algn="r">
              <a:buNone/>
              <a:defRPr sz="600" b="0" i="0">
                <a:solidFill>
                  <a:schemeClr val="bg2"/>
                </a:solidFill>
                <a:latin typeface="Montserrat Light" charset="0"/>
                <a:ea typeface="Montserrat Light" charset="0"/>
                <a:cs typeface="Montserrat Light" charset="0"/>
              </a:defRPr>
            </a:lvl4pPr>
            <a:lvl5pPr marL="1371566" indent="0" algn="r">
              <a:buNone/>
              <a:defRPr sz="600" b="0" i="0">
                <a:solidFill>
                  <a:schemeClr val="bg2"/>
                </a:solidFill>
                <a:latin typeface="Montserrat Light" charset="0"/>
                <a:ea typeface="Montserrat Light" charset="0"/>
                <a:cs typeface="Montserrat Light" charset="0"/>
              </a:defRPr>
            </a:lvl5pPr>
          </a:lstStyle>
          <a:p>
            <a:pPr lvl="0"/>
            <a:r>
              <a:rPr lang="es-ES" smtClean="0"/>
              <a:t>Haga clic para modificar el estilo de texto del patrón</a:t>
            </a:r>
          </a:p>
        </p:txBody>
      </p:sp>
      <p:sp>
        <p:nvSpPr>
          <p:cNvPr id="17" name="Title Placeholder 1"/>
          <p:cNvSpPr>
            <a:spLocks noGrp="1"/>
          </p:cNvSpPr>
          <p:nvPr>
            <p:ph type="title"/>
          </p:nvPr>
        </p:nvSpPr>
        <p:spPr>
          <a:xfrm>
            <a:off x="838200" y="493275"/>
            <a:ext cx="10515600" cy="499456"/>
          </a:xfrm>
          <a:prstGeom prst="rect">
            <a:avLst/>
          </a:prstGeom>
        </p:spPr>
        <p:txBody>
          <a:bodyPr/>
          <a:lstStyle>
            <a:lvl1pPr>
              <a:defRPr b="1"/>
            </a:lvl1pPr>
          </a:lstStyle>
          <a:p>
            <a:r>
              <a:rPr lang="es-ES" smtClean="0"/>
              <a:t>Haga clic para modificar el estilo de título del patrón</a:t>
            </a:r>
            <a:endParaRPr lang="en-US" dirty="0"/>
          </a:p>
        </p:txBody>
      </p:sp>
    </p:spTree>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imeline 0">
    <p:spTree>
      <p:nvGrpSpPr>
        <p:cNvPr id="1" name=""/>
        <p:cNvGrpSpPr/>
        <p:nvPr/>
      </p:nvGrpSpPr>
      <p:grpSpPr>
        <a:xfrm>
          <a:off x="0" y="0"/>
          <a:ext cx="0" cy="0"/>
          <a:chOff x="0" y="0"/>
          <a:chExt cx="0" cy="0"/>
        </a:xfrm>
      </p:grpSpPr>
      <p:sp>
        <p:nvSpPr>
          <p:cNvPr id="18" name="Picture Placeholder 2"/>
          <p:cNvSpPr>
            <a:spLocks noGrp="1"/>
          </p:cNvSpPr>
          <p:nvPr>
            <p:ph type="pic" sz="quarter" idx="14"/>
          </p:nvPr>
        </p:nvSpPr>
        <p:spPr>
          <a:xfrm>
            <a:off x="-939418" y="-2433919"/>
            <a:ext cx="14028516" cy="6913320"/>
          </a:xfrm>
          <a:prstGeom prst="ellipse">
            <a:avLst/>
          </a:prstGeo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4"/>
            <a:ext cx="10779211"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6"/>
            <a:ext cx="10779211" cy="228557"/>
          </a:xfrm>
        </p:spPr>
        <p:txBody>
          <a:bodyPr>
            <a:normAutofit/>
          </a:bodyPr>
          <a:lstStyle>
            <a:lvl1pPr marL="0" indent="0" algn="ctr">
              <a:buNone/>
              <a:defRPr sz="11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a:prstGeom prst="rect">
            <a:avLst/>
          </a:prstGeom>
        </p:spPr>
        <p:txBody>
          <a:bodyPr/>
          <a:lstStyle/>
          <a:p>
            <a:pPr fontAlgn="base">
              <a:spcBef>
                <a:spcPct val="0"/>
              </a:spcBef>
              <a:spcAft>
                <a:spcPct val="0"/>
              </a:spcAft>
            </a:pPr>
            <a:fld id="{32C5FF11-DEB2-6A4C-B29A-BC46883118B8}" type="slidenum">
              <a:rPr lang="en-US"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pPr>
              <a:t>‹Nº›</a:t>
            </a:fld>
            <a:endParaRPr lang="en-US">
              <a:solidFill>
                <a:srgbClr val="000000"/>
              </a:solidFill>
              <a:latin typeface="Calibri" panose="020F0502020204030204" pitchFamily="34" charset="0"/>
              <a:ea typeface="MS PGothic" panose="020B0600070205080204" pitchFamily="34" charset="-128"/>
            </a:endParaRPr>
          </a:p>
        </p:txBody>
      </p:sp>
      <p:sp>
        <p:nvSpPr>
          <p:cNvPr id="17" name="Footer Placeholder 16"/>
          <p:cNvSpPr>
            <a:spLocks noGrp="1"/>
          </p:cNvSpPr>
          <p:nvPr>
            <p:ph type="ftr" sz="quarter" idx="13"/>
          </p:nvPr>
        </p:nvSpPr>
        <p:spPr>
          <a:xfrm>
            <a:off x="728013" y="6487297"/>
            <a:ext cx="4114800" cy="234179"/>
          </a:xfrm>
          <a:prstGeom prst="rect">
            <a:avLst/>
          </a:prstGeom>
        </p:spPr>
        <p:txBody>
          <a:bodyPr/>
          <a:lstStyle>
            <a:lvl1pPr>
              <a:defRPr b="0" i="0">
                <a:latin typeface="Raleway" charset="0"/>
                <a:ea typeface="Raleway" charset="0"/>
                <a:cs typeface="Raleway" charset="0"/>
              </a:defRPr>
            </a:lvl1pPr>
          </a:lstStyle>
          <a:p>
            <a:pPr fontAlgn="base">
              <a:spcBef>
                <a:spcPct val="0"/>
              </a:spcBef>
              <a:spcAft>
                <a:spcPct val="0"/>
              </a:spcAft>
            </a:pPr>
            <a:r>
              <a:rPr lang="en-US" smtClean="0">
                <a:solidFill>
                  <a:srgbClr val="000000"/>
                </a:solidFill>
              </a:rPr>
              <a:t>www.yourcompany.com</a:t>
            </a:r>
            <a:endParaRPr lang="en-US" dirty="0">
              <a:solidFill>
                <a:srgbClr val="000000"/>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Timeline 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a:prstGeom prst="rect">
            <a:avLst/>
          </a:prstGeom>
        </p:spPr>
        <p:txBody>
          <a:bodyPr/>
          <a:lstStyle/>
          <a:p>
            <a:pPr fontAlgn="base">
              <a:spcBef>
                <a:spcPct val="0"/>
              </a:spcBef>
              <a:spcAft>
                <a:spcPct val="0"/>
              </a:spcAft>
            </a:pPr>
            <a:fld id="{32C5FF11-DEB2-6A4C-B29A-BC46883118B8}" type="slidenum">
              <a:rPr lang="en-US"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pPr>
              <a:t>‹Nº›</a:t>
            </a:fld>
            <a:endParaRPr lang="en-US">
              <a:solidFill>
                <a:srgbClr val="000000"/>
              </a:solidFill>
              <a:latin typeface="Calibri" panose="020F0502020204030204" pitchFamily="34" charset="0"/>
              <a:ea typeface="MS PGothic" panose="020B0600070205080204" pitchFamily="34" charset="-128"/>
            </a:endParaRPr>
          </a:p>
        </p:txBody>
      </p:sp>
      <p:sp>
        <p:nvSpPr>
          <p:cNvPr id="17" name="Footer Placeholder 16"/>
          <p:cNvSpPr>
            <a:spLocks noGrp="1"/>
          </p:cNvSpPr>
          <p:nvPr>
            <p:ph type="ftr" sz="quarter" idx="13"/>
          </p:nvPr>
        </p:nvSpPr>
        <p:spPr>
          <a:xfrm>
            <a:off x="728013" y="6487297"/>
            <a:ext cx="4114800" cy="234179"/>
          </a:xfrm>
          <a:prstGeom prst="rect">
            <a:avLst/>
          </a:prstGeom>
        </p:spPr>
        <p:txBody>
          <a:bodyPr/>
          <a:lstStyle>
            <a:lvl1pPr>
              <a:defRPr b="0" i="0">
                <a:latin typeface="Raleway" charset="0"/>
                <a:ea typeface="Raleway" charset="0"/>
                <a:cs typeface="Raleway" charset="0"/>
              </a:defRPr>
            </a:lvl1pPr>
          </a:lstStyle>
          <a:p>
            <a:pPr fontAlgn="base">
              <a:spcBef>
                <a:spcPct val="0"/>
              </a:spcBef>
              <a:spcAft>
                <a:spcPct val="0"/>
              </a:spcAft>
            </a:pPr>
            <a:r>
              <a:rPr lang="en-US" smtClean="0">
                <a:solidFill>
                  <a:srgbClr val="000000"/>
                </a:solidFill>
              </a:rPr>
              <a:t>www.yourcompany.com</a:t>
            </a:r>
            <a:endParaRPr lang="en-US" dirty="0">
              <a:solidFill>
                <a:srgbClr val="000000"/>
              </a:solidFill>
            </a:endParaRPr>
          </a:p>
        </p:txBody>
      </p:sp>
      <p:sp>
        <p:nvSpPr>
          <p:cNvPr id="14" name="Picture Placeholder 2"/>
          <p:cNvSpPr>
            <a:spLocks noGrp="1"/>
          </p:cNvSpPr>
          <p:nvPr>
            <p:ph type="pic" sz="quarter" idx="16"/>
          </p:nvPr>
        </p:nvSpPr>
        <p:spPr>
          <a:xfrm>
            <a:off x="5318791" y="860759"/>
            <a:ext cx="1546776" cy="1546776"/>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Timeline 2">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a:prstGeom prst="rect">
            <a:avLst/>
          </a:prstGeom>
        </p:spPr>
        <p:txBody>
          <a:bodyPr/>
          <a:lstStyle/>
          <a:p>
            <a:pPr fontAlgn="base">
              <a:spcBef>
                <a:spcPct val="0"/>
              </a:spcBef>
              <a:spcAft>
                <a:spcPct val="0"/>
              </a:spcAft>
            </a:pPr>
            <a:fld id="{32C5FF11-DEB2-6A4C-B29A-BC46883118B8}" type="slidenum">
              <a:rPr lang="en-US" smtClean="0">
                <a:solidFill>
                  <a:srgbClr val="000000"/>
                </a:solidFill>
                <a:latin typeface="Calibri" panose="020F0502020204030204" pitchFamily="34" charset="0"/>
                <a:ea typeface="MS PGothic" panose="020B0600070205080204" pitchFamily="34" charset="-128"/>
              </a:rPr>
              <a:pPr fontAlgn="base">
                <a:spcBef>
                  <a:spcPct val="0"/>
                </a:spcBef>
                <a:spcAft>
                  <a:spcPct val="0"/>
                </a:spcAft>
              </a:pPr>
              <a:t>‹Nº›</a:t>
            </a:fld>
            <a:endParaRPr lang="en-US">
              <a:solidFill>
                <a:srgbClr val="000000"/>
              </a:solidFill>
              <a:latin typeface="Calibri" panose="020F0502020204030204" pitchFamily="34" charset="0"/>
              <a:ea typeface="MS PGothic" panose="020B0600070205080204" pitchFamily="34" charset="-128"/>
            </a:endParaRPr>
          </a:p>
        </p:txBody>
      </p:sp>
      <p:sp>
        <p:nvSpPr>
          <p:cNvPr id="17" name="Footer Placeholder 16"/>
          <p:cNvSpPr>
            <a:spLocks noGrp="1"/>
          </p:cNvSpPr>
          <p:nvPr>
            <p:ph type="ftr" sz="quarter" idx="13"/>
          </p:nvPr>
        </p:nvSpPr>
        <p:spPr>
          <a:xfrm>
            <a:off x="728013" y="6487297"/>
            <a:ext cx="4114800" cy="234179"/>
          </a:xfrm>
          <a:prstGeom prst="rect">
            <a:avLst/>
          </a:prstGeom>
        </p:spPr>
        <p:txBody>
          <a:bodyPr/>
          <a:lstStyle>
            <a:lvl1pPr>
              <a:defRPr b="0" i="0">
                <a:latin typeface="Raleway" charset="0"/>
                <a:ea typeface="Raleway" charset="0"/>
                <a:cs typeface="Raleway" charset="0"/>
              </a:defRPr>
            </a:lvl1pPr>
          </a:lstStyle>
          <a:p>
            <a:pPr fontAlgn="base">
              <a:spcBef>
                <a:spcPct val="0"/>
              </a:spcBef>
              <a:spcAft>
                <a:spcPct val="0"/>
              </a:spcAft>
            </a:pPr>
            <a:r>
              <a:rPr lang="en-US" smtClean="0">
                <a:solidFill>
                  <a:srgbClr val="000000"/>
                </a:solidFill>
              </a:rPr>
              <a:t>www.yourcompany.com</a:t>
            </a:r>
            <a:endParaRPr lang="en-US" dirty="0">
              <a:solidFill>
                <a:srgbClr val="000000"/>
              </a:solidFill>
            </a:endParaRPr>
          </a:p>
        </p:txBody>
      </p:sp>
      <p:sp>
        <p:nvSpPr>
          <p:cNvPr id="14" name="Picture Placeholder 2"/>
          <p:cNvSpPr>
            <a:spLocks noGrp="1"/>
          </p:cNvSpPr>
          <p:nvPr>
            <p:ph type="pic" sz="quarter" idx="16"/>
          </p:nvPr>
        </p:nvSpPr>
        <p:spPr>
          <a:xfrm>
            <a:off x="5418425" y="1836296"/>
            <a:ext cx="1385651" cy="1385651"/>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064968" y="1978702"/>
            <a:ext cx="1160800" cy="1160799"/>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551183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a:xfrm>
            <a:off x="838200" y="6356351"/>
            <a:ext cx="2743200" cy="365125"/>
          </a:xfrm>
          <a:prstGeom prst="rect">
            <a:avLst/>
          </a:prstGeom>
        </p:spPr>
        <p:txBody>
          <a:bodyPr/>
          <a:lstStyle/>
          <a:p>
            <a:fld id="{D9A6FE14-AE0D-445F-B730-814963C20F88}" type="datetimeFigureOut">
              <a:rPr lang="es-MX" smtClean="0"/>
              <a:t>04/12/2018</a:t>
            </a:fld>
            <a:endParaRPr lang="es-MX"/>
          </a:p>
        </p:txBody>
      </p:sp>
      <p:sp>
        <p:nvSpPr>
          <p:cNvPr id="5" name="Marcador de pie de página 4"/>
          <p:cNvSpPr>
            <a:spLocks noGrp="1"/>
          </p:cNvSpPr>
          <p:nvPr>
            <p:ph type="ftr" sz="quarter" idx="11"/>
          </p:nvPr>
        </p:nvSpPr>
        <p:spPr>
          <a:xfrm>
            <a:off x="4038600" y="6356351"/>
            <a:ext cx="4114800" cy="365125"/>
          </a:xfrm>
          <a:prstGeom prst="rect">
            <a:avLst/>
          </a:prstGeom>
        </p:spPr>
        <p:txBody>
          <a:bodyPr/>
          <a:lstStyle/>
          <a:p>
            <a:endParaRPr lang="es-MX"/>
          </a:p>
        </p:txBody>
      </p:sp>
      <p:sp>
        <p:nvSpPr>
          <p:cNvPr id="6" name="Marcador de número de diapositiva 5"/>
          <p:cNvSpPr>
            <a:spLocks noGrp="1"/>
          </p:cNvSpPr>
          <p:nvPr>
            <p:ph type="sldNum" sz="quarter" idx="12"/>
          </p:nvPr>
        </p:nvSpPr>
        <p:spPr/>
        <p:txBody>
          <a:bodyPr/>
          <a:lstStyle/>
          <a:p>
            <a:fld id="{C55109AB-E547-4203-9A28-36A0DE8C7833}" type="slidenum">
              <a:rPr lang="es-MX" smtClean="0"/>
              <a:t>‹Nº›</a:t>
            </a:fld>
            <a:endParaRPr lang="es-MX"/>
          </a:p>
        </p:txBody>
      </p:sp>
    </p:spTree>
    <p:extLst>
      <p:ext uri="{BB962C8B-B14F-4D97-AF65-F5344CB8AC3E}">
        <p14:creationId xmlns:p14="http://schemas.microsoft.com/office/powerpoint/2010/main" val="326101867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49"/>
            <a:ext cx="4011084" cy="1162051"/>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9"/>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es-MX"/>
          </a:p>
        </p:txBody>
      </p:sp>
      <p:sp>
        <p:nvSpPr>
          <p:cNvPr id="3" name="Marcador de contenido 2"/>
          <p:cNvSpPr>
            <a:spLocks noGrp="1"/>
          </p:cNvSpPr>
          <p:nvPr>
            <p:ph idx="1"/>
          </p:nvPr>
        </p:nvSpPr>
        <p:spPr>
          <a:xfrm>
            <a:off x="838200" y="1825625"/>
            <a:ext cx="10515600" cy="4351339"/>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a:xfrm>
            <a:off x="838200" y="6356351"/>
            <a:ext cx="2743200" cy="365125"/>
          </a:xfrm>
          <a:prstGeom prst="rect">
            <a:avLst/>
          </a:prstGeom>
        </p:spPr>
        <p:txBody>
          <a:bodyPr/>
          <a:lstStyle/>
          <a:p>
            <a:fld id="{D9A6FE14-AE0D-445F-B730-814963C20F88}" type="datetimeFigureOut">
              <a:rPr lang="es-MX" smtClean="0"/>
              <a:t>04/12/2018</a:t>
            </a:fld>
            <a:endParaRPr lang="es-MX"/>
          </a:p>
        </p:txBody>
      </p:sp>
      <p:sp>
        <p:nvSpPr>
          <p:cNvPr id="5" name="Marcador de pie de página 4"/>
          <p:cNvSpPr>
            <a:spLocks noGrp="1"/>
          </p:cNvSpPr>
          <p:nvPr>
            <p:ph type="ftr" sz="quarter" idx="11"/>
          </p:nvPr>
        </p:nvSpPr>
        <p:spPr>
          <a:xfrm>
            <a:off x="4038600" y="6356351"/>
            <a:ext cx="4114800" cy="365125"/>
          </a:xfrm>
          <a:prstGeom prst="rect">
            <a:avLst/>
          </a:prstGeom>
        </p:spPr>
        <p:txBody>
          <a:bodyPr/>
          <a:lstStyle/>
          <a:p>
            <a:endParaRPr lang="es-MX"/>
          </a:p>
        </p:txBody>
      </p:sp>
      <p:sp>
        <p:nvSpPr>
          <p:cNvPr id="6" name="Marcador de número de diapositiva 5"/>
          <p:cNvSpPr>
            <a:spLocks noGrp="1"/>
          </p:cNvSpPr>
          <p:nvPr>
            <p:ph type="sldNum" sz="quarter" idx="12"/>
          </p:nvPr>
        </p:nvSpPr>
        <p:spPr/>
        <p:txBody>
          <a:bodyPr/>
          <a:lstStyle/>
          <a:p>
            <a:fld id="{C55109AB-E547-4203-9A28-36A0DE8C7833}" type="slidenum">
              <a:rPr lang="es-MX" smtClean="0"/>
              <a:t>‹Nº›</a:t>
            </a:fld>
            <a:endParaRPr lang="es-MX"/>
          </a:p>
        </p:txBody>
      </p:sp>
    </p:spTree>
    <p:extLst>
      <p:ext uri="{BB962C8B-B14F-4D97-AF65-F5344CB8AC3E}">
        <p14:creationId xmlns:p14="http://schemas.microsoft.com/office/powerpoint/2010/main" val="394377501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fecha 4"/>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Marcador de fecha 6"/>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MX"/>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10"/>
          </p:nvPr>
        </p:nvSpPr>
        <p:spPr/>
        <p:txBody>
          <a:body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79376" y="6356350"/>
            <a:ext cx="2743200" cy="365125"/>
          </a:xfrm>
        </p:spPr>
        <p:txBody>
          <a:bodyPr/>
          <a:lstStyle>
            <a:lvl1pPr>
              <a:defRPr>
                <a:solidFill>
                  <a:srgbClr val="8E9FFF"/>
                </a:solidFill>
              </a:defRPr>
            </a:lvl1pPr>
          </a:lstStyle>
          <a:p>
            <a:r>
              <a:rPr lang="en-US"/>
              <a:t>Your Date Here</a:t>
            </a:r>
          </a:p>
        </p:txBody>
      </p:sp>
      <p:sp>
        <p:nvSpPr>
          <p:cNvPr id="5" name="Footer Placeholder 4"/>
          <p:cNvSpPr>
            <a:spLocks noGrp="1"/>
          </p:cNvSpPr>
          <p:nvPr>
            <p:ph type="ftr" sz="quarter" idx="11"/>
          </p:nvPr>
        </p:nvSpPr>
        <p:spPr>
          <a:xfrm>
            <a:off x="7597824" y="6356350"/>
            <a:ext cx="4114800" cy="365125"/>
          </a:xfrm>
        </p:spPr>
        <p:txBody>
          <a:bodyPr/>
          <a:lstStyle>
            <a:lvl1pPr algn="r">
              <a:defRPr>
                <a:solidFill>
                  <a:srgbClr val="8E9FFF"/>
                </a:solidFill>
              </a:defRPr>
            </a:lvl1pPr>
          </a:lstStyle>
          <a:p>
            <a:r>
              <a:rPr lang="en-US"/>
              <a:t>Your Footer Here</a:t>
            </a:r>
          </a:p>
        </p:txBody>
      </p:sp>
      <p:sp>
        <p:nvSpPr>
          <p:cNvPr id="8" name="Rectangle 7"/>
          <p:cNvSpPr/>
          <p:nvPr userDrawn="1"/>
        </p:nvSpPr>
        <p:spPr>
          <a:xfrm>
            <a:off x="3719736" y="1052736"/>
            <a:ext cx="4752528" cy="4752528"/>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ctrTitle"/>
          </p:nvPr>
        </p:nvSpPr>
        <p:spPr>
          <a:xfrm>
            <a:off x="3719736" y="1052736"/>
            <a:ext cx="4752528" cy="3168352"/>
          </a:xfrm>
        </p:spPr>
        <p:txBody>
          <a:bodyPr lIns="274320" tIns="182880" rIns="731520" anchor="t">
            <a:normAutofit/>
          </a:bodyPr>
          <a:lstStyle>
            <a:lvl1pPr algn="l">
              <a:defRPr sz="5400" b="1" i="0">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3719736" y="4221088"/>
            <a:ext cx="4752528" cy="1584176"/>
          </a:xfrm>
        </p:spPr>
        <p:txBody>
          <a:bodyPr lIns="731520" rIns="274320" bIns="182880" anchor="b">
            <a:normAutofit/>
          </a:bodyPr>
          <a:lstStyle>
            <a:lvl1pPr marL="0" indent="0" algn="r">
              <a:buNone/>
              <a:defRPr sz="32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5457594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2" y="273049"/>
            <a:ext cx="4011084" cy="1162051"/>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9"/>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E228E684-9D62-7A40-93E1-F51B6153B253}" type="datetimeFigureOut">
              <a:rPr lang="es-ES" smtClean="0">
                <a:solidFill>
                  <a:prstClr val="black">
                    <a:tint val="75000"/>
                  </a:prstClr>
                </a:solidFill>
              </a:rPr>
              <a:pPr/>
              <a:t>04/12/2018</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39C60302-D3D4-9F40-B218-6A5E49D19F92}" type="slidenum">
              <a:rPr lang="es-ES" smtClean="0">
                <a:solidFill>
                  <a:prstClr val="black">
                    <a:tint val="75000"/>
                  </a:prstClr>
                </a:solidFill>
              </a:rPr>
              <a:pPr/>
              <a:t>‹Nº›</a:t>
            </a:fld>
            <a:endParaRPr lang="es-ES">
              <a:solidFill>
                <a:prstClr val="black">
                  <a:tint val="75000"/>
                </a:prstClr>
              </a:solidFill>
            </a:endParaRPr>
          </a:p>
        </p:txBody>
      </p:sp>
    </p:spTree>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gradFill>
            <a:gsLst>
              <a:gs pos="25000">
                <a:srgbClr val="8C43FF">
                  <a:alpha val="90000"/>
                </a:srgbClr>
              </a:gs>
              <a:gs pos="50000">
                <a:srgbClr val="7752FF">
                  <a:alpha val="90000"/>
                </a:srgbClr>
              </a:gs>
              <a:gs pos="0">
                <a:srgbClr val="A134FF">
                  <a:alpha val="90000"/>
                </a:srgbClr>
              </a:gs>
              <a:gs pos="75000">
                <a:srgbClr val="685DFF">
                  <a:alpha val="90000"/>
                </a:srgbClr>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13" name="Rectangle 12"/>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8" name="Rectangle 7"/>
          <p:cNvSpPr/>
          <p:nvPr userDrawn="1"/>
        </p:nvSpPr>
        <p:spPr>
          <a:xfrm>
            <a:off x="3719736" y="1052736"/>
            <a:ext cx="4752528" cy="4752528"/>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ctrTitle"/>
          </p:nvPr>
        </p:nvSpPr>
        <p:spPr>
          <a:xfrm>
            <a:off x="3719736" y="1052736"/>
            <a:ext cx="4752528" cy="3168352"/>
          </a:xfrm>
        </p:spPr>
        <p:txBody>
          <a:bodyPr lIns="274320" tIns="182880" rIns="731520" anchor="t">
            <a:normAutofit/>
          </a:bodyPr>
          <a:lstStyle>
            <a:lvl1pPr algn="l">
              <a:defRPr sz="5400" b="1" i="0">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3719736" y="4221088"/>
            <a:ext cx="4752528" cy="1584176"/>
          </a:xfrm>
        </p:spPr>
        <p:txBody>
          <a:bodyPr lIns="731520" rIns="274320" bIns="182880" anchor="b">
            <a:normAutofit/>
          </a:bodyPr>
          <a:lstStyle>
            <a:lvl1pPr marL="0" indent="0" algn="r">
              <a:buNone/>
              <a:defRPr sz="32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479376" y="6356350"/>
            <a:ext cx="2743200" cy="365125"/>
          </a:xfrm>
        </p:spPr>
        <p:txBody>
          <a:bodyPr/>
          <a:lstStyle>
            <a:lvl1pPr>
              <a:defRPr>
                <a:solidFill>
                  <a:srgbClr val="8E9FFF"/>
                </a:solidFill>
              </a:defRPr>
            </a:lvl1pPr>
          </a:lstStyle>
          <a:p>
            <a:r>
              <a:rPr lang="en-US"/>
              <a:t>Your Date Here</a:t>
            </a:r>
          </a:p>
        </p:txBody>
      </p:sp>
      <p:sp>
        <p:nvSpPr>
          <p:cNvPr id="5" name="Footer Placeholder 4"/>
          <p:cNvSpPr>
            <a:spLocks noGrp="1"/>
          </p:cNvSpPr>
          <p:nvPr>
            <p:ph type="ftr" sz="quarter" idx="11"/>
          </p:nvPr>
        </p:nvSpPr>
        <p:spPr>
          <a:xfrm>
            <a:off x="7597824" y="6356350"/>
            <a:ext cx="4114800" cy="365125"/>
          </a:xfrm>
        </p:spPr>
        <p:txBody>
          <a:bodyPr/>
          <a:lstStyle>
            <a:lvl1pPr algn="r">
              <a:defRPr>
                <a:solidFill>
                  <a:srgbClr val="8E9FFF"/>
                </a:solidFill>
              </a:defRPr>
            </a:lvl1pPr>
          </a:lstStyle>
          <a:p>
            <a:r>
              <a:rPr lang="en-US"/>
              <a:t>Your Footer Here</a:t>
            </a:r>
          </a:p>
        </p:txBody>
      </p:sp>
    </p:spTree>
    <p:extLst>
      <p:ext uri="{BB962C8B-B14F-4D97-AF65-F5344CB8AC3E}">
        <p14:creationId xmlns:p14="http://schemas.microsoft.com/office/powerpoint/2010/main" val="773596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1"/>
            <a:ext cx="103632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9950" y="3530600"/>
            <a:ext cx="5187951" cy="7937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4101" y="3530600"/>
            <a:ext cx="5187951" cy="7937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2"/>
            <a:ext cx="5387181"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7181"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32" y="1535112"/>
            <a:ext cx="5388768"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6193632" y="2174875"/>
            <a:ext cx="5388768"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0819" cy="1162050"/>
          </a:xfrm>
        </p:spPr>
        <p:txBody>
          <a:bodyPr/>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4766469" y="273051"/>
            <a:ext cx="6815931"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1"/>
            <a:ext cx="4010819" cy="46910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1" y="4800600"/>
            <a:ext cx="7315200" cy="566738"/>
          </a:xfrm>
        </p:spPr>
        <p:txBody>
          <a:bodyPr/>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2389981" y="612775"/>
            <a:ext cx="7315200" cy="4114800"/>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endParaRPr lang="en-US"/>
          </a:p>
        </p:txBody>
      </p:sp>
      <p:sp>
        <p:nvSpPr>
          <p:cNvPr id="4" name="Text Placeholder 3"/>
          <p:cNvSpPr>
            <a:spLocks noGrp="1"/>
          </p:cNvSpPr>
          <p:nvPr>
            <p:ph type="body" sz="half" idx="2"/>
          </p:nvPr>
        </p:nvSpPr>
        <p:spPr>
          <a:xfrm>
            <a:off x="2389981" y="5367339"/>
            <a:ext cx="7315200" cy="8048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9026" y="1149350"/>
            <a:ext cx="2613025" cy="317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69951" y="1149350"/>
            <a:ext cx="7762875" cy="317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sp>
        <p:nvSpPr>
          <p:cNvPr id="7" name="Freeform: Shape 6"/>
          <p:cNvSpPr>
            <a:spLocks/>
          </p:cNvSpPr>
          <p:nvPr userDrawn="1"/>
        </p:nvSpPr>
        <p:spPr bwMode="auto">
          <a:xfrm>
            <a:off x="4666892" y="1"/>
            <a:ext cx="7525108" cy="6858007"/>
          </a:xfrm>
          <a:custGeom>
            <a:avLst/>
            <a:gdLst>
              <a:gd name="connsiteX0" fmla="*/ 4050972 w 7525108"/>
              <a:gd name="connsiteY0" fmla="*/ 6845233 h 6858007"/>
              <a:gd name="connsiteX1" fmla="*/ 4075007 w 7525108"/>
              <a:gd name="connsiteY1" fmla="*/ 6851788 h 6858007"/>
              <a:gd name="connsiteX2" fmla="*/ 4081226 w 7525108"/>
              <a:gd name="connsiteY2" fmla="*/ 6858007 h 6858007"/>
              <a:gd name="connsiteX3" fmla="*/ 4022903 w 7525108"/>
              <a:gd name="connsiteY3" fmla="*/ 6858007 h 6858007"/>
              <a:gd name="connsiteX4" fmla="*/ 4029122 w 7525108"/>
              <a:gd name="connsiteY4" fmla="*/ 6851788 h 6858007"/>
              <a:gd name="connsiteX5" fmla="*/ 2270205 w 7525108"/>
              <a:gd name="connsiteY5" fmla="*/ 6838679 h 6858007"/>
              <a:gd name="connsiteX6" fmla="*/ 2276760 w 7525108"/>
              <a:gd name="connsiteY6" fmla="*/ 6840864 h 6858007"/>
              <a:gd name="connsiteX7" fmla="*/ 2281130 w 7525108"/>
              <a:gd name="connsiteY7" fmla="*/ 6843049 h 6858007"/>
              <a:gd name="connsiteX8" fmla="*/ 2285500 w 7525108"/>
              <a:gd name="connsiteY8" fmla="*/ 6849604 h 6858007"/>
              <a:gd name="connsiteX9" fmla="*/ 2285500 w 7525108"/>
              <a:gd name="connsiteY9" fmla="*/ 6853974 h 6858007"/>
              <a:gd name="connsiteX10" fmla="*/ 2285500 w 7525108"/>
              <a:gd name="connsiteY10" fmla="*/ 6858007 h 6858007"/>
              <a:gd name="connsiteX11" fmla="*/ 2252724 w 7525108"/>
              <a:gd name="connsiteY11" fmla="*/ 6858007 h 6858007"/>
              <a:gd name="connsiteX12" fmla="*/ 2252724 w 7525108"/>
              <a:gd name="connsiteY12" fmla="*/ 6853974 h 6858007"/>
              <a:gd name="connsiteX13" fmla="*/ 2252724 w 7525108"/>
              <a:gd name="connsiteY13" fmla="*/ 6849604 h 6858007"/>
              <a:gd name="connsiteX14" fmla="*/ 2259279 w 7525108"/>
              <a:gd name="connsiteY14" fmla="*/ 6843049 h 6858007"/>
              <a:gd name="connsiteX15" fmla="*/ 2263650 w 7525108"/>
              <a:gd name="connsiteY15" fmla="*/ 6840864 h 6858007"/>
              <a:gd name="connsiteX16" fmla="*/ 7455188 w 7525108"/>
              <a:gd name="connsiteY16" fmla="*/ 6827754 h 6858007"/>
              <a:gd name="connsiteX17" fmla="*/ 7485778 w 7525108"/>
              <a:gd name="connsiteY17" fmla="*/ 6834309 h 6858007"/>
              <a:gd name="connsiteX18" fmla="*/ 7511998 w 7525108"/>
              <a:gd name="connsiteY18" fmla="*/ 6849604 h 6858007"/>
              <a:gd name="connsiteX19" fmla="*/ 7517040 w 7525108"/>
              <a:gd name="connsiteY19" fmla="*/ 6858007 h 6858007"/>
              <a:gd name="connsiteX20" fmla="*/ 7392776 w 7525108"/>
              <a:gd name="connsiteY20" fmla="*/ 6858007 h 6858007"/>
              <a:gd name="connsiteX21" fmla="*/ 7398378 w 7525108"/>
              <a:gd name="connsiteY21" fmla="*/ 6849604 h 6858007"/>
              <a:gd name="connsiteX22" fmla="*/ 7424598 w 7525108"/>
              <a:gd name="connsiteY22" fmla="*/ 6834309 h 6858007"/>
              <a:gd name="connsiteX23" fmla="*/ 6985416 w 7525108"/>
              <a:gd name="connsiteY23" fmla="*/ 6797164 h 6858007"/>
              <a:gd name="connsiteX24" fmla="*/ 7018191 w 7525108"/>
              <a:gd name="connsiteY24" fmla="*/ 6803719 h 6858007"/>
              <a:gd name="connsiteX25" fmla="*/ 7040041 w 7525108"/>
              <a:gd name="connsiteY25" fmla="*/ 6819014 h 6858007"/>
              <a:gd name="connsiteX26" fmla="*/ 7059706 w 7525108"/>
              <a:gd name="connsiteY26" fmla="*/ 6845234 h 6858007"/>
              <a:gd name="connsiteX27" fmla="*/ 7061531 w 7525108"/>
              <a:gd name="connsiteY27" fmla="*/ 6858007 h 6858007"/>
              <a:gd name="connsiteX28" fmla="*/ 6912759 w 7525108"/>
              <a:gd name="connsiteY28" fmla="*/ 6858007 h 6858007"/>
              <a:gd name="connsiteX29" fmla="*/ 6915496 w 7525108"/>
              <a:gd name="connsiteY29" fmla="*/ 6845234 h 6858007"/>
              <a:gd name="connsiteX30" fmla="*/ 6930791 w 7525108"/>
              <a:gd name="connsiteY30" fmla="*/ 6819014 h 6858007"/>
              <a:gd name="connsiteX31" fmla="*/ 6957011 w 7525108"/>
              <a:gd name="connsiteY31" fmla="*/ 6803719 h 6858007"/>
              <a:gd name="connsiteX32" fmla="*/ 3325555 w 7525108"/>
              <a:gd name="connsiteY32" fmla="*/ 6749094 h 6858007"/>
              <a:gd name="connsiteX33" fmla="*/ 3334295 w 7525108"/>
              <a:gd name="connsiteY33" fmla="*/ 6749094 h 6858007"/>
              <a:gd name="connsiteX34" fmla="*/ 3343035 w 7525108"/>
              <a:gd name="connsiteY34" fmla="*/ 6749094 h 6858007"/>
              <a:gd name="connsiteX35" fmla="*/ 3351775 w 7525108"/>
              <a:gd name="connsiteY35" fmla="*/ 6753464 h 6858007"/>
              <a:gd name="connsiteX36" fmla="*/ 3358330 w 7525108"/>
              <a:gd name="connsiteY36" fmla="*/ 6760019 h 6858007"/>
              <a:gd name="connsiteX37" fmla="*/ 3362700 w 7525108"/>
              <a:gd name="connsiteY37" fmla="*/ 6766574 h 6858007"/>
              <a:gd name="connsiteX38" fmla="*/ 3364885 w 7525108"/>
              <a:gd name="connsiteY38" fmla="*/ 6777499 h 6858007"/>
              <a:gd name="connsiteX39" fmla="*/ 3362700 w 7525108"/>
              <a:gd name="connsiteY39" fmla="*/ 6788424 h 6858007"/>
              <a:gd name="connsiteX40" fmla="*/ 3358330 w 7525108"/>
              <a:gd name="connsiteY40" fmla="*/ 6794979 h 6858007"/>
              <a:gd name="connsiteX41" fmla="*/ 3351775 w 7525108"/>
              <a:gd name="connsiteY41" fmla="*/ 6801534 h 6858007"/>
              <a:gd name="connsiteX42" fmla="*/ 3343035 w 7525108"/>
              <a:gd name="connsiteY42" fmla="*/ 6805904 h 6858007"/>
              <a:gd name="connsiteX43" fmla="*/ 3334295 w 7525108"/>
              <a:gd name="connsiteY43" fmla="*/ 6805904 h 6858007"/>
              <a:gd name="connsiteX44" fmla="*/ 3325555 w 7525108"/>
              <a:gd name="connsiteY44" fmla="*/ 6805904 h 6858007"/>
              <a:gd name="connsiteX45" fmla="*/ 3316815 w 7525108"/>
              <a:gd name="connsiteY45" fmla="*/ 6801534 h 6858007"/>
              <a:gd name="connsiteX46" fmla="*/ 3310260 w 7525108"/>
              <a:gd name="connsiteY46" fmla="*/ 6794979 h 6858007"/>
              <a:gd name="connsiteX47" fmla="*/ 3308075 w 7525108"/>
              <a:gd name="connsiteY47" fmla="*/ 6788424 h 6858007"/>
              <a:gd name="connsiteX48" fmla="*/ 3303705 w 7525108"/>
              <a:gd name="connsiteY48" fmla="*/ 6777499 h 6858007"/>
              <a:gd name="connsiteX49" fmla="*/ 3308075 w 7525108"/>
              <a:gd name="connsiteY49" fmla="*/ 6766574 h 6858007"/>
              <a:gd name="connsiteX50" fmla="*/ 3310260 w 7525108"/>
              <a:gd name="connsiteY50" fmla="*/ 6760019 h 6858007"/>
              <a:gd name="connsiteX51" fmla="*/ 3316815 w 7525108"/>
              <a:gd name="connsiteY51" fmla="*/ 6753464 h 6858007"/>
              <a:gd name="connsiteX52" fmla="*/ 6526566 w 7525108"/>
              <a:gd name="connsiteY52" fmla="*/ 6707580 h 6858007"/>
              <a:gd name="connsiteX53" fmla="*/ 6557156 w 7525108"/>
              <a:gd name="connsiteY53" fmla="*/ 6714135 h 6858007"/>
              <a:gd name="connsiteX54" fmla="*/ 6579006 w 7525108"/>
              <a:gd name="connsiteY54" fmla="*/ 6731615 h 6858007"/>
              <a:gd name="connsiteX55" fmla="*/ 6594301 w 7525108"/>
              <a:gd name="connsiteY55" fmla="*/ 6753465 h 6858007"/>
              <a:gd name="connsiteX56" fmla="*/ 6603041 w 7525108"/>
              <a:gd name="connsiteY56" fmla="*/ 6784055 h 6858007"/>
              <a:gd name="connsiteX57" fmla="*/ 6594301 w 7525108"/>
              <a:gd name="connsiteY57" fmla="*/ 6812460 h 6858007"/>
              <a:gd name="connsiteX58" fmla="*/ 6579006 w 7525108"/>
              <a:gd name="connsiteY58" fmla="*/ 6836494 h 6858007"/>
              <a:gd name="connsiteX59" fmla="*/ 6557156 w 7525108"/>
              <a:gd name="connsiteY59" fmla="*/ 6851789 h 6858007"/>
              <a:gd name="connsiteX60" fmla="*/ 6528138 w 7525108"/>
              <a:gd name="connsiteY60" fmla="*/ 6858007 h 6858007"/>
              <a:gd name="connsiteX61" fmla="*/ 6524993 w 7525108"/>
              <a:gd name="connsiteY61" fmla="*/ 6858007 h 6858007"/>
              <a:gd name="connsiteX62" fmla="*/ 6495977 w 7525108"/>
              <a:gd name="connsiteY62" fmla="*/ 6851789 h 6858007"/>
              <a:gd name="connsiteX63" fmla="*/ 6474127 w 7525108"/>
              <a:gd name="connsiteY63" fmla="*/ 6836494 h 6858007"/>
              <a:gd name="connsiteX64" fmla="*/ 6458832 w 7525108"/>
              <a:gd name="connsiteY64" fmla="*/ 6812460 h 6858007"/>
              <a:gd name="connsiteX65" fmla="*/ 6450092 w 7525108"/>
              <a:gd name="connsiteY65" fmla="*/ 6784055 h 6858007"/>
              <a:gd name="connsiteX66" fmla="*/ 6458832 w 7525108"/>
              <a:gd name="connsiteY66" fmla="*/ 6753465 h 6858007"/>
              <a:gd name="connsiteX67" fmla="*/ 6474127 w 7525108"/>
              <a:gd name="connsiteY67" fmla="*/ 6731615 h 6858007"/>
              <a:gd name="connsiteX68" fmla="*/ 6495977 w 7525108"/>
              <a:gd name="connsiteY68" fmla="*/ 6714135 h 6858007"/>
              <a:gd name="connsiteX69" fmla="*/ 1625633 w 7525108"/>
              <a:gd name="connsiteY69" fmla="*/ 6670434 h 6858007"/>
              <a:gd name="connsiteX70" fmla="*/ 1632188 w 7525108"/>
              <a:gd name="connsiteY70" fmla="*/ 6670434 h 6858007"/>
              <a:gd name="connsiteX71" fmla="*/ 1636557 w 7525108"/>
              <a:gd name="connsiteY71" fmla="*/ 6670434 h 6858007"/>
              <a:gd name="connsiteX72" fmla="*/ 1640927 w 7525108"/>
              <a:gd name="connsiteY72" fmla="*/ 6676989 h 6858007"/>
              <a:gd name="connsiteX73" fmla="*/ 1643112 w 7525108"/>
              <a:gd name="connsiteY73" fmla="*/ 6683544 h 6858007"/>
              <a:gd name="connsiteX74" fmla="*/ 1640927 w 7525108"/>
              <a:gd name="connsiteY74" fmla="*/ 6687914 h 6858007"/>
              <a:gd name="connsiteX75" fmla="*/ 1636557 w 7525108"/>
              <a:gd name="connsiteY75" fmla="*/ 6692283 h 6858007"/>
              <a:gd name="connsiteX76" fmla="*/ 1632188 w 7525108"/>
              <a:gd name="connsiteY76" fmla="*/ 6694468 h 6858007"/>
              <a:gd name="connsiteX77" fmla="*/ 1625633 w 7525108"/>
              <a:gd name="connsiteY77" fmla="*/ 6692283 h 6858007"/>
              <a:gd name="connsiteX78" fmla="*/ 1623448 w 7525108"/>
              <a:gd name="connsiteY78" fmla="*/ 6687914 h 6858007"/>
              <a:gd name="connsiteX79" fmla="*/ 1621262 w 7525108"/>
              <a:gd name="connsiteY79" fmla="*/ 6683544 h 6858007"/>
              <a:gd name="connsiteX80" fmla="*/ 1623448 w 7525108"/>
              <a:gd name="connsiteY80" fmla="*/ 6676989 h 6858007"/>
              <a:gd name="connsiteX81" fmla="*/ 5237423 w 7525108"/>
              <a:gd name="connsiteY81" fmla="*/ 6622364 h 6858007"/>
              <a:gd name="connsiteX82" fmla="*/ 5265828 w 7525108"/>
              <a:gd name="connsiteY82" fmla="*/ 6628919 h 6858007"/>
              <a:gd name="connsiteX83" fmla="*/ 5285493 w 7525108"/>
              <a:gd name="connsiteY83" fmla="*/ 6642029 h 6858007"/>
              <a:gd name="connsiteX84" fmla="*/ 5298603 w 7525108"/>
              <a:gd name="connsiteY84" fmla="*/ 6663879 h 6858007"/>
              <a:gd name="connsiteX85" fmla="*/ 5307343 w 7525108"/>
              <a:gd name="connsiteY85" fmla="*/ 6690099 h 6858007"/>
              <a:gd name="connsiteX86" fmla="*/ 5298603 w 7525108"/>
              <a:gd name="connsiteY86" fmla="*/ 6716319 h 6858007"/>
              <a:gd name="connsiteX87" fmla="*/ 5285493 w 7525108"/>
              <a:gd name="connsiteY87" fmla="*/ 6738168 h 6858007"/>
              <a:gd name="connsiteX88" fmla="*/ 5265828 w 7525108"/>
              <a:gd name="connsiteY88" fmla="*/ 6753463 h 6858007"/>
              <a:gd name="connsiteX89" fmla="*/ 5237423 w 7525108"/>
              <a:gd name="connsiteY89" fmla="*/ 6757833 h 6858007"/>
              <a:gd name="connsiteX90" fmla="*/ 5211203 w 7525108"/>
              <a:gd name="connsiteY90" fmla="*/ 6753463 h 6858007"/>
              <a:gd name="connsiteX91" fmla="*/ 5189353 w 7525108"/>
              <a:gd name="connsiteY91" fmla="*/ 6738168 h 6858007"/>
              <a:gd name="connsiteX92" fmla="*/ 5176243 w 7525108"/>
              <a:gd name="connsiteY92" fmla="*/ 6716319 h 6858007"/>
              <a:gd name="connsiteX93" fmla="*/ 5169688 w 7525108"/>
              <a:gd name="connsiteY93" fmla="*/ 6690099 h 6858007"/>
              <a:gd name="connsiteX94" fmla="*/ 5176243 w 7525108"/>
              <a:gd name="connsiteY94" fmla="*/ 6663879 h 6858007"/>
              <a:gd name="connsiteX95" fmla="*/ 5189353 w 7525108"/>
              <a:gd name="connsiteY95" fmla="*/ 6642029 h 6858007"/>
              <a:gd name="connsiteX96" fmla="*/ 5211203 w 7525108"/>
              <a:gd name="connsiteY96" fmla="*/ 6628919 h 6858007"/>
              <a:gd name="connsiteX97" fmla="*/ 2659132 w 7525108"/>
              <a:gd name="connsiteY97" fmla="*/ 6609254 h 6858007"/>
              <a:gd name="connsiteX98" fmla="*/ 2667872 w 7525108"/>
              <a:gd name="connsiteY98" fmla="*/ 6611439 h 6858007"/>
              <a:gd name="connsiteX99" fmla="*/ 2674427 w 7525108"/>
              <a:gd name="connsiteY99" fmla="*/ 6615809 h 6858007"/>
              <a:gd name="connsiteX100" fmla="*/ 2678797 w 7525108"/>
              <a:gd name="connsiteY100" fmla="*/ 6620179 h 6858007"/>
              <a:gd name="connsiteX101" fmla="*/ 2680982 w 7525108"/>
              <a:gd name="connsiteY101" fmla="*/ 6631104 h 6858007"/>
              <a:gd name="connsiteX102" fmla="*/ 2678797 w 7525108"/>
              <a:gd name="connsiteY102" fmla="*/ 6639844 h 6858007"/>
              <a:gd name="connsiteX103" fmla="*/ 2674427 w 7525108"/>
              <a:gd name="connsiteY103" fmla="*/ 6644213 h 6858007"/>
              <a:gd name="connsiteX104" fmla="*/ 2667872 w 7525108"/>
              <a:gd name="connsiteY104" fmla="*/ 6648583 h 6858007"/>
              <a:gd name="connsiteX105" fmla="*/ 2659132 w 7525108"/>
              <a:gd name="connsiteY105" fmla="*/ 6650768 h 6858007"/>
              <a:gd name="connsiteX106" fmla="*/ 2650392 w 7525108"/>
              <a:gd name="connsiteY106" fmla="*/ 6648583 h 6858007"/>
              <a:gd name="connsiteX107" fmla="*/ 2643837 w 7525108"/>
              <a:gd name="connsiteY107" fmla="*/ 6644213 h 6858007"/>
              <a:gd name="connsiteX108" fmla="*/ 2639467 w 7525108"/>
              <a:gd name="connsiteY108" fmla="*/ 6639844 h 6858007"/>
              <a:gd name="connsiteX109" fmla="*/ 2637282 w 7525108"/>
              <a:gd name="connsiteY109" fmla="*/ 6631104 h 6858007"/>
              <a:gd name="connsiteX110" fmla="*/ 2639467 w 7525108"/>
              <a:gd name="connsiteY110" fmla="*/ 6620179 h 6858007"/>
              <a:gd name="connsiteX111" fmla="*/ 2643837 w 7525108"/>
              <a:gd name="connsiteY111" fmla="*/ 6615809 h 6858007"/>
              <a:gd name="connsiteX112" fmla="*/ 2650392 w 7525108"/>
              <a:gd name="connsiteY112" fmla="*/ 6611439 h 6858007"/>
              <a:gd name="connsiteX113" fmla="*/ 4457380 w 7525108"/>
              <a:gd name="connsiteY113" fmla="*/ 6598330 h 6858007"/>
              <a:gd name="connsiteX114" fmla="*/ 4474860 w 7525108"/>
              <a:gd name="connsiteY114" fmla="*/ 6602700 h 6858007"/>
              <a:gd name="connsiteX115" fmla="*/ 4492340 w 7525108"/>
              <a:gd name="connsiteY115" fmla="*/ 6613625 h 6858007"/>
              <a:gd name="connsiteX116" fmla="*/ 4505450 w 7525108"/>
              <a:gd name="connsiteY116" fmla="*/ 6631105 h 6858007"/>
              <a:gd name="connsiteX117" fmla="*/ 4507635 w 7525108"/>
              <a:gd name="connsiteY117" fmla="*/ 6650770 h 6858007"/>
              <a:gd name="connsiteX118" fmla="*/ 4505450 w 7525108"/>
              <a:gd name="connsiteY118" fmla="*/ 6670435 h 6858007"/>
              <a:gd name="connsiteX119" fmla="*/ 4492340 w 7525108"/>
              <a:gd name="connsiteY119" fmla="*/ 6687915 h 6858007"/>
              <a:gd name="connsiteX120" fmla="*/ 4474860 w 7525108"/>
              <a:gd name="connsiteY120" fmla="*/ 6698840 h 6858007"/>
              <a:gd name="connsiteX121" fmla="*/ 4457380 w 7525108"/>
              <a:gd name="connsiteY121" fmla="*/ 6703210 h 6858007"/>
              <a:gd name="connsiteX122" fmla="*/ 4435530 w 7525108"/>
              <a:gd name="connsiteY122" fmla="*/ 6698840 h 6858007"/>
              <a:gd name="connsiteX123" fmla="*/ 4418050 w 7525108"/>
              <a:gd name="connsiteY123" fmla="*/ 6687915 h 6858007"/>
              <a:gd name="connsiteX124" fmla="*/ 4407125 w 7525108"/>
              <a:gd name="connsiteY124" fmla="*/ 6670435 h 6858007"/>
              <a:gd name="connsiteX125" fmla="*/ 4402755 w 7525108"/>
              <a:gd name="connsiteY125" fmla="*/ 6650770 h 6858007"/>
              <a:gd name="connsiteX126" fmla="*/ 4407125 w 7525108"/>
              <a:gd name="connsiteY126" fmla="*/ 6631105 h 6858007"/>
              <a:gd name="connsiteX127" fmla="*/ 4418050 w 7525108"/>
              <a:gd name="connsiteY127" fmla="*/ 6613625 h 6858007"/>
              <a:gd name="connsiteX128" fmla="*/ 4435530 w 7525108"/>
              <a:gd name="connsiteY128" fmla="*/ 6602700 h 6858007"/>
              <a:gd name="connsiteX129" fmla="*/ 6083014 w 7525108"/>
              <a:gd name="connsiteY129" fmla="*/ 6550260 h 6858007"/>
              <a:gd name="connsiteX130" fmla="*/ 6113604 w 7525108"/>
              <a:gd name="connsiteY130" fmla="*/ 6556815 h 6858007"/>
              <a:gd name="connsiteX131" fmla="*/ 6139824 w 7525108"/>
              <a:gd name="connsiteY131" fmla="*/ 6576480 h 6858007"/>
              <a:gd name="connsiteX132" fmla="*/ 6157304 w 7525108"/>
              <a:gd name="connsiteY132" fmla="*/ 6600515 h 6858007"/>
              <a:gd name="connsiteX133" fmla="*/ 6163859 w 7525108"/>
              <a:gd name="connsiteY133" fmla="*/ 6633290 h 6858007"/>
              <a:gd name="connsiteX134" fmla="*/ 6157304 w 7525108"/>
              <a:gd name="connsiteY134" fmla="*/ 6663880 h 6858007"/>
              <a:gd name="connsiteX135" fmla="*/ 6139824 w 7525108"/>
              <a:gd name="connsiteY135" fmla="*/ 6692284 h 6858007"/>
              <a:gd name="connsiteX136" fmla="*/ 6113604 w 7525108"/>
              <a:gd name="connsiteY136" fmla="*/ 6707579 h 6858007"/>
              <a:gd name="connsiteX137" fmla="*/ 6083014 w 7525108"/>
              <a:gd name="connsiteY137" fmla="*/ 6714134 h 6858007"/>
              <a:gd name="connsiteX138" fmla="*/ 6050239 w 7525108"/>
              <a:gd name="connsiteY138" fmla="*/ 6707579 h 6858007"/>
              <a:gd name="connsiteX139" fmla="*/ 6024019 w 7525108"/>
              <a:gd name="connsiteY139" fmla="*/ 6692284 h 6858007"/>
              <a:gd name="connsiteX140" fmla="*/ 6008724 w 7525108"/>
              <a:gd name="connsiteY140" fmla="*/ 6663880 h 6858007"/>
              <a:gd name="connsiteX141" fmla="*/ 5999984 w 7525108"/>
              <a:gd name="connsiteY141" fmla="*/ 6633290 h 6858007"/>
              <a:gd name="connsiteX142" fmla="*/ 6008724 w 7525108"/>
              <a:gd name="connsiteY142" fmla="*/ 6600515 h 6858007"/>
              <a:gd name="connsiteX143" fmla="*/ 6024019 w 7525108"/>
              <a:gd name="connsiteY143" fmla="*/ 6576480 h 6858007"/>
              <a:gd name="connsiteX144" fmla="*/ 6050239 w 7525108"/>
              <a:gd name="connsiteY144" fmla="*/ 6556815 h 6858007"/>
              <a:gd name="connsiteX145" fmla="*/ 3727594 w 7525108"/>
              <a:gd name="connsiteY145" fmla="*/ 6504375 h 6858007"/>
              <a:gd name="connsiteX146" fmla="*/ 3749444 w 7525108"/>
              <a:gd name="connsiteY146" fmla="*/ 6510930 h 6858007"/>
              <a:gd name="connsiteX147" fmla="*/ 3766924 w 7525108"/>
              <a:gd name="connsiteY147" fmla="*/ 6528410 h 6858007"/>
              <a:gd name="connsiteX148" fmla="*/ 3771294 w 7525108"/>
              <a:gd name="connsiteY148" fmla="*/ 6548075 h 6858007"/>
              <a:gd name="connsiteX149" fmla="*/ 3766924 w 7525108"/>
              <a:gd name="connsiteY149" fmla="*/ 6569925 h 6858007"/>
              <a:gd name="connsiteX150" fmla="*/ 3749444 w 7525108"/>
              <a:gd name="connsiteY150" fmla="*/ 6587405 h 6858007"/>
              <a:gd name="connsiteX151" fmla="*/ 3727594 w 7525108"/>
              <a:gd name="connsiteY151" fmla="*/ 6591775 h 6858007"/>
              <a:gd name="connsiteX152" fmla="*/ 3707929 w 7525108"/>
              <a:gd name="connsiteY152" fmla="*/ 6587405 h 6858007"/>
              <a:gd name="connsiteX153" fmla="*/ 3690449 w 7525108"/>
              <a:gd name="connsiteY153" fmla="*/ 6569925 h 6858007"/>
              <a:gd name="connsiteX154" fmla="*/ 3683894 w 7525108"/>
              <a:gd name="connsiteY154" fmla="*/ 6548075 h 6858007"/>
              <a:gd name="connsiteX155" fmla="*/ 3690449 w 7525108"/>
              <a:gd name="connsiteY155" fmla="*/ 6528410 h 6858007"/>
              <a:gd name="connsiteX156" fmla="*/ 3707929 w 7525108"/>
              <a:gd name="connsiteY156" fmla="*/ 6510930 h 6858007"/>
              <a:gd name="connsiteX157" fmla="*/ 1018205 w 7525108"/>
              <a:gd name="connsiteY157" fmla="*/ 6482525 h 6858007"/>
              <a:gd name="connsiteX158" fmla="*/ 1022574 w 7525108"/>
              <a:gd name="connsiteY158" fmla="*/ 6482525 h 6858007"/>
              <a:gd name="connsiteX159" fmla="*/ 1029129 w 7525108"/>
              <a:gd name="connsiteY159" fmla="*/ 6482525 h 6858007"/>
              <a:gd name="connsiteX160" fmla="*/ 1033500 w 7525108"/>
              <a:gd name="connsiteY160" fmla="*/ 6486895 h 6858007"/>
              <a:gd name="connsiteX161" fmla="*/ 1033500 w 7525108"/>
              <a:gd name="connsiteY161" fmla="*/ 6493450 h 6858007"/>
              <a:gd name="connsiteX162" fmla="*/ 1033500 w 7525108"/>
              <a:gd name="connsiteY162" fmla="*/ 6497820 h 6858007"/>
              <a:gd name="connsiteX163" fmla="*/ 1029129 w 7525108"/>
              <a:gd name="connsiteY163" fmla="*/ 6502190 h 6858007"/>
              <a:gd name="connsiteX164" fmla="*/ 1022574 w 7525108"/>
              <a:gd name="connsiteY164" fmla="*/ 6504375 h 6858007"/>
              <a:gd name="connsiteX165" fmla="*/ 1018205 w 7525108"/>
              <a:gd name="connsiteY165" fmla="*/ 6502190 h 6858007"/>
              <a:gd name="connsiteX166" fmla="*/ 1013835 w 7525108"/>
              <a:gd name="connsiteY166" fmla="*/ 6497820 h 6858007"/>
              <a:gd name="connsiteX167" fmla="*/ 1011650 w 7525108"/>
              <a:gd name="connsiteY167" fmla="*/ 6493450 h 6858007"/>
              <a:gd name="connsiteX168" fmla="*/ 1013835 w 7525108"/>
              <a:gd name="connsiteY168" fmla="*/ 6486895 h 6858007"/>
              <a:gd name="connsiteX169" fmla="*/ 2021115 w 7525108"/>
              <a:gd name="connsiteY169" fmla="*/ 6443195 h 6858007"/>
              <a:gd name="connsiteX170" fmla="*/ 2025485 w 7525108"/>
              <a:gd name="connsiteY170" fmla="*/ 6445380 h 6858007"/>
              <a:gd name="connsiteX171" fmla="*/ 2029855 w 7525108"/>
              <a:gd name="connsiteY171" fmla="*/ 6447565 h 6858007"/>
              <a:gd name="connsiteX172" fmla="*/ 2034225 w 7525108"/>
              <a:gd name="connsiteY172" fmla="*/ 6451935 h 6858007"/>
              <a:gd name="connsiteX173" fmla="*/ 2034225 w 7525108"/>
              <a:gd name="connsiteY173" fmla="*/ 6458490 h 6858007"/>
              <a:gd name="connsiteX174" fmla="*/ 2034225 w 7525108"/>
              <a:gd name="connsiteY174" fmla="*/ 6462860 h 6858007"/>
              <a:gd name="connsiteX175" fmla="*/ 2029855 w 7525108"/>
              <a:gd name="connsiteY175" fmla="*/ 6467229 h 6858007"/>
              <a:gd name="connsiteX176" fmla="*/ 2025485 w 7525108"/>
              <a:gd name="connsiteY176" fmla="*/ 6471599 h 6858007"/>
              <a:gd name="connsiteX177" fmla="*/ 2021115 w 7525108"/>
              <a:gd name="connsiteY177" fmla="*/ 6471599 h 6858007"/>
              <a:gd name="connsiteX178" fmla="*/ 2014560 w 7525108"/>
              <a:gd name="connsiteY178" fmla="*/ 6471599 h 6858007"/>
              <a:gd name="connsiteX179" fmla="*/ 2010190 w 7525108"/>
              <a:gd name="connsiteY179" fmla="*/ 6467229 h 6858007"/>
              <a:gd name="connsiteX180" fmla="*/ 2005820 w 7525108"/>
              <a:gd name="connsiteY180" fmla="*/ 6462860 h 6858007"/>
              <a:gd name="connsiteX181" fmla="*/ 2003635 w 7525108"/>
              <a:gd name="connsiteY181" fmla="*/ 6458490 h 6858007"/>
              <a:gd name="connsiteX182" fmla="*/ 2005820 w 7525108"/>
              <a:gd name="connsiteY182" fmla="*/ 6451935 h 6858007"/>
              <a:gd name="connsiteX183" fmla="*/ 2010190 w 7525108"/>
              <a:gd name="connsiteY183" fmla="*/ 6447565 h 6858007"/>
              <a:gd name="connsiteX184" fmla="*/ 2014560 w 7525108"/>
              <a:gd name="connsiteY184" fmla="*/ 6445380 h 6858007"/>
              <a:gd name="connsiteX185" fmla="*/ 3048061 w 7525108"/>
              <a:gd name="connsiteY185" fmla="*/ 6377645 h 6858007"/>
              <a:gd name="connsiteX186" fmla="*/ 3058986 w 7525108"/>
              <a:gd name="connsiteY186" fmla="*/ 6379830 h 6858007"/>
              <a:gd name="connsiteX187" fmla="*/ 3065541 w 7525108"/>
              <a:gd name="connsiteY187" fmla="*/ 6384200 h 6858007"/>
              <a:gd name="connsiteX188" fmla="*/ 3072096 w 7525108"/>
              <a:gd name="connsiteY188" fmla="*/ 6388570 h 6858007"/>
              <a:gd name="connsiteX189" fmla="*/ 3074281 w 7525108"/>
              <a:gd name="connsiteY189" fmla="*/ 6397310 h 6858007"/>
              <a:gd name="connsiteX190" fmla="*/ 3076466 w 7525108"/>
              <a:gd name="connsiteY190" fmla="*/ 6406050 h 6858007"/>
              <a:gd name="connsiteX191" fmla="*/ 3074281 w 7525108"/>
              <a:gd name="connsiteY191" fmla="*/ 6412605 h 6858007"/>
              <a:gd name="connsiteX192" fmla="*/ 3072096 w 7525108"/>
              <a:gd name="connsiteY192" fmla="*/ 6421345 h 6858007"/>
              <a:gd name="connsiteX193" fmla="*/ 3065541 w 7525108"/>
              <a:gd name="connsiteY193" fmla="*/ 6427900 h 6858007"/>
              <a:gd name="connsiteX194" fmla="*/ 3058986 w 7525108"/>
              <a:gd name="connsiteY194" fmla="*/ 6432270 h 6858007"/>
              <a:gd name="connsiteX195" fmla="*/ 3048061 w 7525108"/>
              <a:gd name="connsiteY195" fmla="*/ 6434455 h 6858007"/>
              <a:gd name="connsiteX196" fmla="*/ 3039321 w 7525108"/>
              <a:gd name="connsiteY196" fmla="*/ 6432270 h 6858007"/>
              <a:gd name="connsiteX197" fmla="*/ 3032766 w 7525108"/>
              <a:gd name="connsiteY197" fmla="*/ 6427900 h 6858007"/>
              <a:gd name="connsiteX198" fmla="*/ 3026211 w 7525108"/>
              <a:gd name="connsiteY198" fmla="*/ 6421345 h 6858007"/>
              <a:gd name="connsiteX199" fmla="*/ 3021841 w 7525108"/>
              <a:gd name="connsiteY199" fmla="*/ 6412605 h 6858007"/>
              <a:gd name="connsiteX200" fmla="*/ 3021841 w 7525108"/>
              <a:gd name="connsiteY200" fmla="*/ 6406050 h 6858007"/>
              <a:gd name="connsiteX201" fmla="*/ 3021841 w 7525108"/>
              <a:gd name="connsiteY201" fmla="*/ 6397310 h 6858007"/>
              <a:gd name="connsiteX202" fmla="*/ 3026211 w 7525108"/>
              <a:gd name="connsiteY202" fmla="*/ 6388570 h 6858007"/>
              <a:gd name="connsiteX203" fmla="*/ 3032766 w 7525108"/>
              <a:gd name="connsiteY203" fmla="*/ 6384200 h 6858007"/>
              <a:gd name="connsiteX204" fmla="*/ 3039321 w 7525108"/>
              <a:gd name="connsiteY204" fmla="*/ 6379830 h 6858007"/>
              <a:gd name="connsiteX205" fmla="*/ 7455188 w 7525108"/>
              <a:gd name="connsiteY205" fmla="*/ 6364535 h 6858007"/>
              <a:gd name="connsiteX206" fmla="*/ 7483593 w 7525108"/>
              <a:gd name="connsiteY206" fmla="*/ 6368905 h 6858007"/>
              <a:gd name="connsiteX207" fmla="*/ 7509813 w 7525108"/>
              <a:gd name="connsiteY207" fmla="*/ 6384200 h 6858007"/>
              <a:gd name="connsiteX208" fmla="*/ 7525108 w 7525108"/>
              <a:gd name="connsiteY208" fmla="*/ 6399495 h 6858007"/>
              <a:gd name="connsiteX209" fmla="*/ 7525108 w 7525108"/>
              <a:gd name="connsiteY209" fmla="*/ 6517484 h 6858007"/>
              <a:gd name="connsiteX210" fmla="*/ 7509813 w 7525108"/>
              <a:gd name="connsiteY210" fmla="*/ 6532779 h 6858007"/>
              <a:gd name="connsiteX211" fmla="*/ 7483593 w 7525108"/>
              <a:gd name="connsiteY211" fmla="*/ 6545889 h 6858007"/>
              <a:gd name="connsiteX212" fmla="*/ 7455188 w 7525108"/>
              <a:gd name="connsiteY212" fmla="*/ 6550259 h 6858007"/>
              <a:gd name="connsiteX213" fmla="*/ 7424598 w 7525108"/>
              <a:gd name="connsiteY213" fmla="*/ 6545889 h 6858007"/>
              <a:gd name="connsiteX214" fmla="*/ 7398378 w 7525108"/>
              <a:gd name="connsiteY214" fmla="*/ 6532779 h 6858007"/>
              <a:gd name="connsiteX215" fmla="*/ 7378713 w 7525108"/>
              <a:gd name="connsiteY215" fmla="*/ 6513114 h 6858007"/>
              <a:gd name="connsiteX216" fmla="*/ 7365603 w 7525108"/>
              <a:gd name="connsiteY216" fmla="*/ 6486895 h 6858007"/>
              <a:gd name="connsiteX217" fmla="*/ 7361233 w 7525108"/>
              <a:gd name="connsiteY217" fmla="*/ 6458490 h 6858007"/>
              <a:gd name="connsiteX218" fmla="*/ 7365603 w 7525108"/>
              <a:gd name="connsiteY218" fmla="*/ 6430085 h 6858007"/>
              <a:gd name="connsiteX219" fmla="*/ 7378713 w 7525108"/>
              <a:gd name="connsiteY219" fmla="*/ 6401680 h 6858007"/>
              <a:gd name="connsiteX220" fmla="*/ 7398378 w 7525108"/>
              <a:gd name="connsiteY220" fmla="*/ 6384200 h 6858007"/>
              <a:gd name="connsiteX221" fmla="*/ 7424598 w 7525108"/>
              <a:gd name="connsiteY221" fmla="*/ 6368905 h 6858007"/>
              <a:gd name="connsiteX222" fmla="*/ 4861604 w 7525108"/>
              <a:gd name="connsiteY222" fmla="*/ 6351426 h 6858007"/>
              <a:gd name="connsiteX223" fmla="*/ 4885638 w 7525108"/>
              <a:gd name="connsiteY223" fmla="*/ 6355796 h 6858007"/>
              <a:gd name="connsiteX224" fmla="*/ 4905303 w 7525108"/>
              <a:gd name="connsiteY224" fmla="*/ 6366721 h 6858007"/>
              <a:gd name="connsiteX225" fmla="*/ 4916228 w 7525108"/>
              <a:gd name="connsiteY225" fmla="*/ 6388571 h 6858007"/>
              <a:gd name="connsiteX226" fmla="*/ 4922783 w 7525108"/>
              <a:gd name="connsiteY226" fmla="*/ 6410421 h 6858007"/>
              <a:gd name="connsiteX227" fmla="*/ 4916228 w 7525108"/>
              <a:gd name="connsiteY227" fmla="*/ 6434456 h 6858007"/>
              <a:gd name="connsiteX228" fmla="*/ 4905303 w 7525108"/>
              <a:gd name="connsiteY228" fmla="*/ 6451936 h 6858007"/>
              <a:gd name="connsiteX229" fmla="*/ 4885638 w 7525108"/>
              <a:gd name="connsiteY229" fmla="*/ 6465046 h 6858007"/>
              <a:gd name="connsiteX230" fmla="*/ 4861604 w 7525108"/>
              <a:gd name="connsiteY230" fmla="*/ 6469416 h 6858007"/>
              <a:gd name="connsiteX231" fmla="*/ 4837569 w 7525108"/>
              <a:gd name="connsiteY231" fmla="*/ 6465046 h 6858007"/>
              <a:gd name="connsiteX232" fmla="*/ 4820089 w 7525108"/>
              <a:gd name="connsiteY232" fmla="*/ 6451936 h 6858007"/>
              <a:gd name="connsiteX233" fmla="*/ 4806979 w 7525108"/>
              <a:gd name="connsiteY233" fmla="*/ 6434456 h 6858007"/>
              <a:gd name="connsiteX234" fmla="*/ 4800424 w 7525108"/>
              <a:gd name="connsiteY234" fmla="*/ 6410421 h 6858007"/>
              <a:gd name="connsiteX235" fmla="*/ 4806979 w 7525108"/>
              <a:gd name="connsiteY235" fmla="*/ 6388571 h 6858007"/>
              <a:gd name="connsiteX236" fmla="*/ 4820089 w 7525108"/>
              <a:gd name="connsiteY236" fmla="*/ 6366721 h 6858007"/>
              <a:gd name="connsiteX237" fmla="*/ 4837569 w 7525108"/>
              <a:gd name="connsiteY237" fmla="*/ 6355796 h 6858007"/>
              <a:gd name="connsiteX238" fmla="*/ 5661310 w 7525108"/>
              <a:gd name="connsiteY238" fmla="*/ 6349241 h 6858007"/>
              <a:gd name="connsiteX239" fmla="*/ 5689715 w 7525108"/>
              <a:gd name="connsiteY239" fmla="*/ 6355796 h 6858007"/>
              <a:gd name="connsiteX240" fmla="*/ 5715935 w 7525108"/>
              <a:gd name="connsiteY240" fmla="*/ 6371091 h 6858007"/>
              <a:gd name="connsiteX241" fmla="*/ 5731230 w 7525108"/>
              <a:gd name="connsiteY241" fmla="*/ 6395126 h 6858007"/>
              <a:gd name="connsiteX242" fmla="*/ 5737785 w 7525108"/>
              <a:gd name="connsiteY242" fmla="*/ 6423531 h 6858007"/>
              <a:gd name="connsiteX243" fmla="*/ 5731230 w 7525108"/>
              <a:gd name="connsiteY243" fmla="*/ 6456306 h 6858007"/>
              <a:gd name="connsiteX244" fmla="*/ 5715935 w 7525108"/>
              <a:gd name="connsiteY244" fmla="*/ 6480340 h 6858007"/>
              <a:gd name="connsiteX245" fmla="*/ 5689715 w 7525108"/>
              <a:gd name="connsiteY245" fmla="*/ 6495635 h 6858007"/>
              <a:gd name="connsiteX246" fmla="*/ 5661310 w 7525108"/>
              <a:gd name="connsiteY246" fmla="*/ 6502190 h 6858007"/>
              <a:gd name="connsiteX247" fmla="*/ 5630721 w 7525108"/>
              <a:gd name="connsiteY247" fmla="*/ 6495635 h 6858007"/>
              <a:gd name="connsiteX248" fmla="*/ 5608871 w 7525108"/>
              <a:gd name="connsiteY248" fmla="*/ 6480340 h 6858007"/>
              <a:gd name="connsiteX249" fmla="*/ 5591391 w 7525108"/>
              <a:gd name="connsiteY249" fmla="*/ 6456306 h 6858007"/>
              <a:gd name="connsiteX250" fmla="*/ 5584836 w 7525108"/>
              <a:gd name="connsiteY250" fmla="*/ 6423531 h 6858007"/>
              <a:gd name="connsiteX251" fmla="*/ 5591391 w 7525108"/>
              <a:gd name="connsiteY251" fmla="*/ 6395126 h 6858007"/>
              <a:gd name="connsiteX252" fmla="*/ 5608871 w 7525108"/>
              <a:gd name="connsiteY252" fmla="*/ 6371091 h 6858007"/>
              <a:gd name="connsiteX253" fmla="*/ 5630721 w 7525108"/>
              <a:gd name="connsiteY253" fmla="*/ 6355796 h 6858007"/>
              <a:gd name="connsiteX254" fmla="*/ 6985414 w 7525108"/>
              <a:gd name="connsiteY254" fmla="*/ 6331761 h 6858007"/>
              <a:gd name="connsiteX255" fmla="*/ 7016004 w 7525108"/>
              <a:gd name="connsiteY255" fmla="*/ 6336131 h 6858007"/>
              <a:gd name="connsiteX256" fmla="*/ 7040039 w 7525108"/>
              <a:gd name="connsiteY256" fmla="*/ 6349241 h 6858007"/>
              <a:gd name="connsiteX257" fmla="*/ 7061889 w 7525108"/>
              <a:gd name="connsiteY257" fmla="*/ 6368906 h 6858007"/>
              <a:gd name="connsiteX258" fmla="*/ 7072814 w 7525108"/>
              <a:gd name="connsiteY258" fmla="*/ 6395126 h 6858007"/>
              <a:gd name="connsiteX259" fmla="*/ 7077184 w 7525108"/>
              <a:gd name="connsiteY259" fmla="*/ 6421346 h 6858007"/>
              <a:gd name="connsiteX260" fmla="*/ 7072814 w 7525108"/>
              <a:gd name="connsiteY260" fmla="*/ 6451936 h 6858007"/>
              <a:gd name="connsiteX261" fmla="*/ 7061889 w 7525108"/>
              <a:gd name="connsiteY261" fmla="*/ 6478155 h 6858007"/>
              <a:gd name="connsiteX262" fmla="*/ 7040039 w 7525108"/>
              <a:gd name="connsiteY262" fmla="*/ 6495635 h 6858007"/>
              <a:gd name="connsiteX263" fmla="*/ 7016004 w 7525108"/>
              <a:gd name="connsiteY263" fmla="*/ 6508745 h 6858007"/>
              <a:gd name="connsiteX264" fmla="*/ 6985414 w 7525108"/>
              <a:gd name="connsiteY264" fmla="*/ 6513115 h 6858007"/>
              <a:gd name="connsiteX265" fmla="*/ 6959195 w 7525108"/>
              <a:gd name="connsiteY265" fmla="*/ 6508745 h 6858007"/>
              <a:gd name="connsiteX266" fmla="*/ 6932975 w 7525108"/>
              <a:gd name="connsiteY266" fmla="*/ 6495635 h 6858007"/>
              <a:gd name="connsiteX267" fmla="*/ 6913310 w 7525108"/>
              <a:gd name="connsiteY267" fmla="*/ 6478155 h 6858007"/>
              <a:gd name="connsiteX268" fmla="*/ 6898015 w 7525108"/>
              <a:gd name="connsiteY268" fmla="*/ 6451936 h 6858007"/>
              <a:gd name="connsiteX269" fmla="*/ 6893645 w 7525108"/>
              <a:gd name="connsiteY269" fmla="*/ 6421346 h 6858007"/>
              <a:gd name="connsiteX270" fmla="*/ 6898015 w 7525108"/>
              <a:gd name="connsiteY270" fmla="*/ 6395126 h 6858007"/>
              <a:gd name="connsiteX271" fmla="*/ 6913310 w 7525108"/>
              <a:gd name="connsiteY271" fmla="*/ 6368906 h 6858007"/>
              <a:gd name="connsiteX272" fmla="*/ 6932975 w 7525108"/>
              <a:gd name="connsiteY272" fmla="*/ 6349241 h 6858007"/>
              <a:gd name="connsiteX273" fmla="*/ 6959195 w 7525108"/>
              <a:gd name="connsiteY273" fmla="*/ 6336131 h 6858007"/>
              <a:gd name="connsiteX274" fmla="*/ 4123077 w 7525108"/>
              <a:gd name="connsiteY274" fmla="*/ 6266212 h 6858007"/>
              <a:gd name="connsiteX275" fmla="*/ 4142742 w 7525108"/>
              <a:gd name="connsiteY275" fmla="*/ 6270582 h 6858007"/>
              <a:gd name="connsiteX276" fmla="*/ 4160222 w 7525108"/>
              <a:gd name="connsiteY276" fmla="*/ 6283692 h 6858007"/>
              <a:gd name="connsiteX277" fmla="*/ 4171147 w 7525108"/>
              <a:gd name="connsiteY277" fmla="*/ 6298987 h 6858007"/>
              <a:gd name="connsiteX278" fmla="*/ 4175517 w 7525108"/>
              <a:gd name="connsiteY278" fmla="*/ 6318652 h 6858007"/>
              <a:gd name="connsiteX279" fmla="*/ 4171147 w 7525108"/>
              <a:gd name="connsiteY279" fmla="*/ 6340502 h 6858007"/>
              <a:gd name="connsiteX280" fmla="*/ 4160222 w 7525108"/>
              <a:gd name="connsiteY280" fmla="*/ 6355797 h 6858007"/>
              <a:gd name="connsiteX281" fmla="*/ 4142742 w 7525108"/>
              <a:gd name="connsiteY281" fmla="*/ 6366722 h 6858007"/>
              <a:gd name="connsiteX282" fmla="*/ 4123077 w 7525108"/>
              <a:gd name="connsiteY282" fmla="*/ 6371092 h 6858007"/>
              <a:gd name="connsiteX283" fmla="*/ 4101227 w 7525108"/>
              <a:gd name="connsiteY283" fmla="*/ 6366722 h 6858007"/>
              <a:gd name="connsiteX284" fmla="*/ 4085932 w 7525108"/>
              <a:gd name="connsiteY284" fmla="*/ 6355797 h 6858007"/>
              <a:gd name="connsiteX285" fmla="*/ 4075007 w 7525108"/>
              <a:gd name="connsiteY285" fmla="*/ 6340502 h 6858007"/>
              <a:gd name="connsiteX286" fmla="*/ 4072822 w 7525108"/>
              <a:gd name="connsiteY286" fmla="*/ 6318652 h 6858007"/>
              <a:gd name="connsiteX287" fmla="*/ 4075007 w 7525108"/>
              <a:gd name="connsiteY287" fmla="*/ 6298987 h 6858007"/>
              <a:gd name="connsiteX288" fmla="*/ 4085932 w 7525108"/>
              <a:gd name="connsiteY288" fmla="*/ 6283692 h 6858007"/>
              <a:gd name="connsiteX289" fmla="*/ 4101227 w 7525108"/>
              <a:gd name="connsiteY289" fmla="*/ 6270582 h 6858007"/>
              <a:gd name="connsiteX290" fmla="*/ 1404948 w 7525108"/>
              <a:gd name="connsiteY290" fmla="*/ 6255286 h 6858007"/>
              <a:gd name="connsiteX291" fmla="*/ 1413688 w 7525108"/>
              <a:gd name="connsiteY291" fmla="*/ 6255286 h 6858007"/>
              <a:gd name="connsiteX292" fmla="*/ 1418058 w 7525108"/>
              <a:gd name="connsiteY292" fmla="*/ 6255286 h 6858007"/>
              <a:gd name="connsiteX293" fmla="*/ 1422429 w 7525108"/>
              <a:gd name="connsiteY293" fmla="*/ 6257471 h 6858007"/>
              <a:gd name="connsiteX294" fmla="*/ 1424614 w 7525108"/>
              <a:gd name="connsiteY294" fmla="*/ 6261841 h 6858007"/>
              <a:gd name="connsiteX295" fmla="*/ 1424614 w 7525108"/>
              <a:gd name="connsiteY295" fmla="*/ 6266211 h 6858007"/>
              <a:gd name="connsiteX296" fmla="*/ 1424614 w 7525108"/>
              <a:gd name="connsiteY296" fmla="*/ 6272766 h 6858007"/>
              <a:gd name="connsiteX297" fmla="*/ 1422429 w 7525108"/>
              <a:gd name="connsiteY297" fmla="*/ 6277136 h 6858007"/>
              <a:gd name="connsiteX298" fmla="*/ 1418058 w 7525108"/>
              <a:gd name="connsiteY298" fmla="*/ 6281506 h 6858007"/>
              <a:gd name="connsiteX299" fmla="*/ 1413688 w 7525108"/>
              <a:gd name="connsiteY299" fmla="*/ 6281506 h 6858007"/>
              <a:gd name="connsiteX300" fmla="*/ 1404948 w 7525108"/>
              <a:gd name="connsiteY300" fmla="*/ 6281506 h 6858007"/>
              <a:gd name="connsiteX301" fmla="*/ 1400578 w 7525108"/>
              <a:gd name="connsiteY301" fmla="*/ 6277136 h 6858007"/>
              <a:gd name="connsiteX302" fmla="*/ 1398393 w 7525108"/>
              <a:gd name="connsiteY302" fmla="*/ 6272766 h 6858007"/>
              <a:gd name="connsiteX303" fmla="*/ 1398393 w 7525108"/>
              <a:gd name="connsiteY303" fmla="*/ 6266211 h 6858007"/>
              <a:gd name="connsiteX304" fmla="*/ 1398393 w 7525108"/>
              <a:gd name="connsiteY304" fmla="*/ 6261841 h 6858007"/>
              <a:gd name="connsiteX305" fmla="*/ 1400578 w 7525108"/>
              <a:gd name="connsiteY305" fmla="*/ 6257471 h 6858007"/>
              <a:gd name="connsiteX306" fmla="*/ 6528752 w 7525108"/>
              <a:gd name="connsiteY306" fmla="*/ 6231252 h 6858007"/>
              <a:gd name="connsiteX307" fmla="*/ 6563711 w 7525108"/>
              <a:gd name="connsiteY307" fmla="*/ 6237807 h 6858007"/>
              <a:gd name="connsiteX308" fmla="*/ 6589931 w 7525108"/>
              <a:gd name="connsiteY308" fmla="*/ 6257472 h 6858007"/>
              <a:gd name="connsiteX309" fmla="*/ 6609596 w 7525108"/>
              <a:gd name="connsiteY309" fmla="*/ 6285877 h 6858007"/>
              <a:gd name="connsiteX310" fmla="*/ 6616151 w 7525108"/>
              <a:gd name="connsiteY310" fmla="*/ 6318652 h 6858007"/>
              <a:gd name="connsiteX311" fmla="*/ 6609596 w 7525108"/>
              <a:gd name="connsiteY311" fmla="*/ 6351427 h 6858007"/>
              <a:gd name="connsiteX312" fmla="*/ 6589931 w 7525108"/>
              <a:gd name="connsiteY312" fmla="*/ 6379831 h 6858007"/>
              <a:gd name="connsiteX313" fmla="*/ 6563711 w 7525108"/>
              <a:gd name="connsiteY313" fmla="*/ 6399496 h 6858007"/>
              <a:gd name="connsiteX314" fmla="*/ 6528752 w 7525108"/>
              <a:gd name="connsiteY314" fmla="*/ 6406051 h 6858007"/>
              <a:gd name="connsiteX315" fmla="*/ 6495977 w 7525108"/>
              <a:gd name="connsiteY315" fmla="*/ 6399496 h 6858007"/>
              <a:gd name="connsiteX316" fmla="*/ 6467572 w 7525108"/>
              <a:gd name="connsiteY316" fmla="*/ 6379831 h 6858007"/>
              <a:gd name="connsiteX317" fmla="*/ 6447907 w 7525108"/>
              <a:gd name="connsiteY317" fmla="*/ 6351427 h 6858007"/>
              <a:gd name="connsiteX318" fmla="*/ 6441352 w 7525108"/>
              <a:gd name="connsiteY318" fmla="*/ 6318652 h 6858007"/>
              <a:gd name="connsiteX319" fmla="*/ 6447907 w 7525108"/>
              <a:gd name="connsiteY319" fmla="*/ 6285877 h 6858007"/>
              <a:gd name="connsiteX320" fmla="*/ 6467572 w 7525108"/>
              <a:gd name="connsiteY320" fmla="*/ 6257472 h 6858007"/>
              <a:gd name="connsiteX321" fmla="*/ 6495977 w 7525108"/>
              <a:gd name="connsiteY321" fmla="*/ 6237807 h 6858007"/>
              <a:gd name="connsiteX322" fmla="*/ 2410043 w 7525108"/>
              <a:gd name="connsiteY322" fmla="*/ 6207216 h 6858007"/>
              <a:gd name="connsiteX323" fmla="*/ 2416598 w 7525108"/>
              <a:gd name="connsiteY323" fmla="*/ 6209401 h 6858007"/>
              <a:gd name="connsiteX324" fmla="*/ 2423153 w 7525108"/>
              <a:gd name="connsiteY324" fmla="*/ 6213771 h 6858007"/>
              <a:gd name="connsiteX325" fmla="*/ 2429708 w 7525108"/>
              <a:gd name="connsiteY325" fmla="*/ 6218141 h 6858007"/>
              <a:gd name="connsiteX326" fmla="*/ 2431893 w 7525108"/>
              <a:gd name="connsiteY326" fmla="*/ 6226881 h 6858007"/>
              <a:gd name="connsiteX327" fmla="*/ 2434078 w 7525108"/>
              <a:gd name="connsiteY327" fmla="*/ 6233436 h 6858007"/>
              <a:gd name="connsiteX328" fmla="*/ 2431893 w 7525108"/>
              <a:gd name="connsiteY328" fmla="*/ 6242176 h 6858007"/>
              <a:gd name="connsiteX329" fmla="*/ 2429708 w 7525108"/>
              <a:gd name="connsiteY329" fmla="*/ 6248731 h 6858007"/>
              <a:gd name="connsiteX330" fmla="*/ 2423153 w 7525108"/>
              <a:gd name="connsiteY330" fmla="*/ 6253101 h 6858007"/>
              <a:gd name="connsiteX331" fmla="*/ 2416598 w 7525108"/>
              <a:gd name="connsiteY331" fmla="*/ 6257471 h 6858007"/>
              <a:gd name="connsiteX332" fmla="*/ 2410043 w 7525108"/>
              <a:gd name="connsiteY332" fmla="*/ 6259656 h 6858007"/>
              <a:gd name="connsiteX333" fmla="*/ 2399118 w 7525108"/>
              <a:gd name="connsiteY333" fmla="*/ 6257471 h 6858007"/>
              <a:gd name="connsiteX334" fmla="*/ 2392563 w 7525108"/>
              <a:gd name="connsiteY334" fmla="*/ 6253101 h 6858007"/>
              <a:gd name="connsiteX335" fmla="*/ 2388193 w 7525108"/>
              <a:gd name="connsiteY335" fmla="*/ 6248731 h 6858007"/>
              <a:gd name="connsiteX336" fmla="*/ 2383823 w 7525108"/>
              <a:gd name="connsiteY336" fmla="*/ 6242176 h 6858007"/>
              <a:gd name="connsiteX337" fmla="*/ 2383823 w 7525108"/>
              <a:gd name="connsiteY337" fmla="*/ 6233436 h 6858007"/>
              <a:gd name="connsiteX338" fmla="*/ 2383823 w 7525108"/>
              <a:gd name="connsiteY338" fmla="*/ 6226881 h 6858007"/>
              <a:gd name="connsiteX339" fmla="*/ 2388193 w 7525108"/>
              <a:gd name="connsiteY339" fmla="*/ 6218141 h 6858007"/>
              <a:gd name="connsiteX340" fmla="*/ 2392563 w 7525108"/>
              <a:gd name="connsiteY340" fmla="*/ 6213771 h 6858007"/>
              <a:gd name="connsiteX341" fmla="*/ 2399118 w 7525108"/>
              <a:gd name="connsiteY341" fmla="*/ 6209401 h 6858007"/>
              <a:gd name="connsiteX342" fmla="*/ 3436990 w 7525108"/>
              <a:gd name="connsiteY342" fmla="*/ 6139482 h 6858007"/>
              <a:gd name="connsiteX343" fmla="*/ 3461025 w 7525108"/>
              <a:gd name="connsiteY343" fmla="*/ 6143852 h 6858007"/>
              <a:gd name="connsiteX344" fmla="*/ 3474135 w 7525108"/>
              <a:gd name="connsiteY344" fmla="*/ 6159147 h 6858007"/>
              <a:gd name="connsiteX345" fmla="*/ 3480690 w 7525108"/>
              <a:gd name="connsiteY345" fmla="*/ 6180997 h 6858007"/>
              <a:gd name="connsiteX346" fmla="*/ 3474135 w 7525108"/>
              <a:gd name="connsiteY346" fmla="*/ 6200661 h 6858007"/>
              <a:gd name="connsiteX347" fmla="*/ 3461025 w 7525108"/>
              <a:gd name="connsiteY347" fmla="*/ 6215956 h 6858007"/>
              <a:gd name="connsiteX348" fmla="*/ 3436990 w 7525108"/>
              <a:gd name="connsiteY348" fmla="*/ 6220326 h 6858007"/>
              <a:gd name="connsiteX349" fmla="*/ 3417325 w 7525108"/>
              <a:gd name="connsiteY349" fmla="*/ 6215956 h 6858007"/>
              <a:gd name="connsiteX350" fmla="*/ 3402030 w 7525108"/>
              <a:gd name="connsiteY350" fmla="*/ 6200661 h 6858007"/>
              <a:gd name="connsiteX351" fmla="*/ 3395475 w 7525108"/>
              <a:gd name="connsiteY351" fmla="*/ 6180997 h 6858007"/>
              <a:gd name="connsiteX352" fmla="*/ 3402030 w 7525108"/>
              <a:gd name="connsiteY352" fmla="*/ 6159147 h 6858007"/>
              <a:gd name="connsiteX353" fmla="*/ 3417325 w 7525108"/>
              <a:gd name="connsiteY353" fmla="*/ 6143852 h 6858007"/>
              <a:gd name="connsiteX354" fmla="*/ 5272382 w 7525108"/>
              <a:gd name="connsiteY354" fmla="*/ 6087042 h 6858007"/>
              <a:gd name="connsiteX355" fmla="*/ 5300787 w 7525108"/>
              <a:gd name="connsiteY355" fmla="*/ 6093597 h 6858007"/>
              <a:gd name="connsiteX356" fmla="*/ 5327007 w 7525108"/>
              <a:gd name="connsiteY356" fmla="*/ 6108892 h 6858007"/>
              <a:gd name="connsiteX357" fmla="*/ 5342302 w 7525108"/>
              <a:gd name="connsiteY357" fmla="*/ 6135112 h 6858007"/>
              <a:gd name="connsiteX358" fmla="*/ 5348857 w 7525108"/>
              <a:gd name="connsiteY358" fmla="*/ 6163517 h 6858007"/>
              <a:gd name="connsiteX359" fmla="*/ 5342302 w 7525108"/>
              <a:gd name="connsiteY359" fmla="*/ 6196292 h 6858007"/>
              <a:gd name="connsiteX360" fmla="*/ 5327007 w 7525108"/>
              <a:gd name="connsiteY360" fmla="*/ 6220326 h 6858007"/>
              <a:gd name="connsiteX361" fmla="*/ 5300787 w 7525108"/>
              <a:gd name="connsiteY361" fmla="*/ 6237806 h 6858007"/>
              <a:gd name="connsiteX362" fmla="*/ 5272382 w 7525108"/>
              <a:gd name="connsiteY362" fmla="*/ 6244361 h 6858007"/>
              <a:gd name="connsiteX363" fmla="*/ 5239607 w 7525108"/>
              <a:gd name="connsiteY363" fmla="*/ 6237806 h 6858007"/>
              <a:gd name="connsiteX364" fmla="*/ 5217757 w 7525108"/>
              <a:gd name="connsiteY364" fmla="*/ 6220326 h 6858007"/>
              <a:gd name="connsiteX365" fmla="*/ 5198092 w 7525108"/>
              <a:gd name="connsiteY365" fmla="*/ 6196292 h 6858007"/>
              <a:gd name="connsiteX366" fmla="*/ 5193722 w 7525108"/>
              <a:gd name="connsiteY366" fmla="*/ 6163517 h 6858007"/>
              <a:gd name="connsiteX367" fmla="*/ 5198092 w 7525108"/>
              <a:gd name="connsiteY367" fmla="*/ 6135112 h 6858007"/>
              <a:gd name="connsiteX368" fmla="*/ 5217757 w 7525108"/>
              <a:gd name="connsiteY368" fmla="*/ 6108892 h 6858007"/>
              <a:gd name="connsiteX369" fmla="*/ 5239607 w 7525108"/>
              <a:gd name="connsiteY369" fmla="*/ 6093597 h 6858007"/>
              <a:gd name="connsiteX370" fmla="*/ 6091754 w 7525108"/>
              <a:gd name="connsiteY370" fmla="*/ 6052082 h 6858007"/>
              <a:gd name="connsiteX371" fmla="*/ 6122344 w 7525108"/>
              <a:gd name="connsiteY371" fmla="*/ 6056452 h 6858007"/>
              <a:gd name="connsiteX372" fmla="*/ 6148564 w 7525108"/>
              <a:gd name="connsiteY372" fmla="*/ 6069562 h 6858007"/>
              <a:gd name="connsiteX373" fmla="*/ 6170414 w 7525108"/>
              <a:gd name="connsiteY373" fmla="*/ 6091412 h 6858007"/>
              <a:gd name="connsiteX374" fmla="*/ 6183524 w 7525108"/>
              <a:gd name="connsiteY374" fmla="*/ 6115447 h 6858007"/>
              <a:gd name="connsiteX375" fmla="*/ 6187894 w 7525108"/>
              <a:gd name="connsiteY375" fmla="*/ 6148222 h 6858007"/>
              <a:gd name="connsiteX376" fmla="*/ 6183524 w 7525108"/>
              <a:gd name="connsiteY376" fmla="*/ 6178812 h 6858007"/>
              <a:gd name="connsiteX377" fmla="*/ 6170414 w 7525108"/>
              <a:gd name="connsiteY377" fmla="*/ 6202846 h 6858007"/>
              <a:gd name="connsiteX378" fmla="*/ 6148564 w 7525108"/>
              <a:gd name="connsiteY378" fmla="*/ 6222511 h 6858007"/>
              <a:gd name="connsiteX379" fmla="*/ 6122344 w 7525108"/>
              <a:gd name="connsiteY379" fmla="*/ 6237806 h 6858007"/>
              <a:gd name="connsiteX380" fmla="*/ 6091754 w 7525108"/>
              <a:gd name="connsiteY380" fmla="*/ 6242176 h 6858007"/>
              <a:gd name="connsiteX381" fmla="*/ 6063349 w 7525108"/>
              <a:gd name="connsiteY381" fmla="*/ 6237806 h 6858007"/>
              <a:gd name="connsiteX382" fmla="*/ 6037129 w 7525108"/>
              <a:gd name="connsiteY382" fmla="*/ 6222511 h 6858007"/>
              <a:gd name="connsiteX383" fmla="*/ 6017464 w 7525108"/>
              <a:gd name="connsiteY383" fmla="*/ 6202846 h 6858007"/>
              <a:gd name="connsiteX384" fmla="*/ 6004354 w 7525108"/>
              <a:gd name="connsiteY384" fmla="*/ 6178812 h 6858007"/>
              <a:gd name="connsiteX385" fmla="*/ 5997799 w 7525108"/>
              <a:gd name="connsiteY385" fmla="*/ 6148222 h 6858007"/>
              <a:gd name="connsiteX386" fmla="*/ 6004354 w 7525108"/>
              <a:gd name="connsiteY386" fmla="*/ 6115447 h 6858007"/>
              <a:gd name="connsiteX387" fmla="*/ 6017464 w 7525108"/>
              <a:gd name="connsiteY387" fmla="*/ 6091412 h 6858007"/>
              <a:gd name="connsiteX388" fmla="*/ 6037129 w 7525108"/>
              <a:gd name="connsiteY388" fmla="*/ 6069562 h 6858007"/>
              <a:gd name="connsiteX389" fmla="*/ 6063349 w 7525108"/>
              <a:gd name="connsiteY389" fmla="*/ 6056452 h 6858007"/>
              <a:gd name="connsiteX390" fmla="*/ 1800433 w 7525108"/>
              <a:gd name="connsiteY390" fmla="*/ 6023677 h 6858007"/>
              <a:gd name="connsiteX391" fmla="*/ 1809173 w 7525108"/>
              <a:gd name="connsiteY391" fmla="*/ 6028047 h 6858007"/>
              <a:gd name="connsiteX392" fmla="*/ 1815728 w 7525108"/>
              <a:gd name="connsiteY392" fmla="*/ 6030232 h 6858007"/>
              <a:gd name="connsiteX393" fmla="*/ 1817913 w 7525108"/>
              <a:gd name="connsiteY393" fmla="*/ 6036787 h 6858007"/>
              <a:gd name="connsiteX394" fmla="*/ 1820098 w 7525108"/>
              <a:gd name="connsiteY394" fmla="*/ 6043342 h 6858007"/>
              <a:gd name="connsiteX395" fmla="*/ 1817913 w 7525108"/>
              <a:gd name="connsiteY395" fmla="*/ 6049897 h 6858007"/>
              <a:gd name="connsiteX396" fmla="*/ 1815728 w 7525108"/>
              <a:gd name="connsiteY396" fmla="*/ 6056451 h 6858007"/>
              <a:gd name="connsiteX397" fmla="*/ 1809173 w 7525108"/>
              <a:gd name="connsiteY397" fmla="*/ 6058636 h 6858007"/>
              <a:gd name="connsiteX398" fmla="*/ 1800433 w 7525108"/>
              <a:gd name="connsiteY398" fmla="*/ 6060821 h 6858007"/>
              <a:gd name="connsiteX399" fmla="*/ 1793878 w 7525108"/>
              <a:gd name="connsiteY399" fmla="*/ 6058636 h 6858007"/>
              <a:gd name="connsiteX400" fmla="*/ 1787322 w 7525108"/>
              <a:gd name="connsiteY400" fmla="*/ 6056451 h 6858007"/>
              <a:gd name="connsiteX401" fmla="*/ 1782952 w 7525108"/>
              <a:gd name="connsiteY401" fmla="*/ 6049897 h 6858007"/>
              <a:gd name="connsiteX402" fmla="*/ 1782952 w 7525108"/>
              <a:gd name="connsiteY402" fmla="*/ 6043342 h 6858007"/>
              <a:gd name="connsiteX403" fmla="*/ 1782952 w 7525108"/>
              <a:gd name="connsiteY403" fmla="*/ 6036787 h 6858007"/>
              <a:gd name="connsiteX404" fmla="*/ 1787322 w 7525108"/>
              <a:gd name="connsiteY404" fmla="*/ 6030232 h 6858007"/>
              <a:gd name="connsiteX405" fmla="*/ 1793878 w 7525108"/>
              <a:gd name="connsiteY405" fmla="*/ 6028047 h 6858007"/>
              <a:gd name="connsiteX406" fmla="*/ 4520745 w 7525108"/>
              <a:gd name="connsiteY406" fmla="*/ 6017123 h 6858007"/>
              <a:gd name="connsiteX407" fmla="*/ 4546965 w 7525108"/>
              <a:gd name="connsiteY407" fmla="*/ 6023678 h 6858007"/>
              <a:gd name="connsiteX408" fmla="*/ 4568815 w 7525108"/>
              <a:gd name="connsiteY408" fmla="*/ 6038973 h 6858007"/>
              <a:gd name="connsiteX409" fmla="*/ 4584110 w 7525108"/>
              <a:gd name="connsiteY409" fmla="*/ 6060823 h 6858007"/>
              <a:gd name="connsiteX410" fmla="*/ 4588480 w 7525108"/>
              <a:gd name="connsiteY410" fmla="*/ 6089228 h 6858007"/>
              <a:gd name="connsiteX411" fmla="*/ 4584110 w 7525108"/>
              <a:gd name="connsiteY411" fmla="*/ 6115448 h 6858007"/>
              <a:gd name="connsiteX412" fmla="*/ 4568815 w 7525108"/>
              <a:gd name="connsiteY412" fmla="*/ 6137297 h 6858007"/>
              <a:gd name="connsiteX413" fmla="*/ 4546965 w 7525108"/>
              <a:gd name="connsiteY413" fmla="*/ 6152592 h 6858007"/>
              <a:gd name="connsiteX414" fmla="*/ 4520745 w 7525108"/>
              <a:gd name="connsiteY414" fmla="*/ 6156962 h 6858007"/>
              <a:gd name="connsiteX415" fmla="*/ 4492341 w 7525108"/>
              <a:gd name="connsiteY415" fmla="*/ 6152592 h 6858007"/>
              <a:gd name="connsiteX416" fmla="*/ 4470491 w 7525108"/>
              <a:gd name="connsiteY416" fmla="*/ 6137297 h 6858007"/>
              <a:gd name="connsiteX417" fmla="*/ 4457381 w 7525108"/>
              <a:gd name="connsiteY417" fmla="*/ 6115448 h 6858007"/>
              <a:gd name="connsiteX418" fmla="*/ 4448641 w 7525108"/>
              <a:gd name="connsiteY418" fmla="*/ 6089228 h 6858007"/>
              <a:gd name="connsiteX419" fmla="*/ 4457381 w 7525108"/>
              <a:gd name="connsiteY419" fmla="*/ 6060823 h 6858007"/>
              <a:gd name="connsiteX420" fmla="*/ 4470491 w 7525108"/>
              <a:gd name="connsiteY420" fmla="*/ 6038973 h 6858007"/>
              <a:gd name="connsiteX421" fmla="*/ 4492341 w 7525108"/>
              <a:gd name="connsiteY421" fmla="*/ 6023678 h 6858007"/>
              <a:gd name="connsiteX422" fmla="*/ 2796787 w 7525108"/>
              <a:gd name="connsiteY422" fmla="*/ 5977793 h 6858007"/>
              <a:gd name="connsiteX423" fmla="*/ 2807712 w 7525108"/>
              <a:gd name="connsiteY423" fmla="*/ 5979978 h 6858007"/>
              <a:gd name="connsiteX424" fmla="*/ 2816452 w 7525108"/>
              <a:gd name="connsiteY424" fmla="*/ 5984348 h 6858007"/>
              <a:gd name="connsiteX425" fmla="*/ 2823007 w 7525108"/>
              <a:gd name="connsiteY425" fmla="*/ 5990903 h 6858007"/>
              <a:gd name="connsiteX426" fmla="*/ 2827377 w 7525108"/>
              <a:gd name="connsiteY426" fmla="*/ 5999643 h 6858007"/>
              <a:gd name="connsiteX427" fmla="*/ 2829562 w 7525108"/>
              <a:gd name="connsiteY427" fmla="*/ 6008383 h 6858007"/>
              <a:gd name="connsiteX428" fmla="*/ 2827377 w 7525108"/>
              <a:gd name="connsiteY428" fmla="*/ 6019308 h 6858007"/>
              <a:gd name="connsiteX429" fmla="*/ 2823007 w 7525108"/>
              <a:gd name="connsiteY429" fmla="*/ 6030233 h 6858007"/>
              <a:gd name="connsiteX430" fmla="*/ 2816452 w 7525108"/>
              <a:gd name="connsiteY430" fmla="*/ 6036788 h 6858007"/>
              <a:gd name="connsiteX431" fmla="*/ 2807712 w 7525108"/>
              <a:gd name="connsiteY431" fmla="*/ 6041158 h 6858007"/>
              <a:gd name="connsiteX432" fmla="*/ 2796787 w 7525108"/>
              <a:gd name="connsiteY432" fmla="*/ 6043343 h 6858007"/>
              <a:gd name="connsiteX433" fmla="*/ 2785862 w 7525108"/>
              <a:gd name="connsiteY433" fmla="*/ 6041158 h 6858007"/>
              <a:gd name="connsiteX434" fmla="*/ 2777122 w 7525108"/>
              <a:gd name="connsiteY434" fmla="*/ 6036788 h 6858007"/>
              <a:gd name="connsiteX435" fmla="*/ 2770567 w 7525108"/>
              <a:gd name="connsiteY435" fmla="*/ 6030233 h 6858007"/>
              <a:gd name="connsiteX436" fmla="*/ 2766197 w 7525108"/>
              <a:gd name="connsiteY436" fmla="*/ 6019308 h 6858007"/>
              <a:gd name="connsiteX437" fmla="*/ 2764012 w 7525108"/>
              <a:gd name="connsiteY437" fmla="*/ 6008383 h 6858007"/>
              <a:gd name="connsiteX438" fmla="*/ 2766197 w 7525108"/>
              <a:gd name="connsiteY438" fmla="*/ 5999643 h 6858007"/>
              <a:gd name="connsiteX439" fmla="*/ 2770567 w 7525108"/>
              <a:gd name="connsiteY439" fmla="*/ 5990903 h 6858007"/>
              <a:gd name="connsiteX440" fmla="*/ 2777122 w 7525108"/>
              <a:gd name="connsiteY440" fmla="*/ 5984348 h 6858007"/>
              <a:gd name="connsiteX441" fmla="*/ 2785862 w 7525108"/>
              <a:gd name="connsiteY441" fmla="*/ 5979978 h 6858007"/>
              <a:gd name="connsiteX442" fmla="*/ 3828103 w 7525108"/>
              <a:gd name="connsiteY442" fmla="*/ 5903503 h 6858007"/>
              <a:gd name="connsiteX443" fmla="*/ 3847768 w 7525108"/>
              <a:gd name="connsiteY443" fmla="*/ 5907873 h 6858007"/>
              <a:gd name="connsiteX444" fmla="*/ 3865248 w 7525108"/>
              <a:gd name="connsiteY444" fmla="*/ 5918798 h 6858007"/>
              <a:gd name="connsiteX445" fmla="*/ 3876173 w 7525108"/>
              <a:gd name="connsiteY445" fmla="*/ 5936278 h 6858007"/>
              <a:gd name="connsiteX446" fmla="*/ 3880543 w 7525108"/>
              <a:gd name="connsiteY446" fmla="*/ 5953758 h 6858007"/>
              <a:gd name="connsiteX447" fmla="*/ 3876173 w 7525108"/>
              <a:gd name="connsiteY447" fmla="*/ 5973423 h 6858007"/>
              <a:gd name="connsiteX448" fmla="*/ 3865248 w 7525108"/>
              <a:gd name="connsiteY448" fmla="*/ 5990902 h 6858007"/>
              <a:gd name="connsiteX449" fmla="*/ 3847768 w 7525108"/>
              <a:gd name="connsiteY449" fmla="*/ 6001827 h 6858007"/>
              <a:gd name="connsiteX450" fmla="*/ 3828103 w 7525108"/>
              <a:gd name="connsiteY450" fmla="*/ 6006197 h 6858007"/>
              <a:gd name="connsiteX451" fmla="*/ 3808438 w 7525108"/>
              <a:gd name="connsiteY451" fmla="*/ 6001827 h 6858007"/>
              <a:gd name="connsiteX452" fmla="*/ 3790958 w 7525108"/>
              <a:gd name="connsiteY452" fmla="*/ 5990902 h 6858007"/>
              <a:gd name="connsiteX453" fmla="*/ 3780033 w 7525108"/>
              <a:gd name="connsiteY453" fmla="*/ 5973423 h 6858007"/>
              <a:gd name="connsiteX454" fmla="*/ 3777848 w 7525108"/>
              <a:gd name="connsiteY454" fmla="*/ 5953758 h 6858007"/>
              <a:gd name="connsiteX455" fmla="*/ 3780033 w 7525108"/>
              <a:gd name="connsiteY455" fmla="*/ 5936278 h 6858007"/>
              <a:gd name="connsiteX456" fmla="*/ 3790958 w 7525108"/>
              <a:gd name="connsiteY456" fmla="*/ 5918798 h 6858007"/>
              <a:gd name="connsiteX457" fmla="*/ 3808438 w 7525108"/>
              <a:gd name="connsiteY457" fmla="*/ 5907873 h 6858007"/>
              <a:gd name="connsiteX458" fmla="*/ 7455188 w 7525108"/>
              <a:gd name="connsiteY458" fmla="*/ 5901317 h 6858007"/>
              <a:gd name="connsiteX459" fmla="*/ 7487963 w 7525108"/>
              <a:gd name="connsiteY459" fmla="*/ 5907872 h 6858007"/>
              <a:gd name="connsiteX460" fmla="*/ 7518553 w 7525108"/>
              <a:gd name="connsiteY460" fmla="*/ 5920982 h 6858007"/>
              <a:gd name="connsiteX461" fmla="*/ 7525108 w 7525108"/>
              <a:gd name="connsiteY461" fmla="*/ 5929722 h 6858007"/>
              <a:gd name="connsiteX462" fmla="*/ 7525108 w 7525108"/>
              <a:gd name="connsiteY462" fmla="*/ 6089226 h 6858007"/>
              <a:gd name="connsiteX463" fmla="*/ 7518553 w 7525108"/>
              <a:gd name="connsiteY463" fmla="*/ 6095780 h 6858007"/>
              <a:gd name="connsiteX464" fmla="*/ 7487963 w 7525108"/>
              <a:gd name="connsiteY464" fmla="*/ 6111075 h 6858007"/>
              <a:gd name="connsiteX465" fmla="*/ 7455188 w 7525108"/>
              <a:gd name="connsiteY465" fmla="*/ 6117630 h 6858007"/>
              <a:gd name="connsiteX466" fmla="*/ 7420229 w 7525108"/>
              <a:gd name="connsiteY466" fmla="*/ 6111075 h 6858007"/>
              <a:gd name="connsiteX467" fmla="*/ 7389639 w 7525108"/>
              <a:gd name="connsiteY467" fmla="*/ 6095780 h 6858007"/>
              <a:gd name="connsiteX468" fmla="*/ 7367789 w 7525108"/>
              <a:gd name="connsiteY468" fmla="*/ 6071746 h 6858007"/>
              <a:gd name="connsiteX469" fmla="*/ 7352494 w 7525108"/>
              <a:gd name="connsiteY469" fmla="*/ 6043341 h 6858007"/>
              <a:gd name="connsiteX470" fmla="*/ 7345939 w 7525108"/>
              <a:gd name="connsiteY470" fmla="*/ 6008381 h 6858007"/>
              <a:gd name="connsiteX471" fmla="*/ 7352494 w 7525108"/>
              <a:gd name="connsiteY471" fmla="*/ 5973422 h 6858007"/>
              <a:gd name="connsiteX472" fmla="*/ 7367789 w 7525108"/>
              <a:gd name="connsiteY472" fmla="*/ 5945017 h 6858007"/>
              <a:gd name="connsiteX473" fmla="*/ 7389639 w 7525108"/>
              <a:gd name="connsiteY473" fmla="*/ 5920982 h 6858007"/>
              <a:gd name="connsiteX474" fmla="*/ 7420229 w 7525108"/>
              <a:gd name="connsiteY474" fmla="*/ 5907872 h 6858007"/>
              <a:gd name="connsiteX475" fmla="*/ 6987600 w 7525108"/>
              <a:gd name="connsiteY475" fmla="*/ 5861988 h 6858007"/>
              <a:gd name="connsiteX476" fmla="*/ 7020375 w 7525108"/>
              <a:gd name="connsiteY476" fmla="*/ 5866358 h 6858007"/>
              <a:gd name="connsiteX477" fmla="*/ 7048780 w 7525108"/>
              <a:gd name="connsiteY477" fmla="*/ 5883838 h 6858007"/>
              <a:gd name="connsiteX478" fmla="*/ 7072815 w 7525108"/>
              <a:gd name="connsiteY478" fmla="*/ 5905688 h 6858007"/>
              <a:gd name="connsiteX479" fmla="*/ 7088110 w 7525108"/>
              <a:gd name="connsiteY479" fmla="*/ 5936278 h 6858007"/>
              <a:gd name="connsiteX480" fmla="*/ 7092480 w 7525108"/>
              <a:gd name="connsiteY480" fmla="*/ 5969052 h 6858007"/>
              <a:gd name="connsiteX481" fmla="*/ 7088110 w 7525108"/>
              <a:gd name="connsiteY481" fmla="*/ 6001827 h 6858007"/>
              <a:gd name="connsiteX482" fmla="*/ 7072815 w 7525108"/>
              <a:gd name="connsiteY482" fmla="*/ 6032417 h 6858007"/>
              <a:gd name="connsiteX483" fmla="*/ 7048780 w 7525108"/>
              <a:gd name="connsiteY483" fmla="*/ 6054266 h 6858007"/>
              <a:gd name="connsiteX484" fmla="*/ 7020375 w 7525108"/>
              <a:gd name="connsiteY484" fmla="*/ 6069561 h 6858007"/>
              <a:gd name="connsiteX485" fmla="*/ 6987600 w 7525108"/>
              <a:gd name="connsiteY485" fmla="*/ 6073931 h 6858007"/>
              <a:gd name="connsiteX486" fmla="*/ 6954825 w 7525108"/>
              <a:gd name="connsiteY486" fmla="*/ 6069561 h 6858007"/>
              <a:gd name="connsiteX487" fmla="*/ 6924235 w 7525108"/>
              <a:gd name="connsiteY487" fmla="*/ 6054266 h 6858007"/>
              <a:gd name="connsiteX488" fmla="*/ 6902385 w 7525108"/>
              <a:gd name="connsiteY488" fmla="*/ 6032417 h 6858007"/>
              <a:gd name="connsiteX489" fmla="*/ 6887090 w 7525108"/>
              <a:gd name="connsiteY489" fmla="*/ 6001827 h 6858007"/>
              <a:gd name="connsiteX490" fmla="*/ 6880535 w 7525108"/>
              <a:gd name="connsiteY490" fmla="*/ 5969052 h 6858007"/>
              <a:gd name="connsiteX491" fmla="*/ 6887090 w 7525108"/>
              <a:gd name="connsiteY491" fmla="*/ 5936278 h 6858007"/>
              <a:gd name="connsiteX492" fmla="*/ 6902385 w 7525108"/>
              <a:gd name="connsiteY492" fmla="*/ 5905688 h 6858007"/>
              <a:gd name="connsiteX493" fmla="*/ 6924235 w 7525108"/>
              <a:gd name="connsiteY493" fmla="*/ 5883838 h 6858007"/>
              <a:gd name="connsiteX494" fmla="*/ 6954825 w 7525108"/>
              <a:gd name="connsiteY494" fmla="*/ 5866358 h 6858007"/>
              <a:gd name="connsiteX495" fmla="*/ 1214855 w 7525108"/>
              <a:gd name="connsiteY495" fmla="*/ 5829213 h 6858007"/>
              <a:gd name="connsiteX496" fmla="*/ 1221410 w 7525108"/>
              <a:gd name="connsiteY496" fmla="*/ 5829213 h 6858007"/>
              <a:gd name="connsiteX497" fmla="*/ 1225779 w 7525108"/>
              <a:gd name="connsiteY497" fmla="*/ 5829213 h 6858007"/>
              <a:gd name="connsiteX498" fmla="*/ 1230150 w 7525108"/>
              <a:gd name="connsiteY498" fmla="*/ 5833583 h 6858007"/>
              <a:gd name="connsiteX499" fmla="*/ 1232334 w 7525108"/>
              <a:gd name="connsiteY499" fmla="*/ 5840138 h 6858007"/>
              <a:gd name="connsiteX500" fmla="*/ 1230150 w 7525108"/>
              <a:gd name="connsiteY500" fmla="*/ 5844508 h 6858007"/>
              <a:gd name="connsiteX501" fmla="*/ 1225779 w 7525108"/>
              <a:gd name="connsiteY501" fmla="*/ 5848878 h 6858007"/>
              <a:gd name="connsiteX502" fmla="*/ 1221410 w 7525108"/>
              <a:gd name="connsiteY502" fmla="*/ 5851063 h 6858007"/>
              <a:gd name="connsiteX503" fmla="*/ 1214855 w 7525108"/>
              <a:gd name="connsiteY503" fmla="*/ 5848878 h 6858007"/>
              <a:gd name="connsiteX504" fmla="*/ 1212669 w 7525108"/>
              <a:gd name="connsiteY504" fmla="*/ 5844508 h 6858007"/>
              <a:gd name="connsiteX505" fmla="*/ 1210484 w 7525108"/>
              <a:gd name="connsiteY505" fmla="*/ 5840138 h 6858007"/>
              <a:gd name="connsiteX506" fmla="*/ 1212669 w 7525108"/>
              <a:gd name="connsiteY506" fmla="*/ 5833583 h 6858007"/>
              <a:gd name="connsiteX507" fmla="*/ 5687531 w 7525108"/>
              <a:gd name="connsiteY507" fmla="*/ 5824843 h 6858007"/>
              <a:gd name="connsiteX508" fmla="*/ 5720306 w 7525108"/>
              <a:gd name="connsiteY508" fmla="*/ 5833583 h 6858007"/>
              <a:gd name="connsiteX509" fmla="*/ 5746526 w 7525108"/>
              <a:gd name="connsiteY509" fmla="*/ 5851063 h 6858007"/>
              <a:gd name="connsiteX510" fmla="*/ 5768376 w 7525108"/>
              <a:gd name="connsiteY510" fmla="*/ 5879468 h 6858007"/>
              <a:gd name="connsiteX511" fmla="*/ 5774931 w 7525108"/>
              <a:gd name="connsiteY511" fmla="*/ 5912243 h 6858007"/>
              <a:gd name="connsiteX512" fmla="*/ 5768376 w 7525108"/>
              <a:gd name="connsiteY512" fmla="*/ 5947203 h 6858007"/>
              <a:gd name="connsiteX513" fmla="*/ 5746526 w 7525108"/>
              <a:gd name="connsiteY513" fmla="*/ 5973422 h 6858007"/>
              <a:gd name="connsiteX514" fmla="*/ 5720306 w 7525108"/>
              <a:gd name="connsiteY514" fmla="*/ 5993087 h 6858007"/>
              <a:gd name="connsiteX515" fmla="*/ 5687531 w 7525108"/>
              <a:gd name="connsiteY515" fmla="*/ 5999642 h 6858007"/>
              <a:gd name="connsiteX516" fmla="*/ 5654756 w 7525108"/>
              <a:gd name="connsiteY516" fmla="*/ 5993087 h 6858007"/>
              <a:gd name="connsiteX517" fmla="*/ 5626351 w 7525108"/>
              <a:gd name="connsiteY517" fmla="*/ 5973422 h 6858007"/>
              <a:gd name="connsiteX518" fmla="*/ 5606686 w 7525108"/>
              <a:gd name="connsiteY518" fmla="*/ 5947203 h 6858007"/>
              <a:gd name="connsiteX519" fmla="*/ 5597946 w 7525108"/>
              <a:gd name="connsiteY519" fmla="*/ 5912243 h 6858007"/>
              <a:gd name="connsiteX520" fmla="*/ 5606686 w 7525108"/>
              <a:gd name="connsiteY520" fmla="*/ 5879468 h 6858007"/>
              <a:gd name="connsiteX521" fmla="*/ 5626351 w 7525108"/>
              <a:gd name="connsiteY521" fmla="*/ 5851063 h 6858007"/>
              <a:gd name="connsiteX522" fmla="*/ 5654756 w 7525108"/>
              <a:gd name="connsiteY522" fmla="*/ 5833583 h 6858007"/>
              <a:gd name="connsiteX523" fmla="*/ 2189359 w 7525108"/>
              <a:gd name="connsiteY523" fmla="*/ 5796438 h 6858007"/>
              <a:gd name="connsiteX524" fmla="*/ 2198099 w 7525108"/>
              <a:gd name="connsiteY524" fmla="*/ 5798623 h 6858007"/>
              <a:gd name="connsiteX525" fmla="*/ 2204654 w 7525108"/>
              <a:gd name="connsiteY525" fmla="*/ 5802993 h 6858007"/>
              <a:gd name="connsiteX526" fmla="*/ 2211209 w 7525108"/>
              <a:gd name="connsiteY526" fmla="*/ 5809548 h 6858007"/>
              <a:gd name="connsiteX527" fmla="*/ 2213394 w 7525108"/>
              <a:gd name="connsiteY527" fmla="*/ 5818288 h 6858007"/>
              <a:gd name="connsiteX528" fmla="*/ 2211209 w 7525108"/>
              <a:gd name="connsiteY528" fmla="*/ 5824843 h 6858007"/>
              <a:gd name="connsiteX529" fmla="*/ 2204654 w 7525108"/>
              <a:gd name="connsiteY529" fmla="*/ 5833583 h 6858007"/>
              <a:gd name="connsiteX530" fmla="*/ 2198099 w 7525108"/>
              <a:gd name="connsiteY530" fmla="*/ 5837953 h 6858007"/>
              <a:gd name="connsiteX531" fmla="*/ 2189359 w 7525108"/>
              <a:gd name="connsiteY531" fmla="*/ 5840138 h 6858007"/>
              <a:gd name="connsiteX532" fmla="*/ 2182804 w 7525108"/>
              <a:gd name="connsiteY532" fmla="*/ 5837953 h 6858007"/>
              <a:gd name="connsiteX533" fmla="*/ 2176249 w 7525108"/>
              <a:gd name="connsiteY533" fmla="*/ 5833583 h 6858007"/>
              <a:gd name="connsiteX534" fmla="*/ 2169694 w 7525108"/>
              <a:gd name="connsiteY534" fmla="*/ 5824843 h 6858007"/>
              <a:gd name="connsiteX535" fmla="*/ 2169694 w 7525108"/>
              <a:gd name="connsiteY535" fmla="*/ 5818288 h 6858007"/>
              <a:gd name="connsiteX536" fmla="*/ 2169694 w 7525108"/>
              <a:gd name="connsiteY536" fmla="*/ 5809548 h 6858007"/>
              <a:gd name="connsiteX537" fmla="*/ 2176249 w 7525108"/>
              <a:gd name="connsiteY537" fmla="*/ 5802993 h 6858007"/>
              <a:gd name="connsiteX538" fmla="*/ 2182804 w 7525108"/>
              <a:gd name="connsiteY538" fmla="*/ 5798623 h 6858007"/>
              <a:gd name="connsiteX539" fmla="*/ 4918412 w 7525108"/>
              <a:gd name="connsiteY539" fmla="*/ 5787698 h 6858007"/>
              <a:gd name="connsiteX540" fmla="*/ 4944632 w 7525108"/>
              <a:gd name="connsiteY540" fmla="*/ 5792068 h 6858007"/>
              <a:gd name="connsiteX541" fmla="*/ 4968667 w 7525108"/>
              <a:gd name="connsiteY541" fmla="*/ 5807363 h 6858007"/>
              <a:gd name="connsiteX542" fmla="*/ 4983962 w 7525108"/>
              <a:gd name="connsiteY542" fmla="*/ 5829213 h 6858007"/>
              <a:gd name="connsiteX543" fmla="*/ 4988332 w 7525108"/>
              <a:gd name="connsiteY543" fmla="*/ 5855433 h 6858007"/>
              <a:gd name="connsiteX544" fmla="*/ 4983962 w 7525108"/>
              <a:gd name="connsiteY544" fmla="*/ 5883838 h 6858007"/>
              <a:gd name="connsiteX545" fmla="*/ 4968667 w 7525108"/>
              <a:gd name="connsiteY545" fmla="*/ 5905687 h 6858007"/>
              <a:gd name="connsiteX546" fmla="*/ 4944632 w 7525108"/>
              <a:gd name="connsiteY546" fmla="*/ 5918797 h 6858007"/>
              <a:gd name="connsiteX547" fmla="*/ 4918412 w 7525108"/>
              <a:gd name="connsiteY547" fmla="*/ 5927537 h 6858007"/>
              <a:gd name="connsiteX548" fmla="*/ 4892193 w 7525108"/>
              <a:gd name="connsiteY548" fmla="*/ 5918797 h 6858007"/>
              <a:gd name="connsiteX549" fmla="*/ 4870343 w 7525108"/>
              <a:gd name="connsiteY549" fmla="*/ 5905687 h 6858007"/>
              <a:gd name="connsiteX550" fmla="*/ 4855048 w 7525108"/>
              <a:gd name="connsiteY550" fmla="*/ 5883838 h 6858007"/>
              <a:gd name="connsiteX551" fmla="*/ 4848493 w 7525108"/>
              <a:gd name="connsiteY551" fmla="*/ 5855433 h 6858007"/>
              <a:gd name="connsiteX552" fmla="*/ 4855048 w 7525108"/>
              <a:gd name="connsiteY552" fmla="*/ 5829213 h 6858007"/>
              <a:gd name="connsiteX553" fmla="*/ 4870343 w 7525108"/>
              <a:gd name="connsiteY553" fmla="*/ 5807363 h 6858007"/>
              <a:gd name="connsiteX554" fmla="*/ 4892193 w 7525108"/>
              <a:gd name="connsiteY554" fmla="*/ 5792068 h 6858007"/>
              <a:gd name="connsiteX555" fmla="*/ 6535308 w 7525108"/>
              <a:gd name="connsiteY555" fmla="*/ 5746184 h 6858007"/>
              <a:gd name="connsiteX556" fmla="*/ 6568083 w 7525108"/>
              <a:gd name="connsiteY556" fmla="*/ 5750554 h 6858007"/>
              <a:gd name="connsiteX557" fmla="*/ 6594303 w 7525108"/>
              <a:gd name="connsiteY557" fmla="*/ 5763664 h 6858007"/>
              <a:gd name="connsiteX558" fmla="*/ 6616153 w 7525108"/>
              <a:gd name="connsiteY558" fmla="*/ 5787699 h 6858007"/>
              <a:gd name="connsiteX559" fmla="*/ 6631448 w 7525108"/>
              <a:gd name="connsiteY559" fmla="*/ 5813919 h 6858007"/>
              <a:gd name="connsiteX560" fmla="*/ 6635818 w 7525108"/>
              <a:gd name="connsiteY560" fmla="*/ 5846693 h 6858007"/>
              <a:gd name="connsiteX561" fmla="*/ 6631448 w 7525108"/>
              <a:gd name="connsiteY561" fmla="*/ 5879468 h 6858007"/>
              <a:gd name="connsiteX562" fmla="*/ 6616153 w 7525108"/>
              <a:gd name="connsiteY562" fmla="*/ 5907873 h 6858007"/>
              <a:gd name="connsiteX563" fmla="*/ 6594303 w 7525108"/>
              <a:gd name="connsiteY563" fmla="*/ 5929722 h 6858007"/>
              <a:gd name="connsiteX564" fmla="*/ 6568083 w 7525108"/>
              <a:gd name="connsiteY564" fmla="*/ 5945017 h 6858007"/>
              <a:gd name="connsiteX565" fmla="*/ 6535308 w 7525108"/>
              <a:gd name="connsiteY565" fmla="*/ 5949387 h 6858007"/>
              <a:gd name="connsiteX566" fmla="*/ 6502533 w 7525108"/>
              <a:gd name="connsiteY566" fmla="*/ 5945017 h 6858007"/>
              <a:gd name="connsiteX567" fmla="*/ 6474128 w 7525108"/>
              <a:gd name="connsiteY567" fmla="*/ 5929722 h 6858007"/>
              <a:gd name="connsiteX568" fmla="*/ 6454463 w 7525108"/>
              <a:gd name="connsiteY568" fmla="*/ 5907873 h 6858007"/>
              <a:gd name="connsiteX569" fmla="*/ 6436983 w 7525108"/>
              <a:gd name="connsiteY569" fmla="*/ 5879468 h 6858007"/>
              <a:gd name="connsiteX570" fmla="*/ 6432613 w 7525108"/>
              <a:gd name="connsiteY570" fmla="*/ 5846693 h 6858007"/>
              <a:gd name="connsiteX571" fmla="*/ 6436983 w 7525108"/>
              <a:gd name="connsiteY571" fmla="*/ 5813919 h 6858007"/>
              <a:gd name="connsiteX572" fmla="*/ 6454463 w 7525108"/>
              <a:gd name="connsiteY572" fmla="*/ 5787699 h 6858007"/>
              <a:gd name="connsiteX573" fmla="*/ 6474128 w 7525108"/>
              <a:gd name="connsiteY573" fmla="*/ 5763664 h 6858007"/>
              <a:gd name="connsiteX574" fmla="*/ 6502533 w 7525108"/>
              <a:gd name="connsiteY574" fmla="*/ 5750554 h 6858007"/>
              <a:gd name="connsiteX575" fmla="*/ 3183531 w 7525108"/>
              <a:gd name="connsiteY575" fmla="*/ 5737444 h 6858007"/>
              <a:gd name="connsiteX576" fmla="*/ 3209751 w 7525108"/>
              <a:gd name="connsiteY576" fmla="*/ 5743999 h 6858007"/>
              <a:gd name="connsiteX577" fmla="*/ 3227231 w 7525108"/>
              <a:gd name="connsiteY577" fmla="*/ 5761479 h 6858007"/>
              <a:gd name="connsiteX578" fmla="*/ 3231601 w 7525108"/>
              <a:gd name="connsiteY578" fmla="*/ 5785514 h 6858007"/>
              <a:gd name="connsiteX579" fmla="*/ 3227231 w 7525108"/>
              <a:gd name="connsiteY579" fmla="*/ 5809549 h 6858007"/>
              <a:gd name="connsiteX580" fmla="*/ 3209751 w 7525108"/>
              <a:gd name="connsiteY580" fmla="*/ 5824844 h 6858007"/>
              <a:gd name="connsiteX581" fmla="*/ 3183531 w 7525108"/>
              <a:gd name="connsiteY581" fmla="*/ 5833584 h 6858007"/>
              <a:gd name="connsiteX582" fmla="*/ 3161681 w 7525108"/>
              <a:gd name="connsiteY582" fmla="*/ 5824844 h 6858007"/>
              <a:gd name="connsiteX583" fmla="*/ 3142016 w 7525108"/>
              <a:gd name="connsiteY583" fmla="*/ 5809549 h 6858007"/>
              <a:gd name="connsiteX584" fmla="*/ 3137646 w 7525108"/>
              <a:gd name="connsiteY584" fmla="*/ 5785514 h 6858007"/>
              <a:gd name="connsiteX585" fmla="*/ 3142016 w 7525108"/>
              <a:gd name="connsiteY585" fmla="*/ 5761479 h 6858007"/>
              <a:gd name="connsiteX586" fmla="*/ 3161681 w 7525108"/>
              <a:gd name="connsiteY586" fmla="*/ 5743999 h 6858007"/>
              <a:gd name="connsiteX587" fmla="*/ 4219216 w 7525108"/>
              <a:gd name="connsiteY587" fmla="*/ 5660968 h 6858007"/>
              <a:gd name="connsiteX588" fmla="*/ 4245436 w 7525108"/>
              <a:gd name="connsiteY588" fmla="*/ 5665338 h 6858007"/>
              <a:gd name="connsiteX589" fmla="*/ 4267286 w 7525108"/>
              <a:gd name="connsiteY589" fmla="*/ 5682818 h 6858007"/>
              <a:gd name="connsiteX590" fmla="*/ 4280396 w 7525108"/>
              <a:gd name="connsiteY590" fmla="*/ 5702483 h 6858007"/>
              <a:gd name="connsiteX591" fmla="*/ 4286951 w 7525108"/>
              <a:gd name="connsiteY591" fmla="*/ 5730888 h 6858007"/>
              <a:gd name="connsiteX592" fmla="*/ 4280396 w 7525108"/>
              <a:gd name="connsiteY592" fmla="*/ 5754923 h 6858007"/>
              <a:gd name="connsiteX593" fmla="*/ 4267286 w 7525108"/>
              <a:gd name="connsiteY593" fmla="*/ 5778957 h 6858007"/>
              <a:gd name="connsiteX594" fmla="*/ 4245436 w 7525108"/>
              <a:gd name="connsiteY594" fmla="*/ 5792067 h 6858007"/>
              <a:gd name="connsiteX595" fmla="*/ 4219216 w 7525108"/>
              <a:gd name="connsiteY595" fmla="*/ 5796437 h 6858007"/>
              <a:gd name="connsiteX596" fmla="*/ 4190811 w 7525108"/>
              <a:gd name="connsiteY596" fmla="*/ 5792067 h 6858007"/>
              <a:gd name="connsiteX597" fmla="*/ 4171146 w 7525108"/>
              <a:gd name="connsiteY597" fmla="*/ 5778957 h 6858007"/>
              <a:gd name="connsiteX598" fmla="*/ 4158036 w 7525108"/>
              <a:gd name="connsiteY598" fmla="*/ 5754923 h 6858007"/>
              <a:gd name="connsiteX599" fmla="*/ 4149296 w 7525108"/>
              <a:gd name="connsiteY599" fmla="*/ 5730888 h 6858007"/>
              <a:gd name="connsiteX600" fmla="*/ 4158036 w 7525108"/>
              <a:gd name="connsiteY600" fmla="*/ 5702483 h 6858007"/>
              <a:gd name="connsiteX601" fmla="*/ 4171146 w 7525108"/>
              <a:gd name="connsiteY601" fmla="*/ 5682818 h 6858007"/>
              <a:gd name="connsiteX602" fmla="*/ 4190811 w 7525108"/>
              <a:gd name="connsiteY602" fmla="*/ 5665338 h 6858007"/>
              <a:gd name="connsiteX603" fmla="*/ 664237 w 7525108"/>
              <a:gd name="connsiteY603" fmla="*/ 5612899 h 6858007"/>
              <a:gd name="connsiteX604" fmla="*/ 670792 w 7525108"/>
              <a:gd name="connsiteY604" fmla="*/ 5615084 h 6858007"/>
              <a:gd name="connsiteX605" fmla="*/ 672978 w 7525108"/>
              <a:gd name="connsiteY605" fmla="*/ 5619454 h 6858007"/>
              <a:gd name="connsiteX606" fmla="*/ 675163 w 7525108"/>
              <a:gd name="connsiteY606" fmla="*/ 5623824 h 6858007"/>
              <a:gd name="connsiteX607" fmla="*/ 672978 w 7525108"/>
              <a:gd name="connsiteY607" fmla="*/ 5632563 h 6858007"/>
              <a:gd name="connsiteX608" fmla="*/ 670792 w 7525108"/>
              <a:gd name="connsiteY608" fmla="*/ 5636933 h 6858007"/>
              <a:gd name="connsiteX609" fmla="*/ 664237 w 7525108"/>
              <a:gd name="connsiteY609" fmla="*/ 5636933 h 6858007"/>
              <a:gd name="connsiteX610" fmla="*/ 657682 w 7525108"/>
              <a:gd name="connsiteY610" fmla="*/ 5636933 h 6858007"/>
              <a:gd name="connsiteX611" fmla="*/ 653312 w 7525108"/>
              <a:gd name="connsiteY611" fmla="*/ 5632563 h 6858007"/>
              <a:gd name="connsiteX612" fmla="*/ 651127 w 7525108"/>
              <a:gd name="connsiteY612" fmla="*/ 5623824 h 6858007"/>
              <a:gd name="connsiteX613" fmla="*/ 653312 w 7525108"/>
              <a:gd name="connsiteY613" fmla="*/ 5619454 h 6858007"/>
              <a:gd name="connsiteX614" fmla="*/ 657682 w 7525108"/>
              <a:gd name="connsiteY614" fmla="*/ 5615084 h 6858007"/>
              <a:gd name="connsiteX615" fmla="*/ 1614707 w 7525108"/>
              <a:gd name="connsiteY615" fmla="*/ 5597604 h 6858007"/>
              <a:gd name="connsiteX616" fmla="*/ 1619077 w 7525108"/>
              <a:gd name="connsiteY616" fmla="*/ 5599789 h 6858007"/>
              <a:gd name="connsiteX617" fmla="*/ 1623448 w 7525108"/>
              <a:gd name="connsiteY617" fmla="*/ 5601974 h 6858007"/>
              <a:gd name="connsiteX618" fmla="*/ 1627817 w 7525108"/>
              <a:gd name="connsiteY618" fmla="*/ 5606344 h 6858007"/>
              <a:gd name="connsiteX619" fmla="*/ 1627817 w 7525108"/>
              <a:gd name="connsiteY619" fmla="*/ 5612899 h 6858007"/>
              <a:gd name="connsiteX620" fmla="*/ 1627817 w 7525108"/>
              <a:gd name="connsiteY620" fmla="*/ 5617269 h 6858007"/>
              <a:gd name="connsiteX621" fmla="*/ 1623448 w 7525108"/>
              <a:gd name="connsiteY621" fmla="*/ 5621639 h 6858007"/>
              <a:gd name="connsiteX622" fmla="*/ 1619077 w 7525108"/>
              <a:gd name="connsiteY622" fmla="*/ 5628194 h 6858007"/>
              <a:gd name="connsiteX623" fmla="*/ 1614707 w 7525108"/>
              <a:gd name="connsiteY623" fmla="*/ 5628194 h 6858007"/>
              <a:gd name="connsiteX624" fmla="*/ 1605967 w 7525108"/>
              <a:gd name="connsiteY624" fmla="*/ 5628194 h 6858007"/>
              <a:gd name="connsiteX625" fmla="*/ 1601597 w 7525108"/>
              <a:gd name="connsiteY625" fmla="*/ 5621639 h 6858007"/>
              <a:gd name="connsiteX626" fmla="*/ 1599412 w 7525108"/>
              <a:gd name="connsiteY626" fmla="*/ 5617269 h 6858007"/>
              <a:gd name="connsiteX627" fmla="*/ 1597228 w 7525108"/>
              <a:gd name="connsiteY627" fmla="*/ 5612899 h 6858007"/>
              <a:gd name="connsiteX628" fmla="*/ 1599412 w 7525108"/>
              <a:gd name="connsiteY628" fmla="*/ 5606344 h 6858007"/>
              <a:gd name="connsiteX629" fmla="*/ 1601597 w 7525108"/>
              <a:gd name="connsiteY629" fmla="*/ 5601974 h 6858007"/>
              <a:gd name="connsiteX630" fmla="*/ 1605967 w 7525108"/>
              <a:gd name="connsiteY630" fmla="*/ 5599789 h 6858007"/>
              <a:gd name="connsiteX631" fmla="*/ 2580473 w 7525108"/>
              <a:gd name="connsiteY631" fmla="*/ 5562644 h 6858007"/>
              <a:gd name="connsiteX632" fmla="*/ 2589213 w 7525108"/>
              <a:gd name="connsiteY632" fmla="*/ 5564829 h 6858007"/>
              <a:gd name="connsiteX633" fmla="*/ 2595768 w 7525108"/>
              <a:gd name="connsiteY633" fmla="*/ 5569199 h 6858007"/>
              <a:gd name="connsiteX634" fmla="*/ 2602323 w 7525108"/>
              <a:gd name="connsiteY634" fmla="*/ 5577939 h 6858007"/>
              <a:gd name="connsiteX635" fmla="*/ 2608878 w 7525108"/>
              <a:gd name="connsiteY635" fmla="*/ 5584494 h 6858007"/>
              <a:gd name="connsiteX636" fmla="*/ 2611063 w 7525108"/>
              <a:gd name="connsiteY636" fmla="*/ 5593234 h 6858007"/>
              <a:gd name="connsiteX637" fmla="*/ 2608878 w 7525108"/>
              <a:gd name="connsiteY637" fmla="*/ 5601974 h 6858007"/>
              <a:gd name="connsiteX638" fmla="*/ 2602323 w 7525108"/>
              <a:gd name="connsiteY638" fmla="*/ 5610713 h 6858007"/>
              <a:gd name="connsiteX639" fmla="*/ 2595768 w 7525108"/>
              <a:gd name="connsiteY639" fmla="*/ 5617268 h 6858007"/>
              <a:gd name="connsiteX640" fmla="*/ 2589213 w 7525108"/>
              <a:gd name="connsiteY640" fmla="*/ 5621638 h 6858007"/>
              <a:gd name="connsiteX641" fmla="*/ 2580473 w 7525108"/>
              <a:gd name="connsiteY641" fmla="*/ 5621638 h 6858007"/>
              <a:gd name="connsiteX642" fmla="*/ 2571733 w 7525108"/>
              <a:gd name="connsiteY642" fmla="*/ 5621638 h 6858007"/>
              <a:gd name="connsiteX643" fmla="*/ 2562993 w 7525108"/>
              <a:gd name="connsiteY643" fmla="*/ 5617268 h 6858007"/>
              <a:gd name="connsiteX644" fmla="*/ 2554253 w 7525108"/>
              <a:gd name="connsiteY644" fmla="*/ 5610713 h 6858007"/>
              <a:gd name="connsiteX645" fmla="*/ 2549883 w 7525108"/>
              <a:gd name="connsiteY645" fmla="*/ 5601974 h 6858007"/>
              <a:gd name="connsiteX646" fmla="*/ 2549883 w 7525108"/>
              <a:gd name="connsiteY646" fmla="*/ 5593234 h 6858007"/>
              <a:gd name="connsiteX647" fmla="*/ 2549883 w 7525108"/>
              <a:gd name="connsiteY647" fmla="*/ 5584494 h 6858007"/>
              <a:gd name="connsiteX648" fmla="*/ 2554253 w 7525108"/>
              <a:gd name="connsiteY648" fmla="*/ 5577939 h 6858007"/>
              <a:gd name="connsiteX649" fmla="*/ 2562993 w 7525108"/>
              <a:gd name="connsiteY649" fmla="*/ 5569199 h 6858007"/>
              <a:gd name="connsiteX650" fmla="*/ 2571733 w 7525108"/>
              <a:gd name="connsiteY650" fmla="*/ 5564829 h 6858007"/>
              <a:gd name="connsiteX651" fmla="*/ 6111418 w 7525108"/>
              <a:gd name="connsiteY651" fmla="*/ 5542979 h 6858007"/>
              <a:gd name="connsiteX652" fmla="*/ 6142008 w 7525108"/>
              <a:gd name="connsiteY652" fmla="*/ 5547349 h 6858007"/>
              <a:gd name="connsiteX653" fmla="*/ 6172598 w 7525108"/>
              <a:gd name="connsiteY653" fmla="*/ 5562644 h 6858007"/>
              <a:gd name="connsiteX654" fmla="*/ 6196633 w 7525108"/>
              <a:gd name="connsiteY654" fmla="*/ 5586679 h 6858007"/>
              <a:gd name="connsiteX655" fmla="*/ 6211928 w 7525108"/>
              <a:gd name="connsiteY655" fmla="*/ 5615084 h 6858007"/>
              <a:gd name="connsiteX656" fmla="*/ 6218483 w 7525108"/>
              <a:gd name="connsiteY656" fmla="*/ 5650044 h 6858007"/>
              <a:gd name="connsiteX657" fmla="*/ 6211928 w 7525108"/>
              <a:gd name="connsiteY657" fmla="*/ 5685004 h 6858007"/>
              <a:gd name="connsiteX658" fmla="*/ 6196633 w 7525108"/>
              <a:gd name="connsiteY658" fmla="*/ 5713408 h 6858007"/>
              <a:gd name="connsiteX659" fmla="*/ 6172598 w 7525108"/>
              <a:gd name="connsiteY659" fmla="*/ 5737443 h 6858007"/>
              <a:gd name="connsiteX660" fmla="*/ 6142008 w 7525108"/>
              <a:gd name="connsiteY660" fmla="*/ 5752738 h 6858007"/>
              <a:gd name="connsiteX661" fmla="*/ 6111418 w 7525108"/>
              <a:gd name="connsiteY661" fmla="*/ 5757108 h 6858007"/>
              <a:gd name="connsiteX662" fmla="*/ 6076459 w 7525108"/>
              <a:gd name="connsiteY662" fmla="*/ 5752738 h 6858007"/>
              <a:gd name="connsiteX663" fmla="*/ 6045869 w 7525108"/>
              <a:gd name="connsiteY663" fmla="*/ 5737443 h 6858007"/>
              <a:gd name="connsiteX664" fmla="*/ 6021834 w 7525108"/>
              <a:gd name="connsiteY664" fmla="*/ 5713408 h 6858007"/>
              <a:gd name="connsiteX665" fmla="*/ 6008724 w 7525108"/>
              <a:gd name="connsiteY665" fmla="*/ 5685004 h 6858007"/>
              <a:gd name="connsiteX666" fmla="*/ 5999984 w 7525108"/>
              <a:gd name="connsiteY666" fmla="*/ 5650044 h 6858007"/>
              <a:gd name="connsiteX667" fmla="*/ 6008724 w 7525108"/>
              <a:gd name="connsiteY667" fmla="*/ 5615084 h 6858007"/>
              <a:gd name="connsiteX668" fmla="*/ 6021834 w 7525108"/>
              <a:gd name="connsiteY668" fmla="*/ 5586679 h 6858007"/>
              <a:gd name="connsiteX669" fmla="*/ 6045869 w 7525108"/>
              <a:gd name="connsiteY669" fmla="*/ 5562644 h 6858007"/>
              <a:gd name="connsiteX670" fmla="*/ 6076459 w 7525108"/>
              <a:gd name="connsiteY670" fmla="*/ 5547349 h 6858007"/>
              <a:gd name="connsiteX671" fmla="*/ 5320452 w 7525108"/>
              <a:gd name="connsiteY671" fmla="*/ 5532055 h 6858007"/>
              <a:gd name="connsiteX672" fmla="*/ 5346671 w 7525108"/>
              <a:gd name="connsiteY672" fmla="*/ 5536425 h 6858007"/>
              <a:gd name="connsiteX673" fmla="*/ 5372891 w 7525108"/>
              <a:gd name="connsiteY673" fmla="*/ 5549535 h 6858007"/>
              <a:gd name="connsiteX674" fmla="*/ 5390371 w 7525108"/>
              <a:gd name="connsiteY674" fmla="*/ 5567015 h 6858007"/>
              <a:gd name="connsiteX675" fmla="*/ 5405666 w 7525108"/>
              <a:gd name="connsiteY675" fmla="*/ 5593235 h 6858007"/>
              <a:gd name="connsiteX676" fmla="*/ 5410036 w 7525108"/>
              <a:gd name="connsiteY676" fmla="*/ 5619455 h 6858007"/>
              <a:gd name="connsiteX677" fmla="*/ 5405666 w 7525108"/>
              <a:gd name="connsiteY677" fmla="*/ 5647860 h 6858007"/>
              <a:gd name="connsiteX678" fmla="*/ 5390371 w 7525108"/>
              <a:gd name="connsiteY678" fmla="*/ 5671894 h 6858007"/>
              <a:gd name="connsiteX679" fmla="*/ 5372891 w 7525108"/>
              <a:gd name="connsiteY679" fmla="*/ 5691559 h 6858007"/>
              <a:gd name="connsiteX680" fmla="*/ 5346671 w 7525108"/>
              <a:gd name="connsiteY680" fmla="*/ 5704669 h 6858007"/>
              <a:gd name="connsiteX681" fmla="*/ 5320452 w 7525108"/>
              <a:gd name="connsiteY681" fmla="*/ 5709039 h 6858007"/>
              <a:gd name="connsiteX682" fmla="*/ 5292047 w 7525108"/>
              <a:gd name="connsiteY682" fmla="*/ 5704669 h 6858007"/>
              <a:gd name="connsiteX683" fmla="*/ 5268012 w 7525108"/>
              <a:gd name="connsiteY683" fmla="*/ 5691559 h 6858007"/>
              <a:gd name="connsiteX684" fmla="*/ 5248347 w 7525108"/>
              <a:gd name="connsiteY684" fmla="*/ 5671894 h 6858007"/>
              <a:gd name="connsiteX685" fmla="*/ 5235237 w 7525108"/>
              <a:gd name="connsiteY685" fmla="*/ 5647860 h 6858007"/>
              <a:gd name="connsiteX686" fmla="*/ 5230867 w 7525108"/>
              <a:gd name="connsiteY686" fmla="*/ 5619455 h 6858007"/>
              <a:gd name="connsiteX687" fmla="*/ 5235237 w 7525108"/>
              <a:gd name="connsiteY687" fmla="*/ 5593235 h 6858007"/>
              <a:gd name="connsiteX688" fmla="*/ 5248347 w 7525108"/>
              <a:gd name="connsiteY688" fmla="*/ 5567015 h 6858007"/>
              <a:gd name="connsiteX689" fmla="*/ 5268012 w 7525108"/>
              <a:gd name="connsiteY689" fmla="*/ 5549535 h 6858007"/>
              <a:gd name="connsiteX690" fmla="*/ 5292047 w 7525108"/>
              <a:gd name="connsiteY690" fmla="*/ 5536425 h 6858007"/>
              <a:gd name="connsiteX691" fmla="*/ 3572459 w 7525108"/>
              <a:gd name="connsiteY691" fmla="*/ 5512389 h 6858007"/>
              <a:gd name="connsiteX692" fmla="*/ 3596494 w 7525108"/>
              <a:gd name="connsiteY692" fmla="*/ 5518944 h 6858007"/>
              <a:gd name="connsiteX693" fmla="*/ 3613974 w 7525108"/>
              <a:gd name="connsiteY693" fmla="*/ 5538609 h 6858007"/>
              <a:gd name="connsiteX694" fmla="*/ 3620529 w 7525108"/>
              <a:gd name="connsiteY694" fmla="*/ 5560459 h 6858007"/>
              <a:gd name="connsiteX695" fmla="*/ 3613974 w 7525108"/>
              <a:gd name="connsiteY695" fmla="*/ 5586679 h 6858007"/>
              <a:gd name="connsiteX696" fmla="*/ 3596494 w 7525108"/>
              <a:gd name="connsiteY696" fmla="*/ 5601974 h 6858007"/>
              <a:gd name="connsiteX697" fmla="*/ 3572459 w 7525108"/>
              <a:gd name="connsiteY697" fmla="*/ 5608529 h 6858007"/>
              <a:gd name="connsiteX698" fmla="*/ 3548424 w 7525108"/>
              <a:gd name="connsiteY698" fmla="*/ 5601974 h 6858007"/>
              <a:gd name="connsiteX699" fmla="*/ 3530944 w 7525108"/>
              <a:gd name="connsiteY699" fmla="*/ 5586679 h 6858007"/>
              <a:gd name="connsiteX700" fmla="*/ 3524389 w 7525108"/>
              <a:gd name="connsiteY700" fmla="*/ 5560459 h 6858007"/>
              <a:gd name="connsiteX701" fmla="*/ 3530944 w 7525108"/>
              <a:gd name="connsiteY701" fmla="*/ 5538609 h 6858007"/>
              <a:gd name="connsiteX702" fmla="*/ 3548424 w 7525108"/>
              <a:gd name="connsiteY702" fmla="*/ 5518944 h 6858007"/>
              <a:gd name="connsiteX703" fmla="*/ 7455188 w 7525108"/>
              <a:gd name="connsiteY703" fmla="*/ 5438099 h 6858007"/>
              <a:gd name="connsiteX704" fmla="*/ 7492333 w 7525108"/>
              <a:gd name="connsiteY704" fmla="*/ 5444654 h 6858007"/>
              <a:gd name="connsiteX705" fmla="*/ 7525108 w 7525108"/>
              <a:gd name="connsiteY705" fmla="*/ 5459949 h 6858007"/>
              <a:gd name="connsiteX706" fmla="*/ 7525108 w 7525108"/>
              <a:gd name="connsiteY706" fmla="*/ 5660967 h 6858007"/>
              <a:gd name="connsiteX707" fmla="*/ 7492333 w 7525108"/>
              <a:gd name="connsiteY707" fmla="*/ 5680632 h 6858007"/>
              <a:gd name="connsiteX708" fmla="*/ 7455188 w 7525108"/>
              <a:gd name="connsiteY708" fmla="*/ 5685002 h 6858007"/>
              <a:gd name="connsiteX709" fmla="*/ 7415858 w 7525108"/>
              <a:gd name="connsiteY709" fmla="*/ 5680632 h 6858007"/>
              <a:gd name="connsiteX710" fmla="*/ 7380898 w 7525108"/>
              <a:gd name="connsiteY710" fmla="*/ 5660967 h 6858007"/>
              <a:gd name="connsiteX711" fmla="*/ 7354678 w 7525108"/>
              <a:gd name="connsiteY711" fmla="*/ 5634748 h 6858007"/>
              <a:gd name="connsiteX712" fmla="*/ 7337198 w 7525108"/>
              <a:gd name="connsiteY712" fmla="*/ 5599788 h 6858007"/>
              <a:gd name="connsiteX713" fmla="*/ 7330643 w 7525108"/>
              <a:gd name="connsiteY713" fmla="*/ 5560458 h 6858007"/>
              <a:gd name="connsiteX714" fmla="*/ 7337198 w 7525108"/>
              <a:gd name="connsiteY714" fmla="*/ 5521129 h 6858007"/>
              <a:gd name="connsiteX715" fmla="*/ 7354678 w 7525108"/>
              <a:gd name="connsiteY715" fmla="*/ 5488354 h 6858007"/>
              <a:gd name="connsiteX716" fmla="*/ 7380898 w 7525108"/>
              <a:gd name="connsiteY716" fmla="*/ 5462134 h 6858007"/>
              <a:gd name="connsiteX717" fmla="*/ 7415858 w 7525108"/>
              <a:gd name="connsiteY717" fmla="*/ 5444654 h 6858007"/>
              <a:gd name="connsiteX718" fmla="*/ 4610330 w 7525108"/>
              <a:gd name="connsiteY718" fmla="*/ 5422805 h 6858007"/>
              <a:gd name="connsiteX719" fmla="*/ 4638735 w 7525108"/>
              <a:gd name="connsiteY719" fmla="*/ 5431545 h 6858007"/>
              <a:gd name="connsiteX720" fmla="*/ 4664955 w 7525108"/>
              <a:gd name="connsiteY720" fmla="*/ 5449025 h 6858007"/>
              <a:gd name="connsiteX721" fmla="*/ 4682435 w 7525108"/>
              <a:gd name="connsiteY721" fmla="*/ 5470875 h 6858007"/>
              <a:gd name="connsiteX722" fmla="*/ 4686805 w 7525108"/>
              <a:gd name="connsiteY722" fmla="*/ 5503650 h 6858007"/>
              <a:gd name="connsiteX723" fmla="*/ 4682435 w 7525108"/>
              <a:gd name="connsiteY723" fmla="*/ 5534240 h 6858007"/>
              <a:gd name="connsiteX724" fmla="*/ 4664955 w 7525108"/>
              <a:gd name="connsiteY724" fmla="*/ 5558274 h 6858007"/>
              <a:gd name="connsiteX725" fmla="*/ 4638735 w 7525108"/>
              <a:gd name="connsiteY725" fmla="*/ 5573569 h 6858007"/>
              <a:gd name="connsiteX726" fmla="*/ 4610330 w 7525108"/>
              <a:gd name="connsiteY726" fmla="*/ 5582309 h 6858007"/>
              <a:gd name="connsiteX727" fmla="*/ 4579740 w 7525108"/>
              <a:gd name="connsiteY727" fmla="*/ 5573569 h 6858007"/>
              <a:gd name="connsiteX728" fmla="*/ 4555705 w 7525108"/>
              <a:gd name="connsiteY728" fmla="*/ 5558274 h 6858007"/>
              <a:gd name="connsiteX729" fmla="*/ 4538225 w 7525108"/>
              <a:gd name="connsiteY729" fmla="*/ 5534240 h 6858007"/>
              <a:gd name="connsiteX730" fmla="*/ 4531670 w 7525108"/>
              <a:gd name="connsiteY730" fmla="*/ 5503650 h 6858007"/>
              <a:gd name="connsiteX731" fmla="*/ 4538225 w 7525108"/>
              <a:gd name="connsiteY731" fmla="*/ 5470875 h 6858007"/>
              <a:gd name="connsiteX732" fmla="*/ 4555705 w 7525108"/>
              <a:gd name="connsiteY732" fmla="*/ 5449025 h 6858007"/>
              <a:gd name="connsiteX733" fmla="*/ 4579740 w 7525108"/>
              <a:gd name="connsiteY733" fmla="*/ 5431545 h 6858007"/>
              <a:gd name="connsiteX734" fmla="*/ 126728 w 7525108"/>
              <a:gd name="connsiteY734" fmla="*/ 5394399 h 6858007"/>
              <a:gd name="connsiteX735" fmla="*/ 131099 w 7525108"/>
              <a:gd name="connsiteY735" fmla="*/ 5396584 h 6858007"/>
              <a:gd name="connsiteX736" fmla="*/ 135468 w 7525108"/>
              <a:gd name="connsiteY736" fmla="*/ 5400954 h 6858007"/>
              <a:gd name="connsiteX737" fmla="*/ 137654 w 7525108"/>
              <a:gd name="connsiteY737" fmla="*/ 5405324 h 6858007"/>
              <a:gd name="connsiteX738" fmla="*/ 135468 w 7525108"/>
              <a:gd name="connsiteY738" fmla="*/ 5411879 h 6858007"/>
              <a:gd name="connsiteX739" fmla="*/ 131099 w 7525108"/>
              <a:gd name="connsiteY739" fmla="*/ 5414064 h 6858007"/>
              <a:gd name="connsiteX740" fmla="*/ 126728 w 7525108"/>
              <a:gd name="connsiteY740" fmla="*/ 5416249 h 6858007"/>
              <a:gd name="connsiteX741" fmla="*/ 120173 w 7525108"/>
              <a:gd name="connsiteY741" fmla="*/ 5414064 h 6858007"/>
              <a:gd name="connsiteX742" fmla="*/ 115804 w 7525108"/>
              <a:gd name="connsiteY742" fmla="*/ 5411879 h 6858007"/>
              <a:gd name="connsiteX743" fmla="*/ 115804 w 7525108"/>
              <a:gd name="connsiteY743" fmla="*/ 5405324 h 6858007"/>
              <a:gd name="connsiteX744" fmla="*/ 115804 w 7525108"/>
              <a:gd name="connsiteY744" fmla="*/ 5400954 h 6858007"/>
              <a:gd name="connsiteX745" fmla="*/ 120173 w 7525108"/>
              <a:gd name="connsiteY745" fmla="*/ 5396584 h 6858007"/>
              <a:gd name="connsiteX746" fmla="*/ 6987600 w 7525108"/>
              <a:gd name="connsiteY746" fmla="*/ 5392215 h 6858007"/>
              <a:gd name="connsiteX747" fmla="*/ 7026930 w 7525108"/>
              <a:gd name="connsiteY747" fmla="*/ 5398770 h 6858007"/>
              <a:gd name="connsiteX748" fmla="*/ 7059705 w 7525108"/>
              <a:gd name="connsiteY748" fmla="*/ 5414065 h 6858007"/>
              <a:gd name="connsiteX749" fmla="*/ 7085925 w 7525108"/>
              <a:gd name="connsiteY749" fmla="*/ 5442470 h 6858007"/>
              <a:gd name="connsiteX750" fmla="*/ 7103405 w 7525108"/>
              <a:gd name="connsiteY750" fmla="*/ 5473060 h 6858007"/>
              <a:gd name="connsiteX751" fmla="*/ 7109960 w 7525108"/>
              <a:gd name="connsiteY751" fmla="*/ 5512389 h 6858007"/>
              <a:gd name="connsiteX752" fmla="*/ 7103405 w 7525108"/>
              <a:gd name="connsiteY752" fmla="*/ 5551719 h 6858007"/>
              <a:gd name="connsiteX753" fmla="*/ 7085925 w 7525108"/>
              <a:gd name="connsiteY753" fmla="*/ 5584494 h 6858007"/>
              <a:gd name="connsiteX754" fmla="*/ 7059705 w 7525108"/>
              <a:gd name="connsiteY754" fmla="*/ 5610713 h 6858007"/>
              <a:gd name="connsiteX755" fmla="*/ 7026930 w 7525108"/>
              <a:gd name="connsiteY755" fmla="*/ 5628193 h 6858007"/>
              <a:gd name="connsiteX756" fmla="*/ 6987600 w 7525108"/>
              <a:gd name="connsiteY756" fmla="*/ 5634748 h 6858007"/>
              <a:gd name="connsiteX757" fmla="*/ 6948270 w 7525108"/>
              <a:gd name="connsiteY757" fmla="*/ 5628193 h 6858007"/>
              <a:gd name="connsiteX758" fmla="*/ 6917680 w 7525108"/>
              <a:gd name="connsiteY758" fmla="*/ 5610713 h 6858007"/>
              <a:gd name="connsiteX759" fmla="*/ 6889275 w 7525108"/>
              <a:gd name="connsiteY759" fmla="*/ 5584494 h 6858007"/>
              <a:gd name="connsiteX760" fmla="*/ 6873980 w 7525108"/>
              <a:gd name="connsiteY760" fmla="*/ 5551719 h 6858007"/>
              <a:gd name="connsiteX761" fmla="*/ 6867425 w 7525108"/>
              <a:gd name="connsiteY761" fmla="*/ 5512389 h 6858007"/>
              <a:gd name="connsiteX762" fmla="*/ 6873980 w 7525108"/>
              <a:gd name="connsiteY762" fmla="*/ 5473060 h 6858007"/>
              <a:gd name="connsiteX763" fmla="*/ 6889275 w 7525108"/>
              <a:gd name="connsiteY763" fmla="*/ 5442470 h 6858007"/>
              <a:gd name="connsiteX764" fmla="*/ 6917680 w 7525108"/>
              <a:gd name="connsiteY764" fmla="*/ 5414065 h 6858007"/>
              <a:gd name="connsiteX765" fmla="*/ 6948270 w 7525108"/>
              <a:gd name="connsiteY765" fmla="*/ 5398770 h 6858007"/>
              <a:gd name="connsiteX766" fmla="*/ 1053165 w 7525108"/>
              <a:gd name="connsiteY766" fmla="*/ 5387845 h 6858007"/>
              <a:gd name="connsiteX767" fmla="*/ 1061906 w 7525108"/>
              <a:gd name="connsiteY767" fmla="*/ 5387845 h 6858007"/>
              <a:gd name="connsiteX768" fmla="*/ 1066276 w 7525108"/>
              <a:gd name="connsiteY768" fmla="*/ 5387845 h 6858007"/>
              <a:gd name="connsiteX769" fmla="*/ 1070647 w 7525108"/>
              <a:gd name="connsiteY769" fmla="*/ 5392215 h 6858007"/>
              <a:gd name="connsiteX770" fmla="*/ 1072831 w 7525108"/>
              <a:gd name="connsiteY770" fmla="*/ 5398770 h 6858007"/>
              <a:gd name="connsiteX771" fmla="*/ 1070647 w 7525108"/>
              <a:gd name="connsiteY771" fmla="*/ 5403140 h 6858007"/>
              <a:gd name="connsiteX772" fmla="*/ 1066276 w 7525108"/>
              <a:gd name="connsiteY772" fmla="*/ 5407510 h 6858007"/>
              <a:gd name="connsiteX773" fmla="*/ 1061906 w 7525108"/>
              <a:gd name="connsiteY773" fmla="*/ 5409695 h 6858007"/>
              <a:gd name="connsiteX774" fmla="*/ 1053165 w 7525108"/>
              <a:gd name="connsiteY774" fmla="*/ 5407510 h 6858007"/>
              <a:gd name="connsiteX775" fmla="*/ 1048796 w 7525108"/>
              <a:gd name="connsiteY775" fmla="*/ 5403140 h 6858007"/>
              <a:gd name="connsiteX776" fmla="*/ 1048796 w 7525108"/>
              <a:gd name="connsiteY776" fmla="*/ 5398770 h 6858007"/>
              <a:gd name="connsiteX777" fmla="*/ 1048796 w 7525108"/>
              <a:gd name="connsiteY777" fmla="*/ 5392215 h 6858007"/>
              <a:gd name="connsiteX778" fmla="*/ 1997080 w 7525108"/>
              <a:gd name="connsiteY778" fmla="*/ 5361625 h 6858007"/>
              <a:gd name="connsiteX779" fmla="*/ 2005820 w 7525108"/>
              <a:gd name="connsiteY779" fmla="*/ 5361625 h 6858007"/>
              <a:gd name="connsiteX780" fmla="*/ 2014560 w 7525108"/>
              <a:gd name="connsiteY780" fmla="*/ 5361625 h 6858007"/>
              <a:gd name="connsiteX781" fmla="*/ 2021115 w 7525108"/>
              <a:gd name="connsiteY781" fmla="*/ 5365995 h 6858007"/>
              <a:gd name="connsiteX782" fmla="*/ 2027670 w 7525108"/>
              <a:gd name="connsiteY782" fmla="*/ 5370365 h 6858007"/>
              <a:gd name="connsiteX783" fmla="*/ 2029855 w 7525108"/>
              <a:gd name="connsiteY783" fmla="*/ 5379105 h 6858007"/>
              <a:gd name="connsiteX784" fmla="*/ 2032040 w 7525108"/>
              <a:gd name="connsiteY784" fmla="*/ 5387845 h 6858007"/>
              <a:gd name="connsiteX785" fmla="*/ 2029855 w 7525108"/>
              <a:gd name="connsiteY785" fmla="*/ 5394400 h 6858007"/>
              <a:gd name="connsiteX786" fmla="*/ 2027670 w 7525108"/>
              <a:gd name="connsiteY786" fmla="*/ 5400954 h 6858007"/>
              <a:gd name="connsiteX787" fmla="*/ 2021115 w 7525108"/>
              <a:gd name="connsiteY787" fmla="*/ 5407509 h 6858007"/>
              <a:gd name="connsiteX788" fmla="*/ 2014560 w 7525108"/>
              <a:gd name="connsiteY788" fmla="*/ 5409694 h 6858007"/>
              <a:gd name="connsiteX789" fmla="*/ 2005820 w 7525108"/>
              <a:gd name="connsiteY789" fmla="*/ 5411879 h 6858007"/>
              <a:gd name="connsiteX790" fmla="*/ 1997080 w 7525108"/>
              <a:gd name="connsiteY790" fmla="*/ 5409694 h 6858007"/>
              <a:gd name="connsiteX791" fmla="*/ 1990525 w 7525108"/>
              <a:gd name="connsiteY791" fmla="*/ 5407509 h 6858007"/>
              <a:gd name="connsiteX792" fmla="*/ 1986155 w 7525108"/>
              <a:gd name="connsiteY792" fmla="*/ 5400954 h 6858007"/>
              <a:gd name="connsiteX793" fmla="*/ 1981785 w 7525108"/>
              <a:gd name="connsiteY793" fmla="*/ 5394400 h 6858007"/>
              <a:gd name="connsiteX794" fmla="*/ 1981785 w 7525108"/>
              <a:gd name="connsiteY794" fmla="*/ 5387845 h 6858007"/>
              <a:gd name="connsiteX795" fmla="*/ 1981785 w 7525108"/>
              <a:gd name="connsiteY795" fmla="*/ 5379105 h 6858007"/>
              <a:gd name="connsiteX796" fmla="*/ 1986155 w 7525108"/>
              <a:gd name="connsiteY796" fmla="*/ 5370365 h 6858007"/>
              <a:gd name="connsiteX797" fmla="*/ 1990525 w 7525108"/>
              <a:gd name="connsiteY797" fmla="*/ 5365995 h 6858007"/>
              <a:gd name="connsiteX798" fmla="*/ 2969402 w 7525108"/>
              <a:gd name="connsiteY798" fmla="*/ 5324480 h 6858007"/>
              <a:gd name="connsiteX799" fmla="*/ 2991252 w 7525108"/>
              <a:gd name="connsiteY799" fmla="*/ 5333220 h 6858007"/>
              <a:gd name="connsiteX800" fmla="*/ 3004362 w 7525108"/>
              <a:gd name="connsiteY800" fmla="*/ 5346330 h 6858007"/>
              <a:gd name="connsiteX801" fmla="*/ 3013102 w 7525108"/>
              <a:gd name="connsiteY801" fmla="*/ 5368180 h 6858007"/>
              <a:gd name="connsiteX802" fmla="*/ 3004362 w 7525108"/>
              <a:gd name="connsiteY802" fmla="*/ 5390029 h 6858007"/>
              <a:gd name="connsiteX803" fmla="*/ 2991252 w 7525108"/>
              <a:gd name="connsiteY803" fmla="*/ 5405324 h 6858007"/>
              <a:gd name="connsiteX804" fmla="*/ 2969402 w 7525108"/>
              <a:gd name="connsiteY804" fmla="*/ 5409694 h 6858007"/>
              <a:gd name="connsiteX805" fmla="*/ 2947552 w 7525108"/>
              <a:gd name="connsiteY805" fmla="*/ 5405324 h 6858007"/>
              <a:gd name="connsiteX806" fmla="*/ 2932257 w 7525108"/>
              <a:gd name="connsiteY806" fmla="*/ 5390029 h 6858007"/>
              <a:gd name="connsiteX807" fmla="*/ 2927887 w 7525108"/>
              <a:gd name="connsiteY807" fmla="*/ 5368180 h 6858007"/>
              <a:gd name="connsiteX808" fmla="*/ 2932257 w 7525108"/>
              <a:gd name="connsiteY808" fmla="*/ 5346330 h 6858007"/>
              <a:gd name="connsiteX809" fmla="*/ 2947552 w 7525108"/>
              <a:gd name="connsiteY809" fmla="*/ 5333220 h 6858007"/>
              <a:gd name="connsiteX810" fmla="*/ 3961387 w 7525108"/>
              <a:gd name="connsiteY810" fmla="*/ 5272040 h 6858007"/>
              <a:gd name="connsiteX811" fmla="*/ 3985422 w 7525108"/>
              <a:gd name="connsiteY811" fmla="*/ 5278595 h 6858007"/>
              <a:gd name="connsiteX812" fmla="*/ 4007272 w 7525108"/>
              <a:gd name="connsiteY812" fmla="*/ 5291705 h 6858007"/>
              <a:gd name="connsiteX813" fmla="*/ 4020382 w 7525108"/>
              <a:gd name="connsiteY813" fmla="*/ 5311370 h 6858007"/>
              <a:gd name="connsiteX814" fmla="*/ 4024752 w 7525108"/>
              <a:gd name="connsiteY814" fmla="*/ 5337590 h 6858007"/>
              <a:gd name="connsiteX815" fmla="*/ 4020382 w 7525108"/>
              <a:gd name="connsiteY815" fmla="*/ 5361625 h 6858007"/>
              <a:gd name="connsiteX816" fmla="*/ 4007272 w 7525108"/>
              <a:gd name="connsiteY816" fmla="*/ 5383474 h 6858007"/>
              <a:gd name="connsiteX817" fmla="*/ 3985422 w 7525108"/>
              <a:gd name="connsiteY817" fmla="*/ 5396584 h 6858007"/>
              <a:gd name="connsiteX818" fmla="*/ 3961387 w 7525108"/>
              <a:gd name="connsiteY818" fmla="*/ 5400954 h 6858007"/>
              <a:gd name="connsiteX819" fmla="*/ 3935167 w 7525108"/>
              <a:gd name="connsiteY819" fmla="*/ 5396584 h 6858007"/>
              <a:gd name="connsiteX820" fmla="*/ 3915502 w 7525108"/>
              <a:gd name="connsiteY820" fmla="*/ 5383474 h 6858007"/>
              <a:gd name="connsiteX821" fmla="*/ 3900207 w 7525108"/>
              <a:gd name="connsiteY821" fmla="*/ 5361625 h 6858007"/>
              <a:gd name="connsiteX822" fmla="*/ 3895837 w 7525108"/>
              <a:gd name="connsiteY822" fmla="*/ 5337590 h 6858007"/>
              <a:gd name="connsiteX823" fmla="*/ 3900207 w 7525108"/>
              <a:gd name="connsiteY823" fmla="*/ 5311370 h 6858007"/>
              <a:gd name="connsiteX824" fmla="*/ 3915502 w 7525108"/>
              <a:gd name="connsiteY824" fmla="*/ 5291705 h 6858007"/>
              <a:gd name="connsiteX825" fmla="*/ 3935167 w 7525108"/>
              <a:gd name="connsiteY825" fmla="*/ 5278595 h 6858007"/>
              <a:gd name="connsiteX826" fmla="*/ 5726860 w 7525108"/>
              <a:gd name="connsiteY826" fmla="*/ 5269856 h 6858007"/>
              <a:gd name="connsiteX827" fmla="*/ 5761819 w 7525108"/>
              <a:gd name="connsiteY827" fmla="*/ 5278596 h 6858007"/>
              <a:gd name="connsiteX828" fmla="*/ 5790224 w 7525108"/>
              <a:gd name="connsiteY828" fmla="*/ 5291706 h 6858007"/>
              <a:gd name="connsiteX829" fmla="*/ 5814259 w 7525108"/>
              <a:gd name="connsiteY829" fmla="*/ 5315741 h 6858007"/>
              <a:gd name="connsiteX830" fmla="*/ 5829554 w 7525108"/>
              <a:gd name="connsiteY830" fmla="*/ 5346331 h 6858007"/>
              <a:gd name="connsiteX831" fmla="*/ 5836109 w 7525108"/>
              <a:gd name="connsiteY831" fmla="*/ 5381290 h 6858007"/>
              <a:gd name="connsiteX832" fmla="*/ 5829554 w 7525108"/>
              <a:gd name="connsiteY832" fmla="*/ 5414065 h 6858007"/>
              <a:gd name="connsiteX833" fmla="*/ 5814259 w 7525108"/>
              <a:gd name="connsiteY833" fmla="*/ 5444655 h 6858007"/>
              <a:gd name="connsiteX834" fmla="*/ 5790224 w 7525108"/>
              <a:gd name="connsiteY834" fmla="*/ 5468689 h 6858007"/>
              <a:gd name="connsiteX835" fmla="*/ 5761819 w 7525108"/>
              <a:gd name="connsiteY835" fmla="*/ 5486169 h 6858007"/>
              <a:gd name="connsiteX836" fmla="*/ 5726860 w 7525108"/>
              <a:gd name="connsiteY836" fmla="*/ 5490539 h 6858007"/>
              <a:gd name="connsiteX837" fmla="*/ 5689715 w 7525108"/>
              <a:gd name="connsiteY837" fmla="*/ 5486169 h 6858007"/>
              <a:gd name="connsiteX838" fmla="*/ 5661310 w 7525108"/>
              <a:gd name="connsiteY838" fmla="*/ 5468689 h 6858007"/>
              <a:gd name="connsiteX839" fmla="*/ 5637275 w 7525108"/>
              <a:gd name="connsiteY839" fmla="*/ 5444655 h 6858007"/>
              <a:gd name="connsiteX840" fmla="*/ 5621980 w 7525108"/>
              <a:gd name="connsiteY840" fmla="*/ 5414065 h 6858007"/>
              <a:gd name="connsiteX841" fmla="*/ 5617610 w 7525108"/>
              <a:gd name="connsiteY841" fmla="*/ 5381290 h 6858007"/>
              <a:gd name="connsiteX842" fmla="*/ 5621980 w 7525108"/>
              <a:gd name="connsiteY842" fmla="*/ 5346331 h 6858007"/>
              <a:gd name="connsiteX843" fmla="*/ 5637275 w 7525108"/>
              <a:gd name="connsiteY843" fmla="*/ 5315741 h 6858007"/>
              <a:gd name="connsiteX844" fmla="*/ 5661310 w 7525108"/>
              <a:gd name="connsiteY844" fmla="*/ 5291706 h 6858007"/>
              <a:gd name="connsiteX845" fmla="*/ 5689715 w 7525108"/>
              <a:gd name="connsiteY845" fmla="*/ 5278596 h 6858007"/>
              <a:gd name="connsiteX846" fmla="*/ 6541863 w 7525108"/>
              <a:gd name="connsiteY846" fmla="*/ 5239266 h 6858007"/>
              <a:gd name="connsiteX847" fmla="*/ 6583378 w 7525108"/>
              <a:gd name="connsiteY847" fmla="*/ 5245821 h 6858007"/>
              <a:gd name="connsiteX848" fmla="*/ 6618338 w 7525108"/>
              <a:gd name="connsiteY848" fmla="*/ 5263301 h 6858007"/>
              <a:gd name="connsiteX849" fmla="*/ 6646743 w 7525108"/>
              <a:gd name="connsiteY849" fmla="*/ 5291706 h 6858007"/>
              <a:gd name="connsiteX850" fmla="*/ 6666408 w 7525108"/>
              <a:gd name="connsiteY850" fmla="*/ 5328851 h 6858007"/>
              <a:gd name="connsiteX851" fmla="*/ 6670778 w 7525108"/>
              <a:gd name="connsiteY851" fmla="*/ 5365996 h 6858007"/>
              <a:gd name="connsiteX852" fmla="*/ 6666408 w 7525108"/>
              <a:gd name="connsiteY852" fmla="*/ 5407511 h 6858007"/>
              <a:gd name="connsiteX853" fmla="*/ 6646743 w 7525108"/>
              <a:gd name="connsiteY853" fmla="*/ 5444655 h 6858007"/>
              <a:gd name="connsiteX854" fmla="*/ 6618338 w 7525108"/>
              <a:gd name="connsiteY854" fmla="*/ 5470875 h 6858007"/>
              <a:gd name="connsiteX855" fmla="*/ 6583378 w 7525108"/>
              <a:gd name="connsiteY855" fmla="*/ 5490540 h 6858007"/>
              <a:gd name="connsiteX856" fmla="*/ 6541863 w 7525108"/>
              <a:gd name="connsiteY856" fmla="*/ 5497095 h 6858007"/>
              <a:gd name="connsiteX857" fmla="*/ 6502533 w 7525108"/>
              <a:gd name="connsiteY857" fmla="*/ 5490540 h 6858007"/>
              <a:gd name="connsiteX858" fmla="*/ 6467573 w 7525108"/>
              <a:gd name="connsiteY858" fmla="*/ 5470875 h 6858007"/>
              <a:gd name="connsiteX859" fmla="*/ 6439168 w 7525108"/>
              <a:gd name="connsiteY859" fmla="*/ 5444655 h 6858007"/>
              <a:gd name="connsiteX860" fmla="*/ 6421688 w 7525108"/>
              <a:gd name="connsiteY860" fmla="*/ 5407511 h 6858007"/>
              <a:gd name="connsiteX861" fmla="*/ 6415133 w 7525108"/>
              <a:gd name="connsiteY861" fmla="*/ 5365996 h 6858007"/>
              <a:gd name="connsiteX862" fmla="*/ 6421688 w 7525108"/>
              <a:gd name="connsiteY862" fmla="*/ 5328851 h 6858007"/>
              <a:gd name="connsiteX863" fmla="*/ 6439168 w 7525108"/>
              <a:gd name="connsiteY863" fmla="*/ 5291706 h 6858007"/>
              <a:gd name="connsiteX864" fmla="*/ 6467573 w 7525108"/>
              <a:gd name="connsiteY864" fmla="*/ 5263301 h 6858007"/>
              <a:gd name="connsiteX865" fmla="*/ 6502533 w 7525108"/>
              <a:gd name="connsiteY865" fmla="*/ 5245821 h 6858007"/>
              <a:gd name="connsiteX866" fmla="*/ 5001443 w 7525108"/>
              <a:gd name="connsiteY866" fmla="*/ 5180270 h 6858007"/>
              <a:gd name="connsiteX867" fmla="*/ 5032033 w 7525108"/>
              <a:gd name="connsiteY867" fmla="*/ 5184640 h 6858007"/>
              <a:gd name="connsiteX868" fmla="*/ 5060438 w 7525108"/>
              <a:gd name="connsiteY868" fmla="*/ 5197750 h 6858007"/>
              <a:gd name="connsiteX869" fmla="*/ 5080103 w 7525108"/>
              <a:gd name="connsiteY869" fmla="*/ 5217415 h 6858007"/>
              <a:gd name="connsiteX870" fmla="*/ 5093213 w 7525108"/>
              <a:gd name="connsiteY870" fmla="*/ 5245820 h 6858007"/>
              <a:gd name="connsiteX871" fmla="*/ 5099768 w 7525108"/>
              <a:gd name="connsiteY871" fmla="*/ 5278595 h 6858007"/>
              <a:gd name="connsiteX872" fmla="*/ 5093213 w 7525108"/>
              <a:gd name="connsiteY872" fmla="*/ 5307000 h 6858007"/>
              <a:gd name="connsiteX873" fmla="*/ 5080103 w 7525108"/>
              <a:gd name="connsiteY873" fmla="*/ 5335404 h 6858007"/>
              <a:gd name="connsiteX874" fmla="*/ 5060438 w 7525108"/>
              <a:gd name="connsiteY874" fmla="*/ 5355069 h 6858007"/>
              <a:gd name="connsiteX875" fmla="*/ 5032033 w 7525108"/>
              <a:gd name="connsiteY875" fmla="*/ 5368179 h 6858007"/>
              <a:gd name="connsiteX876" fmla="*/ 5001443 w 7525108"/>
              <a:gd name="connsiteY876" fmla="*/ 5374734 h 6858007"/>
              <a:gd name="connsiteX877" fmla="*/ 4970853 w 7525108"/>
              <a:gd name="connsiteY877" fmla="*/ 5368179 h 6858007"/>
              <a:gd name="connsiteX878" fmla="*/ 4942448 w 7525108"/>
              <a:gd name="connsiteY878" fmla="*/ 5355069 h 6858007"/>
              <a:gd name="connsiteX879" fmla="*/ 4922783 w 7525108"/>
              <a:gd name="connsiteY879" fmla="*/ 5335404 h 6858007"/>
              <a:gd name="connsiteX880" fmla="*/ 4909673 w 7525108"/>
              <a:gd name="connsiteY880" fmla="*/ 5307000 h 6858007"/>
              <a:gd name="connsiteX881" fmla="*/ 4905303 w 7525108"/>
              <a:gd name="connsiteY881" fmla="*/ 5278595 h 6858007"/>
              <a:gd name="connsiteX882" fmla="*/ 4909673 w 7525108"/>
              <a:gd name="connsiteY882" fmla="*/ 5245820 h 6858007"/>
              <a:gd name="connsiteX883" fmla="*/ 4922783 w 7525108"/>
              <a:gd name="connsiteY883" fmla="*/ 5217415 h 6858007"/>
              <a:gd name="connsiteX884" fmla="*/ 4942448 w 7525108"/>
              <a:gd name="connsiteY884" fmla="*/ 5197750 h 6858007"/>
              <a:gd name="connsiteX885" fmla="*/ 4970853 w 7525108"/>
              <a:gd name="connsiteY885" fmla="*/ 5184640 h 6858007"/>
              <a:gd name="connsiteX886" fmla="*/ 522211 w 7525108"/>
              <a:gd name="connsiteY886" fmla="*/ 5164976 h 6858007"/>
              <a:gd name="connsiteX887" fmla="*/ 528768 w 7525108"/>
              <a:gd name="connsiteY887" fmla="*/ 5164976 h 6858007"/>
              <a:gd name="connsiteX888" fmla="*/ 533137 w 7525108"/>
              <a:gd name="connsiteY888" fmla="*/ 5164976 h 6858007"/>
              <a:gd name="connsiteX889" fmla="*/ 537507 w 7525108"/>
              <a:gd name="connsiteY889" fmla="*/ 5169346 h 6858007"/>
              <a:gd name="connsiteX890" fmla="*/ 537507 w 7525108"/>
              <a:gd name="connsiteY890" fmla="*/ 5178086 h 6858007"/>
              <a:gd name="connsiteX891" fmla="*/ 537507 w 7525108"/>
              <a:gd name="connsiteY891" fmla="*/ 5182456 h 6858007"/>
              <a:gd name="connsiteX892" fmla="*/ 533137 w 7525108"/>
              <a:gd name="connsiteY892" fmla="*/ 5186825 h 6858007"/>
              <a:gd name="connsiteX893" fmla="*/ 528768 w 7525108"/>
              <a:gd name="connsiteY893" fmla="*/ 5189010 h 6858007"/>
              <a:gd name="connsiteX894" fmla="*/ 522211 w 7525108"/>
              <a:gd name="connsiteY894" fmla="*/ 5186825 h 6858007"/>
              <a:gd name="connsiteX895" fmla="*/ 517841 w 7525108"/>
              <a:gd name="connsiteY895" fmla="*/ 5182456 h 6858007"/>
              <a:gd name="connsiteX896" fmla="*/ 517841 w 7525108"/>
              <a:gd name="connsiteY896" fmla="*/ 5178086 h 6858007"/>
              <a:gd name="connsiteX897" fmla="*/ 517841 w 7525108"/>
              <a:gd name="connsiteY897" fmla="*/ 5169346 h 6858007"/>
              <a:gd name="connsiteX898" fmla="*/ 1459574 w 7525108"/>
              <a:gd name="connsiteY898" fmla="*/ 5151866 h 6858007"/>
              <a:gd name="connsiteX899" fmla="*/ 1466129 w 7525108"/>
              <a:gd name="connsiteY899" fmla="*/ 5154051 h 6858007"/>
              <a:gd name="connsiteX900" fmla="*/ 1470498 w 7525108"/>
              <a:gd name="connsiteY900" fmla="*/ 5158421 h 6858007"/>
              <a:gd name="connsiteX901" fmla="*/ 1474868 w 7525108"/>
              <a:gd name="connsiteY901" fmla="*/ 5162791 h 6858007"/>
              <a:gd name="connsiteX902" fmla="*/ 1477053 w 7525108"/>
              <a:gd name="connsiteY902" fmla="*/ 5169346 h 6858007"/>
              <a:gd name="connsiteX903" fmla="*/ 1474868 w 7525108"/>
              <a:gd name="connsiteY903" fmla="*/ 5178086 h 6858007"/>
              <a:gd name="connsiteX904" fmla="*/ 1470498 w 7525108"/>
              <a:gd name="connsiteY904" fmla="*/ 5182455 h 6858007"/>
              <a:gd name="connsiteX905" fmla="*/ 1466129 w 7525108"/>
              <a:gd name="connsiteY905" fmla="*/ 5186825 h 6858007"/>
              <a:gd name="connsiteX906" fmla="*/ 1459574 w 7525108"/>
              <a:gd name="connsiteY906" fmla="*/ 5189010 h 6858007"/>
              <a:gd name="connsiteX907" fmla="*/ 1450834 w 7525108"/>
              <a:gd name="connsiteY907" fmla="*/ 5186825 h 6858007"/>
              <a:gd name="connsiteX908" fmla="*/ 1446462 w 7525108"/>
              <a:gd name="connsiteY908" fmla="*/ 5182455 h 6858007"/>
              <a:gd name="connsiteX909" fmla="*/ 1442093 w 7525108"/>
              <a:gd name="connsiteY909" fmla="*/ 5178086 h 6858007"/>
              <a:gd name="connsiteX910" fmla="*/ 1439907 w 7525108"/>
              <a:gd name="connsiteY910" fmla="*/ 5169346 h 6858007"/>
              <a:gd name="connsiteX911" fmla="*/ 1442093 w 7525108"/>
              <a:gd name="connsiteY911" fmla="*/ 5162791 h 6858007"/>
              <a:gd name="connsiteX912" fmla="*/ 1446462 w 7525108"/>
              <a:gd name="connsiteY912" fmla="*/ 5158421 h 6858007"/>
              <a:gd name="connsiteX913" fmla="*/ 1450834 w 7525108"/>
              <a:gd name="connsiteY913" fmla="*/ 5154051 h 6858007"/>
              <a:gd name="connsiteX914" fmla="*/ 2399119 w 7525108"/>
              <a:gd name="connsiteY914" fmla="*/ 5125646 h 6858007"/>
              <a:gd name="connsiteX915" fmla="*/ 2412229 w 7525108"/>
              <a:gd name="connsiteY915" fmla="*/ 5130016 h 6858007"/>
              <a:gd name="connsiteX916" fmla="*/ 2420969 w 7525108"/>
              <a:gd name="connsiteY916" fmla="*/ 5134386 h 6858007"/>
              <a:gd name="connsiteX917" fmla="*/ 2427524 w 7525108"/>
              <a:gd name="connsiteY917" fmla="*/ 5140941 h 6858007"/>
              <a:gd name="connsiteX918" fmla="*/ 2431894 w 7525108"/>
              <a:gd name="connsiteY918" fmla="*/ 5149681 h 6858007"/>
              <a:gd name="connsiteX919" fmla="*/ 2434079 w 7525108"/>
              <a:gd name="connsiteY919" fmla="*/ 5160606 h 6858007"/>
              <a:gd name="connsiteX920" fmla="*/ 2431894 w 7525108"/>
              <a:gd name="connsiteY920" fmla="*/ 5169346 h 6858007"/>
              <a:gd name="connsiteX921" fmla="*/ 2427524 w 7525108"/>
              <a:gd name="connsiteY921" fmla="*/ 5180270 h 6858007"/>
              <a:gd name="connsiteX922" fmla="*/ 2420969 w 7525108"/>
              <a:gd name="connsiteY922" fmla="*/ 5186825 h 6858007"/>
              <a:gd name="connsiteX923" fmla="*/ 2412229 w 7525108"/>
              <a:gd name="connsiteY923" fmla="*/ 5191195 h 6858007"/>
              <a:gd name="connsiteX924" fmla="*/ 2399119 w 7525108"/>
              <a:gd name="connsiteY924" fmla="*/ 5193380 h 6858007"/>
              <a:gd name="connsiteX925" fmla="*/ 2390379 w 7525108"/>
              <a:gd name="connsiteY925" fmla="*/ 5191195 h 6858007"/>
              <a:gd name="connsiteX926" fmla="*/ 2381639 w 7525108"/>
              <a:gd name="connsiteY926" fmla="*/ 5186825 h 6858007"/>
              <a:gd name="connsiteX927" fmla="*/ 2372899 w 7525108"/>
              <a:gd name="connsiteY927" fmla="*/ 5180270 h 6858007"/>
              <a:gd name="connsiteX928" fmla="*/ 2368529 w 7525108"/>
              <a:gd name="connsiteY928" fmla="*/ 5169346 h 6858007"/>
              <a:gd name="connsiteX929" fmla="*/ 2368529 w 7525108"/>
              <a:gd name="connsiteY929" fmla="*/ 5160606 h 6858007"/>
              <a:gd name="connsiteX930" fmla="*/ 2368529 w 7525108"/>
              <a:gd name="connsiteY930" fmla="*/ 5149681 h 6858007"/>
              <a:gd name="connsiteX931" fmla="*/ 2372899 w 7525108"/>
              <a:gd name="connsiteY931" fmla="*/ 5140941 h 6858007"/>
              <a:gd name="connsiteX932" fmla="*/ 2381639 w 7525108"/>
              <a:gd name="connsiteY932" fmla="*/ 5134386 h 6858007"/>
              <a:gd name="connsiteX933" fmla="*/ 2390379 w 7525108"/>
              <a:gd name="connsiteY933" fmla="*/ 5130016 h 6858007"/>
              <a:gd name="connsiteX934" fmla="*/ 3360515 w 7525108"/>
              <a:gd name="connsiteY934" fmla="*/ 5090686 h 6858007"/>
              <a:gd name="connsiteX935" fmla="*/ 3380180 w 7525108"/>
              <a:gd name="connsiteY935" fmla="*/ 5095056 h 6858007"/>
              <a:gd name="connsiteX936" fmla="*/ 3397660 w 7525108"/>
              <a:gd name="connsiteY936" fmla="*/ 5105981 h 6858007"/>
              <a:gd name="connsiteX937" fmla="*/ 3410770 w 7525108"/>
              <a:gd name="connsiteY937" fmla="*/ 5121276 h 6858007"/>
              <a:gd name="connsiteX938" fmla="*/ 3415140 w 7525108"/>
              <a:gd name="connsiteY938" fmla="*/ 5143126 h 6858007"/>
              <a:gd name="connsiteX939" fmla="*/ 3410770 w 7525108"/>
              <a:gd name="connsiteY939" fmla="*/ 5164976 h 6858007"/>
              <a:gd name="connsiteX940" fmla="*/ 3397660 w 7525108"/>
              <a:gd name="connsiteY940" fmla="*/ 5182455 h 6858007"/>
              <a:gd name="connsiteX941" fmla="*/ 3380180 w 7525108"/>
              <a:gd name="connsiteY941" fmla="*/ 5193380 h 6858007"/>
              <a:gd name="connsiteX942" fmla="*/ 3360515 w 7525108"/>
              <a:gd name="connsiteY942" fmla="*/ 5197750 h 6858007"/>
              <a:gd name="connsiteX943" fmla="*/ 3338665 w 7525108"/>
              <a:gd name="connsiteY943" fmla="*/ 5193380 h 6858007"/>
              <a:gd name="connsiteX944" fmla="*/ 3321185 w 7525108"/>
              <a:gd name="connsiteY944" fmla="*/ 5182455 h 6858007"/>
              <a:gd name="connsiteX945" fmla="*/ 3310260 w 7525108"/>
              <a:gd name="connsiteY945" fmla="*/ 5164976 h 6858007"/>
              <a:gd name="connsiteX946" fmla="*/ 3303705 w 7525108"/>
              <a:gd name="connsiteY946" fmla="*/ 5143126 h 6858007"/>
              <a:gd name="connsiteX947" fmla="*/ 3310260 w 7525108"/>
              <a:gd name="connsiteY947" fmla="*/ 5121276 h 6858007"/>
              <a:gd name="connsiteX948" fmla="*/ 3321185 w 7525108"/>
              <a:gd name="connsiteY948" fmla="*/ 5105981 h 6858007"/>
              <a:gd name="connsiteX949" fmla="*/ 3338665 w 7525108"/>
              <a:gd name="connsiteY949" fmla="*/ 5095056 h 6858007"/>
              <a:gd name="connsiteX950" fmla="*/ 4348131 w 7525108"/>
              <a:gd name="connsiteY950" fmla="*/ 5038247 h 6858007"/>
              <a:gd name="connsiteX951" fmla="*/ 4378720 w 7525108"/>
              <a:gd name="connsiteY951" fmla="*/ 5042617 h 6858007"/>
              <a:gd name="connsiteX952" fmla="*/ 4402755 w 7525108"/>
              <a:gd name="connsiteY952" fmla="*/ 5057912 h 6858007"/>
              <a:gd name="connsiteX953" fmla="*/ 4420235 w 7525108"/>
              <a:gd name="connsiteY953" fmla="*/ 5084132 h 6858007"/>
              <a:gd name="connsiteX954" fmla="*/ 4426790 w 7525108"/>
              <a:gd name="connsiteY954" fmla="*/ 5112537 h 6858007"/>
              <a:gd name="connsiteX955" fmla="*/ 4420235 w 7525108"/>
              <a:gd name="connsiteY955" fmla="*/ 5143127 h 6858007"/>
              <a:gd name="connsiteX956" fmla="*/ 4402755 w 7525108"/>
              <a:gd name="connsiteY956" fmla="*/ 5167161 h 6858007"/>
              <a:gd name="connsiteX957" fmla="*/ 4378720 w 7525108"/>
              <a:gd name="connsiteY957" fmla="*/ 5184641 h 6858007"/>
              <a:gd name="connsiteX958" fmla="*/ 4348131 w 7525108"/>
              <a:gd name="connsiteY958" fmla="*/ 5191196 h 6858007"/>
              <a:gd name="connsiteX959" fmla="*/ 4319726 w 7525108"/>
              <a:gd name="connsiteY959" fmla="*/ 5184641 h 6858007"/>
              <a:gd name="connsiteX960" fmla="*/ 4293506 w 7525108"/>
              <a:gd name="connsiteY960" fmla="*/ 5167161 h 6858007"/>
              <a:gd name="connsiteX961" fmla="*/ 4278211 w 7525108"/>
              <a:gd name="connsiteY961" fmla="*/ 5143127 h 6858007"/>
              <a:gd name="connsiteX962" fmla="*/ 4273841 w 7525108"/>
              <a:gd name="connsiteY962" fmla="*/ 5112537 h 6858007"/>
              <a:gd name="connsiteX963" fmla="*/ 4278211 w 7525108"/>
              <a:gd name="connsiteY963" fmla="*/ 5084132 h 6858007"/>
              <a:gd name="connsiteX964" fmla="*/ 4293506 w 7525108"/>
              <a:gd name="connsiteY964" fmla="*/ 5057912 h 6858007"/>
              <a:gd name="connsiteX965" fmla="*/ 4319726 w 7525108"/>
              <a:gd name="connsiteY965" fmla="*/ 5042617 h 6858007"/>
              <a:gd name="connsiteX966" fmla="*/ 6137638 w 7525108"/>
              <a:gd name="connsiteY966" fmla="*/ 5012027 h 6858007"/>
              <a:gd name="connsiteX967" fmla="*/ 6174783 w 7525108"/>
              <a:gd name="connsiteY967" fmla="*/ 5018582 h 6858007"/>
              <a:gd name="connsiteX968" fmla="*/ 6209743 w 7525108"/>
              <a:gd name="connsiteY968" fmla="*/ 5038247 h 6858007"/>
              <a:gd name="connsiteX969" fmla="*/ 6233778 w 7525108"/>
              <a:gd name="connsiteY969" fmla="*/ 5062282 h 6858007"/>
              <a:gd name="connsiteX970" fmla="*/ 6249073 w 7525108"/>
              <a:gd name="connsiteY970" fmla="*/ 5095057 h 6858007"/>
              <a:gd name="connsiteX971" fmla="*/ 6257813 w 7525108"/>
              <a:gd name="connsiteY971" fmla="*/ 5134387 h 6858007"/>
              <a:gd name="connsiteX972" fmla="*/ 6249073 w 7525108"/>
              <a:gd name="connsiteY972" fmla="*/ 5171532 h 6858007"/>
              <a:gd name="connsiteX973" fmla="*/ 6233778 w 7525108"/>
              <a:gd name="connsiteY973" fmla="*/ 5204306 h 6858007"/>
              <a:gd name="connsiteX974" fmla="*/ 6209743 w 7525108"/>
              <a:gd name="connsiteY974" fmla="*/ 5230526 h 6858007"/>
              <a:gd name="connsiteX975" fmla="*/ 6174783 w 7525108"/>
              <a:gd name="connsiteY975" fmla="*/ 5248006 h 6858007"/>
              <a:gd name="connsiteX976" fmla="*/ 6137638 w 7525108"/>
              <a:gd name="connsiteY976" fmla="*/ 5252376 h 6858007"/>
              <a:gd name="connsiteX977" fmla="*/ 6098309 w 7525108"/>
              <a:gd name="connsiteY977" fmla="*/ 5248006 h 6858007"/>
              <a:gd name="connsiteX978" fmla="*/ 6067719 w 7525108"/>
              <a:gd name="connsiteY978" fmla="*/ 5230526 h 6858007"/>
              <a:gd name="connsiteX979" fmla="*/ 6039314 w 7525108"/>
              <a:gd name="connsiteY979" fmla="*/ 5204306 h 6858007"/>
              <a:gd name="connsiteX980" fmla="*/ 6024019 w 7525108"/>
              <a:gd name="connsiteY980" fmla="*/ 5171532 h 6858007"/>
              <a:gd name="connsiteX981" fmla="*/ 6017464 w 7525108"/>
              <a:gd name="connsiteY981" fmla="*/ 5134387 h 6858007"/>
              <a:gd name="connsiteX982" fmla="*/ 6024019 w 7525108"/>
              <a:gd name="connsiteY982" fmla="*/ 5095057 h 6858007"/>
              <a:gd name="connsiteX983" fmla="*/ 6039314 w 7525108"/>
              <a:gd name="connsiteY983" fmla="*/ 5062282 h 6858007"/>
              <a:gd name="connsiteX984" fmla="*/ 6067719 w 7525108"/>
              <a:gd name="connsiteY984" fmla="*/ 5038247 h 6858007"/>
              <a:gd name="connsiteX985" fmla="*/ 6098309 w 7525108"/>
              <a:gd name="connsiteY985" fmla="*/ 5018582 h 6858007"/>
              <a:gd name="connsiteX986" fmla="*/ 7455188 w 7525108"/>
              <a:gd name="connsiteY986" fmla="*/ 4972697 h 6858007"/>
              <a:gd name="connsiteX987" fmla="*/ 7490148 w 7525108"/>
              <a:gd name="connsiteY987" fmla="*/ 4979252 h 6858007"/>
              <a:gd name="connsiteX988" fmla="*/ 7525108 w 7525108"/>
              <a:gd name="connsiteY988" fmla="*/ 4992362 h 6858007"/>
              <a:gd name="connsiteX989" fmla="*/ 7525108 w 7525108"/>
              <a:gd name="connsiteY989" fmla="*/ 4994547 h 6858007"/>
              <a:gd name="connsiteX990" fmla="*/ 7525108 w 7525108"/>
              <a:gd name="connsiteY990" fmla="*/ 5234896 h 6858007"/>
              <a:gd name="connsiteX991" fmla="*/ 7490148 w 7525108"/>
              <a:gd name="connsiteY991" fmla="*/ 5248006 h 6858007"/>
              <a:gd name="connsiteX992" fmla="*/ 7455188 w 7525108"/>
              <a:gd name="connsiteY992" fmla="*/ 5252376 h 6858007"/>
              <a:gd name="connsiteX993" fmla="*/ 7418044 w 7525108"/>
              <a:gd name="connsiteY993" fmla="*/ 5248006 h 6858007"/>
              <a:gd name="connsiteX994" fmla="*/ 7383084 w 7525108"/>
              <a:gd name="connsiteY994" fmla="*/ 5234896 h 6858007"/>
              <a:gd name="connsiteX995" fmla="*/ 7356864 w 7525108"/>
              <a:gd name="connsiteY995" fmla="*/ 5210861 h 6858007"/>
              <a:gd name="connsiteX996" fmla="*/ 7332829 w 7525108"/>
              <a:gd name="connsiteY996" fmla="*/ 5184641 h 6858007"/>
              <a:gd name="connsiteX997" fmla="*/ 7319719 w 7525108"/>
              <a:gd name="connsiteY997" fmla="*/ 5149682 h 6858007"/>
              <a:gd name="connsiteX998" fmla="*/ 7315349 w 7525108"/>
              <a:gd name="connsiteY998" fmla="*/ 5112537 h 6858007"/>
              <a:gd name="connsiteX999" fmla="*/ 7319719 w 7525108"/>
              <a:gd name="connsiteY999" fmla="*/ 5075392 h 6858007"/>
              <a:gd name="connsiteX1000" fmla="*/ 7332829 w 7525108"/>
              <a:gd name="connsiteY1000" fmla="*/ 5042617 h 6858007"/>
              <a:gd name="connsiteX1001" fmla="*/ 7356864 w 7525108"/>
              <a:gd name="connsiteY1001" fmla="*/ 5014212 h 6858007"/>
              <a:gd name="connsiteX1002" fmla="*/ 7383084 w 7525108"/>
              <a:gd name="connsiteY1002" fmla="*/ 4992362 h 6858007"/>
              <a:gd name="connsiteX1003" fmla="*/ 7418044 w 7525108"/>
              <a:gd name="connsiteY1003" fmla="*/ 4979252 h 6858007"/>
              <a:gd name="connsiteX1004" fmla="*/ 5392557 w 7525108"/>
              <a:gd name="connsiteY1004" fmla="*/ 4939921 h 6858007"/>
              <a:gd name="connsiteX1005" fmla="*/ 5429701 w 7525108"/>
              <a:gd name="connsiteY1005" fmla="*/ 4944291 h 6858007"/>
              <a:gd name="connsiteX1006" fmla="*/ 5460291 w 7525108"/>
              <a:gd name="connsiteY1006" fmla="*/ 4959586 h 6858007"/>
              <a:gd name="connsiteX1007" fmla="*/ 5482141 w 7525108"/>
              <a:gd name="connsiteY1007" fmla="*/ 4985806 h 6858007"/>
              <a:gd name="connsiteX1008" fmla="*/ 5497436 w 7525108"/>
              <a:gd name="connsiteY1008" fmla="*/ 5014211 h 6858007"/>
              <a:gd name="connsiteX1009" fmla="*/ 5503991 w 7525108"/>
              <a:gd name="connsiteY1009" fmla="*/ 5049171 h 6858007"/>
              <a:gd name="connsiteX1010" fmla="*/ 5497436 w 7525108"/>
              <a:gd name="connsiteY1010" fmla="*/ 5084131 h 6858007"/>
              <a:gd name="connsiteX1011" fmla="*/ 5482141 w 7525108"/>
              <a:gd name="connsiteY1011" fmla="*/ 5112535 h 6858007"/>
              <a:gd name="connsiteX1012" fmla="*/ 5460291 w 7525108"/>
              <a:gd name="connsiteY1012" fmla="*/ 5138755 h 6858007"/>
              <a:gd name="connsiteX1013" fmla="*/ 5429701 w 7525108"/>
              <a:gd name="connsiteY1013" fmla="*/ 5154050 h 6858007"/>
              <a:gd name="connsiteX1014" fmla="*/ 5392557 w 7525108"/>
              <a:gd name="connsiteY1014" fmla="*/ 5158420 h 6858007"/>
              <a:gd name="connsiteX1015" fmla="*/ 5359782 w 7525108"/>
              <a:gd name="connsiteY1015" fmla="*/ 5154050 h 6858007"/>
              <a:gd name="connsiteX1016" fmla="*/ 5329192 w 7525108"/>
              <a:gd name="connsiteY1016" fmla="*/ 5138755 h 6858007"/>
              <a:gd name="connsiteX1017" fmla="*/ 5307342 w 7525108"/>
              <a:gd name="connsiteY1017" fmla="*/ 5112535 h 6858007"/>
              <a:gd name="connsiteX1018" fmla="*/ 5289862 w 7525108"/>
              <a:gd name="connsiteY1018" fmla="*/ 5084131 h 6858007"/>
              <a:gd name="connsiteX1019" fmla="*/ 5285492 w 7525108"/>
              <a:gd name="connsiteY1019" fmla="*/ 5049171 h 6858007"/>
              <a:gd name="connsiteX1020" fmla="*/ 5289862 w 7525108"/>
              <a:gd name="connsiteY1020" fmla="*/ 5014211 h 6858007"/>
              <a:gd name="connsiteX1021" fmla="*/ 5307342 w 7525108"/>
              <a:gd name="connsiteY1021" fmla="*/ 4985806 h 6858007"/>
              <a:gd name="connsiteX1022" fmla="*/ 5329192 w 7525108"/>
              <a:gd name="connsiteY1022" fmla="*/ 4959586 h 6858007"/>
              <a:gd name="connsiteX1023" fmla="*/ 5359782 w 7525108"/>
              <a:gd name="connsiteY1023" fmla="*/ 4944291 h 6858007"/>
              <a:gd name="connsiteX1024" fmla="*/ 13110 w 7525108"/>
              <a:gd name="connsiteY1024" fmla="*/ 4939921 h 6858007"/>
              <a:gd name="connsiteX1025" fmla="*/ 17479 w 7525108"/>
              <a:gd name="connsiteY1025" fmla="*/ 4942106 h 6858007"/>
              <a:gd name="connsiteX1026" fmla="*/ 21851 w 7525108"/>
              <a:gd name="connsiteY1026" fmla="*/ 4944291 h 6858007"/>
              <a:gd name="connsiteX1027" fmla="*/ 24035 w 7525108"/>
              <a:gd name="connsiteY1027" fmla="*/ 4950846 h 6858007"/>
              <a:gd name="connsiteX1028" fmla="*/ 21851 w 7525108"/>
              <a:gd name="connsiteY1028" fmla="*/ 4955216 h 6858007"/>
              <a:gd name="connsiteX1029" fmla="*/ 17479 w 7525108"/>
              <a:gd name="connsiteY1029" fmla="*/ 4959586 h 6858007"/>
              <a:gd name="connsiteX1030" fmla="*/ 13110 w 7525108"/>
              <a:gd name="connsiteY1030" fmla="*/ 4961771 h 6858007"/>
              <a:gd name="connsiteX1031" fmla="*/ 4369 w 7525108"/>
              <a:gd name="connsiteY1031" fmla="*/ 4959586 h 6858007"/>
              <a:gd name="connsiteX1032" fmla="*/ 0 w 7525108"/>
              <a:gd name="connsiteY1032" fmla="*/ 4955216 h 6858007"/>
              <a:gd name="connsiteX1033" fmla="*/ 0 w 7525108"/>
              <a:gd name="connsiteY1033" fmla="*/ 4950846 h 6858007"/>
              <a:gd name="connsiteX1034" fmla="*/ 0 w 7525108"/>
              <a:gd name="connsiteY1034" fmla="*/ 4944291 h 6858007"/>
              <a:gd name="connsiteX1035" fmla="*/ 4369 w 7525108"/>
              <a:gd name="connsiteY1035" fmla="*/ 4942106 h 6858007"/>
              <a:gd name="connsiteX1036" fmla="*/ 930806 w 7525108"/>
              <a:gd name="connsiteY1036" fmla="*/ 4935551 h 6858007"/>
              <a:gd name="connsiteX1037" fmla="*/ 937361 w 7525108"/>
              <a:gd name="connsiteY1037" fmla="*/ 4937736 h 6858007"/>
              <a:gd name="connsiteX1038" fmla="*/ 941730 w 7525108"/>
              <a:gd name="connsiteY1038" fmla="*/ 4942106 h 6858007"/>
              <a:gd name="connsiteX1039" fmla="*/ 941730 w 7525108"/>
              <a:gd name="connsiteY1039" fmla="*/ 4946476 h 6858007"/>
              <a:gd name="connsiteX1040" fmla="*/ 941730 w 7525108"/>
              <a:gd name="connsiteY1040" fmla="*/ 4953031 h 6858007"/>
              <a:gd name="connsiteX1041" fmla="*/ 937361 w 7525108"/>
              <a:gd name="connsiteY1041" fmla="*/ 4957400 h 6858007"/>
              <a:gd name="connsiteX1042" fmla="*/ 930806 w 7525108"/>
              <a:gd name="connsiteY1042" fmla="*/ 4959585 h 6858007"/>
              <a:gd name="connsiteX1043" fmla="*/ 924251 w 7525108"/>
              <a:gd name="connsiteY1043" fmla="*/ 4957400 h 6858007"/>
              <a:gd name="connsiteX1044" fmla="*/ 922066 w 7525108"/>
              <a:gd name="connsiteY1044" fmla="*/ 4953031 h 6858007"/>
              <a:gd name="connsiteX1045" fmla="*/ 919880 w 7525108"/>
              <a:gd name="connsiteY1045" fmla="*/ 4946476 h 6858007"/>
              <a:gd name="connsiteX1046" fmla="*/ 922066 w 7525108"/>
              <a:gd name="connsiteY1046" fmla="*/ 4942106 h 6858007"/>
              <a:gd name="connsiteX1047" fmla="*/ 924251 w 7525108"/>
              <a:gd name="connsiteY1047" fmla="*/ 4937736 h 6858007"/>
              <a:gd name="connsiteX1048" fmla="*/ 6989786 w 7525108"/>
              <a:gd name="connsiteY1048" fmla="*/ 4915887 h 6858007"/>
              <a:gd name="connsiteX1049" fmla="*/ 7033486 w 7525108"/>
              <a:gd name="connsiteY1049" fmla="*/ 4922442 h 6858007"/>
              <a:gd name="connsiteX1050" fmla="*/ 7070631 w 7525108"/>
              <a:gd name="connsiteY1050" fmla="*/ 4942107 h 6858007"/>
              <a:gd name="connsiteX1051" fmla="*/ 7099036 w 7525108"/>
              <a:gd name="connsiteY1051" fmla="*/ 4970512 h 6858007"/>
              <a:gd name="connsiteX1052" fmla="*/ 7118701 w 7525108"/>
              <a:gd name="connsiteY1052" fmla="*/ 5009842 h 6858007"/>
              <a:gd name="connsiteX1053" fmla="*/ 7125256 w 7525108"/>
              <a:gd name="connsiteY1053" fmla="*/ 5051356 h 6858007"/>
              <a:gd name="connsiteX1054" fmla="*/ 7118701 w 7525108"/>
              <a:gd name="connsiteY1054" fmla="*/ 5095056 h 6858007"/>
              <a:gd name="connsiteX1055" fmla="*/ 7099036 w 7525108"/>
              <a:gd name="connsiteY1055" fmla="*/ 5132201 h 6858007"/>
              <a:gd name="connsiteX1056" fmla="*/ 7070631 w 7525108"/>
              <a:gd name="connsiteY1056" fmla="*/ 5160605 h 6858007"/>
              <a:gd name="connsiteX1057" fmla="*/ 7033486 w 7525108"/>
              <a:gd name="connsiteY1057" fmla="*/ 5182455 h 6858007"/>
              <a:gd name="connsiteX1058" fmla="*/ 6989786 w 7525108"/>
              <a:gd name="connsiteY1058" fmla="*/ 5189010 h 6858007"/>
              <a:gd name="connsiteX1059" fmla="*/ 6946086 w 7525108"/>
              <a:gd name="connsiteY1059" fmla="*/ 5182455 h 6858007"/>
              <a:gd name="connsiteX1060" fmla="*/ 6911126 w 7525108"/>
              <a:gd name="connsiteY1060" fmla="*/ 5160605 h 6858007"/>
              <a:gd name="connsiteX1061" fmla="*/ 6880536 w 7525108"/>
              <a:gd name="connsiteY1061" fmla="*/ 5132201 h 6858007"/>
              <a:gd name="connsiteX1062" fmla="*/ 6863056 w 7525108"/>
              <a:gd name="connsiteY1062" fmla="*/ 5095056 h 6858007"/>
              <a:gd name="connsiteX1063" fmla="*/ 6856501 w 7525108"/>
              <a:gd name="connsiteY1063" fmla="*/ 5051356 h 6858007"/>
              <a:gd name="connsiteX1064" fmla="*/ 6863056 w 7525108"/>
              <a:gd name="connsiteY1064" fmla="*/ 5009842 h 6858007"/>
              <a:gd name="connsiteX1065" fmla="*/ 6880536 w 7525108"/>
              <a:gd name="connsiteY1065" fmla="*/ 4970512 h 6858007"/>
              <a:gd name="connsiteX1066" fmla="*/ 6911126 w 7525108"/>
              <a:gd name="connsiteY1066" fmla="*/ 4942107 h 6858007"/>
              <a:gd name="connsiteX1067" fmla="*/ 6946086 w 7525108"/>
              <a:gd name="connsiteY1067" fmla="*/ 4922442 h 6858007"/>
              <a:gd name="connsiteX1068" fmla="*/ 1848501 w 7525108"/>
              <a:gd name="connsiteY1068" fmla="*/ 4913701 h 6858007"/>
              <a:gd name="connsiteX1069" fmla="*/ 1859426 w 7525108"/>
              <a:gd name="connsiteY1069" fmla="*/ 4913701 h 6858007"/>
              <a:gd name="connsiteX1070" fmla="*/ 1868166 w 7525108"/>
              <a:gd name="connsiteY1070" fmla="*/ 4913701 h 6858007"/>
              <a:gd name="connsiteX1071" fmla="*/ 1874721 w 7525108"/>
              <a:gd name="connsiteY1071" fmla="*/ 4918071 h 6858007"/>
              <a:gd name="connsiteX1072" fmla="*/ 1881276 w 7525108"/>
              <a:gd name="connsiteY1072" fmla="*/ 4924626 h 6858007"/>
              <a:gd name="connsiteX1073" fmla="*/ 1883461 w 7525108"/>
              <a:gd name="connsiteY1073" fmla="*/ 4933366 h 6858007"/>
              <a:gd name="connsiteX1074" fmla="*/ 1885646 w 7525108"/>
              <a:gd name="connsiteY1074" fmla="*/ 4942106 h 6858007"/>
              <a:gd name="connsiteX1075" fmla="*/ 1883461 w 7525108"/>
              <a:gd name="connsiteY1075" fmla="*/ 4950846 h 6858007"/>
              <a:gd name="connsiteX1076" fmla="*/ 1881276 w 7525108"/>
              <a:gd name="connsiteY1076" fmla="*/ 4957400 h 6858007"/>
              <a:gd name="connsiteX1077" fmla="*/ 1874721 w 7525108"/>
              <a:gd name="connsiteY1077" fmla="*/ 4963955 h 6858007"/>
              <a:gd name="connsiteX1078" fmla="*/ 1868166 w 7525108"/>
              <a:gd name="connsiteY1078" fmla="*/ 4966140 h 6858007"/>
              <a:gd name="connsiteX1079" fmla="*/ 1859426 w 7525108"/>
              <a:gd name="connsiteY1079" fmla="*/ 4968325 h 6858007"/>
              <a:gd name="connsiteX1080" fmla="*/ 1848501 w 7525108"/>
              <a:gd name="connsiteY1080" fmla="*/ 4966140 h 6858007"/>
              <a:gd name="connsiteX1081" fmla="*/ 1841946 w 7525108"/>
              <a:gd name="connsiteY1081" fmla="*/ 4963955 h 6858007"/>
              <a:gd name="connsiteX1082" fmla="*/ 1835391 w 7525108"/>
              <a:gd name="connsiteY1082" fmla="*/ 4957400 h 6858007"/>
              <a:gd name="connsiteX1083" fmla="*/ 1831021 w 7525108"/>
              <a:gd name="connsiteY1083" fmla="*/ 4950846 h 6858007"/>
              <a:gd name="connsiteX1084" fmla="*/ 1831021 w 7525108"/>
              <a:gd name="connsiteY1084" fmla="*/ 4942106 h 6858007"/>
              <a:gd name="connsiteX1085" fmla="*/ 1831021 w 7525108"/>
              <a:gd name="connsiteY1085" fmla="*/ 4933366 h 6858007"/>
              <a:gd name="connsiteX1086" fmla="*/ 1835391 w 7525108"/>
              <a:gd name="connsiteY1086" fmla="*/ 4924626 h 6858007"/>
              <a:gd name="connsiteX1087" fmla="*/ 1841946 w 7525108"/>
              <a:gd name="connsiteY1087" fmla="*/ 4918071 h 6858007"/>
              <a:gd name="connsiteX1088" fmla="*/ 2794602 w 7525108"/>
              <a:gd name="connsiteY1088" fmla="*/ 4887482 h 6858007"/>
              <a:gd name="connsiteX1089" fmla="*/ 2818637 w 7525108"/>
              <a:gd name="connsiteY1089" fmla="*/ 4891852 h 6858007"/>
              <a:gd name="connsiteX1090" fmla="*/ 2836117 w 7525108"/>
              <a:gd name="connsiteY1090" fmla="*/ 4909332 h 6858007"/>
              <a:gd name="connsiteX1091" fmla="*/ 2842672 w 7525108"/>
              <a:gd name="connsiteY1091" fmla="*/ 4933367 h 6858007"/>
              <a:gd name="connsiteX1092" fmla="*/ 2836117 w 7525108"/>
              <a:gd name="connsiteY1092" fmla="*/ 4957402 h 6858007"/>
              <a:gd name="connsiteX1093" fmla="*/ 2818637 w 7525108"/>
              <a:gd name="connsiteY1093" fmla="*/ 4972696 h 6858007"/>
              <a:gd name="connsiteX1094" fmla="*/ 2794602 w 7525108"/>
              <a:gd name="connsiteY1094" fmla="*/ 4981436 h 6858007"/>
              <a:gd name="connsiteX1095" fmla="*/ 2772752 w 7525108"/>
              <a:gd name="connsiteY1095" fmla="*/ 4972696 h 6858007"/>
              <a:gd name="connsiteX1096" fmla="*/ 2753087 w 7525108"/>
              <a:gd name="connsiteY1096" fmla="*/ 4957402 h 6858007"/>
              <a:gd name="connsiteX1097" fmla="*/ 2746532 w 7525108"/>
              <a:gd name="connsiteY1097" fmla="*/ 4933367 h 6858007"/>
              <a:gd name="connsiteX1098" fmla="*/ 2753087 w 7525108"/>
              <a:gd name="connsiteY1098" fmla="*/ 4909332 h 6858007"/>
              <a:gd name="connsiteX1099" fmla="*/ 2772752 w 7525108"/>
              <a:gd name="connsiteY1099" fmla="*/ 4891852 h 6858007"/>
              <a:gd name="connsiteX1100" fmla="*/ 3749443 w 7525108"/>
              <a:gd name="connsiteY1100" fmla="*/ 4848152 h 6858007"/>
              <a:gd name="connsiteX1101" fmla="*/ 3777847 w 7525108"/>
              <a:gd name="connsiteY1101" fmla="*/ 4854707 h 6858007"/>
              <a:gd name="connsiteX1102" fmla="*/ 3799697 w 7525108"/>
              <a:gd name="connsiteY1102" fmla="*/ 4867817 h 6858007"/>
              <a:gd name="connsiteX1103" fmla="*/ 3814992 w 7525108"/>
              <a:gd name="connsiteY1103" fmla="*/ 4891852 h 6858007"/>
              <a:gd name="connsiteX1104" fmla="*/ 3821547 w 7525108"/>
              <a:gd name="connsiteY1104" fmla="*/ 4918072 h 6858007"/>
              <a:gd name="connsiteX1105" fmla="*/ 3814992 w 7525108"/>
              <a:gd name="connsiteY1105" fmla="*/ 4946477 h 6858007"/>
              <a:gd name="connsiteX1106" fmla="*/ 3799697 w 7525108"/>
              <a:gd name="connsiteY1106" fmla="*/ 4966141 h 6858007"/>
              <a:gd name="connsiteX1107" fmla="*/ 3777847 w 7525108"/>
              <a:gd name="connsiteY1107" fmla="*/ 4983621 h 6858007"/>
              <a:gd name="connsiteX1108" fmla="*/ 3749443 w 7525108"/>
              <a:gd name="connsiteY1108" fmla="*/ 4987991 h 6858007"/>
              <a:gd name="connsiteX1109" fmla="*/ 3723223 w 7525108"/>
              <a:gd name="connsiteY1109" fmla="*/ 4983621 h 6858007"/>
              <a:gd name="connsiteX1110" fmla="*/ 3701373 w 7525108"/>
              <a:gd name="connsiteY1110" fmla="*/ 4966141 h 6858007"/>
              <a:gd name="connsiteX1111" fmla="*/ 3686078 w 7525108"/>
              <a:gd name="connsiteY1111" fmla="*/ 4946477 h 6858007"/>
              <a:gd name="connsiteX1112" fmla="*/ 3681708 w 7525108"/>
              <a:gd name="connsiteY1112" fmla="*/ 4918072 h 6858007"/>
              <a:gd name="connsiteX1113" fmla="*/ 3686078 w 7525108"/>
              <a:gd name="connsiteY1113" fmla="*/ 4891852 h 6858007"/>
              <a:gd name="connsiteX1114" fmla="*/ 3701373 w 7525108"/>
              <a:gd name="connsiteY1114" fmla="*/ 4867817 h 6858007"/>
              <a:gd name="connsiteX1115" fmla="*/ 3723223 w 7525108"/>
              <a:gd name="connsiteY1115" fmla="*/ 4854707 h 6858007"/>
              <a:gd name="connsiteX1116" fmla="*/ 4737060 w 7525108"/>
              <a:gd name="connsiteY1116" fmla="*/ 4795712 h 6858007"/>
              <a:gd name="connsiteX1117" fmla="*/ 4767650 w 7525108"/>
              <a:gd name="connsiteY1117" fmla="*/ 4800082 h 6858007"/>
              <a:gd name="connsiteX1118" fmla="*/ 4791685 w 7525108"/>
              <a:gd name="connsiteY1118" fmla="*/ 4813192 h 6858007"/>
              <a:gd name="connsiteX1119" fmla="*/ 4813535 w 7525108"/>
              <a:gd name="connsiteY1119" fmla="*/ 4835042 h 6858007"/>
              <a:gd name="connsiteX1120" fmla="*/ 4826645 w 7525108"/>
              <a:gd name="connsiteY1120" fmla="*/ 4859077 h 6858007"/>
              <a:gd name="connsiteX1121" fmla="*/ 4831015 w 7525108"/>
              <a:gd name="connsiteY1121" fmla="*/ 4889667 h 6858007"/>
              <a:gd name="connsiteX1122" fmla="*/ 4826645 w 7525108"/>
              <a:gd name="connsiteY1122" fmla="*/ 4918072 h 6858007"/>
              <a:gd name="connsiteX1123" fmla="*/ 4813535 w 7525108"/>
              <a:gd name="connsiteY1123" fmla="*/ 4946476 h 6858007"/>
              <a:gd name="connsiteX1124" fmla="*/ 4791685 w 7525108"/>
              <a:gd name="connsiteY1124" fmla="*/ 4966141 h 6858007"/>
              <a:gd name="connsiteX1125" fmla="*/ 4767650 w 7525108"/>
              <a:gd name="connsiteY1125" fmla="*/ 4979251 h 6858007"/>
              <a:gd name="connsiteX1126" fmla="*/ 4737060 w 7525108"/>
              <a:gd name="connsiteY1126" fmla="*/ 4985806 h 6858007"/>
              <a:gd name="connsiteX1127" fmla="*/ 4708655 w 7525108"/>
              <a:gd name="connsiteY1127" fmla="*/ 4979251 h 6858007"/>
              <a:gd name="connsiteX1128" fmla="*/ 4680250 w 7525108"/>
              <a:gd name="connsiteY1128" fmla="*/ 4966141 h 6858007"/>
              <a:gd name="connsiteX1129" fmla="*/ 4660585 w 7525108"/>
              <a:gd name="connsiteY1129" fmla="*/ 4946476 h 6858007"/>
              <a:gd name="connsiteX1130" fmla="*/ 4647475 w 7525108"/>
              <a:gd name="connsiteY1130" fmla="*/ 4918072 h 6858007"/>
              <a:gd name="connsiteX1131" fmla="*/ 4640920 w 7525108"/>
              <a:gd name="connsiteY1131" fmla="*/ 4889667 h 6858007"/>
              <a:gd name="connsiteX1132" fmla="*/ 4647475 w 7525108"/>
              <a:gd name="connsiteY1132" fmla="*/ 4859077 h 6858007"/>
              <a:gd name="connsiteX1133" fmla="*/ 4660585 w 7525108"/>
              <a:gd name="connsiteY1133" fmla="*/ 4835042 h 6858007"/>
              <a:gd name="connsiteX1134" fmla="*/ 4680250 w 7525108"/>
              <a:gd name="connsiteY1134" fmla="*/ 4813192 h 6858007"/>
              <a:gd name="connsiteX1135" fmla="*/ 4708655 w 7525108"/>
              <a:gd name="connsiteY1135" fmla="*/ 4800082 h 6858007"/>
              <a:gd name="connsiteX1136" fmla="*/ 6559342 w 7525108"/>
              <a:gd name="connsiteY1136" fmla="*/ 4732348 h 6858007"/>
              <a:gd name="connsiteX1137" fmla="*/ 6594302 w 7525108"/>
              <a:gd name="connsiteY1137" fmla="*/ 4736718 h 6858007"/>
              <a:gd name="connsiteX1138" fmla="*/ 6629262 w 7525108"/>
              <a:gd name="connsiteY1138" fmla="*/ 4749828 h 6858007"/>
              <a:gd name="connsiteX1139" fmla="*/ 6659852 w 7525108"/>
              <a:gd name="connsiteY1139" fmla="*/ 4771678 h 6858007"/>
              <a:gd name="connsiteX1140" fmla="*/ 6681702 w 7525108"/>
              <a:gd name="connsiteY1140" fmla="*/ 4800083 h 6858007"/>
              <a:gd name="connsiteX1141" fmla="*/ 6694812 w 7525108"/>
              <a:gd name="connsiteY1141" fmla="*/ 4835043 h 6858007"/>
              <a:gd name="connsiteX1142" fmla="*/ 6699182 w 7525108"/>
              <a:gd name="connsiteY1142" fmla="*/ 4872187 h 6858007"/>
              <a:gd name="connsiteX1143" fmla="*/ 6694812 w 7525108"/>
              <a:gd name="connsiteY1143" fmla="*/ 4911517 h 6858007"/>
              <a:gd name="connsiteX1144" fmla="*/ 6681702 w 7525108"/>
              <a:gd name="connsiteY1144" fmla="*/ 4944292 h 6858007"/>
              <a:gd name="connsiteX1145" fmla="*/ 6659852 w 7525108"/>
              <a:gd name="connsiteY1145" fmla="*/ 4972697 h 6858007"/>
              <a:gd name="connsiteX1146" fmla="*/ 6629262 w 7525108"/>
              <a:gd name="connsiteY1146" fmla="*/ 4996731 h 6858007"/>
              <a:gd name="connsiteX1147" fmla="*/ 6594302 w 7525108"/>
              <a:gd name="connsiteY1147" fmla="*/ 5009841 h 6858007"/>
              <a:gd name="connsiteX1148" fmla="*/ 6559342 w 7525108"/>
              <a:gd name="connsiteY1148" fmla="*/ 5014211 h 6858007"/>
              <a:gd name="connsiteX1149" fmla="*/ 6520013 w 7525108"/>
              <a:gd name="connsiteY1149" fmla="*/ 5009841 h 6858007"/>
              <a:gd name="connsiteX1150" fmla="*/ 6485053 w 7525108"/>
              <a:gd name="connsiteY1150" fmla="*/ 4996731 h 6858007"/>
              <a:gd name="connsiteX1151" fmla="*/ 6458833 w 7525108"/>
              <a:gd name="connsiteY1151" fmla="*/ 4972697 h 6858007"/>
              <a:gd name="connsiteX1152" fmla="*/ 6434798 w 7525108"/>
              <a:gd name="connsiteY1152" fmla="*/ 4944292 h 6858007"/>
              <a:gd name="connsiteX1153" fmla="*/ 6421688 w 7525108"/>
              <a:gd name="connsiteY1153" fmla="*/ 4911517 h 6858007"/>
              <a:gd name="connsiteX1154" fmla="*/ 6415133 w 7525108"/>
              <a:gd name="connsiteY1154" fmla="*/ 4872187 h 6858007"/>
              <a:gd name="connsiteX1155" fmla="*/ 6421688 w 7525108"/>
              <a:gd name="connsiteY1155" fmla="*/ 4835043 h 6858007"/>
              <a:gd name="connsiteX1156" fmla="*/ 6434798 w 7525108"/>
              <a:gd name="connsiteY1156" fmla="*/ 4800083 h 6858007"/>
              <a:gd name="connsiteX1157" fmla="*/ 6458833 w 7525108"/>
              <a:gd name="connsiteY1157" fmla="*/ 4771678 h 6858007"/>
              <a:gd name="connsiteX1158" fmla="*/ 6485053 w 7525108"/>
              <a:gd name="connsiteY1158" fmla="*/ 4749828 h 6858007"/>
              <a:gd name="connsiteX1159" fmla="*/ 6520013 w 7525108"/>
              <a:gd name="connsiteY1159" fmla="*/ 4736718 h 6858007"/>
              <a:gd name="connsiteX1160" fmla="*/ 415148 w 7525108"/>
              <a:gd name="connsiteY1160" fmla="*/ 4708312 h 6858007"/>
              <a:gd name="connsiteX1161" fmla="*/ 421703 w 7525108"/>
              <a:gd name="connsiteY1161" fmla="*/ 4708312 h 6858007"/>
              <a:gd name="connsiteX1162" fmla="*/ 426072 w 7525108"/>
              <a:gd name="connsiteY1162" fmla="*/ 4708312 h 6858007"/>
              <a:gd name="connsiteX1163" fmla="*/ 430443 w 7525108"/>
              <a:gd name="connsiteY1163" fmla="*/ 4712682 h 6858007"/>
              <a:gd name="connsiteX1164" fmla="*/ 432627 w 7525108"/>
              <a:gd name="connsiteY1164" fmla="*/ 4719237 h 6858007"/>
              <a:gd name="connsiteX1165" fmla="*/ 430443 w 7525108"/>
              <a:gd name="connsiteY1165" fmla="*/ 4723607 h 6858007"/>
              <a:gd name="connsiteX1166" fmla="*/ 426072 w 7525108"/>
              <a:gd name="connsiteY1166" fmla="*/ 4730161 h 6858007"/>
              <a:gd name="connsiteX1167" fmla="*/ 421703 w 7525108"/>
              <a:gd name="connsiteY1167" fmla="*/ 4732346 h 6858007"/>
              <a:gd name="connsiteX1168" fmla="*/ 415148 w 7525108"/>
              <a:gd name="connsiteY1168" fmla="*/ 4730161 h 6858007"/>
              <a:gd name="connsiteX1169" fmla="*/ 412962 w 7525108"/>
              <a:gd name="connsiteY1169" fmla="*/ 4723607 h 6858007"/>
              <a:gd name="connsiteX1170" fmla="*/ 410777 w 7525108"/>
              <a:gd name="connsiteY1170" fmla="*/ 4719237 h 6858007"/>
              <a:gd name="connsiteX1171" fmla="*/ 412962 w 7525108"/>
              <a:gd name="connsiteY1171" fmla="*/ 4712682 h 6858007"/>
              <a:gd name="connsiteX1172" fmla="*/ 1332845 w 7525108"/>
              <a:gd name="connsiteY1172" fmla="*/ 4703942 h 6858007"/>
              <a:gd name="connsiteX1173" fmla="*/ 1337215 w 7525108"/>
              <a:gd name="connsiteY1173" fmla="*/ 4703942 h 6858007"/>
              <a:gd name="connsiteX1174" fmla="*/ 1341586 w 7525108"/>
              <a:gd name="connsiteY1174" fmla="*/ 4703942 h 6858007"/>
              <a:gd name="connsiteX1175" fmla="*/ 1345955 w 7525108"/>
              <a:gd name="connsiteY1175" fmla="*/ 4708312 h 6858007"/>
              <a:gd name="connsiteX1176" fmla="*/ 1348141 w 7525108"/>
              <a:gd name="connsiteY1176" fmla="*/ 4710497 h 6858007"/>
              <a:gd name="connsiteX1177" fmla="*/ 1348141 w 7525108"/>
              <a:gd name="connsiteY1177" fmla="*/ 4717052 h 6858007"/>
              <a:gd name="connsiteX1178" fmla="*/ 1348141 w 7525108"/>
              <a:gd name="connsiteY1178" fmla="*/ 4721422 h 6858007"/>
              <a:gd name="connsiteX1179" fmla="*/ 1345955 w 7525108"/>
              <a:gd name="connsiteY1179" fmla="*/ 4725792 h 6858007"/>
              <a:gd name="connsiteX1180" fmla="*/ 1341586 w 7525108"/>
              <a:gd name="connsiteY1180" fmla="*/ 4730162 h 6858007"/>
              <a:gd name="connsiteX1181" fmla="*/ 1337215 w 7525108"/>
              <a:gd name="connsiteY1181" fmla="*/ 4730162 h 6858007"/>
              <a:gd name="connsiteX1182" fmla="*/ 1332845 w 7525108"/>
              <a:gd name="connsiteY1182" fmla="*/ 4730162 h 6858007"/>
              <a:gd name="connsiteX1183" fmla="*/ 1328474 w 7525108"/>
              <a:gd name="connsiteY1183" fmla="*/ 4725792 h 6858007"/>
              <a:gd name="connsiteX1184" fmla="*/ 1324104 w 7525108"/>
              <a:gd name="connsiteY1184" fmla="*/ 4721422 h 6858007"/>
              <a:gd name="connsiteX1185" fmla="*/ 1324104 w 7525108"/>
              <a:gd name="connsiteY1185" fmla="*/ 4717052 h 6858007"/>
              <a:gd name="connsiteX1186" fmla="*/ 1324104 w 7525108"/>
              <a:gd name="connsiteY1186" fmla="*/ 4710497 h 6858007"/>
              <a:gd name="connsiteX1187" fmla="*/ 1328474 w 7525108"/>
              <a:gd name="connsiteY1187" fmla="*/ 4708312 h 6858007"/>
              <a:gd name="connsiteX1188" fmla="*/ 5788040 w 7525108"/>
              <a:gd name="connsiteY1188" fmla="*/ 4699572 h 6858007"/>
              <a:gd name="connsiteX1189" fmla="*/ 5827369 w 7525108"/>
              <a:gd name="connsiteY1189" fmla="*/ 4706127 h 6858007"/>
              <a:gd name="connsiteX1190" fmla="*/ 5860144 w 7525108"/>
              <a:gd name="connsiteY1190" fmla="*/ 4721422 h 6858007"/>
              <a:gd name="connsiteX1191" fmla="*/ 5886364 w 7525108"/>
              <a:gd name="connsiteY1191" fmla="*/ 4749827 h 6858007"/>
              <a:gd name="connsiteX1192" fmla="*/ 5903844 w 7525108"/>
              <a:gd name="connsiteY1192" fmla="*/ 4782602 h 6858007"/>
              <a:gd name="connsiteX1193" fmla="*/ 5910399 w 7525108"/>
              <a:gd name="connsiteY1193" fmla="*/ 4819747 h 6858007"/>
              <a:gd name="connsiteX1194" fmla="*/ 5903844 w 7525108"/>
              <a:gd name="connsiteY1194" fmla="*/ 4856892 h 6858007"/>
              <a:gd name="connsiteX1195" fmla="*/ 5886364 w 7525108"/>
              <a:gd name="connsiteY1195" fmla="*/ 4891851 h 6858007"/>
              <a:gd name="connsiteX1196" fmla="*/ 5860144 w 7525108"/>
              <a:gd name="connsiteY1196" fmla="*/ 4915886 h 6858007"/>
              <a:gd name="connsiteX1197" fmla="*/ 5827369 w 7525108"/>
              <a:gd name="connsiteY1197" fmla="*/ 4935551 h 6858007"/>
              <a:gd name="connsiteX1198" fmla="*/ 5788040 w 7525108"/>
              <a:gd name="connsiteY1198" fmla="*/ 4939921 h 6858007"/>
              <a:gd name="connsiteX1199" fmla="*/ 5750895 w 7525108"/>
              <a:gd name="connsiteY1199" fmla="*/ 4935551 h 6858007"/>
              <a:gd name="connsiteX1200" fmla="*/ 5718120 w 7525108"/>
              <a:gd name="connsiteY1200" fmla="*/ 4915886 h 6858007"/>
              <a:gd name="connsiteX1201" fmla="*/ 5691900 w 7525108"/>
              <a:gd name="connsiteY1201" fmla="*/ 4891851 h 6858007"/>
              <a:gd name="connsiteX1202" fmla="*/ 5674420 w 7525108"/>
              <a:gd name="connsiteY1202" fmla="*/ 4856892 h 6858007"/>
              <a:gd name="connsiteX1203" fmla="*/ 5670050 w 7525108"/>
              <a:gd name="connsiteY1203" fmla="*/ 4819747 h 6858007"/>
              <a:gd name="connsiteX1204" fmla="*/ 5674420 w 7525108"/>
              <a:gd name="connsiteY1204" fmla="*/ 4782602 h 6858007"/>
              <a:gd name="connsiteX1205" fmla="*/ 5691900 w 7525108"/>
              <a:gd name="connsiteY1205" fmla="*/ 4749827 h 6858007"/>
              <a:gd name="connsiteX1206" fmla="*/ 5718120 w 7525108"/>
              <a:gd name="connsiteY1206" fmla="*/ 4721422 h 6858007"/>
              <a:gd name="connsiteX1207" fmla="*/ 5750895 w 7525108"/>
              <a:gd name="connsiteY1207" fmla="*/ 4706127 h 6858007"/>
              <a:gd name="connsiteX1208" fmla="*/ 2259279 w 7525108"/>
              <a:gd name="connsiteY1208" fmla="*/ 4675538 h 6858007"/>
              <a:gd name="connsiteX1209" fmla="*/ 2276759 w 7525108"/>
              <a:gd name="connsiteY1209" fmla="*/ 4682093 h 6858007"/>
              <a:gd name="connsiteX1210" fmla="*/ 2289869 w 7525108"/>
              <a:gd name="connsiteY1210" fmla="*/ 4695203 h 6858007"/>
              <a:gd name="connsiteX1211" fmla="*/ 2294239 w 7525108"/>
              <a:gd name="connsiteY1211" fmla="*/ 4712683 h 6858007"/>
              <a:gd name="connsiteX1212" fmla="*/ 2289869 w 7525108"/>
              <a:gd name="connsiteY1212" fmla="*/ 4732348 h 6858007"/>
              <a:gd name="connsiteX1213" fmla="*/ 2276759 w 7525108"/>
              <a:gd name="connsiteY1213" fmla="*/ 4745458 h 6858007"/>
              <a:gd name="connsiteX1214" fmla="*/ 2259279 w 7525108"/>
              <a:gd name="connsiteY1214" fmla="*/ 4749828 h 6858007"/>
              <a:gd name="connsiteX1215" fmla="*/ 2239614 w 7525108"/>
              <a:gd name="connsiteY1215" fmla="*/ 4745458 h 6858007"/>
              <a:gd name="connsiteX1216" fmla="*/ 2228689 w 7525108"/>
              <a:gd name="connsiteY1216" fmla="*/ 4732348 h 6858007"/>
              <a:gd name="connsiteX1217" fmla="*/ 2222134 w 7525108"/>
              <a:gd name="connsiteY1217" fmla="*/ 4712683 h 6858007"/>
              <a:gd name="connsiteX1218" fmla="*/ 2228689 w 7525108"/>
              <a:gd name="connsiteY1218" fmla="*/ 4695203 h 6858007"/>
              <a:gd name="connsiteX1219" fmla="*/ 2239614 w 7525108"/>
              <a:gd name="connsiteY1219" fmla="*/ 4682093 h 6858007"/>
              <a:gd name="connsiteX1220" fmla="*/ 3192271 w 7525108"/>
              <a:gd name="connsiteY1220" fmla="*/ 4647133 h 6858007"/>
              <a:gd name="connsiteX1221" fmla="*/ 3214121 w 7525108"/>
              <a:gd name="connsiteY1221" fmla="*/ 4651503 h 6858007"/>
              <a:gd name="connsiteX1222" fmla="*/ 3233786 w 7525108"/>
              <a:gd name="connsiteY1222" fmla="*/ 4664613 h 6858007"/>
              <a:gd name="connsiteX1223" fmla="*/ 3244711 w 7525108"/>
              <a:gd name="connsiteY1223" fmla="*/ 4684278 h 6858007"/>
              <a:gd name="connsiteX1224" fmla="*/ 3249081 w 7525108"/>
              <a:gd name="connsiteY1224" fmla="*/ 4706128 h 6858007"/>
              <a:gd name="connsiteX1225" fmla="*/ 3244711 w 7525108"/>
              <a:gd name="connsiteY1225" fmla="*/ 4730163 h 6858007"/>
              <a:gd name="connsiteX1226" fmla="*/ 3233786 w 7525108"/>
              <a:gd name="connsiteY1226" fmla="*/ 4747642 h 6858007"/>
              <a:gd name="connsiteX1227" fmla="*/ 3214121 w 7525108"/>
              <a:gd name="connsiteY1227" fmla="*/ 4758567 h 6858007"/>
              <a:gd name="connsiteX1228" fmla="*/ 3192271 w 7525108"/>
              <a:gd name="connsiteY1228" fmla="*/ 4762937 h 6858007"/>
              <a:gd name="connsiteX1229" fmla="*/ 3170421 w 7525108"/>
              <a:gd name="connsiteY1229" fmla="*/ 4758567 h 6858007"/>
              <a:gd name="connsiteX1230" fmla="*/ 3148571 w 7525108"/>
              <a:gd name="connsiteY1230" fmla="*/ 4747642 h 6858007"/>
              <a:gd name="connsiteX1231" fmla="*/ 3137646 w 7525108"/>
              <a:gd name="connsiteY1231" fmla="*/ 4730163 h 6858007"/>
              <a:gd name="connsiteX1232" fmla="*/ 3133276 w 7525108"/>
              <a:gd name="connsiteY1232" fmla="*/ 4706128 h 6858007"/>
              <a:gd name="connsiteX1233" fmla="*/ 3137646 w 7525108"/>
              <a:gd name="connsiteY1233" fmla="*/ 4684278 h 6858007"/>
              <a:gd name="connsiteX1234" fmla="*/ 3148571 w 7525108"/>
              <a:gd name="connsiteY1234" fmla="*/ 4664613 h 6858007"/>
              <a:gd name="connsiteX1235" fmla="*/ 3170421 w 7525108"/>
              <a:gd name="connsiteY1235" fmla="*/ 4651503 h 6858007"/>
              <a:gd name="connsiteX1236" fmla="*/ 4140557 w 7525108"/>
              <a:gd name="connsiteY1236" fmla="*/ 4609988 h 6858007"/>
              <a:gd name="connsiteX1237" fmla="*/ 4173332 w 7525108"/>
              <a:gd name="connsiteY1237" fmla="*/ 4616543 h 6858007"/>
              <a:gd name="connsiteX1238" fmla="*/ 4199552 w 7525108"/>
              <a:gd name="connsiteY1238" fmla="*/ 4636208 h 6858007"/>
              <a:gd name="connsiteX1239" fmla="*/ 4217032 w 7525108"/>
              <a:gd name="connsiteY1239" fmla="*/ 4660243 h 6858007"/>
              <a:gd name="connsiteX1240" fmla="*/ 4223587 w 7525108"/>
              <a:gd name="connsiteY1240" fmla="*/ 4693018 h 6858007"/>
              <a:gd name="connsiteX1241" fmla="*/ 4217032 w 7525108"/>
              <a:gd name="connsiteY1241" fmla="*/ 4723608 h 6858007"/>
              <a:gd name="connsiteX1242" fmla="*/ 4199552 w 7525108"/>
              <a:gd name="connsiteY1242" fmla="*/ 4749827 h 6858007"/>
              <a:gd name="connsiteX1243" fmla="*/ 4173332 w 7525108"/>
              <a:gd name="connsiteY1243" fmla="*/ 4767307 h 6858007"/>
              <a:gd name="connsiteX1244" fmla="*/ 4140557 w 7525108"/>
              <a:gd name="connsiteY1244" fmla="*/ 4773862 h 6858007"/>
              <a:gd name="connsiteX1245" fmla="*/ 4109967 w 7525108"/>
              <a:gd name="connsiteY1245" fmla="*/ 4767307 h 6858007"/>
              <a:gd name="connsiteX1246" fmla="*/ 4083747 w 7525108"/>
              <a:gd name="connsiteY1246" fmla="*/ 4749827 h 6858007"/>
              <a:gd name="connsiteX1247" fmla="*/ 4066267 w 7525108"/>
              <a:gd name="connsiteY1247" fmla="*/ 4723608 h 6858007"/>
              <a:gd name="connsiteX1248" fmla="*/ 4059712 w 7525108"/>
              <a:gd name="connsiteY1248" fmla="*/ 4693018 h 6858007"/>
              <a:gd name="connsiteX1249" fmla="*/ 4066267 w 7525108"/>
              <a:gd name="connsiteY1249" fmla="*/ 4660243 h 6858007"/>
              <a:gd name="connsiteX1250" fmla="*/ 4083747 w 7525108"/>
              <a:gd name="connsiteY1250" fmla="*/ 4636208 h 6858007"/>
              <a:gd name="connsiteX1251" fmla="*/ 4109967 w 7525108"/>
              <a:gd name="connsiteY1251" fmla="*/ 4616543 h 6858007"/>
              <a:gd name="connsiteX1252" fmla="*/ 5125988 w 7525108"/>
              <a:gd name="connsiteY1252" fmla="*/ 4557549 h 6858007"/>
              <a:gd name="connsiteX1253" fmla="*/ 5160947 w 7525108"/>
              <a:gd name="connsiteY1253" fmla="*/ 4561919 h 6858007"/>
              <a:gd name="connsiteX1254" fmla="*/ 5189352 w 7525108"/>
              <a:gd name="connsiteY1254" fmla="*/ 4579399 h 6858007"/>
              <a:gd name="connsiteX1255" fmla="*/ 5213387 w 7525108"/>
              <a:gd name="connsiteY1255" fmla="*/ 4601249 h 6858007"/>
              <a:gd name="connsiteX1256" fmla="*/ 5228682 w 7525108"/>
              <a:gd name="connsiteY1256" fmla="*/ 4631839 h 6858007"/>
              <a:gd name="connsiteX1257" fmla="*/ 5233052 w 7525108"/>
              <a:gd name="connsiteY1257" fmla="*/ 4664614 h 6858007"/>
              <a:gd name="connsiteX1258" fmla="*/ 5228682 w 7525108"/>
              <a:gd name="connsiteY1258" fmla="*/ 4699574 h 6858007"/>
              <a:gd name="connsiteX1259" fmla="*/ 5213387 w 7525108"/>
              <a:gd name="connsiteY1259" fmla="*/ 4730163 h 6858007"/>
              <a:gd name="connsiteX1260" fmla="*/ 5189352 w 7525108"/>
              <a:gd name="connsiteY1260" fmla="*/ 4752013 h 6858007"/>
              <a:gd name="connsiteX1261" fmla="*/ 5160947 w 7525108"/>
              <a:gd name="connsiteY1261" fmla="*/ 4767308 h 6858007"/>
              <a:gd name="connsiteX1262" fmla="*/ 5125988 w 7525108"/>
              <a:gd name="connsiteY1262" fmla="*/ 4771678 h 6858007"/>
              <a:gd name="connsiteX1263" fmla="*/ 5091028 w 7525108"/>
              <a:gd name="connsiteY1263" fmla="*/ 4767308 h 6858007"/>
              <a:gd name="connsiteX1264" fmla="*/ 5062623 w 7525108"/>
              <a:gd name="connsiteY1264" fmla="*/ 4752013 h 6858007"/>
              <a:gd name="connsiteX1265" fmla="*/ 5038588 w 7525108"/>
              <a:gd name="connsiteY1265" fmla="*/ 4730163 h 6858007"/>
              <a:gd name="connsiteX1266" fmla="*/ 5023293 w 7525108"/>
              <a:gd name="connsiteY1266" fmla="*/ 4699574 h 6858007"/>
              <a:gd name="connsiteX1267" fmla="*/ 5018923 w 7525108"/>
              <a:gd name="connsiteY1267" fmla="*/ 4664614 h 6858007"/>
              <a:gd name="connsiteX1268" fmla="*/ 5023293 w 7525108"/>
              <a:gd name="connsiteY1268" fmla="*/ 4631839 h 6858007"/>
              <a:gd name="connsiteX1269" fmla="*/ 5038588 w 7525108"/>
              <a:gd name="connsiteY1269" fmla="*/ 4601249 h 6858007"/>
              <a:gd name="connsiteX1270" fmla="*/ 5062623 w 7525108"/>
              <a:gd name="connsiteY1270" fmla="*/ 4579399 h 6858007"/>
              <a:gd name="connsiteX1271" fmla="*/ 5091028 w 7525108"/>
              <a:gd name="connsiteY1271" fmla="*/ 4561919 h 6858007"/>
              <a:gd name="connsiteX1272" fmla="*/ 7455188 w 7525108"/>
              <a:gd name="connsiteY1272" fmla="*/ 4509479 h 6858007"/>
              <a:gd name="connsiteX1273" fmla="*/ 7494518 w 7525108"/>
              <a:gd name="connsiteY1273" fmla="*/ 4513849 h 6858007"/>
              <a:gd name="connsiteX1274" fmla="*/ 7525108 w 7525108"/>
              <a:gd name="connsiteY1274" fmla="*/ 4529144 h 6858007"/>
              <a:gd name="connsiteX1275" fmla="*/ 7525108 w 7525108"/>
              <a:gd name="connsiteY1275" fmla="*/ 4802268 h 6858007"/>
              <a:gd name="connsiteX1276" fmla="*/ 7494518 w 7525108"/>
              <a:gd name="connsiteY1276" fmla="*/ 4815378 h 6858007"/>
              <a:gd name="connsiteX1277" fmla="*/ 7455188 w 7525108"/>
              <a:gd name="connsiteY1277" fmla="*/ 4819748 h 6858007"/>
              <a:gd name="connsiteX1278" fmla="*/ 7413673 w 7525108"/>
              <a:gd name="connsiteY1278" fmla="*/ 4815378 h 6858007"/>
              <a:gd name="connsiteX1279" fmla="*/ 7376529 w 7525108"/>
              <a:gd name="connsiteY1279" fmla="*/ 4800083 h 6858007"/>
              <a:gd name="connsiteX1280" fmla="*/ 7343754 w 7525108"/>
              <a:gd name="connsiteY1280" fmla="*/ 4773863 h 6858007"/>
              <a:gd name="connsiteX1281" fmla="*/ 7319719 w 7525108"/>
              <a:gd name="connsiteY1281" fmla="*/ 4743273 h 6858007"/>
              <a:gd name="connsiteX1282" fmla="*/ 7304424 w 7525108"/>
              <a:gd name="connsiteY1282" fmla="*/ 4706129 h 6858007"/>
              <a:gd name="connsiteX1283" fmla="*/ 7297869 w 7525108"/>
              <a:gd name="connsiteY1283" fmla="*/ 4664614 h 6858007"/>
              <a:gd name="connsiteX1284" fmla="*/ 7304424 w 7525108"/>
              <a:gd name="connsiteY1284" fmla="*/ 4623099 h 6858007"/>
              <a:gd name="connsiteX1285" fmla="*/ 7319719 w 7525108"/>
              <a:gd name="connsiteY1285" fmla="*/ 4588139 h 6858007"/>
              <a:gd name="connsiteX1286" fmla="*/ 7343754 w 7525108"/>
              <a:gd name="connsiteY1286" fmla="*/ 4555364 h 6858007"/>
              <a:gd name="connsiteX1287" fmla="*/ 7376529 w 7525108"/>
              <a:gd name="connsiteY1287" fmla="*/ 4531329 h 6858007"/>
              <a:gd name="connsiteX1288" fmla="*/ 7413673 w 7525108"/>
              <a:gd name="connsiteY1288" fmla="*/ 4513849 h 6858007"/>
              <a:gd name="connsiteX1289" fmla="*/ 832482 w 7525108"/>
              <a:gd name="connsiteY1289" fmla="*/ 4474519 h 6858007"/>
              <a:gd name="connsiteX1290" fmla="*/ 839036 w 7525108"/>
              <a:gd name="connsiteY1290" fmla="*/ 4478889 h 6858007"/>
              <a:gd name="connsiteX1291" fmla="*/ 843406 w 7525108"/>
              <a:gd name="connsiteY1291" fmla="*/ 4483259 h 6858007"/>
              <a:gd name="connsiteX1292" fmla="*/ 843406 w 7525108"/>
              <a:gd name="connsiteY1292" fmla="*/ 4487629 h 6858007"/>
              <a:gd name="connsiteX1293" fmla="*/ 843406 w 7525108"/>
              <a:gd name="connsiteY1293" fmla="*/ 4494183 h 6858007"/>
              <a:gd name="connsiteX1294" fmla="*/ 839036 w 7525108"/>
              <a:gd name="connsiteY1294" fmla="*/ 4498553 h 6858007"/>
              <a:gd name="connsiteX1295" fmla="*/ 832482 w 7525108"/>
              <a:gd name="connsiteY1295" fmla="*/ 4498553 h 6858007"/>
              <a:gd name="connsiteX1296" fmla="*/ 828110 w 7525108"/>
              <a:gd name="connsiteY1296" fmla="*/ 4498553 h 6858007"/>
              <a:gd name="connsiteX1297" fmla="*/ 823740 w 7525108"/>
              <a:gd name="connsiteY1297" fmla="*/ 4494183 h 6858007"/>
              <a:gd name="connsiteX1298" fmla="*/ 823740 w 7525108"/>
              <a:gd name="connsiteY1298" fmla="*/ 4487629 h 6858007"/>
              <a:gd name="connsiteX1299" fmla="*/ 823740 w 7525108"/>
              <a:gd name="connsiteY1299" fmla="*/ 4483259 h 6858007"/>
              <a:gd name="connsiteX1300" fmla="*/ 828110 w 7525108"/>
              <a:gd name="connsiteY1300" fmla="*/ 4478889 h 6858007"/>
              <a:gd name="connsiteX1301" fmla="*/ 1745806 w 7525108"/>
              <a:gd name="connsiteY1301" fmla="*/ 4463593 h 6858007"/>
              <a:gd name="connsiteX1302" fmla="*/ 1752361 w 7525108"/>
              <a:gd name="connsiteY1302" fmla="*/ 4465778 h 6858007"/>
              <a:gd name="connsiteX1303" fmla="*/ 1761101 w 7525108"/>
              <a:gd name="connsiteY1303" fmla="*/ 4470148 h 6858007"/>
              <a:gd name="connsiteX1304" fmla="*/ 1765471 w 7525108"/>
              <a:gd name="connsiteY1304" fmla="*/ 4478888 h 6858007"/>
              <a:gd name="connsiteX1305" fmla="*/ 1767656 w 7525108"/>
              <a:gd name="connsiteY1305" fmla="*/ 4487628 h 6858007"/>
              <a:gd name="connsiteX1306" fmla="*/ 1765471 w 7525108"/>
              <a:gd name="connsiteY1306" fmla="*/ 4494183 h 6858007"/>
              <a:gd name="connsiteX1307" fmla="*/ 1761101 w 7525108"/>
              <a:gd name="connsiteY1307" fmla="*/ 4500738 h 6858007"/>
              <a:gd name="connsiteX1308" fmla="*/ 1752361 w 7525108"/>
              <a:gd name="connsiteY1308" fmla="*/ 4505108 h 6858007"/>
              <a:gd name="connsiteX1309" fmla="*/ 1745806 w 7525108"/>
              <a:gd name="connsiteY1309" fmla="*/ 4507293 h 6858007"/>
              <a:gd name="connsiteX1310" fmla="*/ 1737066 w 7525108"/>
              <a:gd name="connsiteY1310" fmla="*/ 4505108 h 6858007"/>
              <a:gd name="connsiteX1311" fmla="*/ 1730511 w 7525108"/>
              <a:gd name="connsiteY1311" fmla="*/ 4500738 h 6858007"/>
              <a:gd name="connsiteX1312" fmla="*/ 1726141 w 7525108"/>
              <a:gd name="connsiteY1312" fmla="*/ 4494183 h 6858007"/>
              <a:gd name="connsiteX1313" fmla="*/ 1723956 w 7525108"/>
              <a:gd name="connsiteY1313" fmla="*/ 4487628 h 6858007"/>
              <a:gd name="connsiteX1314" fmla="*/ 1726141 w 7525108"/>
              <a:gd name="connsiteY1314" fmla="*/ 4478888 h 6858007"/>
              <a:gd name="connsiteX1315" fmla="*/ 1730511 w 7525108"/>
              <a:gd name="connsiteY1315" fmla="*/ 4470148 h 6858007"/>
              <a:gd name="connsiteX1316" fmla="*/ 1737066 w 7525108"/>
              <a:gd name="connsiteY1316" fmla="*/ 4465778 h 6858007"/>
              <a:gd name="connsiteX1317" fmla="*/ 6185709 w 7525108"/>
              <a:gd name="connsiteY1317" fmla="*/ 4457039 h 6858007"/>
              <a:gd name="connsiteX1318" fmla="*/ 6227223 w 7525108"/>
              <a:gd name="connsiteY1318" fmla="*/ 4463594 h 6858007"/>
              <a:gd name="connsiteX1319" fmla="*/ 6264368 w 7525108"/>
              <a:gd name="connsiteY1319" fmla="*/ 4483259 h 6858007"/>
              <a:gd name="connsiteX1320" fmla="*/ 6292773 w 7525108"/>
              <a:gd name="connsiteY1320" fmla="*/ 4509479 h 6858007"/>
              <a:gd name="connsiteX1321" fmla="*/ 6312438 w 7525108"/>
              <a:gd name="connsiteY1321" fmla="*/ 4546624 h 6858007"/>
              <a:gd name="connsiteX1322" fmla="*/ 6318993 w 7525108"/>
              <a:gd name="connsiteY1322" fmla="*/ 4588139 h 6858007"/>
              <a:gd name="connsiteX1323" fmla="*/ 6312438 w 7525108"/>
              <a:gd name="connsiteY1323" fmla="*/ 4629654 h 6858007"/>
              <a:gd name="connsiteX1324" fmla="*/ 6292773 w 7525108"/>
              <a:gd name="connsiteY1324" fmla="*/ 4664613 h 6858007"/>
              <a:gd name="connsiteX1325" fmla="*/ 6264368 w 7525108"/>
              <a:gd name="connsiteY1325" fmla="*/ 4695203 h 6858007"/>
              <a:gd name="connsiteX1326" fmla="*/ 6227223 w 7525108"/>
              <a:gd name="connsiteY1326" fmla="*/ 4712683 h 6858007"/>
              <a:gd name="connsiteX1327" fmla="*/ 6185709 w 7525108"/>
              <a:gd name="connsiteY1327" fmla="*/ 4719238 h 6858007"/>
              <a:gd name="connsiteX1328" fmla="*/ 6144194 w 7525108"/>
              <a:gd name="connsiteY1328" fmla="*/ 4712683 h 6858007"/>
              <a:gd name="connsiteX1329" fmla="*/ 6109234 w 7525108"/>
              <a:gd name="connsiteY1329" fmla="*/ 4695203 h 6858007"/>
              <a:gd name="connsiteX1330" fmla="*/ 6080829 w 7525108"/>
              <a:gd name="connsiteY1330" fmla="*/ 4664613 h 6858007"/>
              <a:gd name="connsiteX1331" fmla="*/ 6063349 w 7525108"/>
              <a:gd name="connsiteY1331" fmla="*/ 4629654 h 6858007"/>
              <a:gd name="connsiteX1332" fmla="*/ 6056794 w 7525108"/>
              <a:gd name="connsiteY1332" fmla="*/ 4588139 h 6858007"/>
              <a:gd name="connsiteX1333" fmla="*/ 6063349 w 7525108"/>
              <a:gd name="connsiteY1333" fmla="*/ 4546624 h 6858007"/>
              <a:gd name="connsiteX1334" fmla="*/ 6080829 w 7525108"/>
              <a:gd name="connsiteY1334" fmla="*/ 4509479 h 6858007"/>
              <a:gd name="connsiteX1335" fmla="*/ 6109234 w 7525108"/>
              <a:gd name="connsiteY1335" fmla="*/ 4483259 h 6858007"/>
              <a:gd name="connsiteX1336" fmla="*/ 6144194 w 7525108"/>
              <a:gd name="connsiteY1336" fmla="*/ 4463594 h 6858007"/>
              <a:gd name="connsiteX1337" fmla="*/ 2663503 w 7525108"/>
              <a:gd name="connsiteY1337" fmla="*/ 4443929 h 6858007"/>
              <a:gd name="connsiteX1338" fmla="*/ 2683168 w 7525108"/>
              <a:gd name="connsiteY1338" fmla="*/ 4448299 h 6858007"/>
              <a:gd name="connsiteX1339" fmla="*/ 2696278 w 7525108"/>
              <a:gd name="connsiteY1339" fmla="*/ 4461409 h 6858007"/>
              <a:gd name="connsiteX1340" fmla="*/ 2702833 w 7525108"/>
              <a:gd name="connsiteY1340" fmla="*/ 4483259 h 6858007"/>
              <a:gd name="connsiteX1341" fmla="*/ 2696278 w 7525108"/>
              <a:gd name="connsiteY1341" fmla="*/ 4502924 h 6858007"/>
              <a:gd name="connsiteX1342" fmla="*/ 2683168 w 7525108"/>
              <a:gd name="connsiteY1342" fmla="*/ 4516034 h 6858007"/>
              <a:gd name="connsiteX1343" fmla="*/ 2663503 w 7525108"/>
              <a:gd name="connsiteY1343" fmla="*/ 4522589 h 6858007"/>
              <a:gd name="connsiteX1344" fmla="*/ 2641653 w 7525108"/>
              <a:gd name="connsiteY1344" fmla="*/ 4516034 h 6858007"/>
              <a:gd name="connsiteX1345" fmla="*/ 2628543 w 7525108"/>
              <a:gd name="connsiteY1345" fmla="*/ 4502924 h 6858007"/>
              <a:gd name="connsiteX1346" fmla="*/ 2624173 w 7525108"/>
              <a:gd name="connsiteY1346" fmla="*/ 4483259 h 6858007"/>
              <a:gd name="connsiteX1347" fmla="*/ 2628543 w 7525108"/>
              <a:gd name="connsiteY1347" fmla="*/ 4461409 h 6858007"/>
              <a:gd name="connsiteX1348" fmla="*/ 2641653 w 7525108"/>
              <a:gd name="connsiteY1348" fmla="*/ 4448299 h 6858007"/>
              <a:gd name="connsiteX1349" fmla="*/ 6994156 w 7525108"/>
              <a:gd name="connsiteY1349" fmla="*/ 4435189 h 6858007"/>
              <a:gd name="connsiteX1350" fmla="*/ 7033485 w 7525108"/>
              <a:gd name="connsiteY1350" fmla="*/ 4439559 h 6858007"/>
              <a:gd name="connsiteX1351" fmla="*/ 7070630 w 7525108"/>
              <a:gd name="connsiteY1351" fmla="*/ 4454854 h 6858007"/>
              <a:gd name="connsiteX1352" fmla="*/ 7099035 w 7525108"/>
              <a:gd name="connsiteY1352" fmla="*/ 4478889 h 6858007"/>
              <a:gd name="connsiteX1353" fmla="*/ 7125255 w 7525108"/>
              <a:gd name="connsiteY1353" fmla="*/ 4507294 h 6858007"/>
              <a:gd name="connsiteX1354" fmla="*/ 7138365 w 7525108"/>
              <a:gd name="connsiteY1354" fmla="*/ 4544439 h 6858007"/>
              <a:gd name="connsiteX1355" fmla="*/ 7144920 w 7525108"/>
              <a:gd name="connsiteY1355" fmla="*/ 4583768 h 6858007"/>
              <a:gd name="connsiteX1356" fmla="*/ 7138365 w 7525108"/>
              <a:gd name="connsiteY1356" fmla="*/ 4623098 h 6858007"/>
              <a:gd name="connsiteX1357" fmla="*/ 7125255 w 7525108"/>
              <a:gd name="connsiteY1357" fmla="*/ 4660243 h 6858007"/>
              <a:gd name="connsiteX1358" fmla="*/ 7099035 w 7525108"/>
              <a:gd name="connsiteY1358" fmla="*/ 4690833 h 6858007"/>
              <a:gd name="connsiteX1359" fmla="*/ 7070630 w 7525108"/>
              <a:gd name="connsiteY1359" fmla="*/ 4712682 h 6858007"/>
              <a:gd name="connsiteX1360" fmla="*/ 7033485 w 7525108"/>
              <a:gd name="connsiteY1360" fmla="*/ 4730162 h 6858007"/>
              <a:gd name="connsiteX1361" fmla="*/ 6994156 w 7525108"/>
              <a:gd name="connsiteY1361" fmla="*/ 4734532 h 6858007"/>
              <a:gd name="connsiteX1362" fmla="*/ 6954826 w 7525108"/>
              <a:gd name="connsiteY1362" fmla="*/ 4730162 h 6858007"/>
              <a:gd name="connsiteX1363" fmla="*/ 6919866 w 7525108"/>
              <a:gd name="connsiteY1363" fmla="*/ 4712682 h 6858007"/>
              <a:gd name="connsiteX1364" fmla="*/ 6887091 w 7525108"/>
              <a:gd name="connsiteY1364" fmla="*/ 4690833 h 6858007"/>
              <a:gd name="connsiteX1365" fmla="*/ 6865241 w 7525108"/>
              <a:gd name="connsiteY1365" fmla="*/ 4660243 h 6858007"/>
              <a:gd name="connsiteX1366" fmla="*/ 6847761 w 7525108"/>
              <a:gd name="connsiteY1366" fmla="*/ 4623098 h 6858007"/>
              <a:gd name="connsiteX1367" fmla="*/ 6843391 w 7525108"/>
              <a:gd name="connsiteY1367" fmla="*/ 4583768 h 6858007"/>
              <a:gd name="connsiteX1368" fmla="*/ 6847761 w 7525108"/>
              <a:gd name="connsiteY1368" fmla="*/ 4544439 h 6858007"/>
              <a:gd name="connsiteX1369" fmla="*/ 6865241 w 7525108"/>
              <a:gd name="connsiteY1369" fmla="*/ 4507294 h 6858007"/>
              <a:gd name="connsiteX1370" fmla="*/ 6887091 w 7525108"/>
              <a:gd name="connsiteY1370" fmla="*/ 4478889 h 6858007"/>
              <a:gd name="connsiteX1371" fmla="*/ 6919866 w 7525108"/>
              <a:gd name="connsiteY1371" fmla="*/ 4454854 h 6858007"/>
              <a:gd name="connsiteX1372" fmla="*/ 6954826 w 7525108"/>
              <a:gd name="connsiteY1372" fmla="*/ 4439559 h 6858007"/>
              <a:gd name="connsiteX1373" fmla="*/ 3589939 w 7525108"/>
              <a:gd name="connsiteY1373" fmla="*/ 4415524 h 6858007"/>
              <a:gd name="connsiteX1374" fmla="*/ 3613974 w 7525108"/>
              <a:gd name="connsiteY1374" fmla="*/ 4419894 h 6858007"/>
              <a:gd name="connsiteX1375" fmla="*/ 3633638 w 7525108"/>
              <a:gd name="connsiteY1375" fmla="*/ 4435189 h 6858007"/>
              <a:gd name="connsiteX1376" fmla="*/ 3646748 w 7525108"/>
              <a:gd name="connsiteY1376" fmla="*/ 4452669 h 6858007"/>
              <a:gd name="connsiteX1377" fmla="*/ 3651118 w 7525108"/>
              <a:gd name="connsiteY1377" fmla="*/ 4478889 h 6858007"/>
              <a:gd name="connsiteX1378" fmla="*/ 3646748 w 7525108"/>
              <a:gd name="connsiteY1378" fmla="*/ 4500739 h 6858007"/>
              <a:gd name="connsiteX1379" fmla="*/ 3633638 w 7525108"/>
              <a:gd name="connsiteY1379" fmla="*/ 4520403 h 6858007"/>
              <a:gd name="connsiteX1380" fmla="*/ 3613974 w 7525108"/>
              <a:gd name="connsiteY1380" fmla="*/ 4535698 h 6858007"/>
              <a:gd name="connsiteX1381" fmla="*/ 3589939 w 7525108"/>
              <a:gd name="connsiteY1381" fmla="*/ 4540068 h 6858007"/>
              <a:gd name="connsiteX1382" fmla="*/ 3565904 w 7525108"/>
              <a:gd name="connsiteY1382" fmla="*/ 4535698 h 6858007"/>
              <a:gd name="connsiteX1383" fmla="*/ 3546239 w 7525108"/>
              <a:gd name="connsiteY1383" fmla="*/ 4520403 h 6858007"/>
              <a:gd name="connsiteX1384" fmla="*/ 3533129 w 7525108"/>
              <a:gd name="connsiteY1384" fmla="*/ 4500739 h 6858007"/>
              <a:gd name="connsiteX1385" fmla="*/ 3528759 w 7525108"/>
              <a:gd name="connsiteY1385" fmla="*/ 4478889 h 6858007"/>
              <a:gd name="connsiteX1386" fmla="*/ 3533129 w 7525108"/>
              <a:gd name="connsiteY1386" fmla="*/ 4452669 h 6858007"/>
              <a:gd name="connsiteX1387" fmla="*/ 3546239 w 7525108"/>
              <a:gd name="connsiteY1387" fmla="*/ 4435189 h 6858007"/>
              <a:gd name="connsiteX1388" fmla="*/ 3565904 w 7525108"/>
              <a:gd name="connsiteY1388" fmla="*/ 4419894 h 6858007"/>
              <a:gd name="connsiteX1389" fmla="*/ 4533856 w 7525108"/>
              <a:gd name="connsiteY1389" fmla="*/ 4365269 h 6858007"/>
              <a:gd name="connsiteX1390" fmla="*/ 4566631 w 7525108"/>
              <a:gd name="connsiteY1390" fmla="*/ 4369639 h 6858007"/>
              <a:gd name="connsiteX1391" fmla="*/ 4592851 w 7525108"/>
              <a:gd name="connsiteY1391" fmla="*/ 4384934 h 6858007"/>
              <a:gd name="connsiteX1392" fmla="*/ 4616886 w 7525108"/>
              <a:gd name="connsiteY1392" fmla="*/ 4406784 h 6858007"/>
              <a:gd name="connsiteX1393" fmla="*/ 4629996 w 7525108"/>
              <a:gd name="connsiteY1393" fmla="*/ 4435189 h 6858007"/>
              <a:gd name="connsiteX1394" fmla="*/ 4634366 w 7525108"/>
              <a:gd name="connsiteY1394" fmla="*/ 4465778 h 6858007"/>
              <a:gd name="connsiteX1395" fmla="*/ 4629996 w 7525108"/>
              <a:gd name="connsiteY1395" fmla="*/ 4498553 h 6858007"/>
              <a:gd name="connsiteX1396" fmla="*/ 4616886 w 7525108"/>
              <a:gd name="connsiteY1396" fmla="*/ 4524773 h 6858007"/>
              <a:gd name="connsiteX1397" fmla="*/ 4592851 w 7525108"/>
              <a:gd name="connsiteY1397" fmla="*/ 4548807 h 6858007"/>
              <a:gd name="connsiteX1398" fmla="*/ 4566631 w 7525108"/>
              <a:gd name="connsiteY1398" fmla="*/ 4561917 h 6858007"/>
              <a:gd name="connsiteX1399" fmla="*/ 4533856 w 7525108"/>
              <a:gd name="connsiteY1399" fmla="*/ 4568472 h 6858007"/>
              <a:gd name="connsiteX1400" fmla="*/ 4501081 w 7525108"/>
              <a:gd name="connsiteY1400" fmla="*/ 4561917 h 6858007"/>
              <a:gd name="connsiteX1401" fmla="*/ 4474861 w 7525108"/>
              <a:gd name="connsiteY1401" fmla="*/ 4548807 h 6858007"/>
              <a:gd name="connsiteX1402" fmla="*/ 4450826 w 7525108"/>
              <a:gd name="connsiteY1402" fmla="*/ 4524773 h 6858007"/>
              <a:gd name="connsiteX1403" fmla="*/ 4437716 w 7525108"/>
              <a:gd name="connsiteY1403" fmla="*/ 4498553 h 6858007"/>
              <a:gd name="connsiteX1404" fmla="*/ 4431161 w 7525108"/>
              <a:gd name="connsiteY1404" fmla="*/ 4465778 h 6858007"/>
              <a:gd name="connsiteX1405" fmla="*/ 4437716 w 7525108"/>
              <a:gd name="connsiteY1405" fmla="*/ 4435189 h 6858007"/>
              <a:gd name="connsiteX1406" fmla="*/ 4450826 w 7525108"/>
              <a:gd name="connsiteY1406" fmla="*/ 4406784 h 6858007"/>
              <a:gd name="connsiteX1407" fmla="*/ 4474861 w 7525108"/>
              <a:gd name="connsiteY1407" fmla="*/ 4384934 h 6858007"/>
              <a:gd name="connsiteX1408" fmla="*/ 4501081 w 7525108"/>
              <a:gd name="connsiteY1408" fmla="*/ 4369639 h 6858007"/>
              <a:gd name="connsiteX1409" fmla="*/ 5514916 w 7525108"/>
              <a:gd name="connsiteY1409" fmla="*/ 4310644 h 6858007"/>
              <a:gd name="connsiteX1410" fmla="*/ 5554246 w 7525108"/>
              <a:gd name="connsiteY1410" fmla="*/ 4317199 h 6858007"/>
              <a:gd name="connsiteX1411" fmla="*/ 5589206 w 7525108"/>
              <a:gd name="connsiteY1411" fmla="*/ 4336864 h 6858007"/>
              <a:gd name="connsiteX1412" fmla="*/ 5617611 w 7525108"/>
              <a:gd name="connsiteY1412" fmla="*/ 4365269 h 6858007"/>
              <a:gd name="connsiteX1413" fmla="*/ 5635091 w 7525108"/>
              <a:gd name="connsiteY1413" fmla="*/ 4400229 h 6858007"/>
              <a:gd name="connsiteX1414" fmla="*/ 5641646 w 7525108"/>
              <a:gd name="connsiteY1414" fmla="*/ 4441744 h 6858007"/>
              <a:gd name="connsiteX1415" fmla="*/ 5635091 w 7525108"/>
              <a:gd name="connsiteY1415" fmla="*/ 4483259 h 6858007"/>
              <a:gd name="connsiteX1416" fmla="*/ 5617611 w 7525108"/>
              <a:gd name="connsiteY1416" fmla="*/ 4516033 h 6858007"/>
              <a:gd name="connsiteX1417" fmla="*/ 5589206 w 7525108"/>
              <a:gd name="connsiteY1417" fmla="*/ 4544438 h 6858007"/>
              <a:gd name="connsiteX1418" fmla="*/ 5554246 w 7525108"/>
              <a:gd name="connsiteY1418" fmla="*/ 4561918 h 6858007"/>
              <a:gd name="connsiteX1419" fmla="*/ 5514916 w 7525108"/>
              <a:gd name="connsiteY1419" fmla="*/ 4568473 h 6858007"/>
              <a:gd name="connsiteX1420" fmla="*/ 5473402 w 7525108"/>
              <a:gd name="connsiteY1420" fmla="*/ 4561918 h 6858007"/>
              <a:gd name="connsiteX1421" fmla="*/ 5436257 w 7525108"/>
              <a:gd name="connsiteY1421" fmla="*/ 4544438 h 6858007"/>
              <a:gd name="connsiteX1422" fmla="*/ 5410037 w 7525108"/>
              <a:gd name="connsiteY1422" fmla="*/ 4516033 h 6858007"/>
              <a:gd name="connsiteX1423" fmla="*/ 5390372 w 7525108"/>
              <a:gd name="connsiteY1423" fmla="*/ 4483259 h 6858007"/>
              <a:gd name="connsiteX1424" fmla="*/ 5383817 w 7525108"/>
              <a:gd name="connsiteY1424" fmla="*/ 4441744 h 6858007"/>
              <a:gd name="connsiteX1425" fmla="*/ 5390372 w 7525108"/>
              <a:gd name="connsiteY1425" fmla="*/ 4400229 h 6858007"/>
              <a:gd name="connsiteX1426" fmla="*/ 5410037 w 7525108"/>
              <a:gd name="connsiteY1426" fmla="*/ 4365269 h 6858007"/>
              <a:gd name="connsiteX1427" fmla="*/ 5436257 w 7525108"/>
              <a:gd name="connsiteY1427" fmla="*/ 4336864 h 6858007"/>
              <a:gd name="connsiteX1428" fmla="*/ 5473402 w 7525108"/>
              <a:gd name="connsiteY1428" fmla="*/ 4317199 h 6858007"/>
              <a:gd name="connsiteX1429" fmla="*/ 343043 w 7525108"/>
              <a:gd name="connsiteY1429" fmla="*/ 4245094 h 6858007"/>
              <a:gd name="connsiteX1430" fmla="*/ 349598 w 7525108"/>
              <a:gd name="connsiteY1430" fmla="*/ 4247279 h 6858007"/>
              <a:gd name="connsiteX1431" fmla="*/ 353969 w 7525108"/>
              <a:gd name="connsiteY1431" fmla="*/ 4251649 h 6858007"/>
              <a:gd name="connsiteX1432" fmla="*/ 353969 w 7525108"/>
              <a:gd name="connsiteY1432" fmla="*/ 4256019 h 6858007"/>
              <a:gd name="connsiteX1433" fmla="*/ 353969 w 7525108"/>
              <a:gd name="connsiteY1433" fmla="*/ 4262574 h 6858007"/>
              <a:gd name="connsiteX1434" fmla="*/ 349598 w 7525108"/>
              <a:gd name="connsiteY1434" fmla="*/ 4264759 h 6858007"/>
              <a:gd name="connsiteX1435" fmla="*/ 343043 w 7525108"/>
              <a:gd name="connsiteY1435" fmla="*/ 4266944 h 6858007"/>
              <a:gd name="connsiteX1436" fmla="*/ 338673 w 7525108"/>
              <a:gd name="connsiteY1436" fmla="*/ 4264759 h 6858007"/>
              <a:gd name="connsiteX1437" fmla="*/ 334302 w 7525108"/>
              <a:gd name="connsiteY1437" fmla="*/ 4262574 h 6858007"/>
              <a:gd name="connsiteX1438" fmla="*/ 334302 w 7525108"/>
              <a:gd name="connsiteY1438" fmla="*/ 4256019 h 6858007"/>
              <a:gd name="connsiteX1439" fmla="*/ 334302 w 7525108"/>
              <a:gd name="connsiteY1439" fmla="*/ 4251649 h 6858007"/>
              <a:gd name="connsiteX1440" fmla="*/ 338673 w 7525108"/>
              <a:gd name="connsiteY1440" fmla="*/ 4247279 h 6858007"/>
              <a:gd name="connsiteX1441" fmla="*/ 1249814 w 7525108"/>
              <a:gd name="connsiteY1441" fmla="*/ 4240724 h 6858007"/>
              <a:gd name="connsiteX1442" fmla="*/ 1254184 w 7525108"/>
              <a:gd name="connsiteY1442" fmla="*/ 4242909 h 6858007"/>
              <a:gd name="connsiteX1443" fmla="*/ 1260738 w 7525108"/>
              <a:gd name="connsiteY1443" fmla="*/ 4245094 h 6858007"/>
              <a:gd name="connsiteX1444" fmla="*/ 1265108 w 7525108"/>
              <a:gd name="connsiteY1444" fmla="*/ 4249464 h 6858007"/>
              <a:gd name="connsiteX1445" fmla="*/ 1265108 w 7525108"/>
              <a:gd name="connsiteY1445" fmla="*/ 4256019 h 6858007"/>
              <a:gd name="connsiteX1446" fmla="*/ 1265108 w 7525108"/>
              <a:gd name="connsiteY1446" fmla="*/ 4260389 h 6858007"/>
              <a:gd name="connsiteX1447" fmla="*/ 1260738 w 7525108"/>
              <a:gd name="connsiteY1447" fmla="*/ 4264758 h 6858007"/>
              <a:gd name="connsiteX1448" fmla="*/ 1254184 w 7525108"/>
              <a:gd name="connsiteY1448" fmla="*/ 4269128 h 6858007"/>
              <a:gd name="connsiteX1449" fmla="*/ 1249814 w 7525108"/>
              <a:gd name="connsiteY1449" fmla="*/ 4269128 h 6858007"/>
              <a:gd name="connsiteX1450" fmla="*/ 1243259 w 7525108"/>
              <a:gd name="connsiteY1450" fmla="*/ 4269128 h 6858007"/>
              <a:gd name="connsiteX1451" fmla="*/ 1238888 w 7525108"/>
              <a:gd name="connsiteY1451" fmla="*/ 4264758 h 6858007"/>
              <a:gd name="connsiteX1452" fmla="*/ 1236703 w 7525108"/>
              <a:gd name="connsiteY1452" fmla="*/ 4260389 h 6858007"/>
              <a:gd name="connsiteX1453" fmla="*/ 1234519 w 7525108"/>
              <a:gd name="connsiteY1453" fmla="*/ 4256019 h 6858007"/>
              <a:gd name="connsiteX1454" fmla="*/ 1236703 w 7525108"/>
              <a:gd name="connsiteY1454" fmla="*/ 4249464 h 6858007"/>
              <a:gd name="connsiteX1455" fmla="*/ 1238888 w 7525108"/>
              <a:gd name="connsiteY1455" fmla="*/ 4245094 h 6858007"/>
              <a:gd name="connsiteX1456" fmla="*/ 1243259 w 7525108"/>
              <a:gd name="connsiteY1456" fmla="*/ 4242909 h 6858007"/>
              <a:gd name="connsiteX1457" fmla="*/ 2158770 w 7525108"/>
              <a:gd name="connsiteY1457" fmla="*/ 4223244 h 6858007"/>
              <a:gd name="connsiteX1458" fmla="*/ 2167510 w 7525108"/>
              <a:gd name="connsiteY1458" fmla="*/ 4225429 h 6858007"/>
              <a:gd name="connsiteX1459" fmla="*/ 2176250 w 7525108"/>
              <a:gd name="connsiteY1459" fmla="*/ 4231984 h 6858007"/>
              <a:gd name="connsiteX1460" fmla="*/ 2180620 w 7525108"/>
              <a:gd name="connsiteY1460" fmla="*/ 4238539 h 6858007"/>
              <a:gd name="connsiteX1461" fmla="*/ 2184990 w 7525108"/>
              <a:gd name="connsiteY1461" fmla="*/ 4245094 h 6858007"/>
              <a:gd name="connsiteX1462" fmla="*/ 2187175 w 7525108"/>
              <a:gd name="connsiteY1462" fmla="*/ 4253834 h 6858007"/>
              <a:gd name="connsiteX1463" fmla="*/ 2184990 w 7525108"/>
              <a:gd name="connsiteY1463" fmla="*/ 4262574 h 6858007"/>
              <a:gd name="connsiteX1464" fmla="*/ 2180620 w 7525108"/>
              <a:gd name="connsiteY1464" fmla="*/ 4271314 h 6858007"/>
              <a:gd name="connsiteX1465" fmla="*/ 2176250 w 7525108"/>
              <a:gd name="connsiteY1465" fmla="*/ 4280054 h 6858007"/>
              <a:gd name="connsiteX1466" fmla="*/ 2167510 w 7525108"/>
              <a:gd name="connsiteY1466" fmla="*/ 4282239 h 6858007"/>
              <a:gd name="connsiteX1467" fmla="*/ 2158770 w 7525108"/>
              <a:gd name="connsiteY1467" fmla="*/ 4284424 h 6858007"/>
              <a:gd name="connsiteX1468" fmla="*/ 2147845 w 7525108"/>
              <a:gd name="connsiteY1468" fmla="*/ 4282239 h 6858007"/>
              <a:gd name="connsiteX1469" fmla="*/ 2139105 w 7525108"/>
              <a:gd name="connsiteY1469" fmla="*/ 4280054 h 6858007"/>
              <a:gd name="connsiteX1470" fmla="*/ 2134735 w 7525108"/>
              <a:gd name="connsiteY1470" fmla="*/ 4271314 h 6858007"/>
              <a:gd name="connsiteX1471" fmla="*/ 2130365 w 7525108"/>
              <a:gd name="connsiteY1471" fmla="*/ 4262574 h 6858007"/>
              <a:gd name="connsiteX1472" fmla="*/ 2128180 w 7525108"/>
              <a:gd name="connsiteY1472" fmla="*/ 4253834 h 6858007"/>
              <a:gd name="connsiteX1473" fmla="*/ 2130365 w 7525108"/>
              <a:gd name="connsiteY1473" fmla="*/ 4245094 h 6858007"/>
              <a:gd name="connsiteX1474" fmla="*/ 2134735 w 7525108"/>
              <a:gd name="connsiteY1474" fmla="*/ 4238539 h 6858007"/>
              <a:gd name="connsiteX1475" fmla="*/ 2139105 w 7525108"/>
              <a:gd name="connsiteY1475" fmla="*/ 4231984 h 6858007"/>
              <a:gd name="connsiteX1476" fmla="*/ 2147845 w 7525108"/>
              <a:gd name="connsiteY1476" fmla="*/ 4225429 h 6858007"/>
              <a:gd name="connsiteX1477" fmla="*/ 3069911 w 7525108"/>
              <a:gd name="connsiteY1477" fmla="*/ 4203580 h 6858007"/>
              <a:gd name="connsiteX1478" fmla="*/ 3089576 w 7525108"/>
              <a:gd name="connsiteY1478" fmla="*/ 4205765 h 6858007"/>
              <a:gd name="connsiteX1479" fmla="*/ 3107056 w 7525108"/>
              <a:gd name="connsiteY1479" fmla="*/ 4216690 h 6858007"/>
              <a:gd name="connsiteX1480" fmla="*/ 3115796 w 7525108"/>
              <a:gd name="connsiteY1480" fmla="*/ 4234170 h 6858007"/>
              <a:gd name="connsiteX1481" fmla="*/ 3120166 w 7525108"/>
              <a:gd name="connsiteY1481" fmla="*/ 4251650 h 6858007"/>
              <a:gd name="connsiteX1482" fmla="*/ 3115796 w 7525108"/>
              <a:gd name="connsiteY1482" fmla="*/ 4271315 h 6858007"/>
              <a:gd name="connsiteX1483" fmla="*/ 3107056 w 7525108"/>
              <a:gd name="connsiteY1483" fmla="*/ 4288794 h 6858007"/>
              <a:gd name="connsiteX1484" fmla="*/ 3089576 w 7525108"/>
              <a:gd name="connsiteY1484" fmla="*/ 4297534 h 6858007"/>
              <a:gd name="connsiteX1485" fmla="*/ 3069911 w 7525108"/>
              <a:gd name="connsiteY1485" fmla="*/ 4301904 h 6858007"/>
              <a:gd name="connsiteX1486" fmla="*/ 3043691 w 7525108"/>
              <a:gd name="connsiteY1486" fmla="*/ 4295349 h 6858007"/>
              <a:gd name="connsiteX1487" fmla="*/ 3028396 w 7525108"/>
              <a:gd name="connsiteY1487" fmla="*/ 4275685 h 6858007"/>
              <a:gd name="connsiteX1488" fmla="*/ 3021841 w 7525108"/>
              <a:gd name="connsiteY1488" fmla="*/ 4251650 h 6858007"/>
              <a:gd name="connsiteX1489" fmla="*/ 3028396 w 7525108"/>
              <a:gd name="connsiteY1489" fmla="*/ 4225430 h 6858007"/>
              <a:gd name="connsiteX1490" fmla="*/ 3043691 w 7525108"/>
              <a:gd name="connsiteY1490" fmla="*/ 4210135 h 6858007"/>
              <a:gd name="connsiteX1491" fmla="*/ 6589932 w 7525108"/>
              <a:gd name="connsiteY1491" fmla="*/ 4194840 h 6858007"/>
              <a:gd name="connsiteX1492" fmla="*/ 6631446 w 7525108"/>
              <a:gd name="connsiteY1492" fmla="*/ 4201395 h 6858007"/>
              <a:gd name="connsiteX1493" fmla="*/ 6668591 w 7525108"/>
              <a:gd name="connsiteY1493" fmla="*/ 4214505 h 6858007"/>
              <a:gd name="connsiteX1494" fmla="*/ 6699181 w 7525108"/>
              <a:gd name="connsiteY1494" fmla="*/ 4240725 h 6858007"/>
              <a:gd name="connsiteX1495" fmla="*/ 6725401 w 7525108"/>
              <a:gd name="connsiteY1495" fmla="*/ 4271315 h 6858007"/>
              <a:gd name="connsiteX1496" fmla="*/ 6740696 w 7525108"/>
              <a:gd name="connsiteY1496" fmla="*/ 4308460 h 6858007"/>
              <a:gd name="connsiteX1497" fmla="*/ 6745066 w 7525108"/>
              <a:gd name="connsiteY1497" fmla="*/ 4349975 h 6858007"/>
              <a:gd name="connsiteX1498" fmla="*/ 6740696 w 7525108"/>
              <a:gd name="connsiteY1498" fmla="*/ 4391490 h 6858007"/>
              <a:gd name="connsiteX1499" fmla="*/ 6725401 w 7525108"/>
              <a:gd name="connsiteY1499" fmla="*/ 4430819 h 6858007"/>
              <a:gd name="connsiteX1500" fmla="*/ 6699181 w 7525108"/>
              <a:gd name="connsiteY1500" fmla="*/ 4459224 h 6858007"/>
              <a:gd name="connsiteX1501" fmla="*/ 6668591 w 7525108"/>
              <a:gd name="connsiteY1501" fmla="*/ 4485444 h 6858007"/>
              <a:gd name="connsiteX1502" fmla="*/ 6631446 w 7525108"/>
              <a:gd name="connsiteY1502" fmla="*/ 4500739 h 6858007"/>
              <a:gd name="connsiteX1503" fmla="*/ 6589932 w 7525108"/>
              <a:gd name="connsiteY1503" fmla="*/ 4505109 h 6858007"/>
              <a:gd name="connsiteX1504" fmla="*/ 6548417 w 7525108"/>
              <a:gd name="connsiteY1504" fmla="*/ 4500739 h 6858007"/>
              <a:gd name="connsiteX1505" fmla="*/ 6511272 w 7525108"/>
              <a:gd name="connsiteY1505" fmla="*/ 4485444 h 6858007"/>
              <a:gd name="connsiteX1506" fmla="*/ 6480682 w 7525108"/>
              <a:gd name="connsiteY1506" fmla="*/ 4459224 h 6858007"/>
              <a:gd name="connsiteX1507" fmla="*/ 6456647 w 7525108"/>
              <a:gd name="connsiteY1507" fmla="*/ 4430819 h 6858007"/>
              <a:gd name="connsiteX1508" fmla="*/ 6439167 w 7525108"/>
              <a:gd name="connsiteY1508" fmla="*/ 4391490 h 6858007"/>
              <a:gd name="connsiteX1509" fmla="*/ 6434797 w 7525108"/>
              <a:gd name="connsiteY1509" fmla="*/ 4349975 h 6858007"/>
              <a:gd name="connsiteX1510" fmla="*/ 6439167 w 7525108"/>
              <a:gd name="connsiteY1510" fmla="*/ 4308460 h 6858007"/>
              <a:gd name="connsiteX1511" fmla="*/ 6456647 w 7525108"/>
              <a:gd name="connsiteY1511" fmla="*/ 4271315 h 6858007"/>
              <a:gd name="connsiteX1512" fmla="*/ 6480682 w 7525108"/>
              <a:gd name="connsiteY1512" fmla="*/ 4240725 h 6858007"/>
              <a:gd name="connsiteX1513" fmla="*/ 6511272 w 7525108"/>
              <a:gd name="connsiteY1513" fmla="*/ 4214505 h 6858007"/>
              <a:gd name="connsiteX1514" fmla="*/ 6548417 w 7525108"/>
              <a:gd name="connsiteY1514" fmla="*/ 4201395 h 6858007"/>
              <a:gd name="connsiteX1515" fmla="*/ 3989792 w 7525108"/>
              <a:gd name="connsiteY1515" fmla="*/ 4172990 h 6858007"/>
              <a:gd name="connsiteX1516" fmla="*/ 4020381 w 7525108"/>
              <a:gd name="connsiteY1516" fmla="*/ 4179545 h 6858007"/>
              <a:gd name="connsiteX1517" fmla="*/ 4042231 w 7525108"/>
              <a:gd name="connsiteY1517" fmla="*/ 4194840 h 6858007"/>
              <a:gd name="connsiteX1518" fmla="*/ 4059711 w 7525108"/>
              <a:gd name="connsiteY1518" fmla="*/ 4218875 h 6858007"/>
              <a:gd name="connsiteX1519" fmla="*/ 4066266 w 7525108"/>
              <a:gd name="connsiteY1519" fmla="*/ 4249465 h 6858007"/>
              <a:gd name="connsiteX1520" fmla="*/ 4059711 w 7525108"/>
              <a:gd name="connsiteY1520" fmla="*/ 4275685 h 6858007"/>
              <a:gd name="connsiteX1521" fmla="*/ 4042231 w 7525108"/>
              <a:gd name="connsiteY1521" fmla="*/ 4301904 h 6858007"/>
              <a:gd name="connsiteX1522" fmla="*/ 4020381 w 7525108"/>
              <a:gd name="connsiteY1522" fmla="*/ 4317199 h 6858007"/>
              <a:gd name="connsiteX1523" fmla="*/ 3989792 w 7525108"/>
              <a:gd name="connsiteY1523" fmla="*/ 4321569 h 6858007"/>
              <a:gd name="connsiteX1524" fmla="*/ 3963572 w 7525108"/>
              <a:gd name="connsiteY1524" fmla="*/ 4317199 h 6858007"/>
              <a:gd name="connsiteX1525" fmla="*/ 3937352 w 7525108"/>
              <a:gd name="connsiteY1525" fmla="*/ 4301904 h 6858007"/>
              <a:gd name="connsiteX1526" fmla="*/ 3922057 w 7525108"/>
              <a:gd name="connsiteY1526" fmla="*/ 4275685 h 6858007"/>
              <a:gd name="connsiteX1527" fmla="*/ 3917687 w 7525108"/>
              <a:gd name="connsiteY1527" fmla="*/ 4249465 h 6858007"/>
              <a:gd name="connsiteX1528" fmla="*/ 3922057 w 7525108"/>
              <a:gd name="connsiteY1528" fmla="*/ 4218875 h 6858007"/>
              <a:gd name="connsiteX1529" fmla="*/ 3937352 w 7525108"/>
              <a:gd name="connsiteY1529" fmla="*/ 4194840 h 6858007"/>
              <a:gd name="connsiteX1530" fmla="*/ 3963572 w 7525108"/>
              <a:gd name="connsiteY1530" fmla="*/ 4179545 h 6858007"/>
              <a:gd name="connsiteX1531" fmla="*/ 4927153 w 7525108"/>
              <a:gd name="connsiteY1531" fmla="*/ 4138030 h 6858007"/>
              <a:gd name="connsiteX1532" fmla="*/ 4959928 w 7525108"/>
              <a:gd name="connsiteY1532" fmla="*/ 4144585 h 6858007"/>
              <a:gd name="connsiteX1533" fmla="*/ 4986148 w 7525108"/>
              <a:gd name="connsiteY1533" fmla="*/ 4157695 h 6858007"/>
              <a:gd name="connsiteX1534" fmla="*/ 5010183 w 7525108"/>
              <a:gd name="connsiteY1534" fmla="*/ 4181730 h 6858007"/>
              <a:gd name="connsiteX1535" fmla="*/ 5023293 w 7525108"/>
              <a:gd name="connsiteY1535" fmla="*/ 4207950 h 6858007"/>
              <a:gd name="connsiteX1536" fmla="*/ 5029848 w 7525108"/>
              <a:gd name="connsiteY1536" fmla="*/ 4240725 h 6858007"/>
              <a:gd name="connsiteX1537" fmla="*/ 5023293 w 7525108"/>
              <a:gd name="connsiteY1537" fmla="*/ 4271315 h 6858007"/>
              <a:gd name="connsiteX1538" fmla="*/ 5010183 w 7525108"/>
              <a:gd name="connsiteY1538" fmla="*/ 4299719 h 6858007"/>
              <a:gd name="connsiteX1539" fmla="*/ 4986148 w 7525108"/>
              <a:gd name="connsiteY1539" fmla="*/ 4321569 h 6858007"/>
              <a:gd name="connsiteX1540" fmla="*/ 4959928 w 7525108"/>
              <a:gd name="connsiteY1540" fmla="*/ 4336864 h 6858007"/>
              <a:gd name="connsiteX1541" fmla="*/ 4927153 w 7525108"/>
              <a:gd name="connsiteY1541" fmla="*/ 4343419 h 6858007"/>
              <a:gd name="connsiteX1542" fmla="*/ 4894378 w 7525108"/>
              <a:gd name="connsiteY1542" fmla="*/ 4336864 h 6858007"/>
              <a:gd name="connsiteX1543" fmla="*/ 4868158 w 7525108"/>
              <a:gd name="connsiteY1543" fmla="*/ 4321569 h 6858007"/>
              <a:gd name="connsiteX1544" fmla="*/ 4844123 w 7525108"/>
              <a:gd name="connsiteY1544" fmla="*/ 4299719 h 6858007"/>
              <a:gd name="connsiteX1545" fmla="*/ 4831013 w 7525108"/>
              <a:gd name="connsiteY1545" fmla="*/ 4271315 h 6858007"/>
              <a:gd name="connsiteX1546" fmla="*/ 4826643 w 7525108"/>
              <a:gd name="connsiteY1546" fmla="*/ 4240725 h 6858007"/>
              <a:gd name="connsiteX1547" fmla="*/ 4831013 w 7525108"/>
              <a:gd name="connsiteY1547" fmla="*/ 4207950 h 6858007"/>
              <a:gd name="connsiteX1548" fmla="*/ 4844123 w 7525108"/>
              <a:gd name="connsiteY1548" fmla="*/ 4181730 h 6858007"/>
              <a:gd name="connsiteX1549" fmla="*/ 4868158 w 7525108"/>
              <a:gd name="connsiteY1549" fmla="*/ 4157695 h 6858007"/>
              <a:gd name="connsiteX1550" fmla="*/ 4894378 w 7525108"/>
              <a:gd name="connsiteY1550" fmla="*/ 4144585 h 6858007"/>
              <a:gd name="connsiteX1551" fmla="*/ 5903844 w 7525108"/>
              <a:gd name="connsiteY1551" fmla="*/ 4072481 h 6858007"/>
              <a:gd name="connsiteX1552" fmla="*/ 5938804 w 7525108"/>
              <a:gd name="connsiteY1552" fmla="*/ 4081221 h 6858007"/>
              <a:gd name="connsiteX1553" fmla="*/ 5973764 w 7525108"/>
              <a:gd name="connsiteY1553" fmla="*/ 4094331 h 6858007"/>
              <a:gd name="connsiteX1554" fmla="*/ 6004354 w 7525108"/>
              <a:gd name="connsiteY1554" fmla="*/ 4116181 h 6858007"/>
              <a:gd name="connsiteX1555" fmla="*/ 6024019 w 7525108"/>
              <a:gd name="connsiteY1555" fmla="*/ 4144586 h 6858007"/>
              <a:gd name="connsiteX1556" fmla="*/ 6039314 w 7525108"/>
              <a:gd name="connsiteY1556" fmla="*/ 4179545 h 6858007"/>
              <a:gd name="connsiteX1557" fmla="*/ 6043684 w 7525108"/>
              <a:gd name="connsiteY1557" fmla="*/ 4216690 h 6858007"/>
              <a:gd name="connsiteX1558" fmla="*/ 6039314 w 7525108"/>
              <a:gd name="connsiteY1558" fmla="*/ 4253835 h 6858007"/>
              <a:gd name="connsiteX1559" fmla="*/ 6024019 w 7525108"/>
              <a:gd name="connsiteY1559" fmla="*/ 4288795 h 6858007"/>
              <a:gd name="connsiteX1560" fmla="*/ 6004354 w 7525108"/>
              <a:gd name="connsiteY1560" fmla="*/ 4317200 h 6858007"/>
              <a:gd name="connsiteX1561" fmla="*/ 5973764 w 7525108"/>
              <a:gd name="connsiteY1561" fmla="*/ 4341234 h 6858007"/>
              <a:gd name="connsiteX1562" fmla="*/ 5938804 w 7525108"/>
              <a:gd name="connsiteY1562" fmla="*/ 4354344 h 6858007"/>
              <a:gd name="connsiteX1563" fmla="*/ 5903844 w 7525108"/>
              <a:gd name="connsiteY1563" fmla="*/ 4358714 h 6858007"/>
              <a:gd name="connsiteX1564" fmla="*/ 5864515 w 7525108"/>
              <a:gd name="connsiteY1564" fmla="*/ 4354344 h 6858007"/>
              <a:gd name="connsiteX1565" fmla="*/ 5829555 w 7525108"/>
              <a:gd name="connsiteY1565" fmla="*/ 4341234 h 6858007"/>
              <a:gd name="connsiteX1566" fmla="*/ 5798965 w 7525108"/>
              <a:gd name="connsiteY1566" fmla="*/ 4317200 h 6858007"/>
              <a:gd name="connsiteX1567" fmla="*/ 5779300 w 7525108"/>
              <a:gd name="connsiteY1567" fmla="*/ 4288795 h 6858007"/>
              <a:gd name="connsiteX1568" fmla="*/ 5764005 w 7525108"/>
              <a:gd name="connsiteY1568" fmla="*/ 4253835 h 6858007"/>
              <a:gd name="connsiteX1569" fmla="*/ 5759635 w 7525108"/>
              <a:gd name="connsiteY1569" fmla="*/ 4216690 h 6858007"/>
              <a:gd name="connsiteX1570" fmla="*/ 5764005 w 7525108"/>
              <a:gd name="connsiteY1570" fmla="*/ 4179545 h 6858007"/>
              <a:gd name="connsiteX1571" fmla="*/ 5779300 w 7525108"/>
              <a:gd name="connsiteY1571" fmla="*/ 4144586 h 6858007"/>
              <a:gd name="connsiteX1572" fmla="*/ 5798965 w 7525108"/>
              <a:gd name="connsiteY1572" fmla="*/ 4116181 h 6858007"/>
              <a:gd name="connsiteX1573" fmla="*/ 5829555 w 7525108"/>
              <a:gd name="connsiteY1573" fmla="*/ 4094331 h 6858007"/>
              <a:gd name="connsiteX1574" fmla="*/ 5864515 w 7525108"/>
              <a:gd name="connsiteY1574" fmla="*/ 4081221 h 6858007"/>
              <a:gd name="connsiteX1575" fmla="*/ 7455188 w 7525108"/>
              <a:gd name="connsiteY1575" fmla="*/ 4044075 h 6858007"/>
              <a:gd name="connsiteX1576" fmla="*/ 7494518 w 7525108"/>
              <a:gd name="connsiteY1576" fmla="*/ 4048445 h 6858007"/>
              <a:gd name="connsiteX1577" fmla="*/ 7525108 w 7525108"/>
              <a:gd name="connsiteY1577" fmla="*/ 4059370 h 6858007"/>
              <a:gd name="connsiteX1578" fmla="*/ 7525108 w 7525108"/>
              <a:gd name="connsiteY1578" fmla="*/ 4374008 h 6858007"/>
              <a:gd name="connsiteX1579" fmla="*/ 7494518 w 7525108"/>
              <a:gd name="connsiteY1579" fmla="*/ 4384933 h 6858007"/>
              <a:gd name="connsiteX1580" fmla="*/ 7455188 w 7525108"/>
              <a:gd name="connsiteY1580" fmla="*/ 4391488 h 6858007"/>
              <a:gd name="connsiteX1581" fmla="*/ 7409303 w 7525108"/>
              <a:gd name="connsiteY1581" fmla="*/ 4384933 h 6858007"/>
              <a:gd name="connsiteX1582" fmla="*/ 7367789 w 7525108"/>
              <a:gd name="connsiteY1582" fmla="*/ 4365268 h 6858007"/>
              <a:gd name="connsiteX1583" fmla="*/ 7330644 w 7525108"/>
              <a:gd name="connsiteY1583" fmla="*/ 4339049 h 6858007"/>
              <a:gd name="connsiteX1584" fmla="*/ 7306609 w 7525108"/>
              <a:gd name="connsiteY1584" fmla="*/ 4304089 h 6858007"/>
              <a:gd name="connsiteX1585" fmla="*/ 7286944 w 7525108"/>
              <a:gd name="connsiteY1585" fmla="*/ 4262574 h 6858007"/>
              <a:gd name="connsiteX1586" fmla="*/ 7280389 w 7525108"/>
              <a:gd name="connsiteY1586" fmla="*/ 4216689 h 6858007"/>
              <a:gd name="connsiteX1587" fmla="*/ 7286944 w 7525108"/>
              <a:gd name="connsiteY1587" fmla="*/ 4170804 h 6858007"/>
              <a:gd name="connsiteX1588" fmla="*/ 7306609 w 7525108"/>
              <a:gd name="connsiteY1588" fmla="*/ 4131475 h 6858007"/>
              <a:gd name="connsiteX1589" fmla="*/ 7330644 w 7525108"/>
              <a:gd name="connsiteY1589" fmla="*/ 4094330 h 6858007"/>
              <a:gd name="connsiteX1590" fmla="*/ 7367789 w 7525108"/>
              <a:gd name="connsiteY1590" fmla="*/ 4065925 h 6858007"/>
              <a:gd name="connsiteX1591" fmla="*/ 7409303 w 7525108"/>
              <a:gd name="connsiteY1591" fmla="*/ 4050630 h 6858007"/>
              <a:gd name="connsiteX1592" fmla="*/ 769117 w 7525108"/>
              <a:gd name="connsiteY1592" fmla="*/ 4011301 h 6858007"/>
              <a:gd name="connsiteX1593" fmla="*/ 773488 w 7525108"/>
              <a:gd name="connsiteY1593" fmla="*/ 4013486 h 6858007"/>
              <a:gd name="connsiteX1594" fmla="*/ 777858 w 7525108"/>
              <a:gd name="connsiteY1594" fmla="*/ 4017856 h 6858007"/>
              <a:gd name="connsiteX1595" fmla="*/ 780043 w 7525108"/>
              <a:gd name="connsiteY1595" fmla="*/ 4022226 h 6858007"/>
              <a:gd name="connsiteX1596" fmla="*/ 777858 w 7525108"/>
              <a:gd name="connsiteY1596" fmla="*/ 4030965 h 6858007"/>
              <a:gd name="connsiteX1597" fmla="*/ 773488 w 7525108"/>
              <a:gd name="connsiteY1597" fmla="*/ 4033150 h 6858007"/>
              <a:gd name="connsiteX1598" fmla="*/ 769117 w 7525108"/>
              <a:gd name="connsiteY1598" fmla="*/ 4035335 h 6858007"/>
              <a:gd name="connsiteX1599" fmla="*/ 762562 w 7525108"/>
              <a:gd name="connsiteY1599" fmla="*/ 4033150 h 6858007"/>
              <a:gd name="connsiteX1600" fmla="*/ 760376 w 7525108"/>
              <a:gd name="connsiteY1600" fmla="*/ 4030965 h 6858007"/>
              <a:gd name="connsiteX1601" fmla="*/ 756007 w 7525108"/>
              <a:gd name="connsiteY1601" fmla="*/ 4022226 h 6858007"/>
              <a:gd name="connsiteX1602" fmla="*/ 760376 w 7525108"/>
              <a:gd name="connsiteY1602" fmla="*/ 4017856 h 6858007"/>
              <a:gd name="connsiteX1603" fmla="*/ 762562 w 7525108"/>
              <a:gd name="connsiteY1603" fmla="*/ 4013486 h 6858007"/>
              <a:gd name="connsiteX1604" fmla="*/ 1664963 w 7525108"/>
              <a:gd name="connsiteY1604" fmla="*/ 4000375 h 6858007"/>
              <a:gd name="connsiteX1605" fmla="*/ 1671517 w 7525108"/>
              <a:gd name="connsiteY1605" fmla="*/ 4000375 h 6858007"/>
              <a:gd name="connsiteX1606" fmla="*/ 1678072 w 7525108"/>
              <a:gd name="connsiteY1606" fmla="*/ 4000375 h 6858007"/>
              <a:gd name="connsiteX1607" fmla="*/ 1682442 w 7525108"/>
              <a:gd name="connsiteY1607" fmla="*/ 4004745 h 6858007"/>
              <a:gd name="connsiteX1608" fmla="*/ 1688997 w 7525108"/>
              <a:gd name="connsiteY1608" fmla="*/ 4009115 h 6858007"/>
              <a:gd name="connsiteX1609" fmla="*/ 1691182 w 7525108"/>
              <a:gd name="connsiteY1609" fmla="*/ 4015670 h 6858007"/>
              <a:gd name="connsiteX1610" fmla="*/ 1693368 w 7525108"/>
              <a:gd name="connsiteY1610" fmla="*/ 4022225 h 6858007"/>
              <a:gd name="connsiteX1611" fmla="*/ 1691182 w 7525108"/>
              <a:gd name="connsiteY1611" fmla="*/ 4030964 h 6858007"/>
              <a:gd name="connsiteX1612" fmla="*/ 1688997 w 7525108"/>
              <a:gd name="connsiteY1612" fmla="*/ 4037519 h 6858007"/>
              <a:gd name="connsiteX1613" fmla="*/ 1682442 w 7525108"/>
              <a:gd name="connsiteY1613" fmla="*/ 4041889 h 6858007"/>
              <a:gd name="connsiteX1614" fmla="*/ 1678072 w 7525108"/>
              <a:gd name="connsiteY1614" fmla="*/ 4044074 h 6858007"/>
              <a:gd name="connsiteX1615" fmla="*/ 1671517 w 7525108"/>
              <a:gd name="connsiteY1615" fmla="*/ 4046259 h 6858007"/>
              <a:gd name="connsiteX1616" fmla="*/ 1664963 w 7525108"/>
              <a:gd name="connsiteY1616" fmla="*/ 4044074 h 6858007"/>
              <a:gd name="connsiteX1617" fmla="*/ 1656222 w 7525108"/>
              <a:gd name="connsiteY1617" fmla="*/ 4041889 h 6858007"/>
              <a:gd name="connsiteX1618" fmla="*/ 1651853 w 7525108"/>
              <a:gd name="connsiteY1618" fmla="*/ 4037519 h 6858007"/>
              <a:gd name="connsiteX1619" fmla="*/ 1647482 w 7525108"/>
              <a:gd name="connsiteY1619" fmla="*/ 4030964 h 6858007"/>
              <a:gd name="connsiteX1620" fmla="*/ 1647482 w 7525108"/>
              <a:gd name="connsiteY1620" fmla="*/ 4022225 h 6858007"/>
              <a:gd name="connsiteX1621" fmla="*/ 1647482 w 7525108"/>
              <a:gd name="connsiteY1621" fmla="*/ 4015670 h 6858007"/>
              <a:gd name="connsiteX1622" fmla="*/ 1651853 w 7525108"/>
              <a:gd name="connsiteY1622" fmla="*/ 4009115 h 6858007"/>
              <a:gd name="connsiteX1623" fmla="*/ 1656222 w 7525108"/>
              <a:gd name="connsiteY1623" fmla="*/ 4004745 h 6858007"/>
              <a:gd name="connsiteX1624" fmla="*/ 2573918 w 7525108"/>
              <a:gd name="connsiteY1624" fmla="*/ 3982895 h 6858007"/>
              <a:gd name="connsiteX1625" fmla="*/ 2593583 w 7525108"/>
              <a:gd name="connsiteY1625" fmla="*/ 3987265 h 6858007"/>
              <a:gd name="connsiteX1626" fmla="*/ 2611063 w 7525108"/>
              <a:gd name="connsiteY1626" fmla="*/ 4002560 h 6858007"/>
              <a:gd name="connsiteX1627" fmla="*/ 2615433 w 7525108"/>
              <a:gd name="connsiteY1627" fmla="*/ 4022225 h 6858007"/>
              <a:gd name="connsiteX1628" fmla="*/ 2611063 w 7525108"/>
              <a:gd name="connsiteY1628" fmla="*/ 4044075 h 6858007"/>
              <a:gd name="connsiteX1629" fmla="*/ 2593583 w 7525108"/>
              <a:gd name="connsiteY1629" fmla="*/ 4057185 h 6858007"/>
              <a:gd name="connsiteX1630" fmla="*/ 2573918 w 7525108"/>
              <a:gd name="connsiteY1630" fmla="*/ 4061555 h 6858007"/>
              <a:gd name="connsiteX1631" fmla="*/ 2552068 w 7525108"/>
              <a:gd name="connsiteY1631" fmla="*/ 4057185 h 6858007"/>
              <a:gd name="connsiteX1632" fmla="*/ 2538958 w 7525108"/>
              <a:gd name="connsiteY1632" fmla="*/ 4044075 h 6858007"/>
              <a:gd name="connsiteX1633" fmla="*/ 2532403 w 7525108"/>
              <a:gd name="connsiteY1633" fmla="*/ 4022225 h 6858007"/>
              <a:gd name="connsiteX1634" fmla="*/ 2538958 w 7525108"/>
              <a:gd name="connsiteY1634" fmla="*/ 4002560 h 6858007"/>
              <a:gd name="connsiteX1635" fmla="*/ 2552068 w 7525108"/>
              <a:gd name="connsiteY1635" fmla="*/ 3987265 h 6858007"/>
              <a:gd name="connsiteX1636" fmla="*/ 3480690 w 7525108"/>
              <a:gd name="connsiteY1636" fmla="*/ 3954491 h 6858007"/>
              <a:gd name="connsiteX1637" fmla="*/ 3509095 w 7525108"/>
              <a:gd name="connsiteY1637" fmla="*/ 3961046 h 6858007"/>
              <a:gd name="connsiteX1638" fmla="*/ 3528760 w 7525108"/>
              <a:gd name="connsiteY1638" fmla="*/ 3974156 h 6858007"/>
              <a:gd name="connsiteX1639" fmla="*/ 3541870 w 7525108"/>
              <a:gd name="connsiteY1639" fmla="*/ 3996006 h 6858007"/>
              <a:gd name="connsiteX1640" fmla="*/ 3546240 w 7525108"/>
              <a:gd name="connsiteY1640" fmla="*/ 4020041 h 6858007"/>
              <a:gd name="connsiteX1641" fmla="*/ 3541870 w 7525108"/>
              <a:gd name="connsiteY1641" fmla="*/ 4046260 h 6858007"/>
              <a:gd name="connsiteX1642" fmla="*/ 3528760 w 7525108"/>
              <a:gd name="connsiteY1642" fmla="*/ 4065925 h 6858007"/>
              <a:gd name="connsiteX1643" fmla="*/ 3509095 w 7525108"/>
              <a:gd name="connsiteY1643" fmla="*/ 4081220 h 6858007"/>
              <a:gd name="connsiteX1644" fmla="*/ 3480690 w 7525108"/>
              <a:gd name="connsiteY1644" fmla="*/ 4087775 h 6858007"/>
              <a:gd name="connsiteX1645" fmla="*/ 3456655 w 7525108"/>
              <a:gd name="connsiteY1645" fmla="*/ 4081220 h 6858007"/>
              <a:gd name="connsiteX1646" fmla="*/ 3434805 w 7525108"/>
              <a:gd name="connsiteY1646" fmla="*/ 4065925 h 6858007"/>
              <a:gd name="connsiteX1647" fmla="*/ 3421695 w 7525108"/>
              <a:gd name="connsiteY1647" fmla="*/ 4046260 h 6858007"/>
              <a:gd name="connsiteX1648" fmla="*/ 3417325 w 7525108"/>
              <a:gd name="connsiteY1648" fmla="*/ 4020041 h 6858007"/>
              <a:gd name="connsiteX1649" fmla="*/ 3421695 w 7525108"/>
              <a:gd name="connsiteY1649" fmla="*/ 3996006 h 6858007"/>
              <a:gd name="connsiteX1650" fmla="*/ 3434805 w 7525108"/>
              <a:gd name="connsiteY1650" fmla="*/ 3974156 h 6858007"/>
              <a:gd name="connsiteX1651" fmla="*/ 3456655 w 7525108"/>
              <a:gd name="connsiteY1651" fmla="*/ 3961046 h 6858007"/>
              <a:gd name="connsiteX1652" fmla="*/ 7007266 w 7525108"/>
              <a:gd name="connsiteY1652" fmla="*/ 3930456 h 6858007"/>
              <a:gd name="connsiteX1653" fmla="*/ 7048780 w 7525108"/>
              <a:gd name="connsiteY1653" fmla="*/ 3937011 h 6858007"/>
              <a:gd name="connsiteX1654" fmla="*/ 7090295 w 7525108"/>
              <a:gd name="connsiteY1654" fmla="*/ 3952306 h 6858007"/>
              <a:gd name="connsiteX1655" fmla="*/ 7123070 w 7525108"/>
              <a:gd name="connsiteY1655" fmla="*/ 3980711 h 6858007"/>
              <a:gd name="connsiteX1656" fmla="*/ 7149290 w 7525108"/>
              <a:gd name="connsiteY1656" fmla="*/ 4013486 h 6858007"/>
              <a:gd name="connsiteX1657" fmla="*/ 7166770 w 7525108"/>
              <a:gd name="connsiteY1657" fmla="*/ 4052816 h 6858007"/>
              <a:gd name="connsiteX1658" fmla="*/ 7173325 w 7525108"/>
              <a:gd name="connsiteY1658" fmla="*/ 4096516 h 6858007"/>
              <a:gd name="connsiteX1659" fmla="*/ 7166770 w 7525108"/>
              <a:gd name="connsiteY1659" fmla="*/ 4142400 h 6858007"/>
              <a:gd name="connsiteX1660" fmla="*/ 7149290 w 7525108"/>
              <a:gd name="connsiteY1660" fmla="*/ 4181730 h 6858007"/>
              <a:gd name="connsiteX1661" fmla="*/ 7123070 w 7525108"/>
              <a:gd name="connsiteY1661" fmla="*/ 4214505 h 6858007"/>
              <a:gd name="connsiteX1662" fmla="*/ 7090295 w 7525108"/>
              <a:gd name="connsiteY1662" fmla="*/ 4240725 h 6858007"/>
              <a:gd name="connsiteX1663" fmla="*/ 7048780 w 7525108"/>
              <a:gd name="connsiteY1663" fmla="*/ 4256020 h 6858007"/>
              <a:gd name="connsiteX1664" fmla="*/ 7007266 w 7525108"/>
              <a:gd name="connsiteY1664" fmla="*/ 4262575 h 6858007"/>
              <a:gd name="connsiteX1665" fmla="*/ 6963566 w 7525108"/>
              <a:gd name="connsiteY1665" fmla="*/ 4256020 h 6858007"/>
              <a:gd name="connsiteX1666" fmla="*/ 6922051 w 7525108"/>
              <a:gd name="connsiteY1666" fmla="*/ 4240725 h 6858007"/>
              <a:gd name="connsiteX1667" fmla="*/ 6887091 w 7525108"/>
              <a:gd name="connsiteY1667" fmla="*/ 4214505 h 6858007"/>
              <a:gd name="connsiteX1668" fmla="*/ 6863056 w 7525108"/>
              <a:gd name="connsiteY1668" fmla="*/ 4181730 h 6858007"/>
              <a:gd name="connsiteX1669" fmla="*/ 6845576 w 7525108"/>
              <a:gd name="connsiteY1669" fmla="*/ 4142400 h 6858007"/>
              <a:gd name="connsiteX1670" fmla="*/ 6839021 w 7525108"/>
              <a:gd name="connsiteY1670" fmla="*/ 4096516 h 6858007"/>
              <a:gd name="connsiteX1671" fmla="*/ 6845576 w 7525108"/>
              <a:gd name="connsiteY1671" fmla="*/ 4052816 h 6858007"/>
              <a:gd name="connsiteX1672" fmla="*/ 6863056 w 7525108"/>
              <a:gd name="connsiteY1672" fmla="*/ 4013486 h 6858007"/>
              <a:gd name="connsiteX1673" fmla="*/ 6887091 w 7525108"/>
              <a:gd name="connsiteY1673" fmla="*/ 3980711 h 6858007"/>
              <a:gd name="connsiteX1674" fmla="*/ 6922051 w 7525108"/>
              <a:gd name="connsiteY1674" fmla="*/ 3952306 h 6858007"/>
              <a:gd name="connsiteX1675" fmla="*/ 6963566 w 7525108"/>
              <a:gd name="connsiteY1675" fmla="*/ 3937011 h 6858007"/>
              <a:gd name="connsiteX1676" fmla="*/ 4394016 w 7525108"/>
              <a:gd name="connsiteY1676" fmla="*/ 3926086 h 6858007"/>
              <a:gd name="connsiteX1677" fmla="*/ 4424605 w 7525108"/>
              <a:gd name="connsiteY1677" fmla="*/ 3932641 h 6858007"/>
              <a:gd name="connsiteX1678" fmla="*/ 4448640 w 7525108"/>
              <a:gd name="connsiteY1678" fmla="*/ 3945751 h 6858007"/>
              <a:gd name="connsiteX1679" fmla="*/ 4470490 w 7525108"/>
              <a:gd name="connsiteY1679" fmla="*/ 3963231 h 6858007"/>
              <a:gd name="connsiteX1680" fmla="*/ 4481415 w 7525108"/>
              <a:gd name="connsiteY1680" fmla="*/ 3989451 h 6858007"/>
              <a:gd name="connsiteX1681" fmla="*/ 4485785 w 7525108"/>
              <a:gd name="connsiteY1681" fmla="*/ 4017856 h 6858007"/>
              <a:gd name="connsiteX1682" fmla="*/ 4481415 w 7525108"/>
              <a:gd name="connsiteY1682" fmla="*/ 4048445 h 6858007"/>
              <a:gd name="connsiteX1683" fmla="*/ 4470490 w 7525108"/>
              <a:gd name="connsiteY1683" fmla="*/ 4072480 h 6858007"/>
              <a:gd name="connsiteX1684" fmla="*/ 4448640 w 7525108"/>
              <a:gd name="connsiteY1684" fmla="*/ 4092145 h 6858007"/>
              <a:gd name="connsiteX1685" fmla="*/ 4424605 w 7525108"/>
              <a:gd name="connsiteY1685" fmla="*/ 4105255 h 6858007"/>
              <a:gd name="connsiteX1686" fmla="*/ 4394016 w 7525108"/>
              <a:gd name="connsiteY1686" fmla="*/ 4109625 h 6858007"/>
              <a:gd name="connsiteX1687" fmla="*/ 4367796 w 7525108"/>
              <a:gd name="connsiteY1687" fmla="*/ 4105255 h 6858007"/>
              <a:gd name="connsiteX1688" fmla="*/ 4341576 w 7525108"/>
              <a:gd name="connsiteY1688" fmla="*/ 4092145 h 6858007"/>
              <a:gd name="connsiteX1689" fmla="*/ 4321911 w 7525108"/>
              <a:gd name="connsiteY1689" fmla="*/ 4072480 h 6858007"/>
              <a:gd name="connsiteX1690" fmla="*/ 4308801 w 7525108"/>
              <a:gd name="connsiteY1690" fmla="*/ 4048445 h 6858007"/>
              <a:gd name="connsiteX1691" fmla="*/ 4302246 w 7525108"/>
              <a:gd name="connsiteY1691" fmla="*/ 4017856 h 6858007"/>
              <a:gd name="connsiteX1692" fmla="*/ 4308801 w 7525108"/>
              <a:gd name="connsiteY1692" fmla="*/ 3989451 h 6858007"/>
              <a:gd name="connsiteX1693" fmla="*/ 4321911 w 7525108"/>
              <a:gd name="connsiteY1693" fmla="*/ 3963231 h 6858007"/>
              <a:gd name="connsiteX1694" fmla="*/ 4341576 w 7525108"/>
              <a:gd name="connsiteY1694" fmla="*/ 3945751 h 6858007"/>
              <a:gd name="connsiteX1695" fmla="*/ 4367796 w 7525108"/>
              <a:gd name="connsiteY1695" fmla="*/ 3932641 h 6858007"/>
              <a:gd name="connsiteX1696" fmla="*/ 5322638 w 7525108"/>
              <a:gd name="connsiteY1696" fmla="*/ 3893311 h 6858007"/>
              <a:gd name="connsiteX1697" fmla="*/ 5361968 w 7525108"/>
              <a:gd name="connsiteY1697" fmla="*/ 3897681 h 6858007"/>
              <a:gd name="connsiteX1698" fmla="*/ 5394743 w 7525108"/>
              <a:gd name="connsiteY1698" fmla="*/ 3915161 h 6858007"/>
              <a:gd name="connsiteX1699" fmla="*/ 5420963 w 7525108"/>
              <a:gd name="connsiteY1699" fmla="*/ 3941381 h 6858007"/>
              <a:gd name="connsiteX1700" fmla="*/ 5438443 w 7525108"/>
              <a:gd name="connsiteY1700" fmla="*/ 3974156 h 6858007"/>
              <a:gd name="connsiteX1701" fmla="*/ 5442813 w 7525108"/>
              <a:gd name="connsiteY1701" fmla="*/ 4013486 h 6858007"/>
              <a:gd name="connsiteX1702" fmla="*/ 5438443 w 7525108"/>
              <a:gd name="connsiteY1702" fmla="*/ 4050630 h 6858007"/>
              <a:gd name="connsiteX1703" fmla="*/ 5420963 w 7525108"/>
              <a:gd name="connsiteY1703" fmla="*/ 4085590 h 6858007"/>
              <a:gd name="connsiteX1704" fmla="*/ 5394743 w 7525108"/>
              <a:gd name="connsiteY1704" fmla="*/ 4109625 h 6858007"/>
              <a:gd name="connsiteX1705" fmla="*/ 5361968 w 7525108"/>
              <a:gd name="connsiteY1705" fmla="*/ 4129290 h 6858007"/>
              <a:gd name="connsiteX1706" fmla="*/ 5322638 w 7525108"/>
              <a:gd name="connsiteY1706" fmla="*/ 4133660 h 6858007"/>
              <a:gd name="connsiteX1707" fmla="*/ 5285493 w 7525108"/>
              <a:gd name="connsiteY1707" fmla="*/ 4129290 h 6858007"/>
              <a:gd name="connsiteX1708" fmla="*/ 5250533 w 7525108"/>
              <a:gd name="connsiteY1708" fmla="*/ 4109625 h 6858007"/>
              <a:gd name="connsiteX1709" fmla="*/ 5226498 w 7525108"/>
              <a:gd name="connsiteY1709" fmla="*/ 4085590 h 6858007"/>
              <a:gd name="connsiteX1710" fmla="*/ 5209018 w 7525108"/>
              <a:gd name="connsiteY1710" fmla="*/ 4050630 h 6858007"/>
              <a:gd name="connsiteX1711" fmla="*/ 5200278 w 7525108"/>
              <a:gd name="connsiteY1711" fmla="*/ 4013486 h 6858007"/>
              <a:gd name="connsiteX1712" fmla="*/ 5209018 w 7525108"/>
              <a:gd name="connsiteY1712" fmla="*/ 3974156 h 6858007"/>
              <a:gd name="connsiteX1713" fmla="*/ 5226498 w 7525108"/>
              <a:gd name="connsiteY1713" fmla="*/ 3941381 h 6858007"/>
              <a:gd name="connsiteX1714" fmla="*/ 5250533 w 7525108"/>
              <a:gd name="connsiteY1714" fmla="*/ 3915161 h 6858007"/>
              <a:gd name="connsiteX1715" fmla="*/ 5285493 w 7525108"/>
              <a:gd name="connsiteY1715" fmla="*/ 3897681 h 6858007"/>
              <a:gd name="connsiteX1716" fmla="*/ 6288402 w 7525108"/>
              <a:gd name="connsiteY1716" fmla="*/ 3825576 h 6858007"/>
              <a:gd name="connsiteX1717" fmla="*/ 6334287 w 7525108"/>
              <a:gd name="connsiteY1717" fmla="*/ 3834316 h 6858007"/>
              <a:gd name="connsiteX1718" fmla="*/ 6373617 w 7525108"/>
              <a:gd name="connsiteY1718" fmla="*/ 3849611 h 6858007"/>
              <a:gd name="connsiteX1719" fmla="*/ 6408577 w 7525108"/>
              <a:gd name="connsiteY1719" fmla="*/ 3873646 h 6858007"/>
              <a:gd name="connsiteX1720" fmla="*/ 6432612 w 7525108"/>
              <a:gd name="connsiteY1720" fmla="*/ 3908606 h 6858007"/>
              <a:gd name="connsiteX1721" fmla="*/ 6450092 w 7525108"/>
              <a:gd name="connsiteY1721" fmla="*/ 3947936 h 6858007"/>
              <a:gd name="connsiteX1722" fmla="*/ 6456647 w 7525108"/>
              <a:gd name="connsiteY1722" fmla="*/ 3993821 h 6858007"/>
              <a:gd name="connsiteX1723" fmla="*/ 6450092 w 7525108"/>
              <a:gd name="connsiteY1723" fmla="*/ 4037520 h 6858007"/>
              <a:gd name="connsiteX1724" fmla="*/ 6432612 w 7525108"/>
              <a:gd name="connsiteY1724" fmla="*/ 4074665 h 6858007"/>
              <a:gd name="connsiteX1725" fmla="*/ 6408577 w 7525108"/>
              <a:gd name="connsiteY1725" fmla="*/ 4109625 h 6858007"/>
              <a:gd name="connsiteX1726" fmla="*/ 6373617 w 7525108"/>
              <a:gd name="connsiteY1726" fmla="*/ 4135845 h 6858007"/>
              <a:gd name="connsiteX1727" fmla="*/ 6334287 w 7525108"/>
              <a:gd name="connsiteY1727" fmla="*/ 4153325 h 6858007"/>
              <a:gd name="connsiteX1728" fmla="*/ 6288402 w 7525108"/>
              <a:gd name="connsiteY1728" fmla="*/ 4157695 h 6858007"/>
              <a:gd name="connsiteX1729" fmla="*/ 6244703 w 7525108"/>
              <a:gd name="connsiteY1729" fmla="*/ 4153325 h 6858007"/>
              <a:gd name="connsiteX1730" fmla="*/ 6207558 w 7525108"/>
              <a:gd name="connsiteY1730" fmla="*/ 4135845 h 6858007"/>
              <a:gd name="connsiteX1731" fmla="*/ 6172598 w 7525108"/>
              <a:gd name="connsiteY1731" fmla="*/ 4109625 h 6858007"/>
              <a:gd name="connsiteX1732" fmla="*/ 6146378 w 7525108"/>
              <a:gd name="connsiteY1732" fmla="*/ 4074665 h 6858007"/>
              <a:gd name="connsiteX1733" fmla="*/ 6128898 w 7525108"/>
              <a:gd name="connsiteY1733" fmla="*/ 4037520 h 6858007"/>
              <a:gd name="connsiteX1734" fmla="*/ 6124528 w 7525108"/>
              <a:gd name="connsiteY1734" fmla="*/ 3993821 h 6858007"/>
              <a:gd name="connsiteX1735" fmla="*/ 6128898 w 7525108"/>
              <a:gd name="connsiteY1735" fmla="*/ 3947936 h 6858007"/>
              <a:gd name="connsiteX1736" fmla="*/ 6146378 w 7525108"/>
              <a:gd name="connsiteY1736" fmla="*/ 3908606 h 6858007"/>
              <a:gd name="connsiteX1737" fmla="*/ 6172598 w 7525108"/>
              <a:gd name="connsiteY1737" fmla="*/ 3873646 h 6858007"/>
              <a:gd name="connsiteX1738" fmla="*/ 6207558 w 7525108"/>
              <a:gd name="connsiteY1738" fmla="*/ 3849611 h 6858007"/>
              <a:gd name="connsiteX1739" fmla="*/ 6244703 w 7525108"/>
              <a:gd name="connsiteY1739" fmla="*/ 3834316 h 6858007"/>
              <a:gd name="connsiteX1740" fmla="*/ 292787 w 7525108"/>
              <a:gd name="connsiteY1740" fmla="*/ 3779692 h 6858007"/>
              <a:gd name="connsiteX1741" fmla="*/ 297158 w 7525108"/>
              <a:gd name="connsiteY1741" fmla="*/ 3779692 h 6858007"/>
              <a:gd name="connsiteX1742" fmla="*/ 303713 w 7525108"/>
              <a:gd name="connsiteY1742" fmla="*/ 3779692 h 6858007"/>
              <a:gd name="connsiteX1743" fmla="*/ 308082 w 7525108"/>
              <a:gd name="connsiteY1743" fmla="*/ 3784062 h 6858007"/>
              <a:gd name="connsiteX1744" fmla="*/ 308082 w 7525108"/>
              <a:gd name="connsiteY1744" fmla="*/ 3790617 h 6858007"/>
              <a:gd name="connsiteX1745" fmla="*/ 308082 w 7525108"/>
              <a:gd name="connsiteY1745" fmla="*/ 3794987 h 6858007"/>
              <a:gd name="connsiteX1746" fmla="*/ 303713 w 7525108"/>
              <a:gd name="connsiteY1746" fmla="*/ 3799357 h 6858007"/>
              <a:gd name="connsiteX1747" fmla="*/ 297158 w 7525108"/>
              <a:gd name="connsiteY1747" fmla="*/ 3801542 h 6858007"/>
              <a:gd name="connsiteX1748" fmla="*/ 292787 w 7525108"/>
              <a:gd name="connsiteY1748" fmla="*/ 3799357 h 6858007"/>
              <a:gd name="connsiteX1749" fmla="*/ 288417 w 7525108"/>
              <a:gd name="connsiteY1749" fmla="*/ 3794987 h 6858007"/>
              <a:gd name="connsiteX1750" fmla="*/ 286232 w 7525108"/>
              <a:gd name="connsiteY1750" fmla="*/ 3790617 h 6858007"/>
              <a:gd name="connsiteX1751" fmla="*/ 288417 w 7525108"/>
              <a:gd name="connsiteY1751" fmla="*/ 3784062 h 6858007"/>
              <a:gd name="connsiteX1752" fmla="*/ 1190818 w 7525108"/>
              <a:gd name="connsiteY1752" fmla="*/ 3773136 h 6858007"/>
              <a:gd name="connsiteX1753" fmla="*/ 1197373 w 7525108"/>
              <a:gd name="connsiteY1753" fmla="*/ 3773136 h 6858007"/>
              <a:gd name="connsiteX1754" fmla="*/ 1201743 w 7525108"/>
              <a:gd name="connsiteY1754" fmla="*/ 3773136 h 6858007"/>
              <a:gd name="connsiteX1755" fmla="*/ 1206114 w 7525108"/>
              <a:gd name="connsiteY1755" fmla="*/ 3779691 h 6858007"/>
              <a:gd name="connsiteX1756" fmla="*/ 1212669 w 7525108"/>
              <a:gd name="connsiteY1756" fmla="*/ 3784061 h 6858007"/>
              <a:gd name="connsiteX1757" fmla="*/ 1212669 w 7525108"/>
              <a:gd name="connsiteY1757" fmla="*/ 3790616 h 6858007"/>
              <a:gd name="connsiteX1758" fmla="*/ 1212669 w 7525108"/>
              <a:gd name="connsiteY1758" fmla="*/ 3794985 h 6858007"/>
              <a:gd name="connsiteX1759" fmla="*/ 1206114 w 7525108"/>
              <a:gd name="connsiteY1759" fmla="*/ 3801540 h 6858007"/>
              <a:gd name="connsiteX1760" fmla="*/ 1201743 w 7525108"/>
              <a:gd name="connsiteY1760" fmla="*/ 3803725 h 6858007"/>
              <a:gd name="connsiteX1761" fmla="*/ 1197373 w 7525108"/>
              <a:gd name="connsiteY1761" fmla="*/ 3805910 h 6858007"/>
              <a:gd name="connsiteX1762" fmla="*/ 1190818 w 7525108"/>
              <a:gd name="connsiteY1762" fmla="*/ 3803725 h 6858007"/>
              <a:gd name="connsiteX1763" fmla="*/ 1186449 w 7525108"/>
              <a:gd name="connsiteY1763" fmla="*/ 3801540 h 6858007"/>
              <a:gd name="connsiteX1764" fmla="*/ 1182078 w 7525108"/>
              <a:gd name="connsiteY1764" fmla="*/ 3794985 h 6858007"/>
              <a:gd name="connsiteX1765" fmla="*/ 1182078 w 7525108"/>
              <a:gd name="connsiteY1765" fmla="*/ 3790616 h 6858007"/>
              <a:gd name="connsiteX1766" fmla="*/ 1182078 w 7525108"/>
              <a:gd name="connsiteY1766" fmla="*/ 3784061 h 6858007"/>
              <a:gd name="connsiteX1767" fmla="*/ 1186449 w 7525108"/>
              <a:gd name="connsiteY1767" fmla="*/ 3779691 h 6858007"/>
              <a:gd name="connsiteX1768" fmla="*/ 2095405 w 7525108"/>
              <a:gd name="connsiteY1768" fmla="*/ 3757842 h 6858007"/>
              <a:gd name="connsiteX1769" fmla="*/ 2104145 w 7525108"/>
              <a:gd name="connsiteY1769" fmla="*/ 3760027 h 6858007"/>
              <a:gd name="connsiteX1770" fmla="*/ 2115070 w 7525108"/>
              <a:gd name="connsiteY1770" fmla="*/ 3764397 h 6858007"/>
              <a:gd name="connsiteX1771" fmla="*/ 2121625 w 7525108"/>
              <a:gd name="connsiteY1771" fmla="*/ 3770952 h 6858007"/>
              <a:gd name="connsiteX1772" fmla="*/ 2125995 w 7525108"/>
              <a:gd name="connsiteY1772" fmla="*/ 3779692 h 6858007"/>
              <a:gd name="connsiteX1773" fmla="*/ 2128180 w 7525108"/>
              <a:gd name="connsiteY1773" fmla="*/ 3790617 h 6858007"/>
              <a:gd name="connsiteX1774" fmla="*/ 2125995 w 7525108"/>
              <a:gd name="connsiteY1774" fmla="*/ 3799357 h 6858007"/>
              <a:gd name="connsiteX1775" fmla="*/ 2121625 w 7525108"/>
              <a:gd name="connsiteY1775" fmla="*/ 3808097 h 6858007"/>
              <a:gd name="connsiteX1776" fmla="*/ 2115070 w 7525108"/>
              <a:gd name="connsiteY1776" fmla="*/ 3814652 h 6858007"/>
              <a:gd name="connsiteX1777" fmla="*/ 2104145 w 7525108"/>
              <a:gd name="connsiteY1777" fmla="*/ 3819022 h 6858007"/>
              <a:gd name="connsiteX1778" fmla="*/ 2095405 w 7525108"/>
              <a:gd name="connsiteY1778" fmla="*/ 3819022 h 6858007"/>
              <a:gd name="connsiteX1779" fmla="*/ 2086665 w 7525108"/>
              <a:gd name="connsiteY1779" fmla="*/ 3819022 h 6858007"/>
              <a:gd name="connsiteX1780" fmla="*/ 2077925 w 7525108"/>
              <a:gd name="connsiteY1780" fmla="*/ 3814652 h 6858007"/>
              <a:gd name="connsiteX1781" fmla="*/ 2071370 w 7525108"/>
              <a:gd name="connsiteY1781" fmla="*/ 3808097 h 6858007"/>
              <a:gd name="connsiteX1782" fmla="*/ 2067000 w 7525108"/>
              <a:gd name="connsiteY1782" fmla="*/ 3799357 h 6858007"/>
              <a:gd name="connsiteX1783" fmla="*/ 2064815 w 7525108"/>
              <a:gd name="connsiteY1783" fmla="*/ 3790617 h 6858007"/>
              <a:gd name="connsiteX1784" fmla="*/ 2067000 w 7525108"/>
              <a:gd name="connsiteY1784" fmla="*/ 3779692 h 6858007"/>
              <a:gd name="connsiteX1785" fmla="*/ 2071370 w 7525108"/>
              <a:gd name="connsiteY1785" fmla="*/ 3770952 h 6858007"/>
              <a:gd name="connsiteX1786" fmla="*/ 2077925 w 7525108"/>
              <a:gd name="connsiteY1786" fmla="*/ 3764397 h 6858007"/>
              <a:gd name="connsiteX1787" fmla="*/ 2086665 w 7525108"/>
              <a:gd name="connsiteY1787" fmla="*/ 3760027 h 6858007"/>
              <a:gd name="connsiteX1788" fmla="*/ 2995621 w 7525108"/>
              <a:gd name="connsiteY1788" fmla="*/ 3735992 h 6858007"/>
              <a:gd name="connsiteX1789" fmla="*/ 3017471 w 7525108"/>
              <a:gd name="connsiteY1789" fmla="*/ 3740362 h 6858007"/>
              <a:gd name="connsiteX1790" fmla="*/ 3034951 w 7525108"/>
              <a:gd name="connsiteY1790" fmla="*/ 3751287 h 6858007"/>
              <a:gd name="connsiteX1791" fmla="*/ 3045876 w 7525108"/>
              <a:gd name="connsiteY1791" fmla="*/ 3766582 h 6858007"/>
              <a:gd name="connsiteX1792" fmla="*/ 3048061 w 7525108"/>
              <a:gd name="connsiteY1792" fmla="*/ 3790617 h 6858007"/>
              <a:gd name="connsiteX1793" fmla="*/ 3045876 w 7525108"/>
              <a:gd name="connsiteY1793" fmla="*/ 3810281 h 6858007"/>
              <a:gd name="connsiteX1794" fmla="*/ 3034951 w 7525108"/>
              <a:gd name="connsiteY1794" fmla="*/ 3825576 h 6858007"/>
              <a:gd name="connsiteX1795" fmla="*/ 3017471 w 7525108"/>
              <a:gd name="connsiteY1795" fmla="*/ 3838686 h 6858007"/>
              <a:gd name="connsiteX1796" fmla="*/ 2995621 w 7525108"/>
              <a:gd name="connsiteY1796" fmla="*/ 3843056 h 6858007"/>
              <a:gd name="connsiteX1797" fmla="*/ 2975956 w 7525108"/>
              <a:gd name="connsiteY1797" fmla="*/ 3838686 h 6858007"/>
              <a:gd name="connsiteX1798" fmla="*/ 2960661 w 7525108"/>
              <a:gd name="connsiteY1798" fmla="*/ 3825576 h 6858007"/>
              <a:gd name="connsiteX1799" fmla="*/ 2947551 w 7525108"/>
              <a:gd name="connsiteY1799" fmla="*/ 3810281 h 6858007"/>
              <a:gd name="connsiteX1800" fmla="*/ 2943181 w 7525108"/>
              <a:gd name="connsiteY1800" fmla="*/ 3790617 h 6858007"/>
              <a:gd name="connsiteX1801" fmla="*/ 2947551 w 7525108"/>
              <a:gd name="connsiteY1801" fmla="*/ 3766582 h 6858007"/>
              <a:gd name="connsiteX1802" fmla="*/ 2960661 w 7525108"/>
              <a:gd name="connsiteY1802" fmla="*/ 3751287 h 6858007"/>
              <a:gd name="connsiteX1803" fmla="*/ 2975956 w 7525108"/>
              <a:gd name="connsiteY1803" fmla="*/ 3740362 h 6858007"/>
              <a:gd name="connsiteX1804" fmla="*/ 3898023 w 7525108"/>
              <a:gd name="connsiteY1804" fmla="*/ 3709772 h 6858007"/>
              <a:gd name="connsiteX1805" fmla="*/ 3930797 w 7525108"/>
              <a:gd name="connsiteY1805" fmla="*/ 3716327 h 6858007"/>
              <a:gd name="connsiteX1806" fmla="*/ 3952647 w 7525108"/>
              <a:gd name="connsiteY1806" fmla="*/ 3733807 h 6858007"/>
              <a:gd name="connsiteX1807" fmla="*/ 3972312 w 7525108"/>
              <a:gd name="connsiteY1807" fmla="*/ 3757842 h 6858007"/>
              <a:gd name="connsiteX1808" fmla="*/ 3978867 w 7525108"/>
              <a:gd name="connsiteY1808" fmla="*/ 3788432 h 6858007"/>
              <a:gd name="connsiteX1809" fmla="*/ 3972312 w 7525108"/>
              <a:gd name="connsiteY1809" fmla="*/ 3819021 h 6858007"/>
              <a:gd name="connsiteX1810" fmla="*/ 3952647 w 7525108"/>
              <a:gd name="connsiteY1810" fmla="*/ 3845241 h 6858007"/>
              <a:gd name="connsiteX1811" fmla="*/ 3930797 w 7525108"/>
              <a:gd name="connsiteY1811" fmla="*/ 3860536 h 6858007"/>
              <a:gd name="connsiteX1812" fmla="*/ 3898023 w 7525108"/>
              <a:gd name="connsiteY1812" fmla="*/ 3867091 h 6858007"/>
              <a:gd name="connsiteX1813" fmla="*/ 3869618 w 7525108"/>
              <a:gd name="connsiteY1813" fmla="*/ 3860536 h 6858007"/>
              <a:gd name="connsiteX1814" fmla="*/ 3843398 w 7525108"/>
              <a:gd name="connsiteY1814" fmla="*/ 3845241 h 6858007"/>
              <a:gd name="connsiteX1815" fmla="*/ 3828103 w 7525108"/>
              <a:gd name="connsiteY1815" fmla="*/ 3819021 h 6858007"/>
              <a:gd name="connsiteX1816" fmla="*/ 3821548 w 7525108"/>
              <a:gd name="connsiteY1816" fmla="*/ 3788432 h 6858007"/>
              <a:gd name="connsiteX1817" fmla="*/ 3828103 w 7525108"/>
              <a:gd name="connsiteY1817" fmla="*/ 3757842 h 6858007"/>
              <a:gd name="connsiteX1818" fmla="*/ 3843398 w 7525108"/>
              <a:gd name="connsiteY1818" fmla="*/ 3733807 h 6858007"/>
              <a:gd name="connsiteX1819" fmla="*/ 3869618 w 7525108"/>
              <a:gd name="connsiteY1819" fmla="*/ 3716327 h 6858007"/>
              <a:gd name="connsiteX1820" fmla="*/ 4806979 w 7525108"/>
              <a:gd name="connsiteY1820" fmla="*/ 3681367 h 6858007"/>
              <a:gd name="connsiteX1821" fmla="*/ 4839754 w 7525108"/>
              <a:gd name="connsiteY1821" fmla="*/ 3687922 h 6858007"/>
              <a:gd name="connsiteX1822" fmla="*/ 4868159 w 7525108"/>
              <a:gd name="connsiteY1822" fmla="*/ 3701032 h 6858007"/>
              <a:gd name="connsiteX1823" fmla="*/ 4890009 w 7525108"/>
              <a:gd name="connsiteY1823" fmla="*/ 3722882 h 6858007"/>
              <a:gd name="connsiteX1824" fmla="*/ 4907489 w 7525108"/>
              <a:gd name="connsiteY1824" fmla="*/ 3753471 h 6858007"/>
              <a:gd name="connsiteX1825" fmla="*/ 4911859 w 7525108"/>
              <a:gd name="connsiteY1825" fmla="*/ 3788431 h 6858007"/>
              <a:gd name="connsiteX1826" fmla="*/ 4907489 w 7525108"/>
              <a:gd name="connsiteY1826" fmla="*/ 3821206 h 6858007"/>
              <a:gd name="connsiteX1827" fmla="*/ 4890009 w 7525108"/>
              <a:gd name="connsiteY1827" fmla="*/ 3849611 h 6858007"/>
              <a:gd name="connsiteX1828" fmla="*/ 4868159 w 7525108"/>
              <a:gd name="connsiteY1828" fmla="*/ 3871460 h 6858007"/>
              <a:gd name="connsiteX1829" fmla="*/ 4839754 w 7525108"/>
              <a:gd name="connsiteY1829" fmla="*/ 3888940 h 6858007"/>
              <a:gd name="connsiteX1830" fmla="*/ 4806979 w 7525108"/>
              <a:gd name="connsiteY1830" fmla="*/ 3893310 h 6858007"/>
              <a:gd name="connsiteX1831" fmla="*/ 4772019 w 7525108"/>
              <a:gd name="connsiteY1831" fmla="*/ 3888940 h 6858007"/>
              <a:gd name="connsiteX1832" fmla="*/ 4743614 w 7525108"/>
              <a:gd name="connsiteY1832" fmla="*/ 3871460 h 6858007"/>
              <a:gd name="connsiteX1833" fmla="*/ 4721764 w 7525108"/>
              <a:gd name="connsiteY1833" fmla="*/ 3849611 h 6858007"/>
              <a:gd name="connsiteX1834" fmla="*/ 4706469 w 7525108"/>
              <a:gd name="connsiteY1834" fmla="*/ 3821206 h 6858007"/>
              <a:gd name="connsiteX1835" fmla="*/ 4699914 w 7525108"/>
              <a:gd name="connsiteY1835" fmla="*/ 3788431 h 6858007"/>
              <a:gd name="connsiteX1836" fmla="*/ 4706469 w 7525108"/>
              <a:gd name="connsiteY1836" fmla="*/ 3753471 h 6858007"/>
              <a:gd name="connsiteX1837" fmla="*/ 4721764 w 7525108"/>
              <a:gd name="connsiteY1837" fmla="*/ 3722882 h 6858007"/>
              <a:gd name="connsiteX1838" fmla="*/ 4743614 w 7525108"/>
              <a:gd name="connsiteY1838" fmla="*/ 3701032 h 6858007"/>
              <a:gd name="connsiteX1839" fmla="*/ 4772019 w 7525108"/>
              <a:gd name="connsiteY1839" fmla="*/ 3687922 h 6858007"/>
              <a:gd name="connsiteX1840" fmla="*/ 5722490 w 7525108"/>
              <a:gd name="connsiteY1840" fmla="*/ 3648592 h 6858007"/>
              <a:gd name="connsiteX1841" fmla="*/ 5766190 w 7525108"/>
              <a:gd name="connsiteY1841" fmla="*/ 3655147 h 6858007"/>
              <a:gd name="connsiteX1842" fmla="*/ 5801150 w 7525108"/>
              <a:gd name="connsiteY1842" fmla="*/ 3674812 h 6858007"/>
              <a:gd name="connsiteX1843" fmla="*/ 5831740 w 7525108"/>
              <a:gd name="connsiteY1843" fmla="*/ 3703217 h 6858007"/>
              <a:gd name="connsiteX1844" fmla="*/ 5853590 w 7525108"/>
              <a:gd name="connsiteY1844" fmla="*/ 3742547 h 6858007"/>
              <a:gd name="connsiteX1845" fmla="*/ 5860145 w 7525108"/>
              <a:gd name="connsiteY1845" fmla="*/ 3786247 h 6858007"/>
              <a:gd name="connsiteX1846" fmla="*/ 5853590 w 7525108"/>
              <a:gd name="connsiteY1846" fmla="*/ 3825576 h 6858007"/>
              <a:gd name="connsiteX1847" fmla="*/ 5831740 w 7525108"/>
              <a:gd name="connsiteY1847" fmla="*/ 3864906 h 6858007"/>
              <a:gd name="connsiteX1848" fmla="*/ 5801150 w 7525108"/>
              <a:gd name="connsiteY1848" fmla="*/ 3893311 h 6858007"/>
              <a:gd name="connsiteX1849" fmla="*/ 5766190 w 7525108"/>
              <a:gd name="connsiteY1849" fmla="*/ 3912976 h 6858007"/>
              <a:gd name="connsiteX1850" fmla="*/ 5722490 w 7525108"/>
              <a:gd name="connsiteY1850" fmla="*/ 3919531 h 6858007"/>
              <a:gd name="connsiteX1851" fmla="*/ 5678790 w 7525108"/>
              <a:gd name="connsiteY1851" fmla="*/ 3912976 h 6858007"/>
              <a:gd name="connsiteX1852" fmla="*/ 5641645 w 7525108"/>
              <a:gd name="connsiteY1852" fmla="*/ 3893311 h 6858007"/>
              <a:gd name="connsiteX1853" fmla="*/ 5613240 w 7525108"/>
              <a:gd name="connsiteY1853" fmla="*/ 3864906 h 6858007"/>
              <a:gd name="connsiteX1854" fmla="*/ 5593575 w 7525108"/>
              <a:gd name="connsiteY1854" fmla="*/ 3825576 h 6858007"/>
              <a:gd name="connsiteX1855" fmla="*/ 5587020 w 7525108"/>
              <a:gd name="connsiteY1855" fmla="*/ 3786247 h 6858007"/>
              <a:gd name="connsiteX1856" fmla="*/ 5593575 w 7525108"/>
              <a:gd name="connsiteY1856" fmla="*/ 3742547 h 6858007"/>
              <a:gd name="connsiteX1857" fmla="*/ 5613240 w 7525108"/>
              <a:gd name="connsiteY1857" fmla="*/ 3703217 h 6858007"/>
              <a:gd name="connsiteX1858" fmla="*/ 5641645 w 7525108"/>
              <a:gd name="connsiteY1858" fmla="*/ 3674812 h 6858007"/>
              <a:gd name="connsiteX1859" fmla="*/ 5678790 w 7525108"/>
              <a:gd name="connsiteY1859" fmla="*/ 3655147 h 6858007"/>
              <a:gd name="connsiteX1860" fmla="*/ 6677330 w 7525108"/>
              <a:gd name="connsiteY1860" fmla="*/ 3602707 h 6858007"/>
              <a:gd name="connsiteX1861" fmla="*/ 6723215 w 7525108"/>
              <a:gd name="connsiteY1861" fmla="*/ 3607077 h 6858007"/>
              <a:gd name="connsiteX1862" fmla="*/ 6762545 w 7525108"/>
              <a:gd name="connsiteY1862" fmla="*/ 3624557 h 6858007"/>
              <a:gd name="connsiteX1863" fmla="*/ 6795320 w 7525108"/>
              <a:gd name="connsiteY1863" fmla="*/ 3650777 h 6858007"/>
              <a:gd name="connsiteX1864" fmla="*/ 6821540 w 7525108"/>
              <a:gd name="connsiteY1864" fmla="*/ 3685737 h 6858007"/>
              <a:gd name="connsiteX1865" fmla="*/ 6836835 w 7525108"/>
              <a:gd name="connsiteY1865" fmla="*/ 3722882 h 6858007"/>
              <a:gd name="connsiteX1866" fmla="*/ 6843390 w 7525108"/>
              <a:gd name="connsiteY1866" fmla="*/ 3768767 h 6858007"/>
              <a:gd name="connsiteX1867" fmla="*/ 6836835 w 7525108"/>
              <a:gd name="connsiteY1867" fmla="*/ 3812467 h 6858007"/>
              <a:gd name="connsiteX1868" fmla="*/ 6821540 w 7525108"/>
              <a:gd name="connsiteY1868" fmla="*/ 3851796 h 6858007"/>
              <a:gd name="connsiteX1869" fmla="*/ 6795320 w 7525108"/>
              <a:gd name="connsiteY1869" fmla="*/ 3886756 h 6858007"/>
              <a:gd name="connsiteX1870" fmla="*/ 6762545 w 7525108"/>
              <a:gd name="connsiteY1870" fmla="*/ 3910791 h 6858007"/>
              <a:gd name="connsiteX1871" fmla="*/ 6723215 w 7525108"/>
              <a:gd name="connsiteY1871" fmla="*/ 3930456 h 6858007"/>
              <a:gd name="connsiteX1872" fmla="*/ 6677330 w 7525108"/>
              <a:gd name="connsiteY1872" fmla="*/ 3934826 h 6858007"/>
              <a:gd name="connsiteX1873" fmla="*/ 6633631 w 7525108"/>
              <a:gd name="connsiteY1873" fmla="*/ 3930456 h 6858007"/>
              <a:gd name="connsiteX1874" fmla="*/ 6594301 w 7525108"/>
              <a:gd name="connsiteY1874" fmla="*/ 3910791 h 6858007"/>
              <a:gd name="connsiteX1875" fmla="*/ 6561526 w 7525108"/>
              <a:gd name="connsiteY1875" fmla="*/ 3886756 h 6858007"/>
              <a:gd name="connsiteX1876" fmla="*/ 6533121 w 7525108"/>
              <a:gd name="connsiteY1876" fmla="*/ 3851796 h 6858007"/>
              <a:gd name="connsiteX1877" fmla="*/ 6517826 w 7525108"/>
              <a:gd name="connsiteY1877" fmla="*/ 3812467 h 6858007"/>
              <a:gd name="connsiteX1878" fmla="*/ 6513456 w 7525108"/>
              <a:gd name="connsiteY1878" fmla="*/ 3768767 h 6858007"/>
              <a:gd name="connsiteX1879" fmla="*/ 6517826 w 7525108"/>
              <a:gd name="connsiteY1879" fmla="*/ 3722882 h 6858007"/>
              <a:gd name="connsiteX1880" fmla="*/ 6533121 w 7525108"/>
              <a:gd name="connsiteY1880" fmla="*/ 3685737 h 6858007"/>
              <a:gd name="connsiteX1881" fmla="*/ 6561526 w 7525108"/>
              <a:gd name="connsiteY1881" fmla="*/ 3650777 h 6858007"/>
              <a:gd name="connsiteX1882" fmla="*/ 6594301 w 7525108"/>
              <a:gd name="connsiteY1882" fmla="*/ 3624557 h 6858007"/>
              <a:gd name="connsiteX1883" fmla="*/ 6633631 w 7525108"/>
              <a:gd name="connsiteY1883" fmla="*/ 3607077 h 6858007"/>
              <a:gd name="connsiteX1884" fmla="*/ 7455188 w 7525108"/>
              <a:gd name="connsiteY1884" fmla="*/ 3576487 h 6858007"/>
              <a:gd name="connsiteX1885" fmla="*/ 7503258 w 7525108"/>
              <a:gd name="connsiteY1885" fmla="*/ 3585227 h 6858007"/>
              <a:gd name="connsiteX1886" fmla="*/ 7525108 w 7525108"/>
              <a:gd name="connsiteY1886" fmla="*/ 3593967 h 6858007"/>
              <a:gd name="connsiteX1887" fmla="*/ 7525108 w 7525108"/>
              <a:gd name="connsiteY1887" fmla="*/ 3943565 h 6858007"/>
              <a:gd name="connsiteX1888" fmla="*/ 7503258 w 7525108"/>
              <a:gd name="connsiteY1888" fmla="*/ 3952305 h 6858007"/>
              <a:gd name="connsiteX1889" fmla="*/ 7455188 w 7525108"/>
              <a:gd name="connsiteY1889" fmla="*/ 3958860 h 6858007"/>
              <a:gd name="connsiteX1890" fmla="*/ 7404933 w 7525108"/>
              <a:gd name="connsiteY1890" fmla="*/ 3952305 h 6858007"/>
              <a:gd name="connsiteX1891" fmla="*/ 7359048 w 7525108"/>
              <a:gd name="connsiteY1891" fmla="*/ 3934825 h 6858007"/>
              <a:gd name="connsiteX1892" fmla="*/ 7319718 w 7525108"/>
              <a:gd name="connsiteY1892" fmla="*/ 3904235 h 6858007"/>
              <a:gd name="connsiteX1893" fmla="*/ 7289128 w 7525108"/>
              <a:gd name="connsiteY1893" fmla="*/ 3864906 h 6858007"/>
              <a:gd name="connsiteX1894" fmla="*/ 7271648 w 7525108"/>
              <a:gd name="connsiteY1894" fmla="*/ 3819021 h 6858007"/>
              <a:gd name="connsiteX1895" fmla="*/ 7265093 w 7525108"/>
              <a:gd name="connsiteY1895" fmla="*/ 3768766 h 6858007"/>
              <a:gd name="connsiteX1896" fmla="*/ 7271648 w 7525108"/>
              <a:gd name="connsiteY1896" fmla="*/ 3716326 h 6858007"/>
              <a:gd name="connsiteX1897" fmla="*/ 7289128 w 7525108"/>
              <a:gd name="connsiteY1897" fmla="*/ 3672627 h 6858007"/>
              <a:gd name="connsiteX1898" fmla="*/ 7319718 w 7525108"/>
              <a:gd name="connsiteY1898" fmla="*/ 3635482 h 6858007"/>
              <a:gd name="connsiteX1899" fmla="*/ 7359048 w 7525108"/>
              <a:gd name="connsiteY1899" fmla="*/ 3604892 h 6858007"/>
              <a:gd name="connsiteX1900" fmla="*/ 7404933 w 7525108"/>
              <a:gd name="connsiteY1900" fmla="*/ 3585227 h 6858007"/>
              <a:gd name="connsiteX1901" fmla="*/ 736342 w 7525108"/>
              <a:gd name="connsiteY1901" fmla="*/ 3543713 h 6858007"/>
              <a:gd name="connsiteX1902" fmla="*/ 740711 w 7525108"/>
              <a:gd name="connsiteY1902" fmla="*/ 3545898 h 6858007"/>
              <a:gd name="connsiteX1903" fmla="*/ 745081 w 7525108"/>
              <a:gd name="connsiteY1903" fmla="*/ 3550268 h 6858007"/>
              <a:gd name="connsiteX1904" fmla="*/ 747266 w 7525108"/>
              <a:gd name="connsiteY1904" fmla="*/ 3554638 h 6858007"/>
              <a:gd name="connsiteX1905" fmla="*/ 745081 w 7525108"/>
              <a:gd name="connsiteY1905" fmla="*/ 3561193 h 6858007"/>
              <a:gd name="connsiteX1906" fmla="*/ 740711 w 7525108"/>
              <a:gd name="connsiteY1906" fmla="*/ 3563378 h 6858007"/>
              <a:gd name="connsiteX1907" fmla="*/ 736342 w 7525108"/>
              <a:gd name="connsiteY1907" fmla="*/ 3565563 h 6858007"/>
              <a:gd name="connsiteX1908" fmla="*/ 729787 w 7525108"/>
              <a:gd name="connsiteY1908" fmla="*/ 3563378 h 6858007"/>
              <a:gd name="connsiteX1909" fmla="*/ 725416 w 7525108"/>
              <a:gd name="connsiteY1909" fmla="*/ 3561193 h 6858007"/>
              <a:gd name="connsiteX1910" fmla="*/ 725416 w 7525108"/>
              <a:gd name="connsiteY1910" fmla="*/ 3554638 h 6858007"/>
              <a:gd name="connsiteX1911" fmla="*/ 725416 w 7525108"/>
              <a:gd name="connsiteY1911" fmla="*/ 3550268 h 6858007"/>
              <a:gd name="connsiteX1912" fmla="*/ 729787 w 7525108"/>
              <a:gd name="connsiteY1912" fmla="*/ 3545898 h 6858007"/>
              <a:gd name="connsiteX1913" fmla="*/ 1632188 w 7525108"/>
              <a:gd name="connsiteY1913" fmla="*/ 3532787 h 6858007"/>
              <a:gd name="connsiteX1914" fmla="*/ 1638743 w 7525108"/>
              <a:gd name="connsiteY1914" fmla="*/ 3534972 h 6858007"/>
              <a:gd name="connsiteX1915" fmla="*/ 1645298 w 7525108"/>
              <a:gd name="connsiteY1915" fmla="*/ 3537157 h 6858007"/>
              <a:gd name="connsiteX1916" fmla="*/ 1649667 w 7525108"/>
              <a:gd name="connsiteY1916" fmla="*/ 3541527 h 6858007"/>
              <a:gd name="connsiteX1917" fmla="*/ 1654037 w 7525108"/>
              <a:gd name="connsiteY1917" fmla="*/ 3548082 h 6858007"/>
              <a:gd name="connsiteX1918" fmla="*/ 1654037 w 7525108"/>
              <a:gd name="connsiteY1918" fmla="*/ 3554637 h 6858007"/>
              <a:gd name="connsiteX1919" fmla="*/ 1654037 w 7525108"/>
              <a:gd name="connsiteY1919" fmla="*/ 3561192 h 6858007"/>
              <a:gd name="connsiteX1920" fmla="*/ 1649667 w 7525108"/>
              <a:gd name="connsiteY1920" fmla="*/ 3567747 h 6858007"/>
              <a:gd name="connsiteX1921" fmla="*/ 1645298 w 7525108"/>
              <a:gd name="connsiteY1921" fmla="*/ 3572117 h 6858007"/>
              <a:gd name="connsiteX1922" fmla="*/ 1638743 w 7525108"/>
              <a:gd name="connsiteY1922" fmla="*/ 3576487 h 6858007"/>
              <a:gd name="connsiteX1923" fmla="*/ 1632188 w 7525108"/>
              <a:gd name="connsiteY1923" fmla="*/ 3576487 h 6858007"/>
              <a:gd name="connsiteX1924" fmla="*/ 1625633 w 7525108"/>
              <a:gd name="connsiteY1924" fmla="*/ 3576487 h 6858007"/>
              <a:gd name="connsiteX1925" fmla="*/ 1619077 w 7525108"/>
              <a:gd name="connsiteY1925" fmla="*/ 3572117 h 6858007"/>
              <a:gd name="connsiteX1926" fmla="*/ 1614707 w 7525108"/>
              <a:gd name="connsiteY1926" fmla="*/ 3567747 h 6858007"/>
              <a:gd name="connsiteX1927" fmla="*/ 1612522 w 7525108"/>
              <a:gd name="connsiteY1927" fmla="*/ 3561192 h 6858007"/>
              <a:gd name="connsiteX1928" fmla="*/ 1610338 w 7525108"/>
              <a:gd name="connsiteY1928" fmla="*/ 3554637 h 6858007"/>
              <a:gd name="connsiteX1929" fmla="*/ 1612522 w 7525108"/>
              <a:gd name="connsiteY1929" fmla="*/ 3548082 h 6858007"/>
              <a:gd name="connsiteX1930" fmla="*/ 1614707 w 7525108"/>
              <a:gd name="connsiteY1930" fmla="*/ 3541527 h 6858007"/>
              <a:gd name="connsiteX1931" fmla="*/ 1619077 w 7525108"/>
              <a:gd name="connsiteY1931" fmla="*/ 3537157 h 6858007"/>
              <a:gd name="connsiteX1932" fmla="*/ 1625633 w 7525108"/>
              <a:gd name="connsiteY1932" fmla="*/ 3534972 h 6858007"/>
              <a:gd name="connsiteX1933" fmla="*/ 2530219 w 7525108"/>
              <a:gd name="connsiteY1933" fmla="*/ 3510937 h 6858007"/>
              <a:gd name="connsiteX1934" fmla="*/ 2549884 w 7525108"/>
              <a:gd name="connsiteY1934" fmla="*/ 3517492 h 6858007"/>
              <a:gd name="connsiteX1935" fmla="*/ 2567364 w 7525108"/>
              <a:gd name="connsiteY1935" fmla="*/ 3534972 h 6858007"/>
              <a:gd name="connsiteX1936" fmla="*/ 2571734 w 7525108"/>
              <a:gd name="connsiteY1936" fmla="*/ 3554637 h 6858007"/>
              <a:gd name="connsiteX1937" fmla="*/ 2567364 w 7525108"/>
              <a:gd name="connsiteY1937" fmla="*/ 3576487 h 6858007"/>
              <a:gd name="connsiteX1938" fmla="*/ 2549884 w 7525108"/>
              <a:gd name="connsiteY1938" fmla="*/ 3591782 h 6858007"/>
              <a:gd name="connsiteX1939" fmla="*/ 2530219 w 7525108"/>
              <a:gd name="connsiteY1939" fmla="*/ 3598337 h 6858007"/>
              <a:gd name="connsiteX1940" fmla="*/ 2508369 w 7525108"/>
              <a:gd name="connsiteY1940" fmla="*/ 3591782 h 6858007"/>
              <a:gd name="connsiteX1941" fmla="*/ 2493074 w 7525108"/>
              <a:gd name="connsiteY1941" fmla="*/ 3576487 h 6858007"/>
              <a:gd name="connsiteX1942" fmla="*/ 2486519 w 7525108"/>
              <a:gd name="connsiteY1942" fmla="*/ 3554637 h 6858007"/>
              <a:gd name="connsiteX1943" fmla="*/ 2493074 w 7525108"/>
              <a:gd name="connsiteY1943" fmla="*/ 3534972 h 6858007"/>
              <a:gd name="connsiteX1944" fmla="*/ 2508369 w 7525108"/>
              <a:gd name="connsiteY1944" fmla="*/ 3517492 h 6858007"/>
              <a:gd name="connsiteX1945" fmla="*/ 3428249 w 7525108"/>
              <a:gd name="connsiteY1945" fmla="*/ 3489087 h 6858007"/>
              <a:gd name="connsiteX1946" fmla="*/ 3452284 w 7525108"/>
              <a:gd name="connsiteY1946" fmla="*/ 3493457 h 6858007"/>
              <a:gd name="connsiteX1947" fmla="*/ 3474133 w 7525108"/>
              <a:gd name="connsiteY1947" fmla="*/ 3508752 h 6858007"/>
              <a:gd name="connsiteX1948" fmla="*/ 3487243 w 7525108"/>
              <a:gd name="connsiteY1948" fmla="*/ 3530602 h 6858007"/>
              <a:gd name="connsiteX1949" fmla="*/ 3493798 w 7525108"/>
              <a:gd name="connsiteY1949" fmla="*/ 3554637 h 6858007"/>
              <a:gd name="connsiteX1950" fmla="*/ 3487243 w 7525108"/>
              <a:gd name="connsiteY1950" fmla="*/ 3580856 h 6858007"/>
              <a:gd name="connsiteX1951" fmla="*/ 3474133 w 7525108"/>
              <a:gd name="connsiteY1951" fmla="*/ 3602706 h 6858007"/>
              <a:gd name="connsiteX1952" fmla="*/ 3452284 w 7525108"/>
              <a:gd name="connsiteY1952" fmla="*/ 3615816 h 6858007"/>
              <a:gd name="connsiteX1953" fmla="*/ 3428249 w 7525108"/>
              <a:gd name="connsiteY1953" fmla="*/ 3620186 h 6858007"/>
              <a:gd name="connsiteX1954" fmla="*/ 3399844 w 7525108"/>
              <a:gd name="connsiteY1954" fmla="*/ 3615816 h 6858007"/>
              <a:gd name="connsiteX1955" fmla="*/ 3380179 w 7525108"/>
              <a:gd name="connsiteY1955" fmla="*/ 3602706 h 6858007"/>
              <a:gd name="connsiteX1956" fmla="*/ 3367069 w 7525108"/>
              <a:gd name="connsiteY1956" fmla="*/ 3580856 h 6858007"/>
              <a:gd name="connsiteX1957" fmla="*/ 3362699 w 7525108"/>
              <a:gd name="connsiteY1957" fmla="*/ 3554637 h 6858007"/>
              <a:gd name="connsiteX1958" fmla="*/ 3367069 w 7525108"/>
              <a:gd name="connsiteY1958" fmla="*/ 3530602 h 6858007"/>
              <a:gd name="connsiteX1959" fmla="*/ 3380179 w 7525108"/>
              <a:gd name="connsiteY1959" fmla="*/ 3508752 h 6858007"/>
              <a:gd name="connsiteX1960" fmla="*/ 3399844 w 7525108"/>
              <a:gd name="connsiteY1960" fmla="*/ 3493457 h 6858007"/>
              <a:gd name="connsiteX1961" fmla="*/ 4326280 w 7525108"/>
              <a:gd name="connsiteY1961" fmla="*/ 3460683 h 6858007"/>
              <a:gd name="connsiteX1962" fmla="*/ 4356870 w 7525108"/>
              <a:gd name="connsiteY1962" fmla="*/ 3465053 h 6858007"/>
              <a:gd name="connsiteX1963" fmla="*/ 4380905 w 7525108"/>
              <a:gd name="connsiteY1963" fmla="*/ 3480348 h 6858007"/>
              <a:gd name="connsiteX1964" fmla="*/ 4400570 w 7525108"/>
              <a:gd name="connsiteY1964" fmla="*/ 3500013 h 6858007"/>
              <a:gd name="connsiteX1965" fmla="*/ 4413680 w 7525108"/>
              <a:gd name="connsiteY1965" fmla="*/ 3524048 h 6858007"/>
              <a:gd name="connsiteX1966" fmla="*/ 4420235 w 7525108"/>
              <a:gd name="connsiteY1966" fmla="*/ 3554638 h 6858007"/>
              <a:gd name="connsiteX1967" fmla="*/ 4413680 w 7525108"/>
              <a:gd name="connsiteY1967" fmla="*/ 3585227 h 6858007"/>
              <a:gd name="connsiteX1968" fmla="*/ 4400570 w 7525108"/>
              <a:gd name="connsiteY1968" fmla="*/ 3609262 h 6858007"/>
              <a:gd name="connsiteX1969" fmla="*/ 4380905 w 7525108"/>
              <a:gd name="connsiteY1969" fmla="*/ 3631112 h 6858007"/>
              <a:gd name="connsiteX1970" fmla="*/ 4356870 w 7525108"/>
              <a:gd name="connsiteY1970" fmla="*/ 3644222 h 6858007"/>
              <a:gd name="connsiteX1971" fmla="*/ 4326280 w 7525108"/>
              <a:gd name="connsiteY1971" fmla="*/ 3648592 h 6858007"/>
              <a:gd name="connsiteX1972" fmla="*/ 4295691 w 7525108"/>
              <a:gd name="connsiteY1972" fmla="*/ 3644222 h 6858007"/>
              <a:gd name="connsiteX1973" fmla="*/ 4271656 w 7525108"/>
              <a:gd name="connsiteY1973" fmla="*/ 3631112 h 6858007"/>
              <a:gd name="connsiteX1974" fmla="*/ 4249806 w 7525108"/>
              <a:gd name="connsiteY1974" fmla="*/ 3609262 h 6858007"/>
              <a:gd name="connsiteX1975" fmla="*/ 4236696 w 7525108"/>
              <a:gd name="connsiteY1975" fmla="*/ 3585227 h 6858007"/>
              <a:gd name="connsiteX1976" fmla="*/ 4232326 w 7525108"/>
              <a:gd name="connsiteY1976" fmla="*/ 3554638 h 6858007"/>
              <a:gd name="connsiteX1977" fmla="*/ 4236696 w 7525108"/>
              <a:gd name="connsiteY1977" fmla="*/ 3524048 h 6858007"/>
              <a:gd name="connsiteX1978" fmla="*/ 4249806 w 7525108"/>
              <a:gd name="connsiteY1978" fmla="*/ 3500013 h 6858007"/>
              <a:gd name="connsiteX1979" fmla="*/ 4271656 w 7525108"/>
              <a:gd name="connsiteY1979" fmla="*/ 3480348 h 6858007"/>
              <a:gd name="connsiteX1980" fmla="*/ 4295691 w 7525108"/>
              <a:gd name="connsiteY1980" fmla="*/ 3465053 h 6858007"/>
              <a:gd name="connsiteX1981" fmla="*/ 5226497 w 7525108"/>
              <a:gd name="connsiteY1981" fmla="*/ 3432278 h 6858007"/>
              <a:gd name="connsiteX1982" fmla="*/ 5265827 w 7525108"/>
              <a:gd name="connsiteY1982" fmla="*/ 3438833 h 6858007"/>
              <a:gd name="connsiteX1983" fmla="*/ 5298602 w 7525108"/>
              <a:gd name="connsiteY1983" fmla="*/ 3454128 h 6858007"/>
              <a:gd name="connsiteX1984" fmla="*/ 5324822 w 7525108"/>
              <a:gd name="connsiteY1984" fmla="*/ 3482533 h 6858007"/>
              <a:gd name="connsiteX1985" fmla="*/ 5342302 w 7525108"/>
              <a:gd name="connsiteY1985" fmla="*/ 3515308 h 6858007"/>
              <a:gd name="connsiteX1986" fmla="*/ 5348857 w 7525108"/>
              <a:gd name="connsiteY1986" fmla="*/ 3554638 h 6858007"/>
              <a:gd name="connsiteX1987" fmla="*/ 5342302 w 7525108"/>
              <a:gd name="connsiteY1987" fmla="*/ 3593967 h 6858007"/>
              <a:gd name="connsiteX1988" fmla="*/ 5324822 w 7525108"/>
              <a:gd name="connsiteY1988" fmla="*/ 3626742 h 6858007"/>
              <a:gd name="connsiteX1989" fmla="*/ 5298602 w 7525108"/>
              <a:gd name="connsiteY1989" fmla="*/ 3655147 h 6858007"/>
              <a:gd name="connsiteX1990" fmla="*/ 5265827 w 7525108"/>
              <a:gd name="connsiteY1990" fmla="*/ 3670442 h 6858007"/>
              <a:gd name="connsiteX1991" fmla="*/ 5226497 w 7525108"/>
              <a:gd name="connsiteY1991" fmla="*/ 3676997 h 6858007"/>
              <a:gd name="connsiteX1992" fmla="*/ 5187167 w 7525108"/>
              <a:gd name="connsiteY1992" fmla="*/ 3670442 h 6858007"/>
              <a:gd name="connsiteX1993" fmla="*/ 5154392 w 7525108"/>
              <a:gd name="connsiteY1993" fmla="*/ 3655147 h 6858007"/>
              <a:gd name="connsiteX1994" fmla="*/ 5125987 w 7525108"/>
              <a:gd name="connsiteY1994" fmla="*/ 3626742 h 6858007"/>
              <a:gd name="connsiteX1995" fmla="*/ 5108507 w 7525108"/>
              <a:gd name="connsiteY1995" fmla="*/ 3593967 h 6858007"/>
              <a:gd name="connsiteX1996" fmla="*/ 5101952 w 7525108"/>
              <a:gd name="connsiteY1996" fmla="*/ 3554638 h 6858007"/>
              <a:gd name="connsiteX1997" fmla="*/ 5108507 w 7525108"/>
              <a:gd name="connsiteY1997" fmla="*/ 3515308 h 6858007"/>
              <a:gd name="connsiteX1998" fmla="*/ 5125987 w 7525108"/>
              <a:gd name="connsiteY1998" fmla="*/ 3482533 h 6858007"/>
              <a:gd name="connsiteX1999" fmla="*/ 5154392 w 7525108"/>
              <a:gd name="connsiteY1999" fmla="*/ 3454128 h 6858007"/>
              <a:gd name="connsiteX2000" fmla="*/ 5187167 w 7525108"/>
              <a:gd name="connsiteY2000" fmla="*/ 3438833 h 6858007"/>
              <a:gd name="connsiteX2001" fmla="*/ 6131084 w 7525108"/>
              <a:gd name="connsiteY2001" fmla="*/ 3399519 h 6858007"/>
              <a:gd name="connsiteX2002" fmla="*/ 6172598 w 7525108"/>
              <a:gd name="connsiteY2002" fmla="*/ 3403889 h 6858007"/>
              <a:gd name="connsiteX2003" fmla="*/ 6209743 w 7525108"/>
              <a:gd name="connsiteY2003" fmla="*/ 3419185 h 6858007"/>
              <a:gd name="connsiteX2004" fmla="*/ 6240333 w 7525108"/>
              <a:gd name="connsiteY2004" fmla="*/ 3443203 h 6858007"/>
              <a:gd name="connsiteX2005" fmla="*/ 6264368 w 7525108"/>
              <a:gd name="connsiteY2005" fmla="*/ 3473793 h 6858007"/>
              <a:gd name="connsiteX2006" fmla="*/ 6279663 w 7525108"/>
              <a:gd name="connsiteY2006" fmla="*/ 3513123 h 6858007"/>
              <a:gd name="connsiteX2007" fmla="*/ 6286218 w 7525108"/>
              <a:gd name="connsiteY2007" fmla="*/ 3554638 h 6858007"/>
              <a:gd name="connsiteX2008" fmla="*/ 6279663 w 7525108"/>
              <a:gd name="connsiteY2008" fmla="*/ 3596152 h 6858007"/>
              <a:gd name="connsiteX2009" fmla="*/ 6264368 w 7525108"/>
              <a:gd name="connsiteY2009" fmla="*/ 3633297 h 6858007"/>
              <a:gd name="connsiteX2010" fmla="*/ 6240333 w 7525108"/>
              <a:gd name="connsiteY2010" fmla="*/ 3663887 h 6858007"/>
              <a:gd name="connsiteX2011" fmla="*/ 6209743 w 7525108"/>
              <a:gd name="connsiteY2011" fmla="*/ 3690107 h 6858007"/>
              <a:gd name="connsiteX2012" fmla="*/ 6172598 w 7525108"/>
              <a:gd name="connsiteY2012" fmla="*/ 3703217 h 6858007"/>
              <a:gd name="connsiteX2013" fmla="*/ 6131084 w 7525108"/>
              <a:gd name="connsiteY2013" fmla="*/ 3709772 h 6858007"/>
              <a:gd name="connsiteX2014" fmla="*/ 6087384 w 7525108"/>
              <a:gd name="connsiteY2014" fmla="*/ 3703217 h 6858007"/>
              <a:gd name="connsiteX2015" fmla="*/ 6050239 w 7525108"/>
              <a:gd name="connsiteY2015" fmla="*/ 3690107 h 6858007"/>
              <a:gd name="connsiteX2016" fmla="*/ 6019649 w 7525108"/>
              <a:gd name="connsiteY2016" fmla="*/ 3663887 h 6858007"/>
              <a:gd name="connsiteX2017" fmla="*/ 5995614 w 7525108"/>
              <a:gd name="connsiteY2017" fmla="*/ 3633297 h 6858007"/>
              <a:gd name="connsiteX2018" fmla="*/ 5980319 w 7525108"/>
              <a:gd name="connsiteY2018" fmla="*/ 3596152 h 6858007"/>
              <a:gd name="connsiteX2019" fmla="*/ 5973764 w 7525108"/>
              <a:gd name="connsiteY2019" fmla="*/ 3554638 h 6858007"/>
              <a:gd name="connsiteX2020" fmla="*/ 5980319 w 7525108"/>
              <a:gd name="connsiteY2020" fmla="*/ 3513123 h 6858007"/>
              <a:gd name="connsiteX2021" fmla="*/ 5995614 w 7525108"/>
              <a:gd name="connsiteY2021" fmla="*/ 3473793 h 6858007"/>
              <a:gd name="connsiteX2022" fmla="*/ 6019649 w 7525108"/>
              <a:gd name="connsiteY2022" fmla="*/ 3443203 h 6858007"/>
              <a:gd name="connsiteX2023" fmla="*/ 6050239 w 7525108"/>
              <a:gd name="connsiteY2023" fmla="*/ 3419185 h 6858007"/>
              <a:gd name="connsiteX2024" fmla="*/ 6087384 w 7525108"/>
              <a:gd name="connsiteY2024" fmla="*/ 3403889 h 6858007"/>
              <a:gd name="connsiteX2025" fmla="*/ 7066260 w 7525108"/>
              <a:gd name="connsiteY2025" fmla="*/ 3353637 h 6858007"/>
              <a:gd name="connsiteX2026" fmla="*/ 7116514 w 7525108"/>
              <a:gd name="connsiteY2026" fmla="*/ 3360190 h 6858007"/>
              <a:gd name="connsiteX2027" fmla="*/ 7162399 w 7525108"/>
              <a:gd name="connsiteY2027" fmla="*/ 3382041 h 6858007"/>
              <a:gd name="connsiteX2028" fmla="*/ 7201729 w 7525108"/>
              <a:gd name="connsiteY2028" fmla="*/ 3410444 h 6858007"/>
              <a:gd name="connsiteX2029" fmla="*/ 7230134 w 7525108"/>
              <a:gd name="connsiteY2029" fmla="*/ 3447573 h 6858007"/>
              <a:gd name="connsiteX2030" fmla="*/ 7251984 w 7525108"/>
              <a:gd name="connsiteY2030" fmla="*/ 3493457 h 6858007"/>
              <a:gd name="connsiteX2031" fmla="*/ 7258539 w 7525108"/>
              <a:gd name="connsiteY2031" fmla="*/ 3545897 h 6858007"/>
              <a:gd name="connsiteX2032" fmla="*/ 7251984 w 7525108"/>
              <a:gd name="connsiteY2032" fmla="*/ 3596152 h 6858007"/>
              <a:gd name="connsiteX2033" fmla="*/ 7230134 w 7525108"/>
              <a:gd name="connsiteY2033" fmla="*/ 3642037 h 6858007"/>
              <a:gd name="connsiteX2034" fmla="*/ 7201729 w 7525108"/>
              <a:gd name="connsiteY2034" fmla="*/ 3681366 h 6858007"/>
              <a:gd name="connsiteX2035" fmla="*/ 7162399 w 7525108"/>
              <a:gd name="connsiteY2035" fmla="*/ 3709771 h 6858007"/>
              <a:gd name="connsiteX2036" fmla="*/ 7116514 w 7525108"/>
              <a:gd name="connsiteY2036" fmla="*/ 3727251 h 6858007"/>
              <a:gd name="connsiteX2037" fmla="*/ 7066260 w 7525108"/>
              <a:gd name="connsiteY2037" fmla="*/ 3735991 h 6858007"/>
              <a:gd name="connsiteX2038" fmla="*/ 7016005 w 7525108"/>
              <a:gd name="connsiteY2038" fmla="*/ 3727251 h 6858007"/>
              <a:gd name="connsiteX2039" fmla="*/ 6970120 w 7525108"/>
              <a:gd name="connsiteY2039" fmla="*/ 3709771 h 6858007"/>
              <a:gd name="connsiteX2040" fmla="*/ 6930790 w 7525108"/>
              <a:gd name="connsiteY2040" fmla="*/ 3681366 h 6858007"/>
              <a:gd name="connsiteX2041" fmla="*/ 6902385 w 7525108"/>
              <a:gd name="connsiteY2041" fmla="*/ 3642037 h 6858007"/>
              <a:gd name="connsiteX2042" fmla="*/ 6882720 w 7525108"/>
              <a:gd name="connsiteY2042" fmla="*/ 3596152 h 6858007"/>
              <a:gd name="connsiteX2043" fmla="*/ 6876165 w 7525108"/>
              <a:gd name="connsiteY2043" fmla="*/ 3545897 h 6858007"/>
              <a:gd name="connsiteX2044" fmla="*/ 6882720 w 7525108"/>
              <a:gd name="connsiteY2044" fmla="*/ 3493457 h 6858007"/>
              <a:gd name="connsiteX2045" fmla="*/ 6902385 w 7525108"/>
              <a:gd name="connsiteY2045" fmla="*/ 3447573 h 6858007"/>
              <a:gd name="connsiteX2046" fmla="*/ 6930790 w 7525108"/>
              <a:gd name="connsiteY2046" fmla="*/ 3410444 h 6858007"/>
              <a:gd name="connsiteX2047" fmla="*/ 6970120 w 7525108"/>
              <a:gd name="connsiteY2047" fmla="*/ 3382041 h 6858007"/>
              <a:gd name="connsiteX2048" fmla="*/ 7016005 w 7525108"/>
              <a:gd name="connsiteY2048" fmla="*/ 3360190 h 6858007"/>
              <a:gd name="connsiteX2049" fmla="*/ 277493 w 7525108"/>
              <a:gd name="connsiteY2049" fmla="*/ 3309919 h 6858007"/>
              <a:gd name="connsiteX2050" fmla="*/ 284048 w 7525108"/>
              <a:gd name="connsiteY2050" fmla="*/ 3309919 h 6858007"/>
              <a:gd name="connsiteX2051" fmla="*/ 288417 w 7525108"/>
              <a:gd name="connsiteY2051" fmla="*/ 3309919 h 6858007"/>
              <a:gd name="connsiteX2052" fmla="*/ 292787 w 7525108"/>
              <a:gd name="connsiteY2052" fmla="*/ 3314290 h 6858007"/>
              <a:gd name="connsiteX2053" fmla="*/ 294972 w 7525108"/>
              <a:gd name="connsiteY2053" fmla="*/ 3318660 h 6858007"/>
              <a:gd name="connsiteX2054" fmla="*/ 292787 w 7525108"/>
              <a:gd name="connsiteY2054" fmla="*/ 3325215 h 6858007"/>
              <a:gd name="connsiteX2055" fmla="*/ 288417 w 7525108"/>
              <a:gd name="connsiteY2055" fmla="*/ 3331769 h 6858007"/>
              <a:gd name="connsiteX2056" fmla="*/ 284048 w 7525108"/>
              <a:gd name="connsiteY2056" fmla="*/ 3331769 h 6858007"/>
              <a:gd name="connsiteX2057" fmla="*/ 277493 w 7525108"/>
              <a:gd name="connsiteY2057" fmla="*/ 3331769 h 6858007"/>
              <a:gd name="connsiteX2058" fmla="*/ 273122 w 7525108"/>
              <a:gd name="connsiteY2058" fmla="*/ 3325215 h 6858007"/>
              <a:gd name="connsiteX2059" fmla="*/ 273122 w 7525108"/>
              <a:gd name="connsiteY2059" fmla="*/ 3318660 h 6858007"/>
              <a:gd name="connsiteX2060" fmla="*/ 273122 w 7525108"/>
              <a:gd name="connsiteY2060" fmla="*/ 3314290 h 6858007"/>
              <a:gd name="connsiteX2061" fmla="*/ 1173340 w 7525108"/>
              <a:gd name="connsiteY2061" fmla="*/ 3305553 h 6858007"/>
              <a:gd name="connsiteX2062" fmla="*/ 1179895 w 7525108"/>
              <a:gd name="connsiteY2062" fmla="*/ 3305553 h 6858007"/>
              <a:gd name="connsiteX2063" fmla="*/ 1186450 w 7525108"/>
              <a:gd name="connsiteY2063" fmla="*/ 3305553 h 6858007"/>
              <a:gd name="connsiteX2064" fmla="*/ 1190819 w 7525108"/>
              <a:gd name="connsiteY2064" fmla="*/ 3309924 h 6858007"/>
              <a:gd name="connsiteX2065" fmla="*/ 1193005 w 7525108"/>
              <a:gd name="connsiteY2065" fmla="*/ 3314294 h 6858007"/>
              <a:gd name="connsiteX2066" fmla="*/ 1195190 w 7525108"/>
              <a:gd name="connsiteY2066" fmla="*/ 3318664 h 6858007"/>
              <a:gd name="connsiteX2067" fmla="*/ 1193005 w 7525108"/>
              <a:gd name="connsiteY2067" fmla="*/ 3325218 h 6858007"/>
              <a:gd name="connsiteX2068" fmla="*/ 1190819 w 7525108"/>
              <a:gd name="connsiteY2068" fmla="*/ 3331774 h 6858007"/>
              <a:gd name="connsiteX2069" fmla="*/ 1186450 w 7525108"/>
              <a:gd name="connsiteY2069" fmla="*/ 3336144 h 6858007"/>
              <a:gd name="connsiteX2070" fmla="*/ 1179895 w 7525108"/>
              <a:gd name="connsiteY2070" fmla="*/ 3336144 h 6858007"/>
              <a:gd name="connsiteX2071" fmla="*/ 1173340 w 7525108"/>
              <a:gd name="connsiteY2071" fmla="*/ 3336144 h 6858007"/>
              <a:gd name="connsiteX2072" fmla="*/ 1168969 w 7525108"/>
              <a:gd name="connsiteY2072" fmla="*/ 3331774 h 6858007"/>
              <a:gd name="connsiteX2073" fmla="*/ 1166785 w 7525108"/>
              <a:gd name="connsiteY2073" fmla="*/ 3325218 h 6858007"/>
              <a:gd name="connsiteX2074" fmla="*/ 1164599 w 7525108"/>
              <a:gd name="connsiteY2074" fmla="*/ 3318664 h 6858007"/>
              <a:gd name="connsiteX2075" fmla="*/ 1166785 w 7525108"/>
              <a:gd name="connsiteY2075" fmla="*/ 3314294 h 6858007"/>
              <a:gd name="connsiteX2076" fmla="*/ 1168969 w 7525108"/>
              <a:gd name="connsiteY2076" fmla="*/ 3309924 h 6858007"/>
              <a:gd name="connsiteX2077" fmla="*/ 2075740 w 7525108"/>
              <a:gd name="connsiteY2077" fmla="*/ 3288078 h 6858007"/>
              <a:gd name="connsiteX2078" fmla="*/ 2086665 w 7525108"/>
              <a:gd name="connsiteY2078" fmla="*/ 3290264 h 6858007"/>
              <a:gd name="connsiteX2079" fmla="*/ 2095405 w 7525108"/>
              <a:gd name="connsiteY2079" fmla="*/ 3294635 h 6858007"/>
              <a:gd name="connsiteX2080" fmla="*/ 2101960 w 7525108"/>
              <a:gd name="connsiteY2080" fmla="*/ 3301189 h 6858007"/>
              <a:gd name="connsiteX2081" fmla="*/ 2108515 w 7525108"/>
              <a:gd name="connsiteY2081" fmla="*/ 3309928 h 6858007"/>
              <a:gd name="connsiteX2082" fmla="*/ 2108515 w 7525108"/>
              <a:gd name="connsiteY2082" fmla="*/ 3318668 h 6858007"/>
              <a:gd name="connsiteX2083" fmla="*/ 2108515 w 7525108"/>
              <a:gd name="connsiteY2083" fmla="*/ 3331778 h 6858007"/>
              <a:gd name="connsiteX2084" fmla="*/ 2101960 w 7525108"/>
              <a:gd name="connsiteY2084" fmla="*/ 3340517 h 6858007"/>
              <a:gd name="connsiteX2085" fmla="*/ 2095405 w 7525108"/>
              <a:gd name="connsiteY2085" fmla="*/ 3347073 h 6858007"/>
              <a:gd name="connsiteX2086" fmla="*/ 2086665 w 7525108"/>
              <a:gd name="connsiteY2086" fmla="*/ 3351442 h 6858007"/>
              <a:gd name="connsiteX2087" fmla="*/ 2075740 w 7525108"/>
              <a:gd name="connsiteY2087" fmla="*/ 3353627 h 6858007"/>
              <a:gd name="connsiteX2088" fmla="*/ 2067000 w 7525108"/>
              <a:gd name="connsiteY2088" fmla="*/ 3351442 h 6858007"/>
              <a:gd name="connsiteX2089" fmla="*/ 2058260 w 7525108"/>
              <a:gd name="connsiteY2089" fmla="*/ 3347073 h 6858007"/>
              <a:gd name="connsiteX2090" fmla="*/ 2049520 w 7525108"/>
              <a:gd name="connsiteY2090" fmla="*/ 3340517 h 6858007"/>
              <a:gd name="connsiteX2091" fmla="*/ 2045150 w 7525108"/>
              <a:gd name="connsiteY2091" fmla="*/ 3331778 h 6858007"/>
              <a:gd name="connsiteX2092" fmla="*/ 2042965 w 7525108"/>
              <a:gd name="connsiteY2092" fmla="*/ 3318668 h 6858007"/>
              <a:gd name="connsiteX2093" fmla="*/ 2045150 w 7525108"/>
              <a:gd name="connsiteY2093" fmla="*/ 3309928 h 6858007"/>
              <a:gd name="connsiteX2094" fmla="*/ 2049520 w 7525108"/>
              <a:gd name="connsiteY2094" fmla="*/ 3301189 h 6858007"/>
              <a:gd name="connsiteX2095" fmla="*/ 2058260 w 7525108"/>
              <a:gd name="connsiteY2095" fmla="*/ 3294635 h 6858007"/>
              <a:gd name="connsiteX2096" fmla="*/ 2067000 w 7525108"/>
              <a:gd name="connsiteY2096" fmla="*/ 3290264 h 6858007"/>
              <a:gd name="connsiteX2097" fmla="*/ 2973772 w 7525108"/>
              <a:gd name="connsiteY2097" fmla="*/ 3266233 h 6858007"/>
              <a:gd name="connsiteX2098" fmla="*/ 2993437 w 7525108"/>
              <a:gd name="connsiteY2098" fmla="*/ 3270604 h 6858007"/>
              <a:gd name="connsiteX2099" fmla="*/ 3010917 w 7525108"/>
              <a:gd name="connsiteY2099" fmla="*/ 3283715 h 6858007"/>
              <a:gd name="connsiteX2100" fmla="*/ 3021842 w 7525108"/>
              <a:gd name="connsiteY2100" fmla="*/ 3299008 h 6858007"/>
              <a:gd name="connsiteX2101" fmla="*/ 3026212 w 7525108"/>
              <a:gd name="connsiteY2101" fmla="*/ 3318673 h 6858007"/>
              <a:gd name="connsiteX2102" fmla="*/ 3021842 w 7525108"/>
              <a:gd name="connsiteY2102" fmla="*/ 3342707 h 6858007"/>
              <a:gd name="connsiteX2103" fmla="*/ 3010917 w 7525108"/>
              <a:gd name="connsiteY2103" fmla="*/ 3358001 h 6858007"/>
              <a:gd name="connsiteX2104" fmla="*/ 2993437 w 7525108"/>
              <a:gd name="connsiteY2104" fmla="*/ 3368926 h 6858007"/>
              <a:gd name="connsiteX2105" fmla="*/ 2973772 w 7525108"/>
              <a:gd name="connsiteY2105" fmla="*/ 3373294 h 6858007"/>
              <a:gd name="connsiteX2106" fmla="*/ 2949737 w 7525108"/>
              <a:gd name="connsiteY2106" fmla="*/ 3368926 h 6858007"/>
              <a:gd name="connsiteX2107" fmla="*/ 2934442 w 7525108"/>
              <a:gd name="connsiteY2107" fmla="*/ 3358001 h 6858007"/>
              <a:gd name="connsiteX2108" fmla="*/ 2923517 w 7525108"/>
              <a:gd name="connsiteY2108" fmla="*/ 3342707 h 6858007"/>
              <a:gd name="connsiteX2109" fmla="*/ 2919147 w 7525108"/>
              <a:gd name="connsiteY2109" fmla="*/ 3318673 h 6858007"/>
              <a:gd name="connsiteX2110" fmla="*/ 2923517 w 7525108"/>
              <a:gd name="connsiteY2110" fmla="*/ 3299008 h 6858007"/>
              <a:gd name="connsiteX2111" fmla="*/ 2934442 w 7525108"/>
              <a:gd name="connsiteY2111" fmla="*/ 3283715 h 6858007"/>
              <a:gd name="connsiteX2112" fmla="*/ 2949737 w 7525108"/>
              <a:gd name="connsiteY2112" fmla="*/ 3270604 h 6858007"/>
              <a:gd name="connsiteX2113" fmla="*/ 3869617 w 7525108"/>
              <a:gd name="connsiteY2113" fmla="*/ 3242202 h 6858007"/>
              <a:gd name="connsiteX2114" fmla="*/ 3898022 w 7525108"/>
              <a:gd name="connsiteY2114" fmla="*/ 3248756 h 6858007"/>
              <a:gd name="connsiteX2115" fmla="*/ 3924242 w 7525108"/>
              <a:gd name="connsiteY2115" fmla="*/ 3264055 h 6858007"/>
              <a:gd name="connsiteX2116" fmla="*/ 3941722 w 7525108"/>
              <a:gd name="connsiteY2116" fmla="*/ 3290276 h 6858007"/>
              <a:gd name="connsiteX2117" fmla="*/ 3946092 w 7525108"/>
              <a:gd name="connsiteY2117" fmla="*/ 3318681 h 6858007"/>
              <a:gd name="connsiteX2118" fmla="*/ 3941722 w 7525108"/>
              <a:gd name="connsiteY2118" fmla="*/ 3351450 h 6858007"/>
              <a:gd name="connsiteX2119" fmla="*/ 3924242 w 7525108"/>
              <a:gd name="connsiteY2119" fmla="*/ 3375483 h 6858007"/>
              <a:gd name="connsiteX2120" fmla="*/ 3898022 w 7525108"/>
              <a:gd name="connsiteY2120" fmla="*/ 3392965 h 6858007"/>
              <a:gd name="connsiteX2121" fmla="*/ 3869617 w 7525108"/>
              <a:gd name="connsiteY2121" fmla="*/ 3399519 h 6858007"/>
              <a:gd name="connsiteX2122" fmla="*/ 3836843 w 7525108"/>
              <a:gd name="connsiteY2122" fmla="*/ 3392965 h 6858007"/>
              <a:gd name="connsiteX2123" fmla="*/ 3812808 w 7525108"/>
              <a:gd name="connsiteY2123" fmla="*/ 3375483 h 6858007"/>
              <a:gd name="connsiteX2124" fmla="*/ 3795328 w 7525108"/>
              <a:gd name="connsiteY2124" fmla="*/ 3351450 h 6858007"/>
              <a:gd name="connsiteX2125" fmla="*/ 3788773 w 7525108"/>
              <a:gd name="connsiteY2125" fmla="*/ 3318681 h 6858007"/>
              <a:gd name="connsiteX2126" fmla="*/ 3795328 w 7525108"/>
              <a:gd name="connsiteY2126" fmla="*/ 3290276 h 6858007"/>
              <a:gd name="connsiteX2127" fmla="*/ 3812808 w 7525108"/>
              <a:gd name="connsiteY2127" fmla="*/ 3264055 h 6858007"/>
              <a:gd name="connsiteX2128" fmla="*/ 3836843 w 7525108"/>
              <a:gd name="connsiteY2128" fmla="*/ 3248756 h 6858007"/>
              <a:gd name="connsiteX2129" fmla="*/ 4765464 w 7525108"/>
              <a:gd name="connsiteY2129" fmla="*/ 3211609 h 6858007"/>
              <a:gd name="connsiteX2130" fmla="*/ 4798239 w 7525108"/>
              <a:gd name="connsiteY2130" fmla="*/ 3218166 h 6858007"/>
              <a:gd name="connsiteX2131" fmla="*/ 4828829 w 7525108"/>
              <a:gd name="connsiteY2131" fmla="*/ 3233462 h 6858007"/>
              <a:gd name="connsiteX2132" fmla="*/ 4850679 w 7525108"/>
              <a:gd name="connsiteY2132" fmla="*/ 3257498 h 6858007"/>
              <a:gd name="connsiteX2133" fmla="*/ 4868159 w 7525108"/>
              <a:gd name="connsiteY2133" fmla="*/ 3288091 h 6858007"/>
              <a:gd name="connsiteX2134" fmla="*/ 4872529 w 7525108"/>
              <a:gd name="connsiteY2134" fmla="*/ 3318681 h 6858007"/>
              <a:gd name="connsiteX2135" fmla="*/ 4868159 w 7525108"/>
              <a:gd name="connsiteY2135" fmla="*/ 3353637 h 6858007"/>
              <a:gd name="connsiteX2136" fmla="*/ 4850679 w 7525108"/>
              <a:gd name="connsiteY2136" fmla="*/ 3384225 h 6858007"/>
              <a:gd name="connsiteX2137" fmla="*/ 4828829 w 7525108"/>
              <a:gd name="connsiteY2137" fmla="*/ 3408259 h 6858007"/>
              <a:gd name="connsiteX2138" fmla="*/ 4798239 w 7525108"/>
              <a:gd name="connsiteY2138" fmla="*/ 3421368 h 6858007"/>
              <a:gd name="connsiteX2139" fmla="*/ 4765464 w 7525108"/>
              <a:gd name="connsiteY2139" fmla="*/ 3425737 h 6858007"/>
              <a:gd name="connsiteX2140" fmla="*/ 4730505 w 7525108"/>
              <a:gd name="connsiteY2140" fmla="*/ 3421368 h 6858007"/>
              <a:gd name="connsiteX2141" fmla="*/ 4699915 w 7525108"/>
              <a:gd name="connsiteY2141" fmla="*/ 3408259 h 6858007"/>
              <a:gd name="connsiteX2142" fmla="*/ 4678065 w 7525108"/>
              <a:gd name="connsiteY2142" fmla="*/ 3384225 h 6858007"/>
              <a:gd name="connsiteX2143" fmla="*/ 4662770 w 7525108"/>
              <a:gd name="connsiteY2143" fmla="*/ 3353637 h 6858007"/>
              <a:gd name="connsiteX2144" fmla="*/ 4658400 w 7525108"/>
              <a:gd name="connsiteY2144" fmla="*/ 3318681 h 6858007"/>
              <a:gd name="connsiteX2145" fmla="*/ 4662770 w 7525108"/>
              <a:gd name="connsiteY2145" fmla="*/ 3288091 h 6858007"/>
              <a:gd name="connsiteX2146" fmla="*/ 4678065 w 7525108"/>
              <a:gd name="connsiteY2146" fmla="*/ 3257498 h 6858007"/>
              <a:gd name="connsiteX2147" fmla="*/ 4699915 w 7525108"/>
              <a:gd name="connsiteY2147" fmla="*/ 3233462 h 6858007"/>
              <a:gd name="connsiteX2148" fmla="*/ 4730505 w 7525108"/>
              <a:gd name="connsiteY2148" fmla="*/ 3218166 h 6858007"/>
              <a:gd name="connsiteX2149" fmla="*/ 5661310 w 7525108"/>
              <a:gd name="connsiteY2149" fmla="*/ 3183207 h 6858007"/>
              <a:gd name="connsiteX2150" fmla="*/ 5698455 w 7525108"/>
              <a:gd name="connsiteY2150" fmla="*/ 3187578 h 6858007"/>
              <a:gd name="connsiteX2151" fmla="*/ 5731230 w 7525108"/>
              <a:gd name="connsiteY2151" fmla="*/ 3200686 h 6858007"/>
              <a:gd name="connsiteX2152" fmla="*/ 5761820 w 7525108"/>
              <a:gd name="connsiteY2152" fmla="*/ 3220352 h 6858007"/>
              <a:gd name="connsiteX2153" fmla="*/ 5781485 w 7525108"/>
              <a:gd name="connsiteY2153" fmla="*/ 3250944 h 6858007"/>
              <a:gd name="connsiteX2154" fmla="*/ 5794595 w 7525108"/>
              <a:gd name="connsiteY2154" fmla="*/ 3283722 h 6858007"/>
              <a:gd name="connsiteX2155" fmla="*/ 5798965 w 7525108"/>
              <a:gd name="connsiteY2155" fmla="*/ 3318681 h 6858007"/>
              <a:gd name="connsiteX2156" fmla="*/ 5794595 w 7525108"/>
              <a:gd name="connsiteY2156" fmla="*/ 3358005 h 6858007"/>
              <a:gd name="connsiteX2157" fmla="*/ 5781485 w 7525108"/>
              <a:gd name="connsiteY2157" fmla="*/ 3390778 h 6858007"/>
              <a:gd name="connsiteX2158" fmla="*/ 5761820 w 7525108"/>
              <a:gd name="connsiteY2158" fmla="*/ 3419185 h 6858007"/>
              <a:gd name="connsiteX2159" fmla="*/ 5731230 w 7525108"/>
              <a:gd name="connsiteY2159" fmla="*/ 3441018 h 6858007"/>
              <a:gd name="connsiteX2160" fmla="*/ 5698455 w 7525108"/>
              <a:gd name="connsiteY2160" fmla="*/ 3454128 h 6858007"/>
              <a:gd name="connsiteX2161" fmla="*/ 5661310 w 7525108"/>
              <a:gd name="connsiteY2161" fmla="*/ 3458498 h 6858007"/>
              <a:gd name="connsiteX2162" fmla="*/ 5624166 w 7525108"/>
              <a:gd name="connsiteY2162" fmla="*/ 3454128 h 6858007"/>
              <a:gd name="connsiteX2163" fmla="*/ 5591391 w 7525108"/>
              <a:gd name="connsiteY2163" fmla="*/ 3441018 h 6858007"/>
              <a:gd name="connsiteX2164" fmla="*/ 5562986 w 7525108"/>
              <a:gd name="connsiteY2164" fmla="*/ 3419185 h 6858007"/>
              <a:gd name="connsiteX2165" fmla="*/ 5541136 w 7525108"/>
              <a:gd name="connsiteY2165" fmla="*/ 3390778 h 6858007"/>
              <a:gd name="connsiteX2166" fmla="*/ 5528026 w 7525108"/>
              <a:gd name="connsiteY2166" fmla="*/ 3358005 h 6858007"/>
              <a:gd name="connsiteX2167" fmla="*/ 5523656 w 7525108"/>
              <a:gd name="connsiteY2167" fmla="*/ 3318681 h 6858007"/>
              <a:gd name="connsiteX2168" fmla="*/ 5528026 w 7525108"/>
              <a:gd name="connsiteY2168" fmla="*/ 3283722 h 6858007"/>
              <a:gd name="connsiteX2169" fmla="*/ 5541136 w 7525108"/>
              <a:gd name="connsiteY2169" fmla="*/ 3250944 h 6858007"/>
              <a:gd name="connsiteX2170" fmla="*/ 5562986 w 7525108"/>
              <a:gd name="connsiteY2170" fmla="*/ 3220352 h 6858007"/>
              <a:gd name="connsiteX2171" fmla="*/ 5591391 w 7525108"/>
              <a:gd name="connsiteY2171" fmla="*/ 3200686 h 6858007"/>
              <a:gd name="connsiteX2172" fmla="*/ 5624166 w 7525108"/>
              <a:gd name="connsiteY2172" fmla="*/ 3187578 h 6858007"/>
              <a:gd name="connsiteX2173" fmla="*/ 6559342 w 7525108"/>
              <a:gd name="connsiteY2173" fmla="*/ 3148249 h 6858007"/>
              <a:gd name="connsiteX2174" fmla="*/ 6605227 w 7525108"/>
              <a:gd name="connsiteY2174" fmla="*/ 3152619 h 6858007"/>
              <a:gd name="connsiteX2175" fmla="*/ 6644557 w 7525108"/>
              <a:gd name="connsiteY2175" fmla="*/ 3170097 h 6858007"/>
              <a:gd name="connsiteX2176" fmla="*/ 6679517 w 7525108"/>
              <a:gd name="connsiteY2176" fmla="*/ 3198501 h 6858007"/>
              <a:gd name="connsiteX2177" fmla="*/ 6707922 w 7525108"/>
              <a:gd name="connsiteY2177" fmla="*/ 3233460 h 6858007"/>
              <a:gd name="connsiteX2178" fmla="*/ 6725402 w 7525108"/>
              <a:gd name="connsiteY2178" fmla="*/ 3272797 h 6858007"/>
              <a:gd name="connsiteX2179" fmla="*/ 6729772 w 7525108"/>
              <a:gd name="connsiteY2179" fmla="*/ 3318681 h 6858007"/>
              <a:gd name="connsiteX2180" fmla="*/ 6725402 w 7525108"/>
              <a:gd name="connsiteY2180" fmla="*/ 3366746 h 6858007"/>
              <a:gd name="connsiteX2181" fmla="*/ 6707922 w 7525108"/>
              <a:gd name="connsiteY2181" fmla="*/ 3408261 h 6858007"/>
              <a:gd name="connsiteX2182" fmla="*/ 6679517 w 7525108"/>
              <a:gd name="connsiteY2182" fmla="*/ 3443203 h 6858007"/>
              <a:gd name="connsiteX2183" fmla="*/ 6644557 w 7525108"/>
              <a:gd name="connsiteY2183" fmla="*/ 3469423 h 6858007"/>
              <a:gd name="connsiteX2184" fmla="*/ 6605227 w 7525108"/>
              <a:gd name="connsiteY2184" fmla="*/ 3489088 h 6858007"/>
              <a:gd name="connsiteX2185" fmla="*/ 6559342 w 7525108"/>
              <a:gd name="connsiteY2185" fmla="*/ 3493458 h 6858007"/>
              <a:gd name="connsiteX2186" fmla="*/ 6513458 w 7525108"/>
              <a:gd name="connsiteY2186" fmla="*/ 3489088 h 6858007"/>
              <a:gd name="connsiteX2187" fmla="*/ 6471943 w 7525108"/>
              <a:gd name="connsiteY2187" fmla="*/ 3469423 h 6858007"/>
              <a:gd name="connsiteX2188" fmla="*/ 6434798 w 7525108"/>
              <a:gd name="connsiteY2188" fmla="*/ 3443203 h 6858007"/>
              <a:gd name="connsiteX2189" fmla="*/ 6408578 w 7525108"/>
              <a:gd name="connsiteY2189" fmla="*/ 3408261 h 6858007"/>
              <a:gd name="connsiteX2190" fmla="*/ 6391098 w 7525108"/>
              <a:gd name="connsiteY2190" fmla="*/ 3366746 h 6858007"/>
              <a:gd name="connsiteX2191" fmla="*/ 6384543 w 7525108"/>
              <a:gd name="connsiteY2191" fmla="*/ 3318681 h 6858007"/>
              <a:gd name="connsiteX2192" fmla="*/ 6391098 w 7525108"/>
              <a:gd name="connsiteY2192" fmla="*/ 3272797 h 6858007"/>
              <a:gd name="connsiteX2193" fmla="*/ 6408578 w 7525108"/>
              <a:gd name="connsiteY2193" fmla="*/ 3233460 h 6858007"/>
              <a:gd name="connsiteX2194" fmla="*/ 6434798 w 7525108"/>
              <a:gd name="connsiteY2194" fmla="*/ 3198501 h 6858007"/>
              <a:gd name="connsiteX2195" fmla="*/ 6471943 w 7525108"/>
              <a:gd name="connsiteY2195" fmla="*/ 3170097 h 6858007"/>
              <a:gd name="connsiteX2196" fmla="*/ 6513458 w 7525108"/>
              <a:gd name="connsiteY2196" fmla="*/ 3152619 h 6858007"/>
              <a:gd name="connsiteX2197" fmla="*/ 7455188 w 7525108"/>
              <a:gd name="connsiteY2197" fmla="*/ 3113291 h 6858007"/>
              <a:gd name="connsiteX2198" fmla="*/ 7503258 w 7525108"/>
              <a:gd name="connsiteY2198" fmla="*/ 3119846 h 6858007"/>
              <a:gd name="connsiteX2199" fmla="*/ 7525108 w 7525108"/>
              <a:gd name="connsiteY2199" fmla="*/ 3126400 h 6858007"/>
              <a:gd name="connsiteX2200" fmla="*/ 7525108 w 7525108"/>
              <a:gd name="connsiteY2200" fmla="*/ 3513122 h 6858007"/>
              <a:gd name="connsiteX2201" fmla="*/ 7503258 w 7525108"/>
              <a:gd name="connsiteY2201" fmla="*/ 3519677 h 6858007"/>
              <a:gd name="connsiteX2202" fmla="*/ 7455188 w 7525108"/>
              <a:gd name="connsiteY2202" fmla="*/ 3526232 h 6858007"/>
              <a:gd name="connsiteX2203" fmla="*/ 7407118 w 7525108"/>
              <a:gd name="connsiteY2203" fmla="*/ 3519677 h 6858007"/>
              <a:gd name="connsiteX2204" fmla="*/ 7363418 w 7525108"/>
              <a:gd name="connsiteY2204" fmla="*/ 3506567 h 6858007"/>
              <a:gd name="connsiteX2205" fmla="*/ 7326273 w 7525108"/>
              <a:gd name="connsiteY2205" fmla="*/ 3482532 h 6858007"/>
              <a:gd name="connsiteX2206" fmla="*/ 7293498 w 7525108"/>
              <a:gd name="connsiteY2206" fmla="*/ 3449758 h 6858007"/>
              <a:gd name="connsiteX2207" fmla="*/ 7269463 w 7525108"/>
              <a:gd name="connsiteY2207" fmla="*/ 3410443 h 6858007"/>
              <a:gd name="connsiteX2208" fmla="*/ 7254168 w 7525108"/>
              <a:gd name="connsiteY2208" fmla="*/ 3366744 h 6858007"/>
              <a:gd name="connsiteX2209" fmla="*/ 7247613 w 7525108"/>
              <a:gd name="connsiteY2209" fmla="*/ 3318681 h 6858007"/>
              <a:gd name="connsiteX2210" fmla="*/ 7254168 w 7525108"/>
              <a:gd name="connsiteY2210" fmla="*/ 3272795 h 6858007"/>
              <a:gd name="connsiteX2211" fmla="*/ 7269463 w 7525108"/>
              <a:gd name="connsiteY2211" fmla="*/ 3231277 h 6858007"/>
              <a:gd name="connsiteX2212" fmla="*/ 7293498 w 7525108"/>
              <a:gd name="connsiteY2212" fmla="*/ 3191946 h 6858007"/>
              <a:gd name="connsiteX2213" fmla="*/ 7326273 w 7525108"/>
              <a:gd name="connsiteY2213" fmla="*/ 3159173 h 6858007"/>
              <a:gd name="connsiteX2214" fmla="*/ 7363418 w 7525108"/>
              <a:gd name="connsiteY2214" fmla="*/ 3135140 h 6858007"/>
              <a:gd name="connsiteX2215" fmla="*/ 7407118 w 7525108"/>
              <a:gd name="connsiteY2215" fmla="*/ 3119846 h 6858007"/>
              <a:gd name="connsiteX2216" fmla="*/ 736342 w 7525108"/>
              <a:gd name="connsiteY2216" fmla="*/ 3073943 h 6858007"/>
              <a:gd name="connsiteX2217" fmla="*/ 740711 w 7525108"/>
              <a:gd name="connsiteY2217" fmla="*/ 3076128 h 6858007"/>
              <a:gd name="connsiteX2218" fmla="*/ 745081 w 7525108"/>
              <a:gd name="connsiteY2218" fmla="*/ 3078313 h 6858007"/>
              <a:gd name="connsiteX2219" fmla="*/ 747266 w 7525108"/>
              <a:gd name="connsiteY2219" fmla="*/ 3087052 h 6858007"/>
              <a:gd name="connsiteX2220" fmla="*/ 745081 w 7525108"/>
              <a:gd name="connsiteY2220" fmla="*/ 3091422 h 6858007"/>
              <a:gd name="connsiteX2221" fmla="*/ 740711 w 7525108"/>
              <a:gd name="connsiteY2221" fmla="*/ 3095792 h 6858007"/>
              <a:gd name="connsiteX2222" fmla="*/ 736342 w 7525108"/>
              <a:gd name="connsiteY2222" fmla="*/ 3097977 h 6858007"/>
              <a:gd name="connsiteX2223" fmla="*/ 729787 w 7525108"/>
              <a:gd name="connsiteY2223" fmla="*/ 3095792 h 6858007"/>
              <a:gd name="connsiteX2224" fmla="*/ 725416 w 7525108"/>
              <a:gd name="connsiteY2224" fmla="*/ 3091422 h 6858007"/>
              <a:gd name="connsiteX2225" fmla="*/ 725416 w 7525108"/>
              <a:gd name="connsiteY2225" fmla="*/ 3087052 h 6858007"/>
              <a:gd name="connsiteX2226" fmla="*/ 725416 w 7525108"/>
              <a:gd name="connsiteY2226" fmla="*/ 3078313 h 6858007"/>
              <a:gd name="connsiteX2227" fmla="*/ 729787 w 7525108"/>
              <a:gd name="connsiteY2227" fmla="*/ 3076128 h 6858007"/>
              <a:gd name="connsiteX2228" fmla="*/ 1625633 w 7525108"/>
              <a:gd name="connsiteY2228" fmla="*/ 3063023 h 6858007"/>
              <a:gd name="connsiteX2229" fmla="*/ 1632188 w 7525108"/>
              <a:gd name="connsiteY2229" fmla="*/ 3063023 h 6858007"/>
              <a:gd name="connsiteX2230" fmla="*/ 1638743 w 7525108"/>
              <a:gd name="connsiteY2230" fmla="*/ 3063023 h 6858007"/>
              <a:gd name="connsiteX2231" fmla="*/ 1645298 w 7525108"/>
              <a:gd name="connsiteY2231" fmla="*/ 3065208 h 6858007"/>
              <a:gd name="connsiteX2232" fmla="*/ 1649667 w 7525108"/>
              <a:gd name="connsiteY2232" fmla="*/ 3071763 h 6858007"/>
              <a:gd name="connsiteX2233" fmla="*/ 1654037 w 7525108"/>
              <a:gd name="connsiteY2233" fmla="*/ 3078317 h 6858007"/>
              <a:gd name="connsiteX2234" fmla="*/ 1654037 w 7525108"/>
              <a:gd name="connsiteY2234" fmla="*/ 3087057 h 6858007"/>
              <a:gd name="connsiteX2235" fmla="*/ 1654037 w 7525108"/>
              <a:gd name="connsiteY2235" fmla="*/ 3093613 h 6858007"/>
              <a:gd name="connsiteX2236" fmla="*/ 1649667 w 7525108"/>
              <a:gd name="connsiteY2236" fmla="*/ 3100168 h 6858007"/>
              <a:gd name="connsiteX2237" fmla="*/ 1645298 w 7525108"/>
              <a:gd name="connsiteY2237" fmla="*/ 3104536 h 6858007"/>
              <a:gd name="connsiteX2238" fmla="*/ 1638743 w 7525108"/>
              <a:gd name="connsiteY2238" fmla="*/ 3108907 h 6858007"/>
              <a:gd name="connsiteX2239" fmla="*/ 1632188 w 7525108"/>
              <a:gd name="connsiteY2239" fmla="*/ 3108907 h 6858007"/>
              <a:gd name="connsiteX2240" fmla="*/ 1625633 w 7525108"/>
              <a:gd name="connsiteY2240" fmla="*/ 3108907 h 6858007"/>
              <a:gd name="connsiteX2241" fmla="*/ 1619077 w 7525108"/>
              <a:gd name="connsiteY2241" fmla="*/ 3104536 h 6858007"/>
              <a:gd name="connsiteX2242" fmla="*/ 1614707 w 7525108"/>
              <a:gd name="connsiteY2242" fmla="*/ 3100168 h 6858007"/>
              <a:gd name="connsiteX2243" fmla="*/ 1610338 w 7525108"/>
              <a:gd name="connsiteY2243" fmla="*/ 3093613 h 6858007"/>
              <a:gd name="connsiteX2244" fmla="*/ 1610338 w 7525108"/>
              <a:gd name="connsiteY2244" fmla="*/ 3087057 h 6858007"/>
              <a:gd name="connsiteX2245" fmla="*/ 1610338 w 7525108"/>
              <a:gd name="connsiteY2245" fmla="*/ 3078317 h 6858007"/>
              <a:gd name="connsiteX2246" fmla="*/ 1614707 w 7525108"/>
              <a:gd name="connsiteY2246" fmla="*/ 3071763 h 6858007"/>
              <a:gd name="connsiteX2247" fmla="*/ 1619077 w 7525108"/>
              <a:gd name="connsiteY2247" fmla="*/ 3065208 h 6858007"/>
              <a:gd name="connsiteX2248" fmla="*/ 2530219 w 7525108"/>
              <a:gd name="connsiteY2248" fmla="*/ 3043361 h 6858007"/>
              <a:gd name="connsiteX2249" fmla="*/ 2549884 w 7525108"/>
              <a:gd name="connsiteY2249" fmla="*/ 3049915 h 6858007"/>
              <a:gd name="connsiteX2250" fmla="*/ 2567364 w 7525108"/>
              <a:gd name="connsiteY2250" fmla="*/ 3063027 h 6858007"/>
              <a:gd name="connsiteX2251" fmla="*/ 2571734 w 7525108"/>
              <a:gd name="connsiteY2251" fmla="*/ 3087062 h 6858007"/>
              <a:gd name="connsiteX2252" fmla="*/ 2567364 w 7525108"/>
              <a:gd name="connsiteY2252" fmla="*/ 3106726 h 6858007"/>
              <a:gd name="connsiteX2253" fmla="*/ 2549884 w 7525108"/>
              <a:gd name="connsiteY2253" fmla="*/ 3122021 h 6858007"/>
              <a:gd name="connsiteX2254" fmla="*/ 2530219 w 7525108"/>
              <a:gd name="connsiteY2254" fmla="*/ 3126390 h 6858007"/>
              <a:gd name="connsiteX2255" fmla="*/ 2508369 w 7525108"/>
              <a:gd name="connsiteY2255" fmla="*/ 3122021 h 6858007"/>
              <a:gd name="connsiteX2256" fmla="*/ 2493074 w 7525108"/>
              <a:gd name="connsiteY2256" fmla="*/ 3106726 h 6858007"/>
              <a:gd name="connsiteX2257" fmla="*/ 2486519 w 7525108"/>
              <a:gd name="connsiteY2257" fmla="*/ 3087062 h 6858007"/>
              <a:gd name="connsiteX2258" fmla="*/ 2493074 w 7525108"/>
              <a:gd name="connsiteY2258" fmla="*/ 3063027 h 6858007"/>
              <a:gd name="connsiteX2259" fmla="*/ 2508369 w 7525108"/>
              <a:gd name="connsiteY2259" fmla="*/ 3049915 h 6858007"/>
              <a:gd name="connsiteX2260" fmla="*/ 3428249 w 7525108"/>
              <a:gd name="connsiteY2260" fmla="*/ 3019330 h 6858007"/>
              <a:gd name="connsiteX2261" fmla="*/ 3452284 w 7525108"/>
              <a:gd name="connsiteY2261" fmla="*/ 3023702 h 6858007"/>
              <a:gd name="connsiteX2262" fmla="*/ 3474133 w 7525108"/>
              <a:gd name="connsiteY2262" fmla="*/ 3038996 h 6858007"/>
              <a:gd name="connsiteX2263" fmla="*/ 3487243 w 7525108"/>
              <a:gd name="connsiteY2263" fmla="*/ 3060846 h 6858007"/>
              <a:gd name="connsiteX2264" fmla="*/ 3493798 w 7525108"/>
              <a:gd name="connsiteY2264" fmla="*/ 3087067 h 6858007"/>
              <a:gd name="connsiteX2265" fmla="*/ 3487243 w 7525108"/>
              <a:gd name="connsiteY2265" fmla="*/ 3111101 h 6858007"/>
              <a:gd name="connsiteX2266" fmla="*/ 3474133 w 7525108"/>
              <a:gd name="connsiteY2266" fmla="*/ 3132950 h 6858007"/>
              <a:gd name="connsiteX2267" fmla="*/ 3452284 w 7525108"/>
              <a:gd name="connsiteY2267" fmla="*/ 3146060 h 6858007"/>
              <a:gd name="connsiteX2268" fmla="*/ 3428249 w 7525108"/>
              <a:gd name="connsiteY2268" fmla="*/ 3152614 h 6858007"/>
              <a:gd name="connsiteX2269" fmla="*/ 3399844 w 7525108"/>
              <a:gd name="connsiteY2269" fmla="*/ 3146060 h 6858007"/>
              <a:gd name="connsiteX2270" fmla="*/ 3380179 w 7525108"/>
              <a:gd name="connsiteY2270" fmla="*/ 3132950 h 6858007"/>
              <a:gd name="connsiteX2271" fmla="*/ 3367069 w 7525108"/>
              <a:gd name="connsiteY2271" fmla="*/ 3111101 h 6858007"/>
              <a:gd name="connsiteX2272" fmla="*/ 3362699 w 7525108"/>
              <a:gd name="connsiteY2272" fmla="*/ 3087067 h 6858007"/>
              <a:gd name="connsiteX2273" fmla="*/ 3367069 w 7525108"/>
              <a:gd name="connsiteY2273" fmla="*/ 3060846 h 6858007"/>
              <a:gd name="connsiteX2274" fmla="*/ 3380179 w 7525108"/>
              <a:gd name="connsiteY2274" fmla="*/ 3038996 h 6858007"/>
              <a:gd name="connsiteX2275" fmla="*/ 3399844 w 7525108"/>
              <a:gd name="connsiteY2275" fmla="*/ 3023702 h 6858007"/>
              <a:gd name="connsiteX2276" fmla="*/ 4326280 w 7525108"/>
              <a:gd name="connsiteY2276" fmla="*/ 2993115 h 6858007"/>
              <a:gd name="connsiteX2277" fmla="*/ 4356870 w 7525108"/>
              <a:gd name="connsiteY2277" fmla="*/ 2997486 h 6858007"/>
              <a:gd name="connsiteX2278" fmla="*/ 4380905 w 7525108"/>
              <a:gd name="connsiteY2278" fmla="*/ 3010594 h 6858007"/>
              <a:gd name="connsiteX2279" fmla="*/ 4400570 w 7525108"/>
              <a:gd name="connsiteY2279" fmla="*/ 3032447 h 6858007"/>
              <a:gd name="connsiteX2280" fmla="*/ 4413680 w 7525108"/>
              <a:gd name="connsiteY2280" fmla="*/ 3056481 h 6858007"/>
              <a:gd name="connsiteX2281" fmla="*/ 4420235 w 7525108"/>
              <a:gd name="connsiteY2281" fmla="*/ 3087074 h 6858007"/>
              <a:gd name="connsiteX2282" fmla="*/ 4413680 w 7525108"/>
              <a:gd name="connsiteY2282" fmla="*/ 3115476 h 6858007"/>
              <a:gd name="connsiteX2283" fmla="*/ 4400570 w 7525108"/>
              <a:gd name="connsiteY2283" fmla="*/ 3141694 h 6858007"/>
              <a:gd name="connsiteX2284" fmla="*/ 4380905 w 7525108"/>
              <a:gd name="connsiteY2284" fmla="*/ 3161359 h 6858007"/>
              <a:gd name="connsiteX2285" fmla="*/ 4356870 w 7525108"/>
              <a:gd name="connsiteY2285" fmla="*/ 3174468 h 6858007"/>
              <a:gd name="connsiteX2286" fmla="*/ 4326280 w 7525108"/>
              <a:gd name="connsiteY2286" fmla="*/ 3181024 h 6858007"/>
              <a:gd name="connsiteX2287" fmla="*/ 4295691 w 7525108"/>
              <a:gd name="connsiteY2287" fmla="*/ 3174468 h 6858007"/>
              <a:gd name="connsiteX2288" fmla="*/ 4271656 w 7525108"/>
              <a:gd name="connsiteY2288" fmla="*/ 3161359 h 6858007"/>
              <a:gd name="connsiteX2289" fmla="*/ 4249806 w 7525108"/>
              <a:gd name="connsiteY2289" fmla="*/ 3141694 h 6858007"/>
              <a:gd name="connsiteX2290" fmla="*/ 4236696 w 7525108"/>
              <a:gd name="connsiteY2290" fmla="*/ 3115476 h 6858007"/>
              <a:gd name="connsiteX2291" fmla="*/ 4232326 w 7525108"/>
              <a:gd name="connsiteY2291" fmla="*/ 3087074 h 6858007"/>
              <a:gd name="connsiteX2292" fmla="*/ 4236696 w 7525108"/>
              <a:gd name="connsiteY2292" fmla="*/ 3056481 h 6858007"/>
              <a:gd name="connsiteX2293" fmla="*/ 4249806 w 7525108"/>
              <a:gd name="connsiteY2293" fmla="*/ 3032447 h 6858007"/>
              <a:gd name="connsiteX2294" fmla="*/ 4271656 w 7525108"/>
              <a:gd name="connsiteY2294" fmla="*/ 3010594 h 6858007"/>
              <a:gd name="connsiteX2295" fmla="*/ 4295691 w 7525108"/>
              <a:gd name="connsiteY2295" fmla="*/ 2997486 h 6858007"/>
              <a:gd name="connsiteX2296" fmla="*/ 5226497 w 7525108"/>
              <a:gd name="connsiteY2296" fmla="*/ 2962528 h 6858007"/>
              <a:gd name="connsiteX2297" fmla="*/ 5265827 w 7525108"/>
              <a:gd name="connsiteY2297" fmla="*/ 2969084 h 6858007"/>
              <a:gd name="connsiteX2298" fmla="*/ 5298602 w 7525108"/>
              <a:gd name="connsiteY2298" fmla="*/ 2986561 h 6858007"/>
              <a:gd name="connsiteX2299" fmla="*/ 5324822 w 7525108"/>
              <a:gd name="connsiteY2299" fmla="*/ 3012781 h 6858007"/>
              <a:gd name="connsiteX2300" fmla="*/ 5342302 w 7525108"/>
              <a:gd name="connsiteY2300" fmla="*/ 3047741 h 6858007"/>
              <a:gd name="connsiteX2301" fmla="*/ 5348857 w 7525108"/>
              <a:gd name="connsiteY2301" fmla="*/ 3087074 h 6858007"/>
              <a:gd name="connsiteX2302" fmla="*/ 5342302 w 7525108"/>
              <a:gd name="connsiteY2302" fmla="*/ 3124214 h 6858007"/>
              <a:gd name="connsiteX2303" fmla="*/ 5324822 w 7525108"/>
              <a:gd name="connsiteY2303" fmla="*/ 3159173 h 6858007"/>
              <a:gd name="connsiteX2304" fmla="*/ 5298602 w 7525108"/>
              <a:gd name="connsiteY2304" fmla="*/ 3187577 h 6858007"/>
              <a:gd name="connsiteX2305" fmla="*/ 5265827 w 7525108"/>
              <a:gd name="connsiteY2305" fmla="*/ 3202872 h 6858007"/>
              <a:gd name="connsiteX2306" fmla="*/ 5226497 w 7525108"/>
              <a:gd name="connsiteY2306" fmla="*/ 3209424 h 6858007"/>
              <a:gd name="connsiteX2307" fmla="*/ 5187167 w 7525108"/>
              <a:gd name="connsiteY2307" fmla="*/ 3202872 h 6858007"/>
              <a:gd name="connsiteX2308" fmla="*/ 5154392 w 7525108"/>
              <a:gd name="connsiteY2308" fmla="*/ 3187577 h 6858007"/>
              <a:gd name="connsiteX2309" fmla="*/ 5125987 w 7525108"/>
              <a:gd name="connsiteY2309" fmla="*/ 3159173 h 6858007"/>
              <a:gd name="connsiteX2310" fmla="*/ 5108507 w 7525108"/>
              <a:gd name="connsiteY2310" fmla="*/ 3124214 h 6858007"/>
              <a:gd name="connsiteX2311" fmla="*/ 5101952 w 7525108"/>
              <a:gd name="connsiteY2311" fmla="*/ 3087074 h 6858007"/>
              <a:gd name="connsiteX2312" fmla="*/ 5108507 w 7525108"/>
              <a:gd name="connsiteY2312" fmla="*/ 3047741 h 6858007"/>
              <a:gd name="connsiteX2313" fmla="*/ 5125987 w 7525108"/>
              <a:gd name="connsiteY2313" fmla="*/ 3012781 h 6858007"/>
              <a:gd name="connsiteX2314" fmla="*/ 5154392 w 7525108"/>
              <a:gd name="connsiteY2314" fmla="*/ 2986561 h 6858007"/>
              <a:gd name="connsiteX2315" fmla="*/ 5187167 w 7525108"/>
              <a:gd name="connsiteY2315" fmla="*/ 2969084 h 6858007"/>
              <a:gd name="connsiteX2316" fmla="*/ 6131084 w 7525108"/>
              <a:gd name="connsiteY2316" fmla="*/ 2931938 h 6858007"/>
              <a:gd name="connsiteX2317" fmla="*/ 6172598 w 7525108"/>
              <a:gd name="connsiteY2317" fmla="*/ 2936307 h 6858007"/>
              <a:gd name="connsiteX2318" fmla="*/ 6209743 w 7525108"/>
              <a:gd name="connsiteY2318" fmla="*/ 2951604 h 6858007"/>
              <a:gd name="connsiteX2319" fmla="*/ 6240333 w 7525108"/>
              <a:gd name="connsiteY2319" fmla="*/ 2975638 h 6858007"/>
              <a:gd name="connsiteX2320" fmla="*/ 6266553 w 7525108"/>
              <a:gd name="connsiteY2320" fmla="*/ 3008411 h 6858007"/>
              <a:gd name="connsiteX2321" fmla="*/ 6281848 w 7525108"/>
              <a:gd name="connsiteY2321" fmla="*/ 3045557 h 6858007"/>
              <a:gd name="connsiteX2322" fmla="*/ 6286218 w 7525108"/>
              <a:gd name="connsiteY2322" fmla="*/ 3087074 h 6858007"/>
              <a:gd name="connsiteX2323" fmla="*/ 6281848 w 7525108"/>
              <a:gd name="connsiteY2323" fmla="*/ 3130771 h 6858007"/>
              <a:gd name="connsiteX2324" fmla="*/ 6266553 w 7525108"/>
              <a:gd name="connsiteY2324" fmla="*/ 3165728 h 6858007"/>
              <a:gd name="connsiteX2325" fmla="*/ 6240333 w 7525108"/>
              <a:gd name="connsiteY2325" fmla="*/ 3198501 h 6858007"/>
              <a:gd name="connsiteX2326" fmla="*/ 6209743 w 7525108"/>
              <a:gd name="connsiteY2326" fmla="*/ 3220352 h 6858007"/>
              <a:gd name="connsiteX2327" fmla="*/ 6172598 w 7525108"/>
              <a:gd name="connsiteY2327" fmla="*/ 3237828 h 6858007"/>
              <a:gd name="connsiteX2328" fmla="*/ 6131084 w 7525108"/>
              <a:gd name="connsiteY2328" fmla="*/ 3244388 h 6858007"/>
              <a:gd name="connsiteX2329" fmla="*/ 6087384 w 7525108"/>
              <a:gd name="connsiteY2329" fmla="*/ 3237828 h 6858007"/>
              <a:gd name="connsiteX2330" fmla="*/ 6050239 w 7525108"/>
              <a:gd name="connsiteY2330" fmla="*/ 3220352 h 6858007"/>
              <a:gd name="connsiteX2331" fmla="*/ 6019649 w 7525108"/>
              <a:gd name="connsiteY2331" fmla="*/ 3198501 h 6858007"/>
              <a:gd name="connsiteX2332" fmla="*/ 5993429 w 7525108"/>
              <a:gd name="connsiteY2332" fmla="*/ 3165728 h 6858007"/>
              <a:gd name="connsiteX2333" fmla="*/ 5978134 w 7525108"/>
              <a:gd name="connsiteY2333" fmla="*/ 3130771 h 6858007"/>
              <a:gd name="connsiteX2334" fmla="*/ 5973764 w 7525108"/>
              <a:gd name="connsiteY2334" fmla="*/ 3087074 h 6858007"/>
              <a:gd name="connsiteX2335" fmla="*/ 5978134 w 7525108"/>
              <a:gd name="connsiteY2335" fmla="*/ 3045557 h 6858007"/>
              <a:gd name="connsiteX2336" fmla="*/ 5993429 w 7525108"/>
              <a:gd name="connsiteY2336" fmla="*/ 3008411 h 6858007"/>
              <a:gd name="connsiteX2337" fmla="*/ 6019649 w 7525108"/>
              <a:gd name="connsiteY2337" fmla="*/ 2975638 h 6858007"/>
              <a:gd name="connsiteX2338" fmla="*/ 6050239 w 7525108"/>
              <a:gd name="connsiteY2338" fmla="*/ 2951604 h 6858007"/>
              <a:gd name="connsiteX2339" fmla="*/ 6087384 w 7525108"/>
              <a:gd name="connsiteY2339" fmla="*/ 2936307 h 6858007"/>
              <a:gd name="connsiteX2340" fmla="*/ 7066260 w 7525108"/>
              <a:gd name="connsiteY2340" fmla="*/ 2905719 h 6858007"/>
              <a:gd name="connsiteX2341" fmla="*/ 7116515 w 7525108"/>
              <a:gd name="connsiteY2341" fmla="*/ 2912276 h 6858007"/>
              <a:gd name="connsiteX2342" fmla="*/ 7162400 w 7525108"/>
              <a:gd name="connsiteY2342" fmla="*/ 2931938 h 6858007"/>
              <a:gd name="connsiteX2343" fmla="*/ 7201729 w 7525108"/>
              <a:gd name="connsiteY2343" fmla="*/ 2960344 h 6858007"/>
              <a:gd name="connsiteX2344" fmla="*/ 7230134 w 7525108"/>
              <a:gd name="connsiteY2344" fmla="*/ 2999672 h 6858007"/>
              <a:gd name="connsiteX2345" fmla="*/ 7251984 w 7525108"/>
              <a:gd name="connsiteY2345" fmla="*/ 3045557 h 6858007"/>
              <a:gd name="connsiteX2346" fmla="*/ 7258539 w 7525108"/>
              <a:gd name="connsiteY2346" fmla="*/ 3095813 h 6858007"/>
              <a:gd name="connsiteX2347" fmla="*/ 7251984 w 7525108"/>
              <a:gd name="connsiteY2347" fmla="*/ 3148249 h 6858007"/>
              <a:gd name="connsiteX2348" fmla="*/ 7230134 w 7525108"/>
              <a:gd name="connsiteY2348" fmla="*/ 3194132 h 6858007"/>
              <a:gd name="connsiteX2349" fmla="*/ 7201729 w 7525108"/>
              <a:gd name="connsiteY2349" fmla="*/ 3233462 h 6858007"/>
              <a:gd name="connsiteX2350" fmla="*/ 7162400 w 7525108"/>
              <a:gd name="connsiteY2350" fmla="*/ 3261872 h 6858007"/>
              <a:gd name="connsiteX2351" fmla="*/ 7116515 w 7525108"/>
              <a:gd name="connsiteY2351" fmla="*/ 3281537 h 6858007"/>
              <a:gd name="connsiteX2352" fmla="*/ 7066260 w 7525108"/>
              <a:gd name="connsiteY2352" fmla="*/ 3288093 h 6858007"/>
              <a:gd name="connsiteX2353" fmla="*/ 7016005 w 7525108"/>
              <a:gd name="connsiteY2353" fmla="*/ 3281537 h 6858007"/>
              <a:gd name="connsiteX2354" fmla="*/ 6970120 w 7525108"/>
              <a:gd name="connsiteY2354" fmla="*/ 3261872 h 6858007"/>
              <a:gd name="connsiteX2355" fmla="*/ 6930791 w 7525108"/>
              <a:gd name="connsiteY2355" fmla="*/ 3233462 h 6858007"/>
              <a:gd name="connsiteX2356" fmla="*/ 6902386 w 7525108"/>
              <a:gd name="connsiteY2356" fmla="*/ 3194132 h 6858007"/>
              <a:gd name="connsiteX2357" fmla="*/ 6880536 w 7525108"/>
              <a:gd name="connsiteY2357" fmla="*/ 3148249 h 6858007"/>
              <a:gd name="connsiteX2358" fmla="*/ 6873981 w 7525108"/>
              <a:gd name="connsiteY2358" fmla="*/ 3095813 h 6858007"/>
              <a:gd name="connsiteX2359" fmla="*/ 6880536 w 7525108"/>
              <a:gd name="connsiteY2359" fmla="*/ 3045557 h 6858007"/>
              <a:gd name="connsiteX2360" fmla="*/ 6902386 w 7525108"/>
              <a:gd name="connsiteY2360" fmla="*/ 2999672 h 6858007"/>
              <a:gd name="connsiteX2361" fmla="*/ 6930791 w 7525108"/>
              <a:gd name="connsiteY2361" fmla="*/ 2960344 h 6858007"/>
              <a:gd name="connsiteX2362" fmla="*/ 6970120 w 7525108"/>
              <a:gd name="connsiteY2362" fmla="*/ 2931938 h 6858007"/>
              <a:gd name="connsiteX2363" fmla="*/ 7016005 w 7525108"/>
              <a:gd name="connsiteY2363" fmla="*/ 2912276 h 6858007"/>
              <a:gd name="connsiteX2364" fmla="*/ 297158 w 7525108"/>
              <a:gd name="connsiteY2364" fmla="*/ 2840148 h 6858007"/>
              <a:gd name="connsiteX2365" fmla="*/ 303713 w 7525108"/>
              <a:gd name="connsiteY2365" fmla="*/ 2842333 h 6858007"/>
              <a:gd name="connsiteX2366" fmla="*/ 308082 w 7525108"/>
              <a:gd name="connsiteY2366" fmla="*/ 2846702 h 6858007"/>
              <a:gd name="connsiteX2367" fmla="*/ 308082 w 7525108"/>
              <a:gd name="connsiteY2367" fmla="*/ 2851073 h 6858007"/>
              <a:gd name="connsiteX2368" fmla="*/ 308082 w 7525108"/>
              <a:gd name="connsiteY2368" fmla="*/ 2857628 h 6858007"/>
              <a:gd name="connsiteX2369" fmla="*/ 303713 w 7525108"/>
              <a:gd name="connsiteY2369" fmla="*/ 2859812 h 6858007"/>
              <a:gd name="connsiteX2370" fmla="*/ 297158 w 7525108"/>
              <a:gd name="connsiteY2370" fmla="*/ 2861998 h 6858007"/>
              <a:gd name="connsiteX2371" fmla="*/ 292787 w 7525108"/>
              <a:gd name="connsiteY2371" fmla="*/ 2859812 h 6858007"/>
              <a:gd name="connsiteX2372" fmla="*/ 288417 w 7525108"/>
              <a:gd name="connsiteY2372" fmla="*/ 2857628 h 6858007"/>
              <a:gd name="connsiteX2373" fmla="*/ 286232 w 7525108"/>
              <a:gd name="connsiteY2373" fmla="*/ 2851073 h 6858007"/>
              <a:gd name="connsiteX2374" fmla="*/ 288417 w 7525108"/>
              <a:gd name="connsiteY2374" fmla="*/ 2846702 h 6858007"/>
              <a:gd name="connsiteX2375" fmla="*/ 292787 w 7525108"/>
              <a:gd name="connsiteY2375" fmla="*/ 2842333 h 6858007"/>
              <a:gd name="connsiteX2376" fmla="*/ 1197373 w 7525108"/>
              <a:gd name="connsiteY2376" fmla="*/ 2835782 h 6858007"/>
              <a:gd name="connsiteX2377" fmla="*/ 1201743 w 7525108"/>
              <a:gd name="connsiteY2377" fmla="*/ 2837967 h 6858007"/>
              <a:gd name="connsiteX2378" fmla="*/ 1206114 w 7525108"/>
              <a:gd name="connsiteY2378" fmla="*/ 2840151 h 6858007"/>
              <a:gd name="connsiteX2379" fmla="*/ 1212669 w 7525108"/>
              <a:gd name="connsiteY2379" fmla="*/ 2846706 h 6858007"/>
              <a:gd name="connsiteX2380" fmla="*/ 1212669 w 7525108"/>
              <a:gd name="connsiteY2380" fmla="*/ 2851077 h 6858007"/>
              <a:gd name="connsiteX2381" fmla="*/ 1212669 w 7525108"/>
              <a:gd name="connsiteY2381" fmla="*/ 2857632 h 6858007"/>
              <a:gd name="connsiteX2382" fmla="*/ 1206114 w 7525108"/>
              <a:gd name="connsiteY2382" fmla="*/ 2862001 h 6858007"/>
              <a:gd name="connsiteX2383" fmla="*/ 1201743 w 7525108"/>
              <a:gd name="connsiteY2383" fmla="*/ 2866371 h 6858007"/>
              <a:gd name="connsiteX2384" fmla="*/ 1197373 w 7525108"/>
              <a:gd name="connsiteY2384" fmla="*/ 2866371 h 6858007"/>
              <a:gd name="connsiteX2385" fmla="*/ 1190818 w 7525108"/>
              <a:gd name="connsiteY2385" fmla="*/ 2866371 h 6858007"/>
              <a:gd name="connsiteX2386" fmla="*/ 1186449 w 7525108"/>
              <a:gd name="connsiteY2386" fmla="*/ 2862001 h 6858007"/>
              <a:gd name="connsiteX2387" fmla="*/ 1182078 w 7525108"/>
              <a:gd name="connsiteY2387" fmla="*/ 2857632 h 6858007"/>
              <a:gd name="connsiteX2388" fmla="*/ 1182078 w 7525108"/>
              <a:gd name="connsiteY2388" fmla="*/ 2851077 h 6858007"/>
              <a:gd name="connsiteX2389" fmla="*/ 1182078 w 7525108"/>
              <a:gd name="connsiteY2389" fmla="*/ 2846706 h 6858007"/>
              <a:gd name="connsiteX2390" fmla="*/ 1186449 w 7525108"/>
              <a:gd name="connsiteY2390" fmla="*/ 2840151 h 6858007"/>
              <a:gd name="connsiteX2391" fmla="*/ 1190818 w 7525108"/>
              <a:gd name="connsiteY2391" fmla="*/ 2837967 h 6858007"/>
              <a:gd name="connsiteX2392" fmla="*/ 2095405 w 7525108"/>
              <a:gd name="connsiteY2392" fmla="*/ 2818306 h 6858007"/>
              <a:gd name="connsiteX2393" fmla="*/ 2108515 w 7525108"/>
              <a:gd name="connsiteY2393" fmla="*/ 2820490 h 6858007"/>
              <a:gd name="connsiteX2394" fmla="*/ 2115070 w 7525108"/>
              <a:gd name="connsiteY2394" fmla="*/ 2824861 h 6858007"/>
              <a:gd name="connsiteX2395" fmla="*/ 2123810 w 7525108"/>
              <a:gd name="connsiteY2395" fmla="*/ 2833600 h 6858007"/>
              <a:gd name="connsiteX2396" fmla="*/ 2128180 w 7525108"/>
              <a:gd name="connsiteY2396" fmla="*/ 2842340 h 6858007"/>
              <a:gd name="connsiteX2397" fmla="*/ 2128180 w 7525108"/>
              <a:gd name="connsiteY2397" fmla="*/ 2851081 h 6858007"/>
              <a:gd name="connsiteX2398" fmla="*/ 2128180 w 7525108"/>
              <a:gd name="connsiteY2398" fmla="*/ 2862005 h 6858007"/>
              <a:gd name="connsiteX2399" fmla="*/ 2123810 w 7525108"/>
              <a:gd name="connsiteY2399" fmla="*/ 2870745 h 6858007"/>
              <a:gd name="connsiteX2400" fmla="*/ 2115070 w 7525108"/>
              <a:gd name="connsiteY2400" fmla="*/ 2877300 h 6858007"/>
              <a:gd name="connsiteX2401" fmla="*/ 2108515 w 7525108"/>
              <a:gd name="connsiteY2401" fmla="*/ 2883855 h 6858007"/>
              <a:gd name="connsiteX2402" fmla="*/ 2095405 w 7525108"/>
              <a:gd name="connsiteY2402" fmla="*/ 2883855 h 6858007"/>
              <a:gd name="connsiteX2403" fmla="*/ 2086665 w 7525108"/>
              <a:gd name="connsiteY2403" fmla="*/ 2883855 h 6858007"/>
              <a:gd name="connsiteX2404" fmla="*/ 2077925 w 7525108"/>
              <a:gd name="connsiteY2404" fmla="*/ 2877300 h 6858007"/>
              <a:gd name="connsiteX2405" fmla="*/ 2071370 w 7525108"/>
              <a:gd name="connsiteY2405" fmla="*/ 2870745 h 6858007"/>
              <a:gd name="connsiteX2406" fmla="*/ 2067000 w 7525108"/>
              <a:gd name="connsiteY2406" fmla="*/ 2862005 h 6858007"/>
              <a:gd name="connsiteX2407" fmla="*/ 2064815 w 7525108"/>
              <a:gd name="connsiteY2407" fmla="*/ 2851081 h 6858007"/>
              <a:gd name="connsiteX2408" fmla="*/ 2067000 w 7525108"/>
              <a:gd name="connsiteY2408" fmla="*/ 2842340 h 6858007"/>
              <a:gd name="connsiteX2409" fmla="*/ 2071370 w 7525108"/>
              <a:gd name="connsiteY2409" fmla="*/ 2833600 h 6858007"/>
              <a:gd name="connsiteX2410" fmla="*/ 2077925 w 7525108"/>
              <a:gd name="connsiteY2410" fmla="*/ 2824861 h 6858007"/>
              <a:gd name="connsiteX2411" fmla="*/ 2086665 w 7525108"/>
              <a:gd name="connsiteY2411" fmla="*/ 2820490 h 6858007"/>
              <a:gd name="connsiteX2412" fmla="*/ 2995621 w 7525108"/>
              <a:gd name="connsiteY2412" fmla="*/ 2798645 h 6858007"/>
              <a:gd name="connsiteX2413" fmla="*/ 3017471 w 7525108"/>
              <a:gd name="connsiteY2413" fmla="*/ 2803014 h 6858007"/>
              <a:gd name="connsiteX2414" fmla="*/ 3034951 w 7525108"/>
              <a:gd name="connsiteY2414" fmla="*/ 2813939 h 6858007"/>
              <a:gd name="connsiteX2415" fmla="*/ 3045876 w 7525108"/>
              <a:gd name="connsiteY2415" fmla="*/ 2831419 h 6858007"/>
              <a:gd name="connsiteX2416" fmla="*/ 3050246 w 7525108"/>
              <a:gd name="connsiteY2416" fmla="*/ 2851083 h 6858007"/>
              <a:gd name="connsiteX2417" fmla="*/ 3045876 w 7525108"/>
              <a:gd name="connsiteY2417" fmla="*/ 2872932 h 6858007"/>
              <a:gd name="connsiteX2418" fmla="*/ 3034951 w 7525108"/>
              <a:gd name="connsiteY2418" fmla="*/ 2890413 h 6858007"/>
              <a:gd name="connsiteX2419" fmla="*/ 3017471 w 7525108"/>
              <a:gd name="connsiteY2419" fmla="*/ 2901338 h 6858007"/>
              <a:gd name="connsiteX2420" fmla="*/ 2995621 w 7525108"/>
              <a:gd name="connsiteY2420" fmla="*/ 2905707 h 6858007"/>
              <a:gd name="connsiteX2421" fmla="*/ 2975956 w 7525108"/>
              <a:gd name="connsiteY2421" fmla="*/ 2901338 h 6858007"/>
              <a:gd name="connsiteX2422" fmla="*/ 2960661 w 7525108"/>
              <a:gd name="connsiteY2422" fmla="*/ 2890413 h 6858007"/>
              <a:gd name="connsiteX2423" fmla="*/ 2947551 w 7525108"/>
              <a:gd name="connsiteY2423" fmla="*/ 2872932 h 6858007"/>
              <a:gd name="connsiteX2424" fmla="*/ 2943181 w 7525108"/>
              <a:gd name="connsiteY2424" fmla="*/ 2851083 h 6858007"/>
              <a:gd name="connsiteX2425" fmla="*/ 2947551 w 7525108"/>
              <a:gd name="connsiteY2425" fmla="*/ 2831419 h 6858007"/>
              <a:gd name="connsiteX2426" fmla="*/ 2960661 w 7525108"/>
              <a:gd name="connsiteY2426" fmla="*/ 2813939 h 6858007"/>
              <a:gd name="connsiteX2427" fmla="*/ 2975956 w 7525108"/>
              <a:gd name="connsiteY2427" fmla="*/ 2803014 h 6858007"/>
              <a:gd name="connsiteX2428" fmla="*/ 3898023 w 7525108"/>
              <a:gd name="connsiteY2428" fmla="*/ 2772429 h 6858007"/>
              <a:gd name="connsiteX2429" fmla="*/ 3930797 w 7525108"/>
              <a:gd name="connsiteY2429" fmla="*/ 2781170 h 6858007"/>
              <a:gd name="connsiteX2430" fmla="*/ 3957017 w 7525108"/>
              <a:gd name="connsiteY2430" fmla="*/ 2796464 h 6858007"/>
              <a:gd name="connsiteX2431" fmla="*/ 3972312 w 7525108"/>
              <a:gd name="connsiteY2431" fmla="*/ 2820499 h 6858007"/>
              <a:gd name="connsiteX2432" fmla="*/ 3978867 w 7525108"/>
              <a:gd name="connsiteY2432" fmla="*/ 2853273 h 6858007"/>
              <a:gd name="connsiteX2433" fmla="*/ 3972312 w 7525108"/>
              <a:gd name="connsiteY2433" fmla="*/ 2883862 h 6858007"/>
              <a:gd name="connsiteX2434" fmla="*/ 3957017 w 7525108"/>
              <a:gd name="connsiteY2434" fmla="*/ 2907898 h 6858007"/>
              <a:gd name="connsiteX2435" fmla="*/ 3930797 w 7525108"/>
              <a:gd name="connsiteY2435" fmla="*/ 2925378 h 6858007"/>
              <a:gd name="connsiteX2436" fmla="*/ 3898023 w 7525108"/>
              <a:gd name="connsiteY2436" fmla="*/ 2931932 h 6858007"/>
              <a:gd name="connsiteX2437" fmla="*/ 3869618 w 7525108"/>
              <a:gd name="connsiteY2437" fmla="*/ 2925378 h 6858007"/>
              <a:gd name="connsiteX2438" fmla="*/ 3843398 w 7525108"/>
              <a:gd name="connsiteY2438" fmla="*/ 2907898 h 6858007"/>
              <a:gd name="connsiteX2439" fmla="*/ 3825918 w 7525108"/>
              <a:gd name="connsiteY2439" fmla="*/ 2883862 h 6858007"/>
              <a:gd name="connsiteX2440" fmla="*/ 3821548 w 7525108"/>
              <a:gd name="connsiteY2440" fmla="*/ 2853273 h 6858007"/>
              <a:gd name="connsiteX2441" fmla="*/ 3825918 w 7525108"/>
              <a:gd name="connsiteY2441" fmla="*/ 2820499 h 6858007"/>
              <a:gd name="connsiteX2442" fmla="*/ 3843398 w 7525108"/>
              <a:gd name="connsiteY2442" fmla="*/ 2796464 h 6858007"/>
              <a:gd name="connsiteX2443" fmla="*/ 3869618 w 7525108"/>
              <a:gd name="connsiteY2443" fmla="*/ 2781170 h 6858007"/>
              <a:gd name="connsiteX2444" fmla="*/ 4806979 w 7525108"/>
              <a:gd name="connsiteY2444" fmla="*/ 2746215 h 6858007"/>
              <a:gd name="connsiteX2445" fmla="*/ 4839754 w 7525108"/>
              <a:gd name="connsiteY2445" fmla="*/ 2750585 h 6858007"/>
              <a:gd name="connsiteX2446" fmla="*/ 4870344 w 7525108"/>
              <a:gd name="connsiteY2446" fmla="*/ 2765880 h 6858007"/>
              <a:gd name="connsiteX2447" fmla="*/ 4892194 w 7525108"/>
              <a:gd name="connsiteY2447" fmla="*/ 2789913 h 6858007"/>
              <a:gd name="connsiteX2448" fmla="*/ 4909674 w 7525108"/>
              <a:gd name="connsiteY2448" fmla="*/ 2818319 h 6858007"/>
              <a:gd name="connsiteX2449" fmla="*/ 4916229 w 7525108"/>
              <a:gd name="connsiteY2449" fmla="*/ 2853277 h 6858007"/>
              <a:gd name="connsiteX2450" fmla="*/ 4909674 w 7525108"/>
              <a:gd name="connsiteY2450" fmla="*/ 2888236 h 6858007"/>
              <a:gd name="connsiteX2451" fmla="*/ 4892194 w 7525108"/>
              <a:gd name="connsiteY2451" fmla="*/ 2916641 h 6858007"/>
              <a:gd name="connsiteX2452" fmla="*/ 4870344 w 7525108"/>
              <a:gd name="connsiteY2452" fmla="*/ 2942861 h 6858007"/>
              <a:gd name="connsiteX2453" fmla="*/ 4839754 w 7525108"/>
              <a:gd name="connsiteY2453" fmla="*/ 2955972 h 6858007"/>
              <a:gd name="connsiteX2454" fmla="*/ 4806979 w 7525108"/>
              <a:gd name="connsiteY2454" fmla="*/ 2962528 h 6858007"/>
              <a:gd name="connsiteX2455" fmla="*/ 4772019 w 7525108"/>
              <a:gd name="connsiteY2455" fmla="*/ 2955972 h 6858007"/>
              <a:gd name="connsiteX2456" fmla="*/ 4741429 w 7525108"/>
              <a:gd name="connsiteY2456" fmla="*/ 2942861 h 6858007"/>
              <a:gd name="connsiteX2457" fmla="*/ 4719579 w 7525108"/>
              <a:gd name="connsiteY2457" fmla="*/ 2916641 h 6858007"/>
              <a:gd name="connsiteX2458" fmla="*/ 4702099 w 7525108"/>
              <a:gd name="connsiteY2458" fmla="*/ 2888236 h 6858007"/>
              <a:gd name="connsiteX2459" fmla="*/ 4695544 w 7525108"/>
              <a:gd name="connsiteY2459" fmla="*/ 2853277 h 6858007"/>
              <a:gd name="connsiteX2460" fmla="*/ 4702099 w 7525108"/>
              <a:gd name="connsiteY2460" fmla="*/ 2818319 h 6858007"/>
              <a:gd name="connsiteX2461" fmla="*/ 4719579 w 7525108"/>
              <a:gd name="connsiteY2461" fmla="*/ 2789913 h 6858007"/>
              <a:gd name="connsiteX2462" fmla="*/ 4741429 w 7525108"/>
              <a:gd name="connsiteY2462" fmla="*/ 2765880 h 6858007"/>
              <a:gd name="connsiteX2463" fmla="*/ 4772019 w 7525108"/>
              <a:gd name="connsiteY2463" fmla="*/ 2750585 h 6858007"/>
              <a:gd name="connsiteX2464" fmla="*/ 5722490 w 7525108"/>
              <a:gd name="connsiteY2464" fmla="*/ 2715626 h 6858007"/>
              <a:gd name="connsiteX2465" fmla="*/ 5759634 w 7525108"/>
              <a:gd name="connsiteY2465" fmla="*/ 2722180 h 6858007"/>
              <a:gd name="connsiteX2466" fmla="*/ 5792409 w 7525108"/>
              <a:gd name="connsiteY2466" fmla="*/ 2737476 h 6858007"/>
              <a:gd name="connsiteX2467" fmla="*/ 5820814 w 7525108"/>
              <a:gd name="connsiteY2467" fmla="*/ 2757142 h 6858007"/>
              <a:gd name="connsiteX2468" fmla="*/ 5842664 w 7525108"/>
              <a:gd name="connsiteY2468" fmla="*/ 2787730 h 6858007"/>
              <a:gd name="connsiteX2469" fmla="*/ 5857959 w 7525108"/>
              <a:gd name="connsiteY2469" fmla="*/ 2818320 h 6858007"/>
              <a:gd name="connsiteX2470" fmla="*/ 5862329 w 7525108"/>
              <a:gd name="connsiteY2470" fmla="*/ 2855464 h 6858007"/>
              <a:gd name="connsiteX2471" fmla="*/ 5857959 w 7525108"/>
              <a:gd name="connsiteY2471" fmla="*/ 2894792 h 6858007"/>
              <a:gd name="connsiteX2472" fmla="*/ 5842664 w 7525108"/>
              <a:gd name="connsiteY2472" fmla="*/ 2925384 h 6858007"/>
              <a:gd name="connsiteX2473" fmla="*/ 5820814 w 7525108"/>
              <a:gd name="connsiteY2473" fmla="*/ 2953790 h 6858007"/>
              <a:gd name="connsiteX2474" fmla="*/ 5792409 w 7525108"/>
              <a:gd name="connsiteY2474" fmla="*/ 2975638 h 6858007"/>
              <a:gd name="connsiteX2475" fmla="*/ 5759634 w 7525108"/>
              <a:gd name="connsiteY2475" fmla="*/ 2990934 h 6858007"/>
              <a:gd name="connsiteX2476" fmla="*/ 5722490 w 7525108"/>
              <a:gd name="connsiteY2476" fmla="*/ 2995303 h 6858007"/>
              <a:gd name="connsiteX2477" fmla="*/ 5685345 w 7525108"/>
              <a:gd name="connsiteY2477" fmla="*/ 2990934 h 6858007"/>
              <a:gd name="connsiteX2478" fmla="*/ 5650385 w 7525108"/>
              <a:gd name="connsiteY2478" fmla="*/ 2975638 h 6858007"/>
              <a:gd name="connsiteX2479" fmla="*/ 5624165 w 7525108"/>
              <a:gd name="connsiteY2479" fmla="*/ 2953790 h 6858007"/>
              <a:gd name="connsiteX2480" fmla="*/ 5604500 w 7525108"/>
              <a:gd name="connsiteY2480" fmla="*/ 2925384 h 6858007"/>
              <a:gd name="connsiteX2481" fmla="*/ 5587020 w 7525108"/>
              <a:gd name="connsiteY2481" fmla="*/ 2894792 h 6858007"/>
              <a:gd name="connsiteX2482" fmla="*/ 5582650 w 7525108"/>
              <a:gd name="connsiteY2482" fmla="*/ 2855464 h 6858007"/>
              <a:gd name="connsiteX2483" fmla="*/ 5587020 w 7525108"/>
              <a:gd name="connsiteY2483" fmla="*/ 2818320 h 6858007"/>
              <a:gd name="connsiteX2484" fmla="*/ 5604500 w 7525108"/>
              <a:gd name="connsiteY2484" fmla="*/ 2787730 h 6858007"/>
              <a:gd name="connsiteX2485" fmla="*/ 5624165 w 7525108"/>
              <a:gd name="connsiteY2485" fmla="*/ 2757142 h 6858007"/>
              <a:gd name="connsiteX2486" fmla="*/ 5650385 w 7525108"/>
              <a:gd name="connsiteY2486" fmla="*/ 2737476 h 6858007"/>
              <a:gd name="connsiteX2487" fmla="*/ 5685345 w 7525108"/>
              <a:gd name="connsiteY2487" fmla="*/ 2722180 h 6858007"/>
              <a:gd name="connsiteX2488" fmla="*/ 6677332 w 7525108"/>
              <a:gd name="connsiteY2488" fmla="*/ 2698146 h 6858007"/>
              <a:gd name="connsiteX2489" fmla="*/ 6725401 w 7525108"/>
              <a:gd name="connsiteY2489" fmla="*/ 2704701 h 6858007"/>
              <a:gd name="connsiteX2490" fmla="*/ 6766916 w 7525108"/>
              <a:gd name="connsiteY2490" fmla="*/ 2722180 h 6858007"/>
              <a:gd name="connsiteX2491" fmla="*/ 6799691 w 7525108"/>
              <a:gd name="connsiteY2491" fmla="*/ 2748401 h 6858007"/>
              <a:gd name="connsiteX2492" fmla="*/ 6828096 w 7525108"/>
              <a:gd name="connsiteY2492" fmla="*/ 2785546 h 6858007"/>
              <a:gd name="connsiteX2493" fmla="*/ 6845576 w 7525108"/>
              <a:gd name="connsiteY2493" fmla="*/ 2824874 h 6858007"/>
              <a:gd name="connsiteX2494" fmla="*/ 6852131 w 7525108"/>
              <a:gd name="connsiteY2494" fmla="*/ 2870757 h 6858007"/>
              <a:gd name="connsiteX2495" fmla="*/ 6845576 w 7525108"/>
              <a:gd name="connsiteY2495" fmla="*/ 2918829 h 6858007"/>
              <a:gd name="connsiteX2496" fmla="*/ 6828096 w 7525108"/>
              <a:gd name="connsiteY2496" fmla="*/ 2960342 h 6858007"/>
              <a:gd name="connsiteX2497" fmla="*/ 6799691 w 7525108"/>
              <a:gd name="connsiteY2497" fmla="*/ 2995303 h 6858007"/>
              <a:gd name="connsiteX2498" fmla="*/ 6766916 w 7525108"/>
              <a:gd name="connsiteY2498" fmla="*/ 3021520 h 6858007"/>
              <a:gd name="connsiteX2499" fmla="*/ 6725401 w 7525108"/>
              <a:gd name="connsiteY2499" fmla="*/ 3041186 h 6858007"/>
              <a:gd name="connsiteX2500" fmla="*/ 6677332 w 7525108"/>
              <a:gd name="connsiteY2500" fmla="*/ 3045556 h 6858007"/>
              <a:gd name="connsiteX2501" fmla="*/ 6631447 w 7525108"/>
              <a:gd name="connsiteY2501" fmla="*/ 3041186 h 6858007"/>
              <a:gd name="connsiteX2502" fmla="*/ 6589932 w 7525108"/>
              <a:gd name="connsiteY2502" fmla="*/ 3021520 h 6858007"/>
              <a:gd name="connsiteX2503" fmla="*/ 6554972 w 7525108"/>
              <a:gd name="connsiteY2503" fmla="*/ 2995303 h 6858007"/>
              <a:gd name="connsiteX2504" fmla="*/ 6528752 w 7525108"/>
              <a:gd name="connsiteY2504" fmla="*/ 2960342 h 6858007"/>
              <a:gd name="connsiteX2505" fmla="*/ 6511272 w 7525108"/>
              <a:gd name="connsiteY2505" fmla="*/ 2918829 h 6858007"/>
              <a:gd name="connsiteX2506" fmla="*/ 6504717 w 7525108"/>
              <a:gd name="connsiteY2506" fmla="*/ 2870757 h 6858007"/>
              <a:gd name="connsiteX2507" fmla="*/ 6511272 w 7525108"/>
              <a:gd name="connsiteY2507" fmla="*/ 2824874 h 6858007"/>
              <a:gd name="connsiteX2508" fmla="*/ 6528752 w 7525108"/>
              <a:gd name="connsiteY2508" fmla="*/ 2785546 h 6858007"/>
              <a:gd name="connsiteX2509" fmla="*/ 6554972 w 7525108"/>
              <a:gd name="connsiteY2509" fmla="*/ 2748401 h 6858007"/>
              <a:gd name="connsiteX2510" fmla="*/ 6589932 w 7525108"/>
              <a:gd name="connsiteY2510" fmla="*/ 2722180 h 6858007"/>
              <a:gd name="connsiteX2511" fmla="*/ 6631447 w 7525108"/>
              <a:gd name="connsiteY2511" fmla="*/ 2704701 h 6858007"/>
              <a:gd name="connsiteX2512" fmla="*/ 7455188 w 7525108"/>
              <a:gd name="connsiteY2512" fmla="*/ 2663187 h 6858007"/>
              <a:gd name="connsiteX2513" fmla="*/ 7498888 w 7525108"/>
              <a:gd name="connsiteY2513" fmla="*/ 2669741 h 6858007"/>
              <a:gd name="connsiteX2514" fmla="*/ 7525108 w 7525108"/>
              <a:gd name="connsiteY2514" fmla="*/ 2676296 h 6858007"/>
              <a:gd name="connsiteX2515" fmla="*/ 7525108 w 7525108"/>
              <a:gd name="connsiteY2515" fmla="*/ 3065222 h 6858007"/>
              <a:gd name="connsiteX2516" fmla="*/ 7498888 w 7525108"/>
              <a:gd name="connsiteY2516" fmla="*/ 3073963 h 6858007"/>
              <a:gd name="connsiteX2517" fmla="*/ 7455188 w 7525108"/>
              <a:gd name="connsiteY2517" fmla="*/ 3078334 h 6858007"/>
              <a:gd name="connsiteX2518" fmla="*/ 7407118 w 7525108"/>
              <a:gd name="connsiteY2518" fmla="*/ 3073963 h 6858007"/>
              <a:gd name="connsiteX2519" fmla="*/ 7363419 w 7525108"/>
              <a:gd name="connsiteY2519" fmla="*/ 3058667 h 6858007"/>
              <a:gd name="connsiteX2520" fmla="*/ 7324089 w 7525108"/>
              <a:gd name="connsiteY2520" fmla="*/ 3034631 h 6858007"/>
              <a:gd name="connsiteX2521" fmla="*/ 7291314 w 7525108"/>
              <a:gd name="connsiteY2521" fmla="*/ 3001858 h 6858007"/>
              <a:gd name="connsiteX2522" fmla="*/ 7267279 w 7525108"/>
              <a:gd name="connsiteY2522" fmla="*/ 2962528 h 6858007"/>
              <a:gd name="connsiteX2523" fmla="*/ 7251984 w 7525108"/>
              <a:gd name="connsiteY2523" fmla="*/ 2918829 h 6858007"/>
              <a:gd name="connsiteX2524" fmla="*/ 7245429 w 7525108"/>
              <a:gd name="connsiteY2524" fmla="*/ 2870757 h 6858007"/>
              <a:gd name="connsiteX2525" fmla="*/ 7251984 w 7525108"/>
              <a:gd name="connsiteY2525" fmla="*/ 2822688 h 6858007"/>
              <a:gd name="connsiteX2526" fmla="*/ 7267279 w 7525108"/>
              <a:gd name="connsiteY2526" fmla="*/ 2781176 h 6858007"/>
              <a:gd name="connsiteX2527" fmla="*/ 7291314 w 7525108"/>
              <a:gd name="connsiteY2527" fmla="*/ 2741846 h 6858007"/>
              <a:gd name="connsiteX2528" fmla="*/ 7324089 w 7525108"/>
              <a:gd name="connsiteY2528" fmla="*/ 2709071 h 6858007"/>
              <a:gd name="connsiteX2529" fmla="*/ 7363419 w 7525108"/>
              <a:gd name="connsiteY2529" fmla="*/ 2687220 h 6858007"/>
              <a:gd name="connsiteX2530" fmla="*/ 7407118 w 7525108"/>
              <a:gd name="connsiteY2530" fmla="*/ 2669741 h 6858007"/>
              <a:gd name="connsiteX2531" fmla="*/ 769117 w 7525108"/>
              <a:gd name="connsiteY2531" fmla="*/ 2606354 h 6858007"/>
              <a:gd name="connsiteX2532" fmla="*/ 773488 w 7525108"/>
              <a:gd name="connsiteY2532" fmla="*/ 2608539 h 6858007"/>
              <a:gd name="connsiteX2533" fmla="*/ 777858 w 7525108"/>
              <a:gd name="connsiteY2533" fmla="*/ 2610724 h 6858007"/>
              <a:gd name="connsiteX2534" fmla="*/ 780043 w 7525108"/>
              <a:gd name="connsiteY2534" fmla="*/ 2617279 h 6858007"/>
              <a:gd name="connsiteX2535" fmla="*/ 777858 w 7525108"/>
              <a:gd name="connsiteY2535" fmla="*/ 2621649 h 6858007"/>
              <a:gd name="connsiteX2536" fmla="*/ 773488 w 7525108"/>
              <a:gd name="connsiteY2536" fmla="*/ 2626019 h 6858007"/>
              <a:gd name="connsiteX2537" fmla="*/ 769117 w 7525108"/>
              <a:gd name="connsiteY2537" fmla="*/ 2628204 h 6858007"/>
              <a:gd name="connsiteX2538" fmla="*/ 762562 w 7525108"/>
              <a:gd name="connsiteY2538" fmla="*/ 2626019 h 6858007"/>
              <a:gd name="connsiteX2539" fmla="*/ 760376 w 7525108"/>
              <a:gd name="connsiteY2539" fmla="*/ 2621649 h 6858007"/>
              <a:gd name="connsiteX2540" fmla="*/ 756007 w 7525108"/>
              <a:gd name="connsiteY2540" fmla="*/ 2617279 h 6858007"/>
              <a:gd name="connsiteX2541" fmla="*/ 760376 w 7525108"/>
              <a:gd name="connsiteY2541" fmla="*/ 2610724 h 6858007"/>
              <a:gd name="connsiteX2542" fmla="*/ 762562 w 7525108"/>
              <a:gd name="connsiteY2542" fmla="*/ 2608539 h 6858007"/>
              <a:gd name="connsiteX2543" fmla="*/ 1671517 w 7525108"/>
              <a:gd name="connsiteY2543" fmla="*/ 2595435 h 6858007"/>
              <a:gd name="connsiteX2544" fmla="*/ 1678072 w 7525108"/>
              <a:gd name="connsiteY2544" fmla="*/ 2597619 h 6858007"/>
              <a:gd name="connsiteX2545" fmla="*/ 1682442 w 7525108"/>
              <a:gd name="connsiteY2545" fmla="*/ 2599804 h 6858007"/>
              <a:gd name="connsiteX2546" fmla="*/ 1688997 w 7525108"/>
              <a:gd name="connsiteY2546" fmla="*/ 2604174 h 6858007"/>
              <a:gd name="connsiteX2547" fmla="*/ 1691182 w 7525108"/>
              <a:gd name="connsiteY2547" fmla="*/ 2610729 h 6858007"/>
              <a:gd name="connsiteX2548" fmla="*/ 1693368 w 7525108"/>
              <a:gd name="connsiteY2548" fmla="*/ 2617284 h 6858007"/>
              <a:gd name="connsiteX2549" fmla="*/ 1691182 w 7525108"/>
              <a:gd name="connsiteY2549" fmla="*/ 2623839 h 6858007"/>
              <a:gd name="connsiteX2550" fmla="*/ 1688997 w 7525108"/>
              <a:gd name="connsiteY2550" fmla="*/ 2632579 h 6858007"/>
              <a:gd name="connsiteX2551" fmla="*/ 1682442 w 7525108"/>
              <a:gd name="connsiteY2551" fmla="*/ 2636949 h 6858007"/>
              <a:gd name="connsiteX2552" fmla="*/ 1678072 w 7525108"/>
              <a:gd name="connsiteY2552" fmla="*/ 2641318 h 6858007"/>
              <a:gd name="connsiteX2553" fmla="*/ 1671517 w 7525108"/>
              <a:gd name="connsiteY2553" fmla="*/ 2641318 h 6858007"/>
              <a:gd name="connsiteX2554" fmla="*/ 1664963 w 7525108"/>
              <a:gd name="connsiteY2554" fmla="*/ 2641318 h 6858007"/>
              <a:gd name="connsiteX2555" fmla="*/ 1656222 w 7525108"/>
              <a:gd name="connsiteY2555" fmla="*/ 2636949 h 6858007"/>
              <a:gd name="connsiteX2556" fmla="*/ 1651853 w 7525108"/>
              <a:gd name="connsiteY2556" fmla="*/ 2632579 h 6858007"/>
              <a:gd name="connsiteX2557" fmla="*/ 1647482 w 7525108"/>
              <a:gd name="connsiteY2557" fmla="*/ 2623839 h 6858007"/>
              <a:gd name="connsiteX2558" fmla="*/ 1647482 w 7525108"/>
              <a:gd name="connsiteY2558" fmla="*/ 2617284 h 6858007"/>
              <a:gd name="connsiteX2559" fmla="*/ 1647482 w 7525108"/>
              <a:gd name="connsiteY2559" fmla="*/ 2610729 h 6858007"/>
              <a:gd name="connsiteX2560" fmla="*/ 1651853 w 7525108"/>
              <a:gd name="connsiteY2560" fmla="*/ 2604174 h 6858007"/>
              <a:gd name="connsiteX2561" fmla="*/ 1656222 w 7525108"/>
              <a:gd name="connsiteY2561" fmla="*/ 2599804 h 6858007"/>
              <a:gd name="connsiteX2562" fmla="*/ 1664963 w 7525108"/>
              <a:gd name="connsiteY2562" fmla="*/ 2597619 h 6858007"/>
              <a:gd name="connsiteX2563" fmla="*/ 2573918 w 7525108"/>
              <a:gd name="connsiteY2563" fmla="*/ 2575773 h 6858007"/>
              <a:gd name="connsiteX2564" fmla="*/ 2595768 w 7525108"/>
              <a:gd name="connsiteY2564" fmla="*/ 2584513 h 6858007"/>
              <a:gd name="connsiteX2565" fmla="*/ 2611063 w 7525108"/>
              <a:gd name="connsiteY2565" fmla="*/ 2597622 h 6858007"/>
              <a:gd name="connsiteX2566" fmla="*/ 2617618 w 7525108"/>
              <a:gd name="connsiteY2566" fmla="*/ 2617287 h 6858007"/>
              <a:gd name="connsiteX2567" fmla="*/ 2611063 w 7525108"/>
              <a:gd name="connsiteY2567" fmla="*/ 2641322 h 6858007"/>
              <a:gd name="connsiteX2568" fmla="*/ 2595768 w 7525108"/>
              <a:gd name="connsiteY2568" fmla="*/ 2654432 h 6858007"/>
              <a:gd name="connsiteX2569" fmla="*/ 2573918 w 7525108"/>
              <a:gd name="connsiteY2569" fmla="*/ 2660987 h 6858007"/>
              <a:gd name="connsiteX2570" fmla="*/ 2552068 w 7525108"/>
              <a:gd name="connsiteY2570" fmla="*/ 2654432 h 6858007"/>
              <a:gd name="connsiteX2571" fmla="*/ 2538958 w 7525108"/>
              <a:gd name="connsiteY2571" fmla="*/ 2641322 h 6858007"/>
              <a:gd name="connsiteX2572" fmla="*/ 2532403 w 7525108"/>
              <a:gd name="connsiteY2572" fmla="*/ 2617287 h 6858007"/>
              <a:gd name="connsiteX2573" fmla="*/ 2538958 w 7525108"/>
              <a:gd name="connsiteY2573" fmla="*/ 2597622 h 6858007"/>
              <a:gd name="connsiteX2574" fmla="*/ 2552068 w 7525108"/>
              <a:gd name="connsiteY2574" fmla="*/ 2584513 h 6858007"/>
              <a:gd name="connsiteX2575" fmla="*/ 3480690 w 7525108"/>
              <a:gd name="connsiteY2575" fmla="*/ 2553927 h 6858007"/>
              <a:gd name="connsiteX2576" fmla="*/ 3509095 w 7525108"/>
              <a:gd name="connsiteY2576" fmla="*/ 2560482 h 6858007"/>
              <a:gd name="connsiteX2577" fmla="*/ 3528760 w 7525108"/>
              <a:gd name="connsiteY2577" fmla="*/ 2573592 h 6858007"/>
              <a:gd name="connsiteX2578" fmla="*/ 3541870 w 7525108"/>
              <a:gd name="connsiteY2578" fmla="*/ 2595442 h 6858007"/>
              <a:gd name="connsiteX2579" fmla="*/ 3546240 w 7525108"/>
              <a:gd name="connsiteY2579" fmla="*/ 2619477 h 6858007"/>
              <a:gd name="connsiteX2580" fmla="*/ 3541870 w 7525108"/>
              <a:gd name="connsiteY2580" fmla="*/ 2645696 h 6858007"/>
              <a:gd name="connsiteX2581" fmla="*/ 3528760 w 7525108"/>
              <a:gd name="connsiteY2581" fmla="*/ 2665362 h 6858007"/>
              <a:gd name="connsiteX2582" fmla="*/ 3509095 w 7525108"/>
              <a:gd name="connsiteY2582" fmla="*/ 2678472 h 6858007"/>
              <a:gd name="connsiteX2583" fmla="*/ 3480690 w 7525108"/>
              <a:gd name="connsiteY2583" fmla="*/ 2685026 h 6858007"/>
              <a:gd name="connsiteX2584" fmla="*/ 3456655 w 7525108"/>
              <a:gd name="connsiteY2584" fmla="*/ 2678472 h 6858007"/>
              <a:gd name="connsiteX2585" fmla="*/ 3434805 w 7525108"/>
              <a:gd name="connsiteY2585" fmla="*/ 2665362 h 6858007"/>
              <a:gd name="connsiteX2586" fmla="*/ 3421695 w 7525108"/>
              <a:gd name="connsiteY2586" fmla="*/ 2645696 h 6858007"/>
              <a:gd name="connsiteX2587" fmla="*/ 3417325 w 7525108"/>
              <a:gd name="connsiteY2587" fmla="*/ 2619477 h 6858007"/>
              <a:gd name="connsiteX2588" fmla="*/ 3421695 w 7525108"/>
              <a:gd name="connsiteY2588" fmla="*/ 2595442 h 6858007"/>
              <a:gd name="connsiteX2589" fmla="*/ 3434805 w 7525108"/>
              <a:gd name="connsiteY2589" fmla="*/ 2573592 h 6858007"/>
              <a:gd name="connsiteX2590" fmla="*/ 3456655 w 7525108"/>
              <a:gd name="connsiteY2590" fmla="*/ 2560482 h 6858007"/>
              <a:gd name="connsiteX2591" fmla="*/ 4394016 w 7525108"/>
              <a:gd name="connsiteY2591" fmla="*/ 2532082 h 6858007"/>
              <a:gd name="connsiteX2592" fmla="*/ 4424606 w 7525108"/>
              <a:gd name="connsiteY2592" fmla="*/ 2536452 h 6858007"/>
              <a:gd name="connsiteX2593" fmla="*/ 4448641 w 7525108"/>
              <a:gd name="connsiteY2593" fmla="*/ 2547378 h 6858007"/>
              <a:gd name="connsiteX2594" fmla="*/ 4470491 w 7525108"/>
              <a:gd name="connsiteY2594" fmla="*/ 2567042 h 6858007"/>
              <a:gd name="connsiteX2595" fmla="*/ 4483601 w 7525108"/>
              <a:gd name="connsiteY2595" fmla="*/ 2593263 h 6858007"/>
              <a:gd name="connsiteX2596" fmla="*/ 4487971 w 7525108"/>
              <a:gd name="connsiteY2596" fmla="*/ 2621668 h 6858007"/>
              <a:gd name="connsiteX2597" fmla="*/ 4483601 w 7525108"/>
              <a:gd name="connsiteY2597" fmla="*/ 2652257 h 6858007"/>
              <a:gd name="connsiteX2598" fmla="*/ 4470491 w 7525108"/>
              <a:gd name="connsiteY2598" fmla="*/ 2676293 h 6858007"/>
              <a:gd name="connsiteX2599" fmla="*/ 4448641 w 7525108"/>
              <a:gd name="connsiteY2599" fmla="*/ 2698142 h 6858007"/>
              <a:gd name="connsiteX2600" fmla="*/ 4424606 w 7525108"/>
              <a:gd name="connsiteY2600" fmla="*/ 2709065 h 6858007"/>
              <a:gd name="connsiteX2601" fmla="*/ 4394016 w 7525108"/>
              <a:gd name="connsiteY2601" fmla="*/ 2713437 h 6858007"/>
              <a:gd name="connsiteX2602" fmla="*/ 4367796 w 7525108"/>
              <a:gd name="connsiteY2602" fmla="*/ 2709065 h 6858007"/>
              <a:gd name="connsiteX2603" fmla="*/ 4341576 w 7525108"/>
              <a:gd name="connsiteY2603" fmla="*/ 2698142 h 6858007"/>
              <a:gd name="connsiteX2604" fmla="*/ 4321911 w 7525108"/>
              <a:gd name="connsiteY2604" fmla="*/ 2676293 h 6858007"/>
              <a:gd name="connsiteX2605" fmla="*/ 4308801 w 7525108"/>
              <a:gd name="connsiteY2605" fmla="*/ 2652257 h 6858007"/>
              <a:gd name="connsiteX2606" fmla="*/ 4302246 w 7525108"/>
              <a:gd name="connsiteY2606" fmla="*/ 2621668 h 6858007"/>
              <a:gd name="connsiteX2607" fmla="*/ 4308801 w 7525108"/>
              <a:gd name="connsiteY2607" fmla="*/ 2593263 h 6858007"/>
              <a:gd name="connsiteX2608" fmla="*/ 4321911 w 7525108"/>
              <a:gd name="connsiteY2608" fmla="*/ 2567042 h 6858007"/>
              <a:gd name="connsiteX2609" fmla="*/ 4341576 w 7525108"/>
              <a:gd name="connsiteY2609" fmla="*/ 2547378 h 6858007"/>
              <a:gd name="connsiteX2610" fmla="*/ 4367796 w 7525108"/>
              <a:gd name="connsiteY2610" fmla="*/ 2536452 h 6858007"/>
              <a:gd name="connsiteX2611" fmla="*/ 5322638 w 7525108"/>
              <a:gd name="connsiteY2611" fmla="*/ 2505864 h 6858007"/>
              <a:gd name="connsiteX2612" fmla="*/ 5361967 w 7525108"/>
              <a:gd name="connsiteY2612" fmla="*/ 2512419 h 6858007"/>
              <a:gd name="connsiteX2613" fmla="*/ 5394742 w 7525108"/>
              <a:gd name="connsiteY2613" fmla="*/ 2527714 h 6858007"/>
              <a:gd name="connsiteX2614" fmla="*/ 5420962 w 7525108"/>
              <a:gd name="connsiteY2614" fmla="*/ 2556119 h 6858007"/>
              <a:gd name="connsiteX2615" fmla="*/ 5438442 w 7525108"/>
              <a:gd name="connsiteY2615" fmla="*/ 2591079 h 6858007"/>
              <a:gd name="connsiteX2616" fmla="*/ 5444997 w 7525108"/>
              <a:gd name="connsiteY2616" fmla="*/ 2626040 h 6858007"/>
              <a:gd name="connsiteX2617" fmla="*/ 5438442 w 7525108"/>
              <a:gd name="connsiteY2617" fmla="*/ 2665368 h 6858007"/>
              <a:gd name="connsiteX2618" fmla="*/ 5420962 w 7525108"/>
              <a:gd name="connsiteY2618" fmla="*/ 2700331 h 6858007"/>
              <a:gd name="connsiteX2619" fmla="*/ 5394742 w 7525108"/>
              <a:gd name="connsiteY2619" fmla="*/ 2724364 h 6858007"/>
              <a:gd name="connsiteX2620" fmla="*/ 5361967 w 7525108"/>
              <a:gd name="connsiteY2620" fmla="*/ 2744031 h 6858007"/>
              <a:gd name="connsiteX2621" fmla="*/ 5322638 w 7525108"/>
              <a:gd name="connsiteY2621" fmla="*/ 2750585 h 6858007"/>
              <a:gd name="connsiteX2622" fmla="*/ 5283308 w 7525108"/>
              <a:gd name="connsiteY2622" fmla="*/ 2744031 h 6858007"/>
              <a:gd name="connsiteX2623" fmla="*/ 5250533 w 7525108"/>
              <a:gd name="connsiteY2623" fmla="*/ 2724364 h 6858007"/>
              <a:gd name="connsiteX2624" fmla="*/ 5224313 w 7525108"/>
              <a:gd name="connsiteY2624" fmla="*/ 2700331 h 6858007"/>
              <a:gd name="connsiteX2625" fmla="*/ 5209018 w 7525108"/>
              <a:gd name="connsiteY2625" fmla="*/ 2665368 h 6858007"/>
              <a:gd name="connsiteX2626" fmla="*/ 5200278 w 7525108"/>
              <a:gd name="connsiteY2626" fmla="*/ 2626040 h 6858007"/>
              <a:gd name="connsiteX2627" fmla="*/ 5209018 w 7525108"/>
              <a:gd name="connsiteY2627" fmla="*/ 2591079 h 6858007"/>
              <a:gd name="connsiteX2628" fmla="*/ 5224313 w 7525108"/>
              <a:gd name="connsiteY2628" fmla="*/ 2556119 h 6858007"/>
              <a:gd name="connsiteX2629" fmla="*/ 5250533 w 7525108"/>
              <a:gd name="connsiteY2629" fmla="*/ 2527714 h 6858007"/>
              <a:gd name="connsiteX2630" fmla="*/ 5283308 w 7525108"/>
              <a:gd name="connsiteY2630" fmla="*/ 2512419 h 6858007"/>
              <a:gd name="connsiteX2631" fmla="*/ 6288404 w 7525108"/>
              <a:gd name="connsiteY2631" fmla="*/ 2477459 h 6858007"/>
              <a:gd name="connsiteX2632" fmla="*/ 6334288 w 7525108"/>
              <a:gd name="connsiteY2632" fmla="*/ 2486199 h 6858007"/>
              <a:gd name="connsiteX2633" fmla="*/ 6375803 w 7525108"/>
              <a:gd name="connsiteY2633" fmla="*/ 2501494 h 6858007"/>
              <a:gd name="connsiteX2634" fmla="*/ 6410763 w 7525108"/>
              <a:gd name="connsiteY2634" fmla="*/ 2527715 h 6858007"/>
              <a:gd name="connsiteX2635" fmla="*/ 6434798 w 7525108"/>
              <a:gd name="connsiteY2635" fmla="*/ 2562676 h 6858007"/>
              <a:gd name="connsiteX2636" fmla="*/ 6454463 w 7525108"/>
              <a:gd name="connsiteY2636" fmla="*/ 2604191 h 6858007"/>
              <a:gd name="connsiteX2637" fmla="*/ 6458833 w 7525108"/>
              <a:gd name="connsiteY2637" fmla="*/ 2647891 h 6858007"/>
              <a:gd name="connsiteX2638" fmla="*/ 6454463 w 7525108"/>
              <a:gd name="connsiteY2638" fmla="*/ 2693777 h 6858007"/>
              <a:gd name="connsiteX2639" fmla="*/ 6434798 w 7525108"/>
              <a:gd name="connsiteY2639" fmla="*/ 2735289 h 6858007"/>
              <a:gd name="connsiteX2640" fmla="*/ 6410763 w 7525108"/>
              <a:gd name="connsiteY2640" fmla="*/ 2765880 h 6858007"/>
              <a:gd name="connsiteX2641" fmla="*/ 6375803 w 7525108"/>
              <a:gd name="connsiteY2641" fmla="*/ 2794285 h 6858007"/>
              <a:gd name="connsiteX2642" fmla="*/ 6334288 w 7525108"/>
              <a:gd name="connsiteY2642" fmla="*/ 2809581 h 6858007"/>
              <a:gd name="connsiteX2643" fmla="*/ 6288404 w 7525108"/>
              <a:gd name="connsiteY2643" fmla="*/ 2816134 h 6858007"/>
              <a:gd name="connsiteX2644" fmla="*/ 6244704 w 7525108"/>
              <a:gd name="connsiteY2644" fmla="*/ 2809581 h 6858007"/>
              <a:gd name="connsiteX2645" fmla="*/ 6205374 w 7525108"/>
              <a:gd name="connsiteY2645" fmla="*/ 2794285 h 6858007"/>
              <a:gd name="connsiteX2646" fmla="*/ 6170414 w 7525108"/>
              <a:gd name="connsiteY2646" fmla="*/ 2765880 h 6858007"/>
              <a:gd name="connsiteX2647" fmla="*/ 6144194 w 7525108"/>
              <a:gd name="connsiteY2647" fmla="*/ 2735289 h 6858007"/>
              <a:gd name="connsiteX2648" fmla="*/ 6126714 w 7525108"/>
              <a:gd name="connsiteY2648" fmla="*/ 2693777 h 6858007"/>
              <a:gd name="connsiteX2649" fmla="*/ 6122344 w 7525108"/>
              <a:gd name="connsiteY2649" fmla="*/ 2647891 h 6858007"/>
              <a:gd name="connsiteX2650" fmla="*/ 6126714 w 7525108"/>
              <a:gd name="connsiteY2650" fmla="*/ 2604191 h 6858007"/>
              <a:gd name="connsiteX2651" fmla="*/ 6144194 w 7525108"/>
              <a:gd name="connsiteY2651" fmla="*/ 2562676 h 6858007"/>
              <a:gd name="connsiteX2652" fmla="*/ 6170414 w 7525108"/>
              <a:gd name="connsiteY2652" fmla="*/ 2527715 h 6858007"/>
              <a:gd name="connsiteX2653" fmla="*/ 6205374 w 7525108"/>
              <a:gd name="connsiteY2653" fmla="*/ 2501494 h 6858007"/>
              <a:gd name="connsiteX2654" fmla="*/ 6244704 w 7525108"/>
              <a:gd name="connsiteY2654" fmla="*/ 2486199 h 6858007"/>
              <a:gd name="connsiteX2655" fmla="*/ 343043 w 7525108"/>
              <a:gd name="connsiteY2655" fmla="*/ 2372559 h 6858007"/>
              <a:gd name="connsiteX2656" fmla="*/ 349598 w 7525108"/>
              <a:gd name="connsiteY2656" fmla="*/ 2374744 h 6858007"/>
              <a:gd name="connsiteX2657" fmla="*/ 353969 w 7525108"/>
              <a:gd name="connsiteY2657" fmla="*/ 2376929 h 6858007"/>
              <a:gd name="connsiteX2658" fmla="*/ 353969 w 7525108"/>
              <a:gd name="connsiteY2658" fmla="*/ 2385669 h 6858007"/>
              <a:gd name="connsiteX2659" fmla="*/ 353969 w 7525108"/>
              <a:gd name="connsiteY2659" fmla="*/ 2390038 h 6858007"/>
              <a:gd name="connsiteX2660" fmla="*/ 349598 w 7525108"/>
              <a:gd name="connsiteY2660" fmla="*/ 2394408 h 6858007"/>
              <a:gd name="connsiteX2661" fmla="*/ 343043 w 7525108"/>
              <a:gd name="connsiteY2661" fmla="*/ 2396593 h 6858007"/>
              <a:gd name="connsiteX2662" fmla="*/ 338673 w 7525108"/>
              <a:gd name="connsiteY2662" fmla="*/ 2394408 h 6858007"/>
              <a:gd name="connsiteX2663" fmla="*/ 334302 w 7525108"/>
              <a:gd name="connsiteY2663" fmla="*/ 2390038 h 6858007"/>
              <a:gd name="connsiteX2664" fmla="*/ 334302 w 7525108"/>
              <a:gd name="connsiteY2664" fmla="*/ 2385669 h 6858007"/>
              <a:gd name="connsiteX2665" fmla="*/ 334302 w 7525108"/>
              <a:gd name="connsiteY2665" fmla="*/ 2376929 h 6858007"/>
              <a:gd name="connsiteX2666" fmla="*/ 338673 w 7525108"/>
              <a:gd name="connsiteY2666" fmla="*/ 2374744 h 6858007"/>
              <a:gd name="connsiteX2667" fmla="*/ 1249814 w 7525108"/>
              <a:gd name="connsiteY2667" fmla="*/ 2368193 h 6858007"/>
              <a:gd name="connsiteX2668" fmla="*/ 1254184 w 7525108"/>
              <a:gd name="connsiteY2668" fmla="*/ 2370378 h 6858007"/>
              <a:gd name="connsiteX2669" fmla="*/ 1260738 w 7525108"/>
              <a:gd name="connsiteY2669" fmla="*/ 2372562 h 6858007"/>
              <a:gd name="connsiteX2670" fmla="*/ 1265108 w 7525108"/>
              <a:gd name="connsiteY2670" fmla="*/ 2379117 h 6858007"/>
              <a:gd name="connsiteX2671" fmla="*/ 1265108 w 7525108"/>
              <a:gd name="connsiteY2671" fmla="*/ 2385672 h 6858007"/>
              <a:gd name="connsiteX2672" fmla="*/ 1265108 w 7525108"/>
              <a:gd name="connsiteY2672" fmla="*/ 2392227 h 6858007"/>
              <a:gd name="connsiteX2673" fmla="*/ 1260738 w 7525108"/>
              <a:gd name="connsiteY2673" fmla="*/ 2396597 h 6858007"/>
              <a:gd name="connsiteX2674" fmla="*/ 1254184 w 7525108"/>
              <a:gd name="connsiteY2674" fmla="*/ 2400967 h 6858007"/>
              <a:gd name="connsiteX2675" fmla="*/ 1249814 w 7525108"/>
              <a:gd name="connsiteY2675" fmla="*/ 2400967 h 6858007"/>
              <a:gd name="connsiteX2676" fmla="*/ 1243259 w 7525108"/>
              <a:gd name="connsiteY2676" fmla="*/ 2400967 h 6858007"/>
              <a:gd name="connsiteX2677" fmla="*/ 1238888 w 7525108"/>
              <a:gd name="connsiteY2677" fmla="*/ 2396597 h 6858007"/>
              <a:gd name="connsiteX2678" fmla="*/ 1234519 w 7525108"/>
              <a:gd name="connsiteY2678" fmla="*/ 2392227 h 6858007"/>
              <a:gd name="connsiteX2679" fmla="*/ 1234519 w 7525108"/>
              <a:gd name="connsiteY2679" fmla="*/ 2385672 h 6858007"/>
              <a:gd name="connsiteX2680" fmla="*/ 1234519 w 7525108"/>
              <a:gd name="connsiteY2680" fmla="*/ 2379117 h 6858007"/>
              <a:gd name="connsiteX2681" fmla="*/ 1238888 w 7525108"/>
              <a:gd name="connsiteY2681" fmla="*/ 2372562 h 6858007"/>
              <a:gd name="connsiteX2682" fmla="*/ 1243259 w 7525108"/>
              <a:gd name="connsiteY2682" fmla="*/ 2370378 h 6858007"/>
              <a:gd name="connsiteX2683" fmla="*/ 7007264 w 7525108"/>
              <a:gd name="connsiteY2683" fmla="*/ 2361653 h 6858007"/>
              <a:gd name="connsiteX2684" fmla="*/ 7055334 w 7525108"/>
              <a:gd name="connsiteY2684" fmla="*/ 2368207 h 6858007"/>
              <a:gd name="connsiteX2685" fmla="*/ 7096849 w 7525108"/>
              <a:gd name="connsiteY2685" fmla="*/ 2387873 h 6858007"/>
              <a:gd name="connsiteX2686" fmla="*/ 7133994 w 7525108"/>
              <a:gd name="connsiteY2686" fmla="*/ 2414093 h 6858007"/>
              <a:gd name="connsiteX2687" fmla="*/ 7164584 w 7525108"/>
              <a:gd name="connsiteY2687" fmla="*/ 2451239 h 6858007"/>
              <a:gd name="connsiteX2688" fmla="*/ 7182064 w 7525108"/>
              <a:gd name="connsiteY2688" fmla="*/ 2494939 h 6858007"/>
              <a:gd name="connsiteX2689" fmla="*/ 7188619 w 7525108"/>
              <a:gd name="connsiteY2689" fmla="*/ 2545195 h 6858007"/>
              <a:gd name="connsiteX2690" fmla="*/ 7182064 w 7525108"/>
              <a:gd name="connsiteY2690" fmla="*/ 2593266 h 6858007"/>
              <a:gd name="connsiteX2691" fmla="*/ 7164584 w 7525108"/>
              <a:gd name="connsiteY2691" fmla="*/ 2636963 h 6858007"/>
              <a:gd name="connsiteX2692" fmla="*/ 7133994 w 7525108"/>
              <a:gd name="connsiteY2692" fmla="*/ 2671926 h 6858007"/>
              <a:gd name="connsiteX2693" fmla="*/ 7096849 w 7525108"/>
              <a:gd name="connsiteY2693" fmla="*/ 2702515 h 6858007"/>
              <a:gd name="connsiteX2694" fmla="*/ 7055334 w 7525108"/>
              <a:gd name="connsiteY2694" fmla="*/ 2719995 h 6858007"/>
              <a:gd name="connsiteX2695" fmla="*/ 7007264 w 7525108"/>
              <a:gd name="connsiteY2695" fmla="*/ 2726551 h 6858007"/>
              <a:gd name="connsiteX2696" fmla="*/ 6959195 w 7525108"/>
              <a:gd name="connsiteY2696" fmla="*/ 2719995 h 6858007"/>
              <a:gd name="connsiteX2697" fmla="*/ 6915495 w 7525108"/>
              <a:gd name="connsiteY2697" fmla="*/ 2702515 h 6858007"/>
              <a:gd name="connsiteX2698" fmla="*/ 6876165 w 7525108"/>
              <a:gd name="connsiteY2698" fmla="*/ 2671926 h 6858007"/>
              <a:gd name="connsiteX2699" fmla="*/ 6847760 w 7525108"/>
              <a:gd name="connsiteY2699" fmla="*/ 2636963 h 6858007"/>
              <a:gd name="connsiteX2700" fmla="*/ 6830280 w 7525108"/>
              <a:gd name="connsiteY2700" fmla="*/ 2593266 h 6858007"/>
              <a:gd name="connsiteX2701" fmla="*/ 6823725 w 7525108"/>
              <a:gd name="connsiteY2701" fmla="*/ 2545195 h 6858007"/>
              <a:gd name="connsiteX2702" fmla="*/ 6830280 w 7525108"/>
              <a:gd name="connsiteY2702" fmla="*/ 2494939 h 6858007"/>
              <a:gd name="connsiteX2703" fmla="*/ 6847760 w 7525108"/>
              <a:gd name="connsiteY2703" fmla="*/ 2451239 h 6858007"/>
              <a:gd name="connsiteX2704" fmla="*/ 6876165 w 7525108"/>
              <a:gd name="connsiteY2704" fmla="*/ 2414093 h 6858007"/>
              <a:gd name="connsiteX2705" fmla="*/ 6915495 w 7525108"/>
              <a:gd name="connsiteY2705" fmla="*/ 2387873 h 6858007"/>
              <a:gd name="connsiteX2706" fmla="*/ 6959195 w 7525108"/>
              <a:gd name="connsiteY2706" fmla="*/ 2368207 h 6858007"/>
              <a:gd name="connsiteX2707" fmla="*/ 2158770 w 7525108"/>
              <a:gd name="connsiteY2707" fmla="*/ 2355087 h 6858007"/>
              <a:gd name="connsiteX2708" fmla="*/ 2167510 w 7525108"/>
              <a:gd name="connsiteY2708" fmla="*/ 2357271 h 6858007"/>
              <a:gd name="connsiteX2709" fmla="*/ 2176250 w 7525108"/>
              <a:gd name="connsiteY2709" fmla="*/ 2361642 h 6858007"/>
              <a:gd name="connsiteX2710" fmla="*/ 2182805 w 7525108"/>
              <a:gd name="connsiteY2710" fmla="*/ 2368196 h 6858007"/>
              <a:gd name="connsiteX2711" fmla="*/ 2187175 w 7525108"/>
              <a:gd name="connsiteY2711" fmla="*/ 2374751 h 6858007"/>
              <a:gd name="connsiteX2712" fmla="*/ 2189360 w 7525108"/>
              <a:gd name="connsiteY2712" fmla="*/ 2387861 h 6858007"/>
              <a:gd name="connsiteX2713" fmla="*/ 2187175 w 7525108"/>
              <a:gd name="connsiteY2713" fmla="*/ 2396601 h 6858007"/>
              <a:gd name="connsiteX2714" fmla="*/ 2182805 w 7525108"/>
              <a:gd name="connsiteY2714" fmla="*/ 2405342 h 6858007"/>
              <a:gd name="connsiteX2715" fmla="*/ 2176250 w 7525108"/>
              <a:gd name="connsiteY2715" fmla="*/ 2411897 h 6858007"/>
              <a:gd name="connsiteX2716" fmla="*/ 2167510 w 7525108"/>
              <a:gd name="connsiteY2716" fmla="*/ 2416267 h 6858007"/>
              <a:gd name="connsiteX2717" fmla="*/ 2158770 w 7525108"/>
              <a:gd name="connsiteY2717" fmla="*/ 2416267 h 6858007"/>
              <a:gd name="connsiteX2718" fmla="*/ 2147845 w 7525108"/>
              <a:gd name="connsiteY2718" fmla="*/ 2416267 h 6858007"/>
              <a:gd name="connsiteX2719" fmla="*/ 2139105 w 7525108"/>
              <a:gd name="connsiteY2719" fmla="*/ 2411897 h 6858007"/>
              <a:gd name="connsiteX2720" fmla="*/ 2132550 w 7525108"/>
              <a:gd name="connsiteY2720" fmla="*/ 2405342 h 6858007"/>
              <a:gd name="connsiteX2721" fmla="*/ 2128180 w 7525108"/>
              <a:gd name="connsiteY2721" fmla="*/ 2396601 h 6858007"/>
              <a:gd name="connsiteX2722" fmla="*/ 2125995 w 7525108"/>
              <a:gd name="connsiteY2722" fmla="*/ 2387861 h 6858007"/>
              <a:gd name="connsiteX2723" fmla="*/ 2128180 w 7525108"/>
              <a:gd name="connsiteY2723" fmla="*/ 2374751 h 6858007"/>
              <a:gd name="connsiteX2724" fmla="*/ 2132550 w 7525108"/>
              <a:gd name="connsiteY2724" fmla="*/ 2368196 h 6858007"/>
              <a:gd name="connsiteX2725" fmla="*/ 2139105 w 7525108"/>
              <a:gd name="connsiteY2725" fmla="*/ 2361642 h 6858007"/>
              <a:gd name="connsiteX2726" fmla="*/ 2147845 w 7525108"/>
              <a:gd name="connsiteY2726" fmla="*/ 2357271 h 6858007"/>
              <a:gd name="connsiteX2727" fmla="*/ 3069911 w 7525108"/>
              <a:gd name="connsiteY2727" fmla="*/ 2335425 h 6858007"/>
              <a:gd name="connsiteX2728" fmla="*/ 3089576 w 7525108"/>
              <a:gd name="connsiteY2728" fmla="*/ 2339794 h 6858007"/>
              <a:gd name="connsiteX2729" fmla="*/ 3109241 w 7525108"/>
              <a:gd name="connsiteY2729" fmla="*/ 2350719 h 6858007"/>
              <a:gd name="connsiteX2730" fmla="*/ 3120166 w 7525108"/>
              <a:gd name="connsiteY2730" fmla="*/ 2368199 h 6858007"/>
              <a:gd name="connsiteX2731" fmla="*/ 3124536 w 7525108"/>
              <a:gd name="connsiteY2731" fmla="*/ 2390049 h 6858007"/>
              <a:gd name="connsiteX2732" fmla="*/ 3120166 w 7525108"/>
              <a:gd name="connsiteY2732" fmla="*/ 2409714 h 6858007"/>
              <a:gd name="connsiteX2733" fmla="*/ 3109241 w 7525108"/>
              <a:gd name="connsiteY2733" fmla="*/ 2425009 h 6858007"/>
              <a:gd name="connsiteX2734" fmla="*/ 3089576 w 7525108"/>
              <a:gd name="connsiteY2734" fmla="*/ 2438119 h 6858007"/>
              <a:gd name="connsiteX2735" fmla="*/ 3069911 w 7525108"/>
              <a:gd name="connsiteY2735" fmla="*/ 2442489 h 6858007"/>
              <a:gd name="connsiteX2736" fmla="*/ 3048061 w 7525108"/>
              <a:gd name="connsiteY2736" fmla="*/ 2438119 h 6858007"/>
              <a:gd name="connsiteX2737" fmla="*/ 3032766 w 7525108"/>
              <a:gd name="connsiteY2737" fmla="*/ 2425009 h 6858007"/>
              <a:gd name="connsiteX2738" fmla="*/ 3021841 w 7525108"/>
              <a:gd name="connsiteY2738" fmla="*/ 2409714 h 6858007"/>
              <a:gd name="connsiteX2739" fmla="*/ 3017471 w 7525108"/>
              <a:gd name="connsiteY2739" fmla="*/ 2390049 h 6858007"/>
              <a:gd name="connsiteX2740" fmla="*/ 3021841 w 7525108"/>
              <a:gd name="connsiteY2740" fmla="*/ 2368199 h 6858007"/>
              <a:gd name="connsiteX2741" fmla="*/ 3032766 w 7525108"/>
              <a:gd name="connsiteY2741" fmla="*/ 2350719 h 6858007"/>
              <a:gd name="connsiteX2742" fmla="*/ 3048061 w 7525108"/>
              <a:gd name="connsiteY2742" fmla="*/ 2339794 h 6858007"/>
              <a:gd name="connsiteX2743" fmla="*/ 3989792 w 7525108"/>
              <a:gd name="connsiteY2743" fmla="*/ 2313579 h 6858007"/>
              <a:gd name="connsiteX2744" fmla="*/ 4022566 w 7525108"/>
              <a:gd name="connsiteY2744" fmla="*/ 2320133 h 6858007"/>
              <a:gd name="connsiteX2745" fmla="*/ 4046601 w 7525108"/>
              <a:gd name="connsiteY2745" fmla="*/ 2337614 h 6858007"/>
              <a:gd name="connsiteX2746" fmla="*/ 4064081 w 7525108"/>
              <a:gd name="connsiteY2746" fmla="*/ 2361649 h 6858007"/>
              <a:gd name="connsiteX2747" fmla="*/ 4070636 w 7525108"/>
              <a:gd name="connsiteY2747" fmla="*/ 2392239 h 6858007"/>
              <a:gd name="connsiteX2748" fmla="*/ 4064081 w 7525108"/>
              <a:gd name="connsiteY2748" fmla="*/ 2422829 h 6858007"/>
              <a:gd name="connsiteX2749" fmla="*/ 4046601 w 7525108"/>
              <a:gd name="connsiteY2749" fmla="*/ 2449048 h 6858007"/>
              <a:gd name="connsiteX2750" fmla="*/ 4022566 w 7525108"/>
              <a:gd name="connsiteY2750" fmla="*/ 2464343 h 6858007"/>
              <a:gd name="connsiteX2751" fmla="*/ 3989792 w 7525108"/>
              <a:gd name="connsiteY2751" fmla="*/ 2470899 h 6858007"/>
              <a:gd name="connsiteX2752" fmla="*/ 3961387 w 7525108"/>
              <a:gd name="connsiteY2752" fmla="*/ 2464343 h 6858007"/>
              <a:gd name="connsiteX2753" fmla="*/ 3935167 w 7525108"/>
              <a:gd name="connsiteY2753" fmla="*/ 2449048 h 6858007"/>
              <a:gd name="connsiteX2754" fmla="*/ 3919872 w 7525108"/>
              <a:gd name="connsiteY2754" fmla="*/ 2422829 h 6858007"/>
              <a:gd name="connsiteX2755" fmla="*/ 3913317 w 7525108"/>
              <a:gd name="connsiteY2755" fmla="*/ 2392239 h 6858007"/>
              <a:gd name="connsiteX2756" fmla="*/ 3919872 w 7525108"/>
              <a:gd name="connsiteY2756" fmla="*/ 2361649 h 6858007"/>
              <a:gd name="connsiteX2757" fmla="*/ 3935167 w 7525108"/>
              <a:gd name="connsiteY2757" fmla="*/ 2337614 h 6858007"/>
              <a:gd name="connsiteX2758" fmla="*/ 3961387 w 7525108"/>
              <a:gd name="connsiteY2758" fmla="*/ 2320133 h 6858007"/>
              <a:gd name="connsiteX2759" fmla="*/ 4927154 w 7525108"/>
              <a:gd name="connsiteY2759" fmla="*/ 2293918 h 6858007"/>
              <a:gd name="connsiteX2760" fmla="*/ 4962113 w 7525108"/>
              <a:gd name="connsiteY2760" fmla="*/ 2300473 h 6858007"/>
              <a:gd name="connsiteX2761" fmla="*/ 4990518 w 7525108"/>
              <a:gd name="connsiteY2761" fmla="*/ 2313583 h 6858007"/>
              <a:gd name="connsiteX2762" fmla="*/ 5014553 w 7525108"/>
              <a:gd name="connsiteY2762" fmla="*/ 2337617 h 6858007"/>
              <a:gd name="connsiteX2763" fmla="*/ 5029848 w 7525108"/>
              <a:gd name="connsiteY2763" fmla="*/ 2366022 h 6858007"/>
              <a:gd name="connsiteX2764" fmla="*/ 5034218 w 7525108"/>
              <a:gd name="connsiteY2764" fmla="*/ 2400984 h 6858007"/>
              <a:gd name="connsiteX2765" fmla="*/ 5029848 w 7525108"/>
              <a:gd name="connsiteY2765" fmla="*/ 2435944 h 6858007"/>
              <a:gd name="connsiteX2766" fmla="*/ 5014553 w 7525108"/>
              <a:gd name="connsiteY2766" fmla="*/ 2464350 h 6858007"/>
              <a:gd name="connsiteX2767" fmla="*/ 4990518 w 7525108"/>
              <a:gd name="connsiteY2767" fmla="*/ 2488385 h 6858007"/>
              <a:gd name="connsiteX2768" fmla="*/ 4962113 w 7525108"/>
              <a:gd name="connsiteY2768" fmla="*/ 2501494 h 6858007"/>
              <a:gd name="connsiteX2769" fmla="*/ 4927154 w 7525108"/>
              <a:gd name="connsiteY2769" fmla="*/ 2508051 h 6858007"/>
              <a:gd name="connsiteX2770" fmla="*/ 4892194 w 7525108"/>
              <a:gd name="connsiteY2770" fmla="*/ 2501494 h 6858007"/>
              <a:gd name="connsiteX2771" fmla="*/ 4863789 w 7525108"/>
              <a:gd name="connsiteY2771" fmla="*/ 2488385 h 6858007"/>
              <a:gd name="connsiteX2772" fmla="*/ 4839754 w 7525108"/>
              <a:gd name="connsiteY2772" fmla="*/ 2464350 h 6858007"/>
              <a:gd name="connsiteX2773" fmla="*/ 4826644 w 7525108"/>
              <a:gd name="connsiteY2773" fmla="*/ 2435944 h 6858007"/>
              <a:gd name="connsiteX2774" fmla="*/ 4820089 w 7525108"/>
              <a:gd name="connsiteY2774" fmla="*/ 2400984 h 6858007"/>
              <a:gd name="connsiteX2775" fmla="*/ 4826644 w 7525108"/>
              <a:gd name="connsiteY2775" fmla="*/ 2366022 h 6858007"/>
              <a:gd name="connsiteX2776" fmla="*/ 4839754 w 7525108"/>
              <a:gd name="connsiteY2776" fmla="*/ 2337617 h 6858007"/>
              <a:gd name="connsiteX2777" fmla="*/ 4863789 w 7525108"/>
              <a:gd name="connsiteY2777" fmla="*/ 2313583 h 6858007"/>
              <a:gd name="connsiteX2778" fmla="*/ 4892194 w 7525108"/>
              <a:gd name="connsiteY2778" fmla="*/ 2300473 h 6858007"/>
              <a:gd name="connsiteX2779" fmla="*/ 5903844 w 7525108"/>
              <a:gd name="connsiteY2779" fmla="*/ 2269882 h 6858007"/>
              <a:gd name="connsiteX2780" fmla="*/ 5940989 w 7525108"/>
              <a:gd name="connsiteY2780" fmla="*/ 2276436 h 6858007"/>
              <a:gd name="connsiteX2781" fmla="*/ 5978134 w 7525108"/>
              <a:gd name="connsiteY2781" fmla="*/ 2291732 h 6858007"/>
              <a:gd name="connsiteX2782" fmla="*/ 6010909 w 7525108"/>
              <a:gd name="connsiteY2782" fmla="*/ 2315766 h 6858007"/>
              <a:gd name="connsiteX2783" fmla="*/ 6032759 w 7525108"/>
              <a:gd name="connsiteY2783" fmla="*/ 2346358 h 6858007"/>
              <a:gd name="connsiteX2784" fmla="*/ 6048054 w 7525108"/>
              <a:gd name="connsiteY2784" fmla="*/ 2383503 h 6858007"/>
              <a:gd name="connsiteX2785" fmla="*/ 6056794 w 7525108"/>
              <a:gd name="connsiteY2785" fmla="*/ 2422832 h 6858007"/>
              <a:gd name="connsiteX2786" fmla="*/ 6048054 w 7525108"/>
              <a:gd name="connsiteY2786" fmla="*/ 2464349 h 6858007"/>
              <a:gd name="connsiteX2787" fmla="*/ 6032759 w 7525108"/>
              <a:gd name="connsiteY2787" fmla="*/ 2501494 h 6858007"/>
              <a:gd name="connsiteX2788" fmla="*/ 6010909 w 7525108"/>
              <a:gd name="connsiteY2788" fmla="*/ 2534270 h 6858007"/>
              <a:gd name="connsiteX2789" fmla="*/ 5978134 w 7525108"/>
              <a:gd name="connsiteY2789" fmla="*/ 2556120 h 6858007"/>
              <a:gd name="connsiteX2790" fmla="*/ 5940989 w 7525108"/>
              <a:gd name="connsiteY2790" fmla="*/ 2571415 h 6858007"/>
              <a:gd name="connsiteX2791" fmla="*/ 5903844 w 7525108"/>
              <a:gd name="connsiteY2791" fmla="*/ 2575784 h 6858007"/>
              <a:gd name="connsiteX2792" fmla="*/ 5862330 w 7525108"/>
              <a:gd name="connsiteY2792" fmla="*/ 2571415 h 6858007"/>
              <a:gd name="connsiteX2793" fmla="*/ 5825185 w 7525108"/>
              <a:gd name="connsiteY2793" fmla="*/ 2556120 h 6858007"/>
              <a:gd name="connsiteX2794" fmla="*/ 5792410 w 7525108"/>
              <a:gd name="connsiteY2794" fmla="*/ 2534270 h 6858007"/>
              <a:gd name="connsiteX2795" fmla="*/ 5770560 w 7525108"/>
              <a:gd name="connsiteY2795" fmla="*/ 2501494 h 6858007"/>
              <a:gd name="connsiteX2796" fmla="*/ 5755265 w 7525108"/>
              <a:gd name="connsiteY2796" fmla="*/ 2464349 h 6858007"/>
              <a:gd name="connsiteX2797" fmla="*/ 5748710 w 7525108"/>
              <a:gd name="connsiteY2797" fmla="*/ 2422832 h 6858007"/>
              <a:gd name="connsiteX2798" fmla="*/ 5755265 w 7525108"/>
              <a:gd name="connsiteY2798" fmla="*/ 2383503 h 6858007"/>
              <a:gd name="connsiteX2799" fmla="*/ 5770560 w 7525108"/>
              <a:gd name="connsiteY2799" fmla="*/ 2346358 h 6858007"/>
              <a:gd name="connsiteX2800" fmla="*/ 5792410 w 7525108"/>
              <a:gd name="connsiteY2800" fmla="*/ 2315766 h 6858007"/>
              <a:gd name="connsiteX2801" fmla="*/ 5825185 w 7525108"/>
              <a:gd name="connsiteY2801" fmla="*/ 2291732 h 6858007"/>
              <a:gd name="connsiteX2802" fmla="*/ 5862330 w 7525108"/>
              <a:gd name="connsiteY2802" fmla="*/ 2276436 h 6858007"/>
              <a:gd name="connsiteX2803" fmla="*/ 7455188 w 7525108"/>
              <a:gd name="connsiteY2803" fmla="*/ 2232736 h 6858007"/>
              <a:gd name="connsiteX2804" fmla="*/ 7503258 w 7525108"/>
              <a:gd name="connsiteY2804" fmla="*/ 2237107 h 6858007"/>
              <a:gd name="connsiteX2805" fmla="*/ 7525108 w 7525108"/>
              <a:gd name="connsiteY2805" fmla="*/ 2245846 h 6858007"/>
              <a:gd name="connsiteX2806" fmla="*/ 7525108 w 7525108"/>
              <a:gd name="connsiteY2806" fmla="*/ 2602007 h 6858007"/>
              <a:gd name="connsiteX2807" fmla="*/ 7503258 w 7525108"/>
              <a:gd name="connsiteY2807" fmla="*/ 2610746 h 6858007"/>
              <a:gd name="connsiteX2808" fmla="*/ 7455188 w 7525108"/>
              <a:gd name="connsiteY2808" fmla="*/ 2617300 h 6858007"/>
              <a:gd name="connsiteX2809" fmla="*/ 7404933 w 7525108"/>
              <a:gd name="connsiteY2809" fmla="*/ 2610746 h 6858007"/>
              <a:gd name="connsiteX2810" fmla="*/ 7356864 w 7525108"/>
              <a:gd name="connsiteY2810" fmla="*/ 2591081 h 6858007"/>
              <a:gd name="connsiteX2811" fmla="*/ 7317534 w 7525108"/>
              <a:gd name="connsiteY2811" fmla="*/ 2560490 h 6858007"/>
              <a:gd name="connsiteX2812" fmla="*/ 7286944 w 7525108"/>
              <a:gd name="connsiteY2812" fmla="*/ 2521160 h 6858007"/>
              <a:gd name="connsiteX2813" fmla="*/ 7269464 w 7525108"/>
              <a:gd name="connsiteY2813" fmla="*/ 2475275 h 6858007"/>
              <a:gd name="connsiteX2814" fmla="*/ 7262909 w 7525108"/>
              <a:gd name="connsiteY2814" fmla="*/ 2422832 h 6858007"/>
              <a:gd name="connsiteX2815" fmla="*/ 7269464 w 7525108"/>
              <a:gd name="connsiteY2815" fmla="*/ 2372578 h 6858007"/>
              <a:gd name="connsiteX2816" fmla="*/ 7286944 w 7525108"/>
              <a:gd name="connsiteY2816" fmla="*/ 2326693 h 6858007"/>
              <a:gd name="connsiteX2817" fmla="*/ 7317534 w 7525108"/>
              <a:gd name="connsiteY2817" fmla="*/ 2287363 h 6858007"/>
              <a:gd name="connsiteX2818" fmla="*/ 7356864 w 7525108"/>
              <a:gd name="connsiteY2818" fmla="*/ 2256773 h 6858007"/>
              <a:gd name="connsiteX2819" fmla="*/ 7404933 w 7525108"/>
              <a:gd name="connsiteY2819" fmla="*/ 2239292 h 6858007"/>
              <a:gd name="connsiteX2820" fmla="*/ 833573 w 7525108"/>
              <a:gd name="connsiteY2820" fmla="*/ 2143135 h 6858007"/>
              <a:gd name="connsiteX2821" fmla="*/ 843406 w 7525108"/>
              <a:gd name="connsiteY2821" fmla="*/ 2152968 h 6858007"/>
              <a:gd name="connsiteX2822" fmla="*/ 833573 w 7525108"/>
              <a:gd name="connsiteY2822" fmla="*/ 2162800 h 6858007"/>
              <a:gd name="connsiteX2823" fmla="*/ 823740 w 7525108"/>
              <a:gd name="connsiteY2823" fmla="*/ 2152968 h 6858007"/>
              <a:gd name="connsiteX2824" fmla="*/ 833573 w 7525108"/>
              <a:gd name="connsiteY2824" fmla="*/ 2143135 h 6858007"/>
              <a:gd name="connsiteX2825" fmla="*/ 1745806 w 7525108"/>
              <a:gd name="connsiteY2825" fmla="*/ 2134399 h 6858007"/>
              <a:gd name="connsiteX2826" fmla="*/ 1752361 w 7525108"/>
              <a:gd name="connsiteY2826" fmla="*/ 2136584 h 6858007"/>
              <a:gd name="connsiteX2827" fmla="*/ 1761101 w 7525108"/>
              <a:gd name="connsiteY2827" fmla="*/ 2140954 h 6858007"/>
              <a:gd name="connsiteX2828" fmla="*/ 1765471 w 7525108"/>
              <a:gd name="connsiteY2828" fmla="*/ 2147509 h 6858007"/>
              <a:gd name="connsiteX2829" fmla="*/ 1767656 w 7525108"/>
              <a:gd name="connsiteY2829" fmla="*/ 2154064 h 6858007"/>
              <a:gd name="connsiteX2830" fmla="*/ 1765471 w 7525108"/>
              <a:gd name="connsiteY2830" fmla="*/ 2162803 h 6858007"/>
              <a:gd name="connsiteX2831" fmla="*/ 1761101 w 7525108"/>
              <a:gd name="connsiteY2831" fmla="*/ 2169358 h 6858007"/>
              <a:gd name="connsiteX2832" fmla="*/ 1752361 w 7525108"/>
              <a:gd name="connsiteY2832" fmla="*/ 2173728 h 6858007"/>
              <a:gd name="connsiteX2833" fmla="*/ 1745806 w 7525108"/>
              <a:gd name="connsiteY2833" fmla="*/ 2175913 h 6858007"/>
              <a:gd name="connsiteX2834" fmla="*/ 1737066 w 7525108"/>
              <a:gd name="connsiteY2834" fmla="*/ 2173728 h 6858007"/>
              <a:gd name="connsiteX2835" fmla="*/ 1730511 w 7525108"/>
              <a:gd name="connsiteY2835" fmla="*/ 2169358 h 6858007"/>
              <a:gd name="connsiteX2836" fmla="*/ 1726141 w 7525108"/>
              <a:gd name="connsiteY2836" fmla="*/ 2162803 h 6858007"/>
              <a:gd name="connsiteX2837" fmla="*/ 1723956 w 7525108"/>
              <a:gd name="connsiteY2837" fmla="*/ 2154064 h 6858007"/>
              <a:gd name="connsiteX2838" fmla="*/ 1726141 w 7525108"/>
              <a:gd name="connsiteY2838" fmla="*/ 2147509 h 6858007"/>
              <a:gd name="connsiteX2839" fmla="*/ 1730511 w 7525108"/>
              <a:gd name="connsiteY2839" fmla="*/ 2140954 h 6858007"/>
              <a:gd name="connsiteX2840" fmla="*/ 1737066 w 7525108"/>
              <a:gd name="connsiteY2840" fmla="*/ 2136584 h 6858007"/>
              <a:gd name="connsiteX2841" fmla="*/ 6589932 w 7525108"/>
              <a:gd name="connsiteY2841" fmla="*/ 2121301 h 6858007"/>
              <a:gd name="connsiteX2842" fmla="*/ 6633631 w 7525108"/>
              <a:gd name="connsiteY2842" fmla="*/ 2125671 h 6858007"/>
              <a:gd name="connsiteX2843" fmla="*/ 6675146 w 7525108"/>
              <a:gd name="connsiteY2843" fmla="*/ 2145336 h 6858007"/>
              <a:gd name="connsiteX2844" fmla="*/ 6710106 w 7525108"/>
              <a:gd name="connsiteY2844" fmla="*/ 2169371 h 6858007"/>
              <a:gd name="connsiteX2845" fmla="*/ 6736326 w 7525108"/>
              <a:gd name="connsiteY2845" fmla="*/ 2204331 h 6858007"/>
              <a:gd name="connsiteX2846" fmla="*/ 6753806 w 7525108"/>
              <a:gd name="connsiteY2846" fmla="*/ 2245846 h 6858007"/>
              <a:gd name="connsiteX2847" fmla="*/ 6760361 w 7525108"/>
              <a:gd name="connsiteY2847" fmla="*/ 2291732 h 6858007"/>
              <a:gd name="connsiteX2848" fmla="*/ 6753806 w 7525108"/>
              <a:gd name="connsiteY2848" fmla="*/ 2335432 h 6858007"/>
              <a:gd name="connsiteX2849" fmla="*/ 6736326 w 7525108"/>
              <a:gd name="connsiteY2849" fmla="*/ 2374762 h 6858007"/>
              <a:gd name="connsiteX2850" fmla="*/ 6710106 w 7525108"/>
              <a:gd name="connsiteY2850" fmla="*/ 2409722 h 6858007"/>
              <a:gd name="connsiteX2851" fmla="*/ 6675146 w 7525108"/>
              <a:gd name="connsiteY2851" fmla="*/ 2435942 h 6858007"/>
              <a:gd name="connsiteX2852" fmla="*/ 6633631 w 7525108"/>
              <a:gd name="connsiteY2852" fmla="*/ 2453423 h 6858007"/>
              <a:gd name="connsiteX2853" fmla="*/ 6589932 w 7525108"/>
              <a:gd name="connsiteY2853" fmla="*/ 2459978 h 6858007"/>
              <a:gd name="connsiteX2854" fmla="*/ 6544047 w 7525108"/>
              <a:gd name="connsiteY2854" fmla="*/ 2453423 h 6858007"/>
              <a:gd name="connsiteX2855" fmla="*/ 6506902 w 7525108"/>
              <a:gd name="connsiteY2855" fmla="*/ 2435942 h 6858007"/>
              <a:gd name="connsiteX2856" fmla="*/ 6471942 w 7525108"/>
              <a:gd name="connsiteY2856" fmla="*/ 2409722 h 6858007"/>
              <a:gd name="connsiteX2857" fmla="*/ 6443537 w 7525108"/>
              <a:gd name="connsiteY2857" fmla="*/ 2374762 h 6858007"/>
              <a:gd name="connsiteX2858" fmla="*/ 6428242 w 7525108"/>
              <a:gd name="connsiteY2858" fmla="*/ 2335432 h 6858007"/>
              <a:gd name="connsiteX2859" fmla="*/ 6421687 w 7525108"/>
              <a:gd name="connsiteY2859" fmla="*/ 2291732 h 6858007"/>
              <a:gd name="connsiteX2860" fmla="*/ 6428242 w 7525108"/>
              <a:gd name="connsiteY2860" fmla="*/ 2245846 h 6858007"/>
              <a:gd name="connsiteX2861" fmla="*/ 6443537 w 7525108"/>
              <a:gd name="connsiteY2861" fmla="*/ 2204331 h 6858007"/>
              <a:gd name="connsiteX2862" fmla="*/ 6471942 w 7525108"/>
              <a:gd name="connsiteY2862" fmla="*/ 2169371 h 6858007"/>
              <a:gd name="connsiteX2863" fmla="*/ 6506902 w 7525108"/>
              <a:gd name="connsiteY2863" fmla="*/ 2145336 h 6858007"/>
              <a:gd name="connsiteX2864" fmla="*/ 6544047 w 7525108"/>
              <a:gd name="connsiteY2864" fmla="*/ 2125671 h 6858007"/>
              <a:gd name="connsiteX2865" fmla="*/ 2663503 w 7525108"/>
              <a:gd name="connsiteY2865" fmla="*/ 2116922 h 6858007"/>
              <a:gd name="connsiteX2866" fmla="*/ 2683168 w 7525108"/>
              <a:gd name="connsiteY2866" fmla="*/ 2123477 h 6858007"/>
              <a:gd name="connsiteX2867" fmla="*/ 2696278 w 7525108"/>
              <a:gd name="connsiteY2867" fmla="*/ 2138772 h 6858007"/>
              <a:gd name="connsiteX2868" fmla="*/ 2702833 w 7525108"/>
              <a:gd name="connsiteY2868" fmla="*/ 2158437 h 6858007"/>
              <a:gd name="connsiteX2869" fmla="*/ 2696278 w 7525108"/>
              <a:gd name="connsiteY2869" fmla="*/ 2178102 h 6858007"/>
              <a:gd name="connsiteX2870" fmla="*/ 2683168 w 7525108"/>
              <a:gd name="connsiteY2870" fmla="*/ 2193397 h 6858007"/>
              <a:gd name="connsiteX2871" fmla="*/ 2663503 w 7525108"/>
              <a:gd name="connsiteY2871" fmla="*/ 2197767 h 6858007"/>
              <a:gd name="connsiteX2872" fmla="*/ 2641653 w 7525108"/>
              <a:gd name="connsiteY2872" fmla="*/ 2193397 h 6858007"/>
              <a:gd name="connsiteX2873" fmla="*/ 2628543 w 7525108"/>
              <a:gd name="connsiteY2873" fmla="*/ 2178102 h 6858007"/>
              <a:gd name="connsiteX2874" fmla="*/ 2624173 w 7525108"/>
              <a:gd name="connsiteY2874" fmla="*/ 2158437 h 6858007"/>
              <a:gd name="connsiteX2875" fmla="*/ 2628543 w 7525108"/>
              <a:gd name="connsiteY2875" fmla="*/ 2138772 h 6858007"/>
              <a:gd name="connsiteX2876" fmla="*/ 2641653 w 7525108"/>
              <a:gd name="connsiteY2876" fmla="*/ 2123477 h 6858007"/>
              <a:gd name="connsiteX2877" fmla="*/ 3589939 w 7525108"/>
              <a:gd name="connsiteY2877" fmla="*/ 2101632 h 6858007"/>
              <a:gd name="connsiteX2878" fmla="*/ 3613974 w 7525108"/>
              <a:gd name="connsiteY2878" fmla="*/ 2106002 h 6858007"/>
              <a:gd name="connsiteX2879" fmla="*/ 3633639 w 7525108"/>
              <a:gd name="connsiteY2879" fmla="*/ 2119112 h 6858007"/>
              <a:gd name="connsiteX2880" fmla="*/ 3646749 w 7525108"/>
              <a:gd name="connsiteY2880" fmla="*/ 2138777 h 6858007"/>
              <a:gd name="connsiteX2881" fmla="*/ 3651119 w 7525108"/>
              <a:gd name="connsiteY2881" fmla="*/ 2162812 h 6858007"/>
              <a:gd name="connsiteX2882" fmla="*/ 3646749 w 7525108"/>
              <a:gd name="connsiteY2882" fmla="*/ 2189032 h 6858007"/>
              <a:gd name="connsiteX2883" fmla="*/ 3633639 w 7525108"/>
              <a:gd name="connsiteY2883" fmla="*/ 2208697 h 6858007"/>
              <a:gd name="connsiteX2884" fmla="*/ 3613974 w 7525108"/>
              <a:gd name="connsiteY2884" fmla="*/ 2219621 h 6858007"/>
              <a:gd name="connsiteX2885" fmla="*/ 3589939 w 7525108"/>
              <a:gd name="connsiteY2885" fmla="*/ 2226177 h 6858007"/>
              <a:gd name="connsiteX2886" fmla="*/ 3565904 w 7525108"/>
              <a:gd name="connsiteY2886" fmla="*/ 2219621 h 6858007"/>
              <a:gd name="connsiteX2887" fmla="*/ 3544054 w 7525108"/>
              <a:gd name="connsiteY2887" fmla="*/ 2208697 h 6858007"/>
              <a:gd name="connsiteX2888" fmla="*/ 3533129 w 7525108"/>
              <a:gd name="connsiteY2888" fmla="*/ 2189032 h 6858007"/>
              <a:gd name="connsiteX2889" fmla="*/ 3526574 w 7525108"/>
              <a:gd name="connsiteY2889" fmla="*/ 2162812 h 6858007"/>
              <a:gd name="connsiteX2890" fmla="*/ 3533129 w 7525108"/>
              <a:gd name="connsiteY2890" fmla="*/ 2138777 h 6858007"/>
              <a:gd name="connsiteX2891" fmla="*/ 3544054 w 7525108"/>
              <a:gd name="connsiteY2891" fmla="*/ 2119112 h 6858007"/>
              <a:gd name="connsiteX2892" fmla="*/ 3565904 w 7525108"/>
              <a:gd name="connsiteY2892" fmla="*/ 2106002 h 6858007"/>
              <a:gd name="connsiteX2893" fmla="*/ 4533856 w 7525108"/>
              <a:gd name="connsiteY2893" fmla="*/ 2071052 h 6858007"/>
              <a:gd name="connsiteX2894" fmla="*/ 4566630 w 7525108"/>
              <a:gd name="connsiteY2894" fmla="*/ 2075421 h 6858007"/>
              <a:gd name="connsiteX2895" fmla="*/ 4592850 w 7525108"/>
              <a:gd name="connsiteY2895" fmla="*/ 2092901 h 6858007"/>
              <a:gd name="connsiteX2896" fmla="*/ 4616885 w 7525108"/>
              <a:gd name="connsiteY2896" fmla="*/ 2112561 h 6858007"/>
              <a:gd name="connsiteX2897" fmla="*/ 4632180 w 7525108"/>
              <a:gd name="connsiteY2897" fmla="*/ 2143151 h 6858007"/>
              <a:gd name="connsiteX2898" fmla="*/ 4636550 w 7525108"/>
              <a:gd name="connsiteY2898" fmla="*/ 2173741 h 6858007"/>
              <a:gd name="connsiteX2899" fmla="*/ 4632180 w 7525108"/>
              <a:gd name="connsiteY2899" fmla="*/ 2206517 h 6858007"/>
              <a:gd name="connsiteX2900" fmla="*/ 4616885 w 7525108"/>
              <a:gd name="connsiteY2900" fmla="*/ 2234922 h 6858007"/>
              <a:gd name="connsiteX2901" fmla="*/ 4592850 w 7525108"/>
              <a:gd name="connsiteY2901" fmla="*/ 2256771 h 6858007"/>
              <a:gd name="connsiteX2902" fmla="*/ 4566630 w 7525108"/>
              <a:gd name="connsiteY2902" fmla="*/ 2269882 h 6858007"/>
              <a:gd name="connsiteX2903" fmla="*/ 4533856 w 7525108"/>
              <a:gd name="connsiteY2903" fmla="*/ 2276436 h 6858007"/>
              <a:gd name="connsiteX2904" fmla="*/ 4501081 w 7525108"/>
              <a:gd name="connsiteY2904" fmla="*/ 2269882 h 6858007"/>
              <a:gd name="connsiteX2905" fmla="*/ 4472676 w 7525108"/>
              <a:gd name="connsiteY2905" fmla="*/ 2256771 h 6858007"/>
              <a:gd name="connsiteX2906" fmla="*/ 4450826 w 7525108"/>
              <a:gd name="connsiteY2906" fmla="*/ 2234922 h 6858007"/>
              <a:gd name="connsiteX2907" fmla="*/ 4435531 w 7525108"/>
              <a:gd name="connsiteY2907" fmla="*/ 2206517 h 6858007"/>
              <a:gd name="connsiteX2908" fmla="*/ 4431161 w 7525108"/>
              <a:gd name="connsiteY2908" fmla="*/ 2173741 h 6858007"/>
              <a:gd name="connsiteX2909" fmla="*/ 4435531 w 7525108"/>
              <a:gd name="connsiteY2909" fmla="*/ 2143151 h 6858007"/>
              <a:gd name="connsiteX2910" fmla="*/ 4450826 w 7525108"/>
              <a:gd name="connsiteY2910" fmla="*/ 2112561 h 6858007"/>
              <a:gd name="connsiteX2911" fmla="*/ 4472676 w 7525108"/>
              <a:gd name="connsiteY2911" fmla="*/ 2092901 h 6858007"/>
              <a:gd name="connsiteX2912" fmla="*/ 4501081 w 7525108"/>
              <a:gd name="connsiteY2912" fmla="*/ 2075421 h 6858007"/>
              <a:gd name="connsiteX2913" fmla="*/ 5514917 w 7525108"/>
              <a:gd name="connsiteY2913" fmla="*/ 2068869 h 6858007"/>
              <a:gd name="connsiteX2914" fmla="*/ 5556432 w 7525108"/>
              <a:gd name="connsiteY2914" fmla="*/ 2075424 h 6858007"/>
              <a:gd name="connsiteX2915" fmla="*/ 5589207 w 7525108"/>
              <a:gd name="connsiteY2915" fmla="*/ 2095088 h 6858007"/>
              <a:gd name="connsiteX2916" fmla="*/ 5619797 w 7525108"/>
              <a:gd name="connsiteY2916" fmla="*/ 2121301 h 6858007"/>
              <a:gd name="connsiteX2917" fmla="*/ 5637277 w 7525108"/>
              <a:gd name="connsiteY2917" fmla="*/ 2158444 h 6858007"/>
              <a:gd name="connsiteX2918" fmla="*/ 5643832 w 7525108"/>
              <a:gd name="connsiteY2918" fmla="*/ 2199959 h 6858007"/>
              <a:gd name="connsiteX2919" fmla="*/ 5637277 w 7525108"/>
              <a:gd name="connsiteY2919" fmla="*/ 2241476 h 6858007"/>
              <a:gd name="connsiteX2920" fmla="*/ 5619797 w 7525108"/>
              <a:gd name="connsiteY2920" fmla="*/ 2276436 h 6858007"/>
              <a:gd name="connsiteX2921" fmla="*/ 5589207 w 7525108"/>
              <a:gd name="connsiteY2921" fmla="*/ 2304841 h 6858007"/>
              <a:gd name="connsiteX2922" fmla="*/ 5556432 w 7525108"/>
              <a:gd name="connsiteY2922" fmla="*/ 2322321 h 6858007"/>
              <a:gd name="connsiteX2923" fmla="*/ 5514917 w 7525108"/>
              <a:gd name="connsiteY2923" fmla="*/ 2328877 h 6858007"/>
              <a:gd name="connsiteX2924" fmla="*/ 5473402 w 7525108"/>
              <a:gd name="connsiteY2924" fmla="*/ 2322321 h 6858007"/>
              <a:gd name="connsiteX2925" fmla="*/ 5436257 w 7525108"/>
              <a:gd name="connsiteY2925" fmla="*/ 2304841 h 6858007"/>
              <a:gd name="connsiteX2926" fmla="*/ 5410037 w 7525108"/>
              <a:gd name="connsiteY2926" fmla="*/ 2276436 h 6858007"/>
              <a:gd name="connsiteX2927" fmla="*/ 5388187 w 7525108"/>
              <a:gd name="connsiteY2927" fmla="*/ 2241476 h 6858007"/>
              <a:gd name="connsiteX2928" fmla="*/ 5383817 w 7525108"/>
              <a:gd name="connsiteY2928" fmla="*/ 2199959 h 6858007"/>
              <a:gd name="connsiteX2929" fmla="*/ 5388187 w 7525108"/>
              <a:gd name="connsiteY2929" fmla="*/ 2158444 h 6858007"/>
              <a:gd name="connsiteX2930" fmla="*/ 5410037 w 7525108"/>
              <a:gd name="connsiteY2930" fmla="*/ 2121301 h 6858007"/>
              <a:gd name="connsiteX2931" fmla="*/ 5436257 w 7525108"/>
              <a:gd name="connsiteY2931" fmla="*/ 2095088 h 6858007"/>
              <a:gd name="connsiteX2932" fmla="*/ 5473402 w 7525108"/>
              <a:gd name="connsiteY2932" fmla="*/ 2075424 h 6858007"/>
              <a:gd name="connsiteX2933" fmla="*/ 1330659 w 7525108"/>
              <a:gd name="connsiteY2933" fmla="*/ 1909345 h 6858007"/>
              <a:gd name="connsiteX2934" fmla="*/ 1337214 w 7525108"/>
              <a:gd name="connsiteY2934" fmla="*/ 1909345 h 6858007"/>
              <a:gd name="connsiteX2935" fmla="*/ 1341585 w 7525108"/>
              <a:gd name="connsiteY2935" fmla="*/ 1909345 h 6858007"/>
              <a:gd name="connsiteX2936" fmla="*/ 1345954 w 7525108"/>
              <a:gd name="connsiteY2936" fmla="*/ 1913715 h 6858007"/>
              <a:gd name="connsiteX2937" fmla="*/ 1350324 w 7525108"/>
              <a:gd name="connsiteY2937" fmla="*/ 1918085 h 6858007"/>
              <a:gd name="connsiteX2938" fmla="*/ 1350324 w 7525108"/>
              <a:gd name="connsiteY2938" fmla="*/ 1922455 h 6858007"/>
              <a:gd name="connsiteX2939" fmla="*/ 1350324 w 7525108"/>
              <a:gd name="connsiteY2939" fmla="*/ 1929010 h 6858007"/>
              <a:gd name="connsiteX2940" fmla="*/ 1345954 w 7525108"/>
              <a:gd name="connsiteY2940" fmla="*/ 1935565 h 6858007"/>
              <a:gd name="connsiteX2941" fmla="*/ 1341585 w 7525108"/>
              <a:gd name="connsiteY2941" fmla="*/ 1937750 h 6858007"/>
              <a:gd name="connsiteX2942" fmla="*/ 1337214 w 7525108"/>
              <a:gd name="connsiteY2942" fmla="*/ 1939935 h 6858007"/>
              <a:gd name="connsiteX2943" fmla="*/ 1330659 w 7525108"/>
              <a:gd name="connsiteY2943" fmla="*/ 1937750 h 6858007"/>
              <a:gd name="connsiteX2944" fmla="*/ 1326289 w 7525108"/>
              <a:gd name="connsiteY2944" fmla="*/ 1935565 h 6858007"/>
              <a:gd name="connsiteX2945" fmla="*/ 1324104 w 7525108"/>
              <a:gd name="connsiteY2945" fmla="*/ 1929010 h 6858007"/>
              <a:gd name="connsiteX2946" fmla="*/ 1321918 w 7525108"/>
              <a:gd name="connsiteY2946" fmla="*/ 1922455 h 6858007"/>
              <a:gd name="connsiteX2947" fmla="*/ 1324104 w 7525108"/>
              <a:gd name="connsiteY2947" fmla="*/ 1918085 h 6858007"/>
              <a:gd name="connsiteX2948" fmla="*/ 1326289 w 7525108"/>
              <a:gd name="connsiteY2948" fmla="*/ 1913715 h 6858007"/>
              <a:gd name="connsiteX2949" fmla="*/ 421703 w 7525108"/>
              <a:gd name="connsiteY2949" fmla="*/ 1909341 h 6858007"/>
              <a:gd name="connsiteX2950" fmla="*/ 426072 w 7525108"/>
              <a:gd name="connsiteY2950" fmla="*/ 1911526 h 6858007"/>
              <a:gd name="connsiteX2951" fmla="*/ 430443 w 7525108"/>
              <a:gd name="connsiteY2951" fmla="*/ 1915896 h 6858007"/>
              <a:gd name="connsiteX2952" fmla="*/ 432627 w 7525108"/>
              <a:gd name="connsiteY2952" fmla="*/ 1920266 h 6858007"/>
              <a:gd name="connsiteX2953" fmla="*/ 430443 w 7525108"/>
              <a:gd name="connsiteY2953" fmla="*/ 1926821 h 6858007"/>
              <a:gd name="connsiteX2954" fmla="*/ 426072 w 7525108"/>
              <a:gd name="connsiteY2954" fmla="*/ 1929005 h 6858007"/>
              <a:gd name="connsiteX2955" fmla="*/ 421703 w 7525108"/>
              <a:gd name="connsiteY2955" fmla="*/ 1933375 h 6858007"/>
              <a:gd name="connsiteX2956" fmla="*/ 415148 w 7525108"/>
              <a:gd name="connsiteY2956" fmla="*/ 1929005 h 6858007"/>
              <a:gd name="connsiteX2957" fmla="*/ 412962 w 7525108"/>
              <a:gd name="connsiteY2957" fmla="*/ 1926821 h 6858007"/>
              <a:gd name="connsiteX2958" fmla="*/ 410777 w 7525108"/>
              <a:gd name="connsiteY2958" fmla="*/ 1920266 h 6858007"/>
              <a:gd name="connsiteX2959" fmla="*/ 412962 w 7525108"/>
              <a:gd name="connsiteY2959" fmla="*/ 1915896 h 6858007"/>
              <a:gd name="connsiteX2960" fmla="*/ 415148 w 7525108"/>
              <a:gd name="connsiteY2960" fmla="*/ 1911526 h 6858007"/>
              <a:gd name="connsiteX2961" fmla="*/ 6185708 w 7525108"/>
              <a:gd name="connsiteY2961" fmla="*/ 1907179 h 6858007"/>
              <a:gd name="connsiteX2962" fmla="*/ 6225037 w 7525108"/>
              <a:gd name="connsiteY2962" fmla="*/ 1913734 h 6858007"/>
              <a:gd name="connsiteX2963" fmla="*/ 6259997 w 7525108"/>
              <a:gd name="connsiteY2963" fmla="*/ 1926844 h 6858007"/>
              <a:gd name="connsiteX2964" fmla="*/ 6288402 w 7525108"/>
              <a:gd name="connsiteY2964" fmla="*/ 1950879 h 6858007"/>
              <a:gd name="connsiteX2965" fmla="*/ 6312437 w 7525108"/>
              <a:gd name="connsiteY2965" fmla="*/ 1979284 h 6858007"/>
              <a:gd name="connsiteX2966" fmla="*/ 6325547 w 7525108"/>
              <a:gd name="connsiteY2966" fmla="*/ 2014244 h 6858007"/>
              <a:gd name="connsiteX2967" fmla="*/ 6329917 w 7525108"/>
              <a:gd name="connsiteY2967" fmla="*/ 2053575 h 6858007"/>
              <a:gd name="connsiteX2968" fmla="*/ 6325547 w 7525108"/>
              <a:gd name="connsiteY2968" fmla="*/ 2090719 h 6858007"/>
              <a:gd name="connsiteX2969" fmla="*/ 6312437 w 7525108"/>
              <a:gd name="connsiteY2969" fmla="*/ 2125671 h 6858007"/>
              <a:gd name="connsiteX2970" fmla="*/ 6288402 w 7525108"/>
              <a:gd name="connsiteY2970" fmla="*/ 2154075 h 6858007"/>
              <a:gd name="connsiteX2971" fmla="*/ 6259997 w 7525108"/>
              <a:gd name="connsiteY2971" fmla="*/ 2175925 h 6858007"/>
              <a:gd name="connsiteX2972" fmla="*/ 6225037 w 7525108"/>
              <a:gd name="connsiteY2972" fmla="*/ 2193405 h 6858007"/>
              <a:gd name="connsiteX2973" fmla="*/ 6185708 w 7525108"/>
              <a:gd name="connsiteY2973" fmla="*/ 2197775 h 6858007"/>
              <a:gd name="connsiteX2974" fmla="*/ 6146378 w 7525108"/>
              <a:gd name="connsiteY2974" fmla="*/ 2193405 h 6858007"/>
              <a:gd name="connsiteX2975" fmla="*/ 6113603 w 7525108"/>
              <a:gd name="connsiteY2975" fmla="*/ 2175925 h 6858007"/>
              <a:gd name="connsiteX2976" fmla="*/ 6085198 w 7525108"/>
              <a:gd name="connsiteY2976" fmla="*/ 2154075 h 6858007"/>
              <a:gd name="connsiteX2977" fmla="*/ 6063348 w 7525108"/>
              <a:gd name="connsiteY2977" fmla="*/ 2125671 h 6858007"/>
              <a:gd name="connsiteX2978" fmla="*/ 6045868 w 7525108"/>
              <a:gd name="connsiteY2978" fmla="*/ 2090719 h 6858007"/>
              <a:gd name="connsiteX2979" fmla="*/ 6041498 w 7525108"/>
              <a:gd name="connsiteY2979" fmla="*/ 2053575 h 6858007"/>
              <a:gd name="connsiteX2980" fmla="*/ 6045868 w 7525108"/>
              <a:gd name="connsiteY2980" fmla="*/ 2014244 h 6858007"/>
              <a:gd name="connsiteX2981" fmla="*/ 6063348 w 7525108"/>
              <a:gd name="connsiteY2981" fmla="*/ 1979284 h 6858007"/>
              <a:gd name="connsiteX2982" fmla="*/ 6085198 w 7525108"/>
              <a:gd name="connsiteY2982" fmla="*/ 1950879 h 6858007"/>
              <a:gd name="connsiteX2983" fmla="*/ 6113603 w 7525108"/>
              <a:gd name="connsiteY2983" fmla="*/ 1926844 h 6858007"/>
              <a:gd name="connsiteX2984" fmla="*/ 6146378 w 7525108"/>
              <a:gd name="connsiteY2984" fmla="*/ 1913734 h 6858007"/>
              <a:gd name="connsiteX2985" fmla="*/ 2259280 w 7525108"/>
              <a:gd name="connsiteY2985" fmla="*/ 1889683 h 6858007"/>
              <a:gd name="connsiteX2986" fmla="*/ 2278945 w 7525108"/>
              <a:gd name="connsiteY2986" fmla="*/ 1894053 h 6858007"/>
              <a:gd name="connsiteX2987" fmla="*/ 2294240 w 7525108"/>
              <a:gd name="connsiteY2987" fmla="*/ 1907163 h 6858007"/>
              <a:gd name="connsiteX2988" fmla="*/ 2298610 w 7525108"/>
              <a:gd name="connsiteY2988" fmla="*/ 1926828 h 6858007"/>
              <a:gd name="connsiteX2989" fmla="*/ 2294240 w 7525108"/>
              <a:gd name="connsiteY2989" fmla="*/ 1948678 h 6858007"/>
              <a:gd name="connsiteX2990" fmla="*/ 2278945 w 7525108"/>
              <a:gd name="connsiteY2990" fmla="*/ 1961788 h 6858007"/>
              <a:gd name="connsiteX2991" fmla="*/ 2259280 w 7525108"/>
              <a:gd name="connsiteY2991" fmla="*/ 1968343 h 6858007"/>
              <a:gd name="connsiteX2992" fmla="*/ 2239615 w 7525108"/>
              <a:gd name="connsiteY2992" fmla="*/ 1961788 h 6858007"/>
              <a:gd name="connsiteX2993" fmla="*/ 2224320 w 7525108"/>
              <a:gd name="connsiteY2993" fmla="*/ 1948678 h 6858007"/>
              <a:gd name="connsiteX2994" fmla="*/ 2219950 w 7525108"/>
              <a:gd name="connsiteY2994" fmla="*/ 1926828 h 6858007"/>
              <a:gd name="connsiteX2995" fmla="*/ 2224320 w 7525108"/>
              <a:gd name="connsiteY2995" fmla="*/ 1907163 h 6858007"/>
              <a:gd name="connsiteX2996" fmla="*/ 2239615 w 7525108"/>
              <a:gd name="connsiteY2996" fmla="*/ 1894053 h 6858007"/>
              <a:gd name="connsiteX2997" fmla="*/ 6994156 w 7525108"/>
              <a:gd name="connsiteY2997" fmla="*/ 1887517 h 6858007"/>
              <a:gd name="connsiteX2998" fmla="*/ 7040040 w 7525108"/>
              <a:gd name="connsiteY2998" fmla="*/ 1894072 h 6858007"/>
              <a:gd name="connsiteX2999" fmla="*/ 7079370 w 7525108"/>
              <a:gd name="connsiteY2999" fmla="*/ 1909366 h 6858007"/>
              <a:gd name="connsiteX3000" fmla="*/ 7114330 w 7525108"/>
              <a:gd name="connsiteY3000" fmla="*/ 1937769 h 6858007"/>
              <a:gd name="connsiteX3001" fmla="*/ 7140550 w 7525108"/>
              <a:gd name="connsiteY3001" fmla="*/ 1970545 h 6858007"/>
              <a:gd name="connsiteX3002" fmla="*/ 7158030 w 7525108"/>
              <a:gd name="connsiteY3002" fmla="*/ 2012061 h 6858007"/>
              <a:gd name="connsiteX3003" fmla="*/ 7164585 w 7525108"/>
              <a:gd name="connsiteY3003" fmla="*/ 2057947 h 6858007"/>
              <a:gd name="connsiteX3004" fmla="*/ 7158030 w 7525108"/>
              <a:gd name="connsiteY3004" fmla="*/ 2101637 h 6858007"/>
              <a:gd name="connsiteX3005" fmla="*/ 7140550 w 7525108"/>
              <a:gd name="connsiteY3005" fmla="*/ 2143151 h 6858007"/>
              <a:gd name="connsiteX3006" fmla="*/ 7114330 w 7525108"/>
              <a:gd name="connsiteY3006" fmla="*/ 2175926 h 6858007"/>
              <a:gd name="connsiteX3007" fmla="*/ 7079370 w 7525108"/>
              <a:gd name="connsiteY3007" fmla="*/ 2204332 h 6858007"/>
              <a:gd name="connsiteX3008" fmla="*/ 7040040 w 7525108"/>
              <a:gd name="connsiteY3008" fmla="*/ 2219626 h 6858007"/>
              <a:gd name="connsiteX3009" fmla="*/ 6994156 w 7525108"/>
              <a:gd name="connsiteY3009" fmla="*/ 2226182 h 6858007"/>
              <a:gd name="connsiteX3010" fmla="*/ 6948271 w 7525108"/>
              <a:gd name="connsiteY3010" fmla="*/ 2219626 h 6858007"/>
              <a:gd name="connsiteX3011" fmla="*/ 6908941 w 7525108"/>
              <a:gd name="connsiteY3011" fmla="*/ 2204332 h 6858007"/>
              <a:gd name="connsiteX3012" fmla="*/ 6873981 w 7525108"/>
              <a:gd name="connsiteY3012" fmla="*/ 2175926 h 6858007"/>
              <a:gd name="connsiteX3013" fmla="*/ 6847761 w 7525108"/>
              <a:gd name="connsiteY3013" fmla="*/ 2143151 h 6858007"/>
              <a:gd name="connsiteX3014" fmla="*/ 6830281 w 7525108"/>
              <a:gd name="connsiteY3014" fmla="*/ 2101637 h 6858007"/>
              <a:gd name="connsiteX3015" fmla="*/ 6825911 w 7525108"/>
              <a:gd name="connsiteY3015" fmla="*/ 2057947 h 6858007"/>
              <a:gd name="connsiteX3016" fmla="*/ 6830281 w 7525108"/>
              <a:gd name="connsiteY3016" fmla="*/ 2012061 h 6858007"/>
              <a:gd name="connsiteX3017" fmla="*/ 6847761 w 7525108"/>
              <a:gd name="connsiteY3017" fmla="*/ 1970545 h 6858007"/>
              <a:gd name="connsiteX3018" fmla="*/ 6873981 w 7525108"/>
              <a:gd name="connsiteY3018" fmla="*/ 1937769 h 6858007"/>
              <a:gd name="connsiteX3019" fmla="*/ 6908941 w 7525108"/>
              <a:gd name="connsiteY3019" fmla="*/ 1909366 h 6858007"/>
              <a:gd name="connsiteX3020" fmla="*/ 6948271 w 7525108"/>
              <a:gd name="connsiteY3020" fmla="*/ 1894072 h 6858007"/>
              <a:gd name="connsiteX3021" fmla="*/ 3192271 w 7525108"/>
              <a:gd name="connsiteY3021" fmla="*/ 1872207 h 6858007"/>
              <a:gd name="connsiteX3022" fmla="*/ 3216306 w 7525108"/>
              <a:gd name="connsiteY3022" fmla="*/ 1876578 h 6858007"/>
              <a:gd name="connsiteX3023" fmla="*/ 3235971 w 7525108"/>
              <a:gd name="connsiteY3023" fmla="*/ 1891873 h 6858007"/>
              <a:gd name="connsiteX3024" fmla="*/ 3249081 w 7525108"/>
              <a:gd name="connsiteY3024" fmla="*/ 1911537 h 6858007"/>
              <a:gd name="connsiteX3025" fmla="*/ 3253451 w 7525108"/>
              <a:gd name="connsiteY3025" fmla="*/ 1935571 h 6858007"/>
              <a:gd name="connsiteX3026" fmla="*/ 3249081 w 7525108"/>
              <a:gd name="connsiteY3026" fmla="*/ 1959607 h 6858007"/>
              <a:gd name="connsiteX3027" fmla="*/ 3235971 w 7525108"/>
              <a:gd name="connsiteY3027" fmla="*/ 1979271 h 6858007"/>
              <a:gd name="connsiteX3028" fmla="*/ 3216306 w 7525108"/>
              <a:gd name="connsiteY3028" fmla="*/ 1994566 h 6858007"/>
              <a:gd name="connsiteX3029" fmla="*/ 3192271 w 7525108"/>
              <a:gd name="connsiteY3029" fmla="*/ 1998937 h 6858007"/>
              <a:gd name="connsiteX3030" fmla="*/ 3168236 w 7525108"/>
              <a:gd name="connsiteY3030" fmla="*/ 1994566 h 6858007"/>
              <a:gd name="connsiteX3031" fmla="*/ 3146386 w 7525108"/>
              <a:gd name="connsiteY3031" fmla="*/ 1979271 h 6858007"/>
              <a:gd name="connsiteX3032" fmla="*/ 3133276 w 7525108"/>
              <a:gd name="connsiteY3032" fmla="*/ 1959607 h 6858007"/>
              <a:gd name="connsiteX3033" fmla="*/ 3128906 w 7525108"/>
              <a:gd name="connsiteY3033" fmla="*/ 1935571 h 6858007"/>
              <a:gd name="connsiteX3034" fmla="*/ 3133276 w 7525108"/>
              <a:gd name="connsiteY3034" fmla="*/ 1911537 h 6858007"/>
              <a:gd name="connsiteX3035" fmla="*/ 3146386 w 7525108"/>
              <a:gd name="connsiteY3035" fmla="*/ 1891873 h 6858007"/>
              <a:gd name="connsiteX3036" fmla="*/ 3168236 w 7525108"/>
              <a:gd name="connsiteY3036" fmla="*/ 1876578 h 6858007"/>
              <a:gd name="connsiteX3037" fmla="*/ 5125988 w 7525108"/>
              <a:gd name="connsiteY3037" fmla="*/ 1859107 h 6858007"/>
              <a:gd name="connsiteX3038" fmla="*/ 5163132 w 7525108"/>
              <a:gd name="connsiteY3038" fmla="*/ 1865662 h 6858007"/>
              <a:gd name="connsiteX3039" fmla="*/ 5193722 w 7525108"/>
              <a:gd name="connsiteY3039" fmla="*/ 1883142 h 6858007"/>
              <a:gd name="connsiteX3040" fmla="*/ 5219942 w 7525108"/>
              <a:gd name="connsiteY3040" fmla="*/ 1907176 h 6858007"/>
              <a:gd name="connsiteX3041" fmla="*/ 5235237 w 7525108"/>
              <a:gd name="connsiteY3041" fmla="*/ 1939951 h 6858007"/>
              <a:gd name="connsiteX3042" fmla="*/ 5241792 w 7525108"/>
              <a:gd name="connsiteY3042" fmla="*/ 1974911 h 6858007"/>
              <a:gd name="connsiteX3043" fmla="*/ 5235237 w 7525108"/>
              <a:gd name="connsiteY3043" fmla="*/ 2012056 h 6858007"/>
              <a:gd name="connsiteX3044" fmla="*/ 5219942 w 7525108"/>
              <a:gd name="connsiteY3044" fmla="*/ 2044831 h 6858007"/>
              <a:gd name="connsiteX3045" fmla="*/ 5193722 w 7525108"/>
              <a:gd name="connsiteY3045" fmla="*/ 2068866 h 6858007"/>
              <a:gd name="connsiteX3046" fmla="*/ 5163132 w 7525108"/>
              <a:gd name="connsiteY3046" fmla="*/ 2086346 h 6858007"/>
              <a:gd name="connsiteX3047" fmla="*/ 5125988 w 7525108"/>
              <a:gd name="connsiteY3047" fmla="*/ 2092901 h 6858007"/>
              <a:gd name="connsiteX3048" fmla="*/ 5088843 w 7525108"/>
              <a:gd name="connsiteY3048" fmla="*/ 2086346 h 6858007"/>
              <a:gd name="connsiteX3049" fmla="*/ 5058253 w 7525108"/>
              <a:gd name="connsiteY3049" fmla="*/ 2068866 h 6858007"/>
              <a:gd name="connsiteX3050" fmla="*/ 5032033 w 7525108"/>
              <a:gd name="connsiteY3050" fmla="*/ 2044831 h 6858007"/>
              <a:gd name="connsiteX3051" fmla="*/ 5014553 w 7525108"/>
              <a:gd name="connsiteY3051" fmla="*/ 2012056 h 6858007"/>
              <a:gd name="connsiteX3052" fmla="*/ 5010183 w 7525108"/>
              <a:gd name="connsiteY3052" fmla="*/ 1974911 h 6858007"/>
              <a:gd name="connsiteX3053" fmla="*/ 5014553 w 7525108"/>
              <a:gd name="connsiteY3053" fmla="*/ 1939951 h 6858007"/>
              <a:gd name="connsiteX3054" fmla="*/ 5032033 w 7525108"/>
              <a:gd name="connsiteY3054" fmla="*/ 1907176 h 6858007"/>
              <a:gd name="connsiteX3055" fmla="*/ 5058253 w 7525108"/>
              <a:gd name="connsiteY3055" fmla="*/ 1883142 h 6858007"/>
              <a:gd name="connsiteX3056" fmla="*/ 5088843 w 7525108"/>
              <a:gd name="connsiteY3056" fmla="*/ 1865662 h 6858007"/>
              <a:gd name="connsiteX3057" fmla="*/ 4140556 w 7525108"/>
              <a:gd name="connsiteY3057" fmla="*/ 1859102 h 6858007"/>
              <a:gd name="connsiteX3058" fmla="*/ 4171146 w 7525108"/>
              <a:gd name="connsiteY3058" fmla="*/ 1863472 h 6858007"/>
              <a:gd name="connsiteX3059" fmla="*/ 4192996 w 7525108"/>
              <a:gd name="connsiteY3059" fmla="*/ 1876583 h 6858007"/>
              <a:gd name="connsiteX3060" fmla="*/ 4214846 w 7525108"/>
              <a:gd name="connsiteY3060" fmla="*/ 1896248 h 6858007"/>
              <a:gd name="connsiteX3061" fmla="*/ 4225771 w 7525108"/>
              <a:gd name="connsiteY3061" fmla="*/ 1920282 h 6858007"/>
              <a:gd name="connsiteX3062" fmla="*/ 4230141 w 7525108"/>
              <a:gd name="connsiteY3062" fmla="*/ 1948687 h 6858007"/>
              <a:gd name="connsiteX3063" fmla="*/ 4225771 w 7525108"/>
              <a:gd name="connsiteY3063" fmla="*/ 1974907 h 6858007"/>
              <a:gd name="connsiteX3064" fmla="*/ 4214846 w 7525108"/>
              <a:gd name="connsiteY3064" fmla="*/ 2001126 h 6858007"/>
              <a:gd name="connsiteX3065" fmla="*/ 4192996 w 7525108"/>
              <a:gd name="connsiteY3065" fmla="*/ 2018607 h 6858007"/>
              <a:gd name="connsiteX3066" fmla="*/ 4171146 w 7525108"/>
              <a:gd name="connsiteY3066" fmla="*/ 2033902 h 6858007"/>
              <a:gd name="connsiteX3067" fmla="*/ 4140556 w 7525108"/>
              <a:gd name="connsiteY3067" fmla="*/ 2038273 h 6858007"/>
              <a:gd name="connsiteX3068" fmla="*/ 4114337 w 7525108"/>
              <a:gd name="connsiteY3068" fmla="*/ 2033902 h 6858007"/>
              <a:gd name="connsiteX3069" fmla="*/ 4088117 w 7525108"/>
              <a:gd name="connsiteY3069" fmla="*/ 2018607 h 6858007"/>
              <a:gd name="connsiteX3070" fmla="*/ 4070637 w 7525108"/>
              <a:gd name="connsiteY3070" fmla="*/ 2001126 h 6858007"/>
              <a:gd name="connsiteX3071" fmla="*/ 4057527 w 7525108"/>
              <a:gd name="connsiteY3071" fmla="*/ 1974907 h 6858007"/>
              <a:gd name="connsiteX3072" fmla="*/ 4050972 w 7525108"/>
              <a:gd name="connsiteY3072" fmla="*/ 1948687 h 6858007"/>
              <a:gd name="connsiteX3073" fmla="*/ 4057527 w 7525108"/>
              <a:gd name="connsiteY3073" fmla="*/ 1920282 h 6858007"/>
              <a:gd name="connsiteX3074" fmla="*/ 4070637 w 7525108"/>
              <a:gd name="connsiteY3074" fmla="*/ 1896248 h 6858007"/>
              <a:gd name="connsiteX3075" fmla="*/ 4088117 w 7525108"/>
              <a:gd name="connsiteY3075" fmla="*/ 1876583 h 6858007"/>
              <a:gd name="connsiteX3076" fmla="*/ 4114337 w 7525108"/>
              <a:gd name="connsiteY3076" fmla="*/ 1863472 h 6858007"/>
              <a:gd name="connsiteX3077" fmla="*/ 7455188 w 7525108"/>
              <a:gd name="connsiteY3077" fmla="*/ 1797929 h 6858007"/>
              <a:gd name="connsiteX3078" fmla="*/ 7494518 w 7525108"/>
              <a:gd name="connsiteY3078" fmla="*/ 1802301 h 6858007"/>
              <a:gd name="connsiteX3079" fmla="*/ 7525108 w 7525108"/>
              <a:gd name="connsiteY3079" fmla="*/ 1813226 h 6858007"/>
              <a:gd name="connsiteX3080" fmla="*/ 7525108 w 7525108"/>
              <a:gd name="connsiteY3080" fmla="*/ 2138781 h 6858007"/>
              <a:gd name="connsiteX3081" fmla="*/ 7494518 w 7525108"/>
              <a:gd name="connsiteY3081" fmla="*/ 2149705 h 6858007"/>
              <a:gd name="connsiteX3082" fmla="*/ 7455188 w 7525108"/>
              <a:gd name="connsiteY3082" fmla="*/ 2154075 h 6858007"/>
              <a:gd name="connsiteX3083" fmla="*/ 7407118 w 7525108"/>
              <a:gd name="connsiteY3083" fmla="*/ 2147521 h 6858007"/>
              <a:gd name="connsiteX3084" fmla="*/ 7365604 w 7525108"/>
              <a:gd name="connsiteY3084" fmla="*/ 2127855 h 6858007"/>
              <a:gd name="connsiteX3085" fmla="*/ 7328459 w 7525108"/>
              <a:gd name="connsiteY3085" fmla="*/ 2101636 h 6858007"/>
              <a:gd name="connsiteX3086" fmla="*/ 7302239 w 7525108"/>
              <a:gd name="connsiteY3086" fmla="*/ 2064500 h 6858007"/>
              <a:gd name="connsiteX3087" fmla="*/ 7282574 w 7525108"/>
              <a:gd name="connsiteY3087" fmla="*/ 2022985 h 6858007"/>
              <a:gd name="connsiteX3088" fmla="*/ 7276019 w 7525108"/>
              <a:gd name="connsiteY3088" fmla="*/ 1974915 h 6858007"/>
              <a:gd name="connsiteX3089" fmla="*/ 7282574 w 7525108"/>
              <a:gd name="connsiteY3089" fmla="*/ 1926845 h 6858007"/>
              <a:gd name="connsiteX3090" fmla="*/ 7302239 w 7525108"/>
              <a:gd name="connsiteY3090" fmla="*/ 1887515 h 6858007"/>
              <a:gd name="connsiteX3091" fmla="*/ 7328459 w 7525108"/>
              <a:gd name="connsiteY3091" fmla="*/ 1850370 h 6858007"/>
              <a:gd name="connsiteX3092" fmla="*/ 7365604 w 7525108"/>
              <a:gd name="connsiteY3092" fmla="*/ 1821966 h 6858007"/>
              <a:gd name="connsiteX3093" fmla="*/ 7407118 w 7525108"/>
              <a:gd name="connsiteY3093" fmla="*/ 1804485 h 6858007"/>
              <a:gd name="connsiteX3094" fmla="*/ 5788041 w 7525108"/>
              <a:gd name="connsiteY3094" fmla="*/ 1690866 h 6858007"/>
              <a:gd name="connsiteX3095" fmla="*/ 5829556 w 7525108"/>
              <a:gd name="connsiteY3095" fmla="*/ 1697421 h 6858007"/>
              <a:gd name="connsiteX3096" fmla="*/ 5866701 w 7525108"/>
              <a:gd name="connsiteY3096" fmla="*/ 1714901 h 6858007"/>
              <a:gd name="connsiteX3097" fmla="*/ 5892921 w 7525108"/>
              <a:gd name="connsiteY3097" fmla="*/ 1743305 h 6858007"/>
              <a:gd name="connsiteX3098" fmla="*/ 5912586 w 7525108"/>
              <a:gd name="connsiteY3098" fmla="*/ 1778266 h 6858007"/>
              <a:gd name="connsiteX3099" fmla="*/ 5919141 w 7525108"/>
              <a:gd name="connsiteY3099" fmla="*/ 1819780 h 6858007"/>
              <a:gd name="connsiteX3100" fmla="*/ 5912586 w 7525108"/>
              <a:gd name="connsiteY3100" fmla="*/ 1861294 h 6858007"/>
              <a:gd name="connsiteX3101" fmla="*/ 5892921 w 7525108"/>
              <a:gd name="connsiteY3101" fmla="*/ 1898440 h 6858007"/>
              <a:gd name="connsiteX3102" fmla="*/ 5866701 w 7525108"/>
              <a:gd name="connsiteY3102" fmla="*/ 1924658 h 6858007"/>
              <a:gd name="connsiteX3103" fmla="*/ 5829556 w 7525108"/>
              <a:gd name="connsiteY3103" fmla="*/ 1944324 h 6858007"/>
              <a:gd name="connsiteX3104" fmla="*/ 5788041 w 7525108"/>
              <a:gd name="connsiteY3104" fmla="*/ 1950879 h 6858007"/>
              <a:gd name="connsiteX3105" fmla="*/ 5746526 w 7525108"/>
              <a:gd name="connsiteY3105" fmla="*/ 1944324 h 6858007"/>
              <a:gd name="connsiteX3106" fmla="*/ 5711566 w 7525108"/>
              <a:gd name="connsiteY3106" fmla="*/ 1924658 h 6858007"/>
              <a:gd name="connsiteX3107" fmla="*/ 5683161 w 7525108"/>
              <a:gd name="connsiteY3107" fmla="*/ 1898440 h 6858007"/>
              <a:gd name="connsiteX3108" fmla="*/ 5665681 w 7525108"/>
              <a:gd name="connsiteY3108" fmla="*/ 1861294 h 6858007"/>
              <a:gd name="connsiteX3109" fmla="*/ 5659126 w 7525108"/>
              <a:gd name="connsiteY3109" fmla="*/ 1819780 h 6858007"/>
              <a:gd name="connsiteX3110" fmla="*/ 5665681 w 7525108"/>
              <a:gd name="connsiteY3110" fmla="*/ 1778266 h 6858007"/>
              <a:gd name="connsiteX3111" fmla="*/ 5683161 w 7525108"/>
              <a:gd name="connsiteY3111" fmla="*/ 1743305 h 6858007"/>
              <a:gd name="connsiteX3112" fmla="*/ 5711566 w 7525108"/>
              <a:gd name="connsiteY3112" fmla="*/ 1714901 h 6858007"/>
              <a:gd name="connsiteX3113" fmla="*/ 5746526 w 7525108"/>
              <a:gd name="connsiteY3113" fmla="*/ 1697421 h 6858007"/>
              <a:gd name="connsiteX3114" fmla="*/ 926435 w 7525108"/>
              <a:gd name="connsiteY3114" fmla="*/ 1679918 h 6858007"/>
              <a:gd name="connsiteX3115" fmla="*/ 930806 w 7525108"/>
              <a:gd name="connsiteY3115" fmla="*/ 1679918 h 6858007"/>
              <a:gd name="connsiteX3116" fmla="*/ 937361 w 7525108"/>
              <a:gd name="connsiteY3116" fmla="*/ 1679918 h 6858007"/>
              <a:gd name="connsiteX3117" fmla="*/ 939545 w 7525108"/>
              <a:gd name="connsiteY3117" fmla="*/ 1684288 h 6858007"/>
              <a:gd name="connsiteX3118" fmla="*/ 943916 w 7525108"/>
              <a:gd name="connsiteY3118" fmla="*/ 1688658 h 6858007"/>
              <a:gd name="connsiteX3119" fmla="*/ 943916 w 7525108"/>
              <a:gd name="connsiteY3119" fmla="*/ 1695213 h 6858007"/>
              <a:gd name="connsiteX3120" fmla="*/ 943916 w 7525108"/>
              <a:gd name="connsiteY3120" fmla="*/ 1699582 h 6858007"/>
              <a:gd name="connsiteX3121" fmla="*/ 939545 w 7525108"/>
              <a:gd name="connsiteY3121" fmla="*/ 1703952 h 6858007"/>
              <a:gd name="connsiteX3122" fmla="*/ 937361 w 7525108"/>
              <a:gd name="connsiteY3122" fmla="*/ 1706137 h 6858007"/>
              <a:gd name="connsiteX3123" fmla="*/ 930806 w 7525108"/>
              <a:gd name="connsiteY3123" fmla="*/ 1708322 h 6858007"/>
              <a:gd name="connsiteX3124" fmla="*/ 926435 w 7525108"/>
              <a:gd name="connsiteY3124" fmla="*/ 1706137 h 6858007"/>
              <a:gd name="connsiteX3125" fmla="*/ 922066 w 7525108"/>
              <a:gd name="connsiteY3125" fmla="*/ 1703952 h 6858007"/>
              <a:gd name="connsiteX3126" fmla="*/ 919880 w 7525108"/>
              <a:gd name="connsiteY3126" fmla="*/ 1699582 h 6858007"/>
              <a:gd name="connsiteX3127" fmla="*/ 917696 w 7525108"/>
              <a:gd name="connsiteY3127" fmla="*/ 1695213 h 6858007"/>
              <a:gd name="connsiteX3128" fmla="*/ 919880 w 7525108"/>
              <a:gd name="connsiteY3128" fmla="*/ 1688658 h 6858007"/>
              <a:gd name="connsiteX3129" fmla="*/ 922066 w 7525108"/>
              <a:gd name="connsiteY3129" fmla="*/ 1684288 h 6858007"/>
              <a:gd name="connsiteX3130" fmla="*/ 13110 w 7525108"/>
              <a:gd name="connsiteY3130" fmla="*/ 1677731 h 6858007"/>
              <a:gd name="connsiteX3131" fmla="*/ 17479 w 7525108"/>
              <a:gd name="connsiteY3131" fmla="*/ 1679916 h 6858007"/>
              <a:gd name="connsiteX3132" fmla="*/ 21851 w 7525108"/>
              <a:gd name="connsiteY3132" fmla="*/ 1686471 h 6858007"/>
              <a:gd name="connsiteX3133" fmla="*/ 24035 w 7525108"/>
              <a:gd name="connsiteY3133" fmla="*/ 1690841 h 6858007"/>
              <a:gd name="connsiteX3134" fmla="*/ 21851 w 7525108"/>
              <a:gd name="connsiteY3134" fmla="*/ 1697395 h 6858007"/>
              <a:gd name="connsiteX3135" fmla="*/ 17479 w 7525108"/>
              <a:gd name="connsiteY3135" fmla="*/ 1699580 h 6858007"/>
              <a:gd name="connsiteX3136" fmla="*/ 13110 w 7525108"/>
              <a:gd name="connsiteY3136" fmla="*/ 1701765 h 6858007"/>
              <a:gd name="connsiteX3137" fmla="*/ 4369 w 7525108"/>
              <a:gd name="connsiteY3137" fmla="*/ 1699580 h 6858007"/>
              <a:gd name="connsiteX3138" fmla="*/ 0 w 7525108"/>
              <a:gd name="connsiteY3138" fmla="*/ 1697395 h 6858007"/>
              <a:gd name="connsiteX3139" fmla="*/ 0 w 7525108"/>
              <a:gd name="connsiteY3139" fmla="*/ 1690841 h 6858007"/>
              <a:gd name="connsiteX3140" fmla="*/ 0 w 7525108"/>
              <a:gd name="connsiteY3140" fmla="*/ 1686471 h 6858007"/>
              <a:gd name="connsiteX3141" fmla="*/ 4369 w 7525108"/>
              <a:gd name="connsiteY3141" fmla="*/ 1679916 h 6858007"/>
              <a:gd name="connsiteX3142" fmla="*/ 1848501 w 7525108"/>
              <a:gd name="connsiteY3142" fmla="*/ 1671182 h 6858007"/>
              <a:gd name="connsiteX3143" fmla="*/ 1859426 w 7525108"/>
              <a:gd name="connsiteY3143" fmla="*/ 1671182 h 6858007"/>
              <a:gd name="connsiteX3144" fmla="*/ 1868166 w 7525108"/>
              <a:gd name="connsiteY3144" fmla="*/ 1671182 h 6858007"/>
              <a:gd name="connsiteX3145" fmla="*/ 1874721 w 7525108"/>
              <a:gd name="connsiteY3145" fmla="*/ 1675552 h 6858007"/>
              <a:gd name="connsiteX3146" fmla="*/ 1881276 w 7525108"/>
              <a:gd name="connsiteY3146" fmla="*/ 1684292 h 6858007"/>
              <a:gd name="connsiteX3147" fmla="*/ 1883461 w 7525108"/>
              <a:gd name="connsiteY3147" fmla="*/ 1690847 h 6858007"/>
              <a:gd name="connsiteX3148" fmla="*/ 1885646 w 7525108"/>
              <a:gd name="connsiteY3148" fmla="*/ 1699587 h 6858007"/>
              <a:gd name="connsiteX3149" fmla="*/ 1883461 w 7525108"/>
              <a:gd name="connsiteY3149" fmla="*/ 1708327 h 6858007"/>
              <a:gd name="connsiteX3150" fmla="*/ 1881276 w 7525108"/>
              <a:gd name="connsiteY3150" fmla="*/ 1714882 h 6858007"/>
              <a:gd name="connsiteX3151" fmla="*/ 1874721 w 7525108"/>
              <a:gd name="connsiteY3151" fmla="*/ 1721436 h 6858007"/>
              <a:gd name="connsiteX3152" fmla="*/ 1868166 w 7525108"/>
              <a:gd name="connsiteY3152" fmla="*/ 1725806 h 6858007"/>
              <a:gd name="connsiteX3153" fmla="*/ 1859426 w 7525108"/>
              <a:gd name="connsiteY3153" fmla="*/ 1725806 h 6858007"/>
              <a:gd name="connsiteX3154" fmla="*/ 1848501 w 7525108"/>
              <a:gd name="connsiteY3154" fmla="*/ 1725806 h 6858007"/>
              <a:gd name="connsiteX3155" fmla="*/ 1841946 w 7525108"/>
              <a:gd name="connsiteY3155" fmla="*/ 1721436 h 6858007"/>
              <a:gd name="connsiteX3156" fmla="*/ 1835391 w 7525108"/>
              <a:gd name="connsiteY3156" fmla="*/ 1714882 h 6858007"/>
              <a:gd name="connsiteX3157" fmla="*/ 1831021 w 7525108"/>
              <a:gd name="connsiteY3157" fmla="*/ 1708327 h 6858007"/>
              <a:gd name="connsiteX3158" fmla="*/ 1831021 w 7525108"/>
              <a:gd name="connsiteY3158" fmla="*/ 1699587 h 6858007"/>
              <a:gd name="connsiteX3159" fmla="*/ 1831021 w 7525108"/>
              <a:gd name="connsiteY3159" fmla="*/ 1690847 h 6858007"/>
              <a:gd name="connsiteX3160" fmla="*/ 1835391 w 7525108"/>
              <a:gd name="connsiteY3160" fmla="*/ 1684292 h 6858007"/>
              <a:gd name="connsiteX3161" fmla="*/ 1841946 w 7525108"/>
              <a:gd name="connsiteY3161" fmla="*/ 1675552 h 6858007"/>
              <a:gd name="connsiteX3162" fmla="*/ 2794602 w 7525108"/>
              <a:gd name="connsiteY3162" fmla="*/ 1660262 h 6858007"/>
              <a:gd name="connsiteX3163" fmla="*/ 2820822 w 7525108"/>
              <a:gd name="connsiteY3163" fmla="*/ 1666817 h 6858007"/>
              <a:gd name="connsiteX3164" fmla="*/ 2836117 w 7525108"/>
              <a:gd name="connsiteY3164" fmla="*/ 1684297 h 6858007"/>
              <a:gd name="connsiteX3165" fmla="*/ 2842672 w 7525108"/>
              <a:gd name="connsiteY3165" fmla="*/ 1708332 h 6858007"/>
              <a:gd name="connsiteX3166" fmla="*/ 2836117 w 7525108"/>
              <a:gd name="connsiteY3166" fmla="*/ 1732368 h 6858007"/>
              <a:gd name="connsiteX3167" fmla="*/ 2820822 w 7525108"/>
              <a:gd name="connsiteY3167" fmla="*/ 1749847 h 6858007"/>
              <a:gd name="connsiteX3168" fmla="*/ 2794602 w 7525108"/>
              <a:gd name="connsiteY3168" fmla="*/ 1756402 h 6858007"/>
              <a:gd name="connsiteX3169" fmla="*/ 2770567 w 7525108"/>
              <a:gd name="connsiteY3169" fmla="*/ 1749847 h 6858007"/>
              <a:gd name="connsiteX3170" fmla="*/ 2753087 w 7525108"/>
              <a:gd name="connsiteY3170" fmla="*/ 1732368 h 6858007"/>
              <a:gd name="connsiteX3171" fmla="*/ 2746532 w 7525108"/>
              <a:gd name="connsiteY3171" fmla="*/ 1708332 h 6858007"/>
              <a:gd name="connsiteX3172" fmla="*/ 2753087 w 7525108"/>
              <a:gd name="connsiteY3172" fmla="*/ 1684297 h 6858007"/>
              <a:gd name="connsiteX3173" fmla="*/ 2770567 w 7525108"/>
              <a:gd name="connsiteY3173" fmla="*/ 1666817 h 6858007"/>
              <a:gd name="connsiteX3174" fmla="*/ 4737060 w 7525108"/>
              <a:gd name="connsiteY3174" fmla="*/ 1655903 h 6858007"/>
              <a:gd name="connsiteX3175" fmla="*/ 4767649 w 7525108"/>
              <a:gd name="connsiteY3175" fmla="*/ 1660272 h 6858007"/>
              <a:gd name="connsiteX3176" fmla="*/ 4793869 w 7525108"/>
              <a:gd name="connsiteY3176" fmla="*/ 1673382 h 6858007"/>
              <a:gd name="connsiteX3177" fmla="*/ 4815719 w 7525108"/>
              <a:gd name="connsiteY3177" fmla="*/ 1695231 h 6858007"/>
              <a:gd name="connsiteX3178" fmla="*/ 4828829 w 7525108"/>
              <a:gd name="connsiteY3178" fmla="*/ 1721451 h 6858007"/>
              <a:gd name="connsiteX3179" fmla="*/ 4833199 w 7525108"/>
              <a:gd name="connsiteY3179" fmla="*/ 1752041 h 6858007"/>
              <a:gd name="connsiteX3180" fmla="*/ 4828829 w 7525108"/>
              <a:gd name="connsiteY3180" fmla="*/ 1782632 h 6858007"/>
              <a:gd name="connsiteX3181" fmla="*/ 4815719 w 7525108"/>
              <a:gd name="connsiteY3181" fmla="*/ 1808851 h 6858007"/>
              <a:gd name="connsiteX3182" fmla="*/ 4793869 w 7525108"/>
              <a:gd name="connsiteY3182" fmla="*/ 1828517 h 6858007"/>
              <a:gd name="connsiteX3183" fmla="*/ 4767649 w 7525108"/>
              <a:gd name="connsiteY3183" fmla="*/ 1843811 h 6858007"/>
              <a:gd name="connsiteX3184" fmla="*/ 4737060 w 7525108"/>
              <a:gd name="connsiteY3184" fmla="*/ 1848181 h 6858007"/>
              <a:gd name="connsiteX3185" fmla="*/ 4708655 w 7525108"/>
              <a:gd name="connsiteY3185" fmla="*/ 1843811 h 6858007"/>
              <a:gd name="connsiteX3186" fmla="*/ 4680250 w 7525108"/>
              <a:gd name="connsiteY3186" fmla="*/ 1828517 h 6858007"/>
              <a:gd name="connsiteX3187" fmla="*/ 4660585 w 7525108"/>
              <a:gd name="connsiteY3187" fmla="*/ 1808851 h 6858007"/>
              <a:gd name="connsiteX3188" fmla="*/ 4645290 w 7525108"/>
              <a:gd name="connsiteY3188" fmla="*/ 1782632 h 6858007"/>
              <a:gd name="connsiteX3189" fmla="*/ 4640920 w 7525108"/>
              <a:gd name="connsiteY3189" fmla="*/ 1752041 h 6858007"/>
              <a:gd name="connsiteX3190" fmla="*/ 4645290 w 7525108"/>
              <a:gd name="connsiteY3190" fmla="*/ 1721451 h 6858007"/>
              <a:gd name="connsiteX3191" fmla="*/ 4660585 w 7525108"/>
              <a:gd name="connsiteY3191" fmla="*/ 1695231 h 6858007"/>
              <a:gd name="connsiteX3192" fmla="*/ 4680250 w 7525108"/>
              <a:gd name="connsiteY3192" fmla="*/ 1673382 h 6858007"/>
              <a:gd name="connsiteX3193" fmla="*/ 4708655 w 7525108"/>
              <a:gd name="connsiteY3193" fmla="*/ 1660272 h 6858007"/>
              <a:gd name="connsiteX3194" fmla="*/ 3749444 w 7525108"/>
              <a:gd name="connsiteY3194" fmla="*/ 1651527 h 6858007"/>
              <a:gd name="connsiteX3195" fmla="*/ 3777849 w 7525108"/>
              <a:gd name="connsiteY3195" fmla="*/ 1655898 h 6858007"/>
              <a:gd name="connsiteX3196" fmla="*/ 3799699 w 7525108"/>
              <a:gd name="connsiteY3196" fmla="*/ 1671192 h 6858007"/>
              <a:gd name="connsiteX3197" fmla="*/ 3817179 w 7525108"/>
              <a:gd name="connsiteY3197" fmla="*/ 1695227 h 6858007"/>
              <a:gd name="connsiteX3198" fmla="*/ 3821549 w 7525108"/>
              <a:gd name="connsiteY3198" fmla="*/ 1721447 h 6858007"/>
              <a:gd name="connsiteX3199" fmla="*/ 3817179 w 7525108"/>
              <a:gd name="connsiteY3199" fmla="*/ 1749850 h 6858007"/>
              <a:gd name="connsiteX3200" fmla="*/ 3799699 w 7525108"/>
              <a:gd name="connsiteY3200" fmla="*/ 1771700 h 6858007"/>
              <a:gd name="connsiteX3201" fmla="*/ 3777849 w 7525108"/>
              <a:gd name="connsiteY3201" fmla="*/ 1789181 h 6858007"/>
              <a:gd name="connsiteX3202" fmla="*/ 3749444 w 7525108"/>
              <a:gd name="connsiteY3202" fmla="*/ 1793551 h 6858007"/>
              <a:gd name="connsiteX3203" fmla="*/ 3723224 w 7525108"/>
              <a:gd name="connsiteY3203" fmla="*/ 1789181 h 6858007"/>
              <a:gd name="connsiteX3204" fmla="*/ 3699189 w 7525108"/>
              <a:gd name="connsiteY3204" fmla="*/ 1771700 h 6858007"/>
              <a:gd name="connsiteX3205" fmla="*/ 3683894 w 7525108"/>
              <a:gd name="connsiteY3205" fmla="*/ 1749850 h 6858007"/>
              <a:gd name="connsiteX3206" fmla="*/ 3679524 w 7525108"/>
              <a:gd name="connsiteY3206" fmla="*/ 1721447 h 6858007"/>
              <a:gd name="connsiteX3207" fmla="*/ 3683894 w 7525108"/>
              <a:gd name="connsiteY3207" fmla="*/ 1695227 h 6858007"/>
              <a:gd name="connsiteX3208" fmla="*/ 3699189 w 7525108"/>
              <a:gd name="connsiteY3208" fmla="*/ 1671192 h 6858007"/>
              <a:gd name="connsiteX3209" fmla="*/ 3723224 w 7525108"/>
              <a:gd name="connsiteY3209" fmla="*/ 1655898 h 6858007"/>
              <a:gd name="connsiteX3210" fmla="*/ 6559342 w 7525108"/>
              <a:gd name="connsiteY3210" fmla="*/ 1620947 h 6858007"/>
              <a:gd name="connsiteX3211" fmla="*/ 6596486 w 7525108"/>
              <a:gd name="connsiteY3211" fmla="*/ 1627502 h 6858007"/>
              <a:gd name="connsiteX3212" fmla="*/ 6631446 w 7525108"/>
              <a:gd name="connsiteY3212" fmla="*/ 1642797 h 6858007"/>
              <a:gd name="connsiteX3213" fmla="*/ 6662036 w 7525108"/>
              <a:gd name="connsiteY3213" fmla="*/ 1664646 h 6858007"/>
              <a:gd name="connsiteX3214" fmla="*/ 6683886 w 7525108"/>
              <a:gd name="connsiteY3214" fmla="*/ 1695236 h 6858007"/>
              <a:gd name="connsiteX3215" fmla="*/ 6696996 w 7525108"/>
              <a:gd name="connsiteY3215" fmla="*/ 1728011 h 6858007"/>
              <a:gd name="connsiteX3216" fmla="*/ 6703551 w 7525108"/>
              <a:gd name="connsiteY3216" fmla="*/ 1767341 h 6858007"/>
              <a:gd name="connsiteX3217" fmla="*/ 6696996 w 7525108"/>
              <a:gd name="connsiteY3217" fmla="*/ 1806672 h 6858007"/>
              <a:gd name="connsiteX3218" fmla="*/ 6683886 w 7525108"/>
              <a:gd name="connsiteY3218" fmla="*/ 1841631 h 6858007"/>
              <a:gd name="connsiteX3219" fmla="*/ 6662036 w 7525108"/>
              <a:gd name="connsiteY3219" fmla="*/ 1870035 h 6858007"/>
              <a:gd name="connsiteX3220" fmla="*/ 6631446 w 7525108"/>
              <a:gd name="connsiteY3220" fmla="*/ 1894071 h 6858007"/>
              <a:gd name="connsiteX3221" fmla="*/ 6596486 w 7525108"/>
              <a:gd name="connsiteY3221" fmla="*/ 1907180 h 6858007"/>
              <a:gd name="connsiteX3222" fmla="*/ 6559342 w 7525108"/>
              <a:gd name="connsiteY3222" fmla="*/ 1913735 h 6858007"/>
              <a:gd name="connsiteX3223" fmla="*/ 6520012 w 7525108"/>
              <a:gd name="connsiteY3223" fmla="*/ 1907180 h 6858007"/>
              <a:gd name="connsiteX3224" fmla="*/ 6485052 w 7525108"/>
              <a:gd name="connsiteY3224" fmla="*/ 1894071 h 6858007"/>
              <a:gd name="connsiteX3225" fmla="*/ 6456647 w 7525108"/>
              <a:gd name="connsiteY3225" fmla="*/ 1870035 h 6858007"/>
              <a:gd name="connsiteX3226" fmla="*/ 6432612 w 7525108"/>
              <a:gd name="connsiteY3226" fmla="*/ 1841631 h 6858007"/>
              <a:gd name="connsiteX3227" fmla="*/ 6417317 w 7525108"/>
              <a:gd name="connsiteY3227" fmla="*/ 1806672 h 6858007"/>
              <a:gd name="connsiteX3228" fmla="*/ 6412947 w 7525108"/>
              <a:gd name="connsiteY3228" fmla="*/ 1767341 h 6858007"/>
              <a:gd name="connsiteX3229" fmla="*/ 6417317 w 7525108"/>
              <a:gd name="connsiteY3229" fmla="*/ 1728011 h 6858007"/>
              <a:gd name="connsiteX3230" fmla="*/ 6432612 w 7525108"/>
              <a:gd name="connsiteY3230" fmla="*/ 1695236 h 6858007"/>
              <a:gd name="connsiteX3231" fmla="*/ 6456647 w 7525108"/>
              <a:gd name="connsiteY3231" fmla="*/ 1664646 h 6858007"/>
              <a:gd name="connsiteX3232" fmla="*/ 6485052 w 7525108"/>
              <a:gd name="connsiteY3232" fmla="*/ 1642797 h 6858007"/>
              <a:gd name="connsiteX3233" fmla="*/ 6520012 w 7525108"/>
              <a:gd name="connsiteY3233" fmla="*/ 1627502 h 6858007"/>
              <a:gd name="connsiteX3234" fmla="*/ 5392557 w 7525108"/>
              <a:gd name="connsiteY3234" fmla="*/ 1467994 h 6858007"/>
              <a:gd name="connsiteX3235" fmla="*/ 5431886 w 7525108"/>
              <a:gd name="connsiteY3235" fmla="*/ 1474549 h 6858007"/>
              <a:gd name="connsiteX3236" fmla="*/ 5466846 w 7525108"/>
              <a:gd name="connsiteY3236" fmla="*/ 1494214 h 6858007"/>
              <a:gd name="connsiteX3237" fmla="*/ 5493066 w 7525108"/>
              <a:gd name="connsiteY3237" fmla="*/ 1518249 h 6858007"/>
              <a:gd name="connsiteX3238" fmla="*/ 5510546 w 7525108"/>
              <a:gd name="connsiteY3238" fmla="*/ 1553210 h 6858007"/>
              <a:gd name="connsiteX3239" fmla="*/ 5517101 w 7525108"/>
              <a:gd name="connsiteY3239" fmla="*/ 1592539 h 6858007"/>
              <a:gd name="connsiteX3240" fmla="*/ 5510546 w 7525108"/>
              <a:gd name="connsiteY3240" fmla="*/ 1629684 h 6858007"/>
              <a:gd name="connsiteX3241" fmla="*/ 5493066 w 7525108"/>
              <a:gd name="connsiteY3241" fmla="*/ 1664643 h 6858007"/>
              <a:gd name="connsiteX3242" fmla="*/ 5466846 w 7525108"/>
              <a:gd name="connsiteY3242" fmla="*/ 1690862 h 6858007"/>
              <a:gd name="connsiteX3243" fmla="*/ 5431886 w 7525108"/>
              <a:gd name="connsiteY3243" fmla="*/ 1708342 h 6858007"/>
              <a:gd name="connsiteX3244" fmla="*/ 5392557 w 7525108"/>
              <a:gd name="connsiteY3244" fmla="*/ 1714896 h 6858007"/>
              <a:gd name="connsiteX3245" fmla="*/ 5357597 w 7525108"/>
              <a:gd name="connsiteY3245" fmla="*/ 1708342 h 6858007"/>
              <a:gd name="connsiteX3246" fmla="*/ 5322637 w 7525108"/>
              <a:gd name="connsiteY3246" fmla="*/ 1690862 h 6858007"/>
              <a:gd name="connsiteX3247" fmla="*/ 5294232 w 7525108"/>
              <a:gd name="connsiteY3247" fmla="*/ 1664643 h 6858007"/>
              <a:gd name="connsiteX3248" fmla="*/ 5278937 w 7525108"/>
              <a:gd name="connsiteY3248" fmla="*/ 1629684 h 6858007"/>
              <a:gd name="connsiteX3249" fmla="*/ 5272382 w 7525108"/>
              <a:gd name="connsiteY3249" fmla="*/ 1592539 h 6858007"/>
              <a:gd name="connsiteX3250" fmla="*/ 5278937 w 7525108"/>
              <a:gd name="connsiteY3250" fmla="*/ 1553210 h 6858007"/>
              <a:gd name="connsiteX3251" fmla="*/ 5294232 w 7525108"/>
              <a:gd name="connsiteY3251" fmla="*/ 1518249 h 6858007"/>
              <a:gd name="connsiteX3252" fmla="*/ 5322637 w 7525108"/>
              <a:gd name="connsiteY3252" fmla="*/ 1494214 h 6858007"/>
              <a:gd name="connsiteX3253" fmla="*/ 5357597 w 7525108"/>
              <a:gd name="connsiteY3253" fmla="*/ 1474549 h 6858007"/>
              <a:gd name="connsiteX3254" fmla="*/ 528768 w 7525108"/>
              <a:gd name="connsiteY3254" fmla="*/ 1452677 h 6858007"/>
              <a:gd name="connsiteX3255" fmla="*/ 533137 w 7525108"/>
              <a:gd name="connsiteY3255" fmla="*/ 1454862 h 6858007"/>
              <a:gd name="connsiteX3256" fmla="*/ 537507 w 7525108"/>
              <a:gd name="connsiteY3256" fmla="*/ 1459232 h 6858007"/>
              <a:gd name="connsiteX3257" fmla="*/ 537507 w 7525108"/>
              <a:gd name="connsiteY3257" fmla="*/ 1463602 h 6858007"/>
              <a:gd name="connsiteX3258" fmla="*/ 537507 w 7525108"/>
              <a:gd name="connsiteY3258" fmla="*/ 1470157 h 6858007"/>
              <a:gd name="connsiteX3259" fmla="*/ 533137 w 7525108"/>
              <a:gd name="connsiteY3259" fmla="*/ 1472342 h 6858007"/>
              <a:gd name="connsiteX3260" fmla="*/ 528768 w 7525108"/>
              <a:gd name="connsiteY3260" fmla="*/ 1474527 h 6858007"/>
              <a:gd name="connsiteX3261" fmla="*/ 522211 w 7525108"/>
              <a:gd name="connsiteY3261" fmla="*/ 1472342 h 6858007"/>
              <a:gd name="connsiteX3262" fmla="*/ 517841 w 7525108"/>
              <a:gd name="connsiteY3262" fmla="*/ 1470157 h 6858007"/>
              <a:gd name="connsiteX3263" fmla="*/ 517841 w 7525108"/>
              <a:gd name="connsiteY3263" fmla="*/ 1463602 h 6858007"/>
              <a:gd name="connsiteX3264" fmla="*/ 517841 w 7525108"/>
              <a:gd name="connsiteY3264" fmla="*/ 1459232 h 6858007"/>
              <a:gd name="connsiteX3265" fmla="*/ 522211 w 7525108"/>
              <a:gd name="connsiteY3265" fmla="*/ 1454862 h 6858007"/>
              <a:gd name="connsiteX3266" fmla="*/ 1459575 w 7525108"/>
              <a:gd name="connsiteY3266" fmla="*/ 1450497 h 6858007"/>
              <a:gd name="connsiteX3267" fmla="*/ 1466130 w 7525108"/>
              <a:gd name="connsiteY3267" fmla="*/ 1452682 h 6858007"/>
              <a:gd name="connsiteX3268" fmla="*/ 1472685 w 7525108"/>
              <a:gd name="connsiteY3268" fmla="*/ 1457052 h 6858007"/>
              <a:gd name="connsiteX3269" fmla="*/ 1477054 w 7525108"/>
              <a:gd name="connsiteY3269" fmla="*/ 1463606 h 6858007"/>
              <a:gd name="connsiteX3270" fmla="*/ 1479240 w 7525108"/>
              <a:gd name="connsiteY3270" fmla="*/ 1470161 h 6858007"/>
              <a:gd name="connsiteX3271" fmla="*/ 1477054 w 7525108"/>
              <a:gd name="connsiteY3271" fmla="*/ 1476716 h 6858007"/>
              <a:gd name="connsiteX3272" fmla="*/ 1472685 w 7525108"/>
              <a:gd name="connsiteY3272" fmla="*/ 1485456 h 6858007"/>
              <a:gd name="connsiteX3273" fmla="*/ 1466130 w 7525108"/>
              <a:gd name="connsiteY3273" fmla="*/ 1489826 h 6858007"/>
              <a:gd name="connsiteX3274" fmla="*/ 1459575 w 7525108"/>
              <a:gd name="connsiteY3274" fmla="*/ 1492011 h 6858007"/>
              <a:gd name="connsiteX3275" fmla="*/ 1450834 w 7525108"/>
              <a:gd name="connsiteY3275" fmla="*/ 1489826 h 6858007"/>
              <a:gd name="connsiteX3276" fmla="*/ 1444279 w 7525108"/>
              <a:gd name="connsiteY3276" fmla="*/ 1485456 h 6858007"/>
              <a:gd name="connsiteX3277" fmla="*/ 1439908 w 7525108"/>
              <a:gd name="connsiteY3277" fmla="*/ 1476716 h 6858007"/>
              <a:gd name="connsiteX3278" fmla="*/ 1437724 w 7525108"/>
              <a:gd name="connsiteY3278" fmla="*/ 1470161 h 6858007"/>
              <a:gd name="connsiteX3279" fmla="*/ 1439908 w 7525108"/>
              <a:gd name="connsiteY3279" fmla="*/ 1463606 h 6858007"/>
              <a:gd name="connsiteX3280" fmla="*/ 1444279 w 7525108"/>
              <a:gd name="connsiteY3280" fmla="*/ 1457052 h 6858007"/>
              <a:gd name="connsiteX3281" fmla="*/ 1450834 w 7525108"/>
              <a:gd name="connsiteY3281" fmla="*/ 1452682 h 6858007"/>
              <a:gd name="connsiteX3282" fmla="*/ 4348131 w 7525108"/>
              <a:gd name="connsiteY3282" fmla="*/ 1443955 h 6858007"/>
              <a:gd name="connsiteX3283" fmla="*/ 4380905 w 7525108"/>
              <a:gd name="connsiteY3283" fmla="*/ 1450509 h 6858007"/>
              <a:gd name="connsiteX3284" fmla="*/ 4409310 w 7525108"/>
              <a:gd name="connsiteY3284" fmla="*/ 1467990 h 6858007"/>
              <a:gd name="connsiteX3285" fmla="*/ 4426790 w 7525108"/>
              <a:gd name="connsiteY3285" fmla="*/ 1496394 h 6858007"/>
              <a:gd name="connsiteX3286" fmla="*/ 4433345 w 7525108"/>
              <a:gd name="connsiteY3286" fmla="*/ 1526984 h 6858007"/>
              <a:gd name="connsiteX3287" fmla="*/ 4426790 w 7525108"/>
              <a:gd name="connsiteY3287" fmla="*/ 1559760 h 6858007"/>
              <a:gd name="connsiteX3288" fmla="*/ 4409310 w 7525108"/>
              <a:gd name="connsiteY3288" fmla="*/ 1588165 h 6858007"/>
              <a:gd name="connsiteX3289" fmla="*/ 4380905 w 7525108"/>
              <a:gd name="connsiteY3289" fmla="*/ 1605644 h 6858007"/>
              <a:gd name="connsiteX3290" fmla="*/ 4348131 w 7525108"/>
              <a:gd name="connsiteY3290" fmla="*/ 1610014 h 6858007"/>
              <a:gd name="connsiteX3291" fmla="*/ 4317541 w 7525108"/>
              <a:gd name="connsiteY3291" fmla="*/ 1605644 h 6858007"/>
              <a:gd name="connsiteX3292" fmla="*/ 4289136 w 7525108"/>
              <a:gd name="connsiteY3292" fmla="*/ 1588165 h 6858007"/>
              <a:gd name="connsiteX3293" fmla="*/ 4271656 w 7525108"/>
              <a:gd name="connsiteY3293" fmla="*/ 1559760 h 6858007"/>
              <a:gd name="connsiteX3294" fmla="*/ 4267286 w 7525108"/>
              <a:gd name="connsiteY3294" fmla="*/ 1526984 h 6858007"/>
              <a:gd name="connsiteX3295" fmla="*/ 4271656 w 7525108"/>
              <a:gd name="connsiteY3295" fmla="*/ 1496394 h 6858007"/>
              <a:gd name="connsiteX3296" fmla="*/ 4289136 w 7525108"/>
              <a:gd name="connsiteY3296" fmla="*/ 1467990 h 6858007"/>
              <a:gd name="connsiteX3297" fmla="*/ 4317541 w 7525108"/>
              <a:gd name="connsiteY3297" fmla="*/ 1450509 h 6858007"/>
              <a:gd name="connsiteX3298" fmla="*/ 2399119 w 7525108"/>
              <a:gd name="connsiteY3298" fmla="*/ 1443945 h 6858007"/>
              <a:gd name="connsiteX3299" fmla="*/ 2418784 w 7525108"/>
              <a:gd name="connsiteY3299" fmla="*/ 1448315 h 6858007"/>
              <a:gd name="connsiteX3300" fmla="*/ 2431894 w 7525108"/>
              <a:gd name="connsiteY3300" fmla="*/ 1461425 h 6858007"/>
              <a:gd name="connsiteX3301" fmla="*/ 2438449 w 7525108"/>
              <a:gd name="connsiteY3301" fmla="*/ 1478905 h 6858007"/>
              <a:gd name="connsiteX3302" fmla="*/ 2431894 w 7525108"/>
              <a:gd name="connsiteY3302" fmla="*/ 1500755 h 6858007"/>
              <a:gd name="connsiteX3303" fmla="*/ 2418784 w 7525108"/>
              <a:gd name="connsiteY3303" fmla="*/ 1513865 h 6858007"/>
              <a:gd name="connsiteX3304" fmla="*/ 2399119 w 7525108"/>
              <a:gd name="connsiteY3304" fmla="*/ 1518235 h 6858007"/>
              <a:gd name="connsiteX3305" fmla="*/ 2381639 w 7525108"/>
              <a:gd name="connsiteY3305" fmla="*/ 1513865 h 6858007"/>
              <a:gd name="connsiteX3306" fmla="*/ 2368529 w 7525108"/>
              <a:gd name="connsiteY3306" fmla="*/ 1500755 h 6858007"/>
              <a:gd name="connsiteX3307" fmla="*/ 2364159 w 7525108"/>
              <a:gd name="connsiteY3307" fmla="*/ 1478905 h 6858007"/>
              <a:gd name="connsiteX3308" fmla="*/ 2368529 w 7525108"/>
              <a:gd name="connsiteY3308" fmla="*/ 1461425 h 6858007"/>
              <a:gd name="connsiteX3309" fmla="*/ 2381639 w 7525108"/>
              <a:gd name="connsiteY3309" fmla="*/ 1448315 h 6858007"/>
              <a:gd name="connsiteX3310" fmla="*/ 3360515 w 7525108"/>
              <a:gd name="connsiteY3310" fmla="*/ 1439579 h 6858007"/>
              <a:gd name="connsiteX3311" fmla="*/ 3382365 w 7525108"/>
              <a:gd name="connsiteY3311" fmla="*/ 1443950 h 6858007"/>
              <a:gd name="connsiteX3312" fmla="*/ 3399845 w 7525108"/>
              <a:gd name="connsiteY3312" fmla="*/ 1454875 h 6858007"/>
              <a:gd name="connsiteX3313" fmla="*/ 3415140 w 7525108"/>
              <a:gd name="connsiteY3313" fmla="*/ 1474540 h 6858007"/>
              <a:gd name="connsiteX3314" fmla="*/ 3419510 w 7525108"/>
              <a:gd name="connsiteY3314" fmla="*/ 1498575 h 6858007"/>
              <a:gd name="connsiteX3315" fmla="*/ 3415140 w 7525108"/>
              <a:gd name="connsiteY3315" fmla="*/ 1520425 h 6858007"/>
              <a:gd name="connsiteX3316" fmla="*/ 3399845 w 7525108"/>
              <a:gd name="connsiteY3316" fmla="*/ 1540090 h 6858007"/>
              <a:gd name="connsiteX3317" fmla="*/ 3382365 w 7525108"/>
              <a:gd name="connsiteY3317" fmla="*/ 1553200 h 6858007"/>
              <a:gd name="connsiteX3318" fmla="*/ 3360515 w 7525108"/>
              <a:gd name="connsiteY3318" fmla="*/ 1557570 h 6858007"/>
              <a:gd name="connsiteX3319" fmla="*/ 3336480 w 7525108"/>
              <a:gd name="connsiteY3319" fmla="*/ 1553200 h 6858007"/>
              <a:gd name="connsiteX3320" fmla="*/ 3319000 w 7525108"/>
              <a:gd name="connsiteY3320" fmla="*/ 1540090 h 6858007"/>
              <a:gd name="connsiteX3321" fmla="*/ 3303705 w 7525108"/>
              <a:gd name="connsiteY3321" fmla="*/ 1520425 h 6858007"/>
              <a:gd name="connsiteX3322" fmla="*/ 3299335 w 7525108"/>
              <a:gd name="connsiteY3322" fmla="*/ 1498575 h 6858007"/>
              <a:gd name="connsiteX3323" fmla="*/ 3303705 w 7525108"/>
              <a:gd name="connsiteY3323" fmla="*/ 1474540 h 6858007"/>
              <a:gd name="connsiteX3324" fmla="*/ 3319000 w 7525108"/>
              <a:gd name="connsiteY3324" fmla="*/ 1454875 h 6858007"/>
              <a:gd name="connsiteX3325" fmla="*/ 3336480 w 7525108"/>
              <a:gd name="connsiteY3325" fmla="*/ 1443950 h 6858007"/>
              <a:gd name="connsiteX3326" fmla="*/ 6989786 w 7525108"/>
              <a:gd name="connsiteY3326" fmla="*/ 1435222 h 6858007"/>
              <a:gd name="connsiteX3327" fmla="*/ 7031300 w 7525108"/>
              <a:gd name="connsiteY3327" fmla="*/ 1439592 h 6858007"/>
              <a:gd name="connsiteX3328" fmla="*/ 7068445 w 7525108"/>
              <a:gd name="connsiteY3328" fmla="*/ 1454887 h 6858007"/>
              <a:gd name="connsiteX3329" fmla="*/ 7099035 w 7525108"/>
              <a:gd name="connsiteY3329" fmla="*/ 1478922 h 6858007"/>
              <a:gd name="connsiteX3330" fmla="*/ 7123070 w 7525108"/>
              <a:gd name="connsiteY3330" fmla="*/ 1509512 h 6858007"/>
              <a:gd name="connsiteX3331" fmla="*/ 7138365 w 7525108"/>
              <a:gd name="connsiteY3331" fmla="*/ 1548842 h 6858007"/>
              <a:gd name="connsiteX3332" fmla="*/ 7144920 w 7525108"/>
              <a:gd name="connsiteY3332" fmla="*/ 1590357 h 6858007"/>
              <a:gd name="connsiteX3333" fmla="*/ 7138365 w 7525108"/>
              <a:gd name="connsiteY3333" fmla="*/ 1629686 h 6858007"/>
              <a:gd name="connsiteX3334" fmla="*/ 7123070 w 7525108"/>
              <a:gd name="connsiteY3334" fmla="*/ 1666831 h 6858007"/>
              <a:gd name="connsiteX3335" fmla="*/ 7099035 w 7525108"/>
              <a:gd name="connsiteY3335" fmla="*/ 1699605 h 6858007"/>
              <a:gd name="connsiteX3336" fmla="*/ 7068445 w 7525108"/>
              <a:gd name="connsiteY3336" fmla="*/ 1721454 h 6858007"/>
              <a:gd name="connsiteX3337" fmla="*/ 7031300 w 7525108"/>
              <a:gd name="connsiteY3337" fmla="*/ 1738935 h 6858007"/>
              <a:gd name="connsiteX3338" fmla="*/ 6989786 w 7525108"/>
              <a:gd name="connsiteY3338" fmla="*/ 1743304 h 6858007"/>
              <a:gd name="connsiteX3339" fmla="*/ 6948271 w 7525108"/>
              <a:gd name="connsiteY3339" fmla="*/ 1738935 h 6858007"/>
              <a:gd name="connsiteX3340" fmla="*/ 6913311 w 7525108"/>
              <a:gd name="connsiteY3340" fmla="*/ 1721454 h 6858007"/>
              <a:gd name="connsiteX3341" fmla="*/ 6880536 w 7525108"/>
              <a:gd name="connsiteY3341" fmla="*/ 1699605 h 6858007"/>
              <a:gd name="connsiteX3342" fmla="*/ 6856501 w 7525108"/>
              <a:gd name="connsiteY3342" fmla="*/ 1666831 h 6858007"/>
              <a:gd name="connsiteX3343" fmla="*/ 6841206 w 7525108"/>
              <a:gd name="connsiteY3343" fmla="*/ 1629686 h 6858007"/>
              <a:gd name="connsiteX3344" fmla="*/ 6834651 w 7525108"/>
              <a:gd name="connsiteY3344" fmla="*/ 1590357 h 6858007"/>
              <a:gd name="connsiteX3345" fmla="*/ 6841206 w 7525108"/>
              <a:gd name="connsiteY3345" fmla="*/ 1548842 h 6858007"/>
              <a:gd name="connsiteX3346" fmla="*/ 6856501 w 7525108"/>
              <a:gd name="connsiteY3346" fmla="*/ 1509512 h 6858007"/>
              <a:gd name="connsiteX3347" fmla="*/ 6880536 w 7525108"/>
              <a:gd name="connsiteY3347" fmla="*/ 1478922 h 6858007"/>
              <a:gd name="connsiteX3348" fmla="*/ 6913311 w 7525108"/>
              <a:gd name="connsiteY3348" fmla="*/ 1454887 h 6858007"/>
              <a:gd name="connsiteX3349" fmla="*/ 6948271 w 7525108"/>
              <a:gd name="connsiteY3349" fmla="*/ 1439592 h 6858007"/>
              <a:gd name="connsiteX3350" fmla="*/ 6137639 w 7525108"/>
              <a:gd name="connsiteY3350" fmla="*/ 1371857 h 6858007"/>
              <a:gd name="connsiteX3351" fmla="*/ 6179154 w 7525108"/>
              <a:gd name="connsiteY3351" fmla="*/ 1378412 h 6858007"/>
              <a:gd name="connsiteX3352" fmla="*/ 6216299 w 7525108"/>
              <a:gd name="connsiteY3352" fmla="*/ 1398077 h 6858007"/>
              <a:gd name="connsiteX3353" fmla="*/ 6244704 w 7525108"/>
              <a:gd name="connsiteY3353" fmla="*/ 1426481 h 6858007"/>
              <a:gd name="connsiteX3354" fmla="*/ 6266554 w 7525108"/>
              <a:gd name="connsiteY3354" fmla="*/ 1463626 h 6858007"/>
              <a:gd name="connsiteX3355" fmla="*/ 6273109 w 7525108"/>
              <a:gd name="connsiteY3355" fmla="*/ 1507327 h 6858007"/>
              <a:gd name="connsiteX3356" fmla="*/ 6266554 w 7525108"/>
              <a:gd name="connsiteY3356" fmla="*/ 1551027 h 6858007"/>
              <a:gd name="connsiteX3357" fmla="*/ 6244704 w 7525108"/>
              <a:gd name="connsiteY3357" fmla="*/ 1588172 h 6858007"/>
              <a:gd name="connsiteX3358" fmla="*/ 6216299 w 7525108"/>
              <a:gd name="connsiteY3358" fmla="*/ 1616577 h 6858007"/>
              <a:gd name="connsiteX3359" fmla="*/ 6179154 w 7525108"/>
              <a:gd name="connsiteY3359" fmla="*/ 1636241 h 6858007"/>
              <a:gd name="connsiteX3360" fmla="*/ 6137639 w 7525108"/>
              <a:gd name="connsiteY3360" fmla="*/ 1642796 h 6858007"/>
              <a:gd name="connsiteX3361" fmla="*/ 6093939 w 7525108"/>
              <a:gd name="connsiteY3361" fmla="*/ 1636241 h 6858007"/>
              <a:gd name="connsiteX3362" fmla="*/ 6058979 w 7525108"/>
              <a:gd name="connsiteY3362" fmla="*/ 1616577 h 6858007"/>
              <a:gd name="connsiteX3363" fmla="*/ 6028389 w 7525108"/>
              <a:gd name="connsiteY3363" fmla="*/ 1588172 h 6858007"/>
              <a:gd name="connsiteX3364" fmla="*/ 6010909 w 7525108"/>
              <a:gd name="connsiteY3364" fmla="*/ 1551027 h 6858007"/>
              <a:gd name="connsiteX3365" fmla="*/ 6004354 w 7525108"/>
              <a:gd name="connsiteY3365" fmla="*/ 1507327 h 6858007"/>
              <a:gd name="connsiteX3366" fmla="*/ 6010909 w 7525108"/>
              <a:gd name="connsiteY3366" fmla="*/ 1463626 h 6858007"/>
              <a:gd name="connsiteX3367" fmla="*/ 6028389 w 7525108"/>
              <a:gd name="connsiteY3367" fmla="*/ 1426481 h 6858007"/>
              <a:gd name="connsiteX3368" fmla="*/ 6058979 w 7525108"/>
              <a:gd name="connsiteY3368" fmla="*/ 1398077 h 6858007"/>
              <a:gd name="connsiteX3369" fmla="*/ 6093939 w 7525108"/>
              <a:gd name="connsiteY3369" fmla="*/ 1378412 h 6858007"/>
              <a:gd name="connsiteX3370" fmla="*/ 7455188 w 7525108"/>
              <a:gd name="connsiteY3370" fmla="*/ 1367488 h 6858007"/>
              <a:gd name="connsiteX3371" fmla="*/ 7494518 w 7525108"/>
              <a:gd name="connsiteY3371" fmla="*/ 1371859 h 6858007"/>
              <a:gd name="connsiteX3372" fmla="*/ 7525108 w 7525108"/>
              <a:gd name="connsiteY3372" fmla="*/ 1384969 h 6858007"/>
              <a:gd name="connsiteX3373" fmla="*/ 7525108 w 7525108"/>
              <a:gd name="connsiteY3373" fmla="*/ 1669016 h 6858007"/>
              <a:gd name="connsiteX3374" fmla="*/ 7494518 w 7525108"/>
              <a:gd name="connsiteY3374" fmla="*/ 1684311 h 6858007"/>
              <a:gd name="connsiteX3375" fmla="*/ 7455188 w 7525108"/>
              <a:gd name="connsiteY3375" fmla="*/ 1688682 h 6858007"/>
              <a:gd name="connsiteX3376" fmla="*/ 7411488 w 7525108"/>
              <a:gd name="connsiteY3376" fmla="*/ 1679941 h 6858007"/>
              <a:gd name="connsiteX3377" fmla="*/ 7374344 w 7525108"/>
              <a:gd name="connsiteY3377" fmla="*/ 1664646 h 6858007"/>
              <a:gd name="connsiteX3378" fmla="*/ 7339384 w 7525108"/>
              <a:gd name="connsiteY3378" fmla="*/ 1640612 h 6858007"/>
              <a:gd name="connsiteX3379" fmla="*/ 7317534 w 7525108"/>
              <a:gd name="connsiteY3379" fmla="*/ 1607838 h 6858007"/>
              <a:gd name="connsiteX3380" fmla="*/ 7297869 w 7525108"/>
              <a:gd name="connsiteY3380" fmla="*/ 1568508 h 6858007"/>
              <a:gd name="connsiteX3381" fmla="*/ 7293499 w 7525108"/>
              <a:gd name="connsiteY3381" fmla="*/ 1526993 h 6858007"/>
              <a:gd name="connsiteX3382" fmla="*/ 7297869 w 7525108"/>
              <a:gd name="connsiteY3382" fmla="*/ 1485478 h 6858007"/>
              <a:gd name="connsiteX3383" fmla="*/ 7317534 w 7525108"/>
              <a:gd name="connsiteY3383" fmla="*/ 1448334 h 6858007"/>
              <a:gd name="connsiteX3384" fmla="*/ 7339384 w 7525108"/>
              <a:gd name="connsiteY3384" fmla="*/ 1413374 h 6858007"/>
              <a:gd name="connsiteX3385" fmla="*/ 7374344 w 7525108"/>
              <a:gd name="connsiteY3385" fmla="*/ 1389339 h 6858007"/>
              <a:gd name="connsiteX3386" fmla="*/ 7411488 w 7525108"/>
              <a:gd name="connsiteY3386" fmla="*/ 1371859 h 6858007"/>
              <a:gd name="connsiteX3387" fmla="*/ 5001443 w 7525108"/>
              <a:gd name="connsiteY3387" fmla="*/ 1253863 h 6858007"/>
              <a:gd name="connsiteX3388" fmla="*/ 5036403 w 7525108"/>
              <a:gd name="connsiteY3388" fmla="*/ 1260419 h 6858007"/>
              <a:gd name="connsiteX3389" fmla="*/ 5066993 w 7525108"/>
              <a:gd name="connsiteY3389" fmla="*/ 1275714 h 6858007"/>
              <a:gd name="connsiteX3390" fmla="*/ 5088843 w 7525108"/>
              <a:gd name="connsiteY3390" fmla="*/ 1299749 h 6858007"/>
              <a:gd name="connsiteX3391" fmla="*/ 5106323 w 7525108"/>
              <a:gd name="connsiteY3391" fmla="*/ 1328153 h 6858007"/>
              <a:gd name="connsiteX3392" fmla="*/ 5112878 w 7525108"/>
              <a:gd name="connsiteY3392" fmla="*/ 1363112 h 6858007"/>
              <a:gd name="connsiteX3393" fmla="*/ 5106323 w 7525108"/>
              <a:gd name="connsiteY3393" fmla="*/ 1400257 h 6858007"/>
              <a:gd name="connsiteX3394" fmla="*/ 5088843 w 7525108"/>
              <a:gd name="connsiteY3394" fmla="*/ 1428662 h 6858007"/>
              <a:gd name="connsiteX3395" fmla="*/ 5066993 w 7525108"/>
              <a:gd name="connsiteY3395" fmla="*/ 1452697 h 6858007"/>
              <a:gd name="connsiteX3396" fmla="*/ 5036403 w 7525108"/>
              <a:gd name="connsiteY3396" fmla="*/ 1467992 h 6858007"/>
              <a:gd name="connsiteX3397" fmla="*/ 5001443 w 7525108"/>
              <a:gd name="connsiteY3397" fmla="*/ 1472363 h 6858007"/>
              <a:gd name="connsiteX3398" fmla="*/ 4966483 w 7525108"/>
              <a:gd name="connsiteY3398" fmla="*/ 1467992 h 6858007"/>
              <a:gd name="connsiteX3399" fmla="*/ 4935893 w 7525108"/>
              <a:gd name="connsiteY3399" fmla="*/ 1452697 h 6858007"/>
              <a:gd name="connsiteX3400" fmla="*/ 4914043 w 7525108"/>
              <a:gd name="connsiteY3400" fmla="*/ 1428662 h 6858007"/>
              <a:gd name="connsiteX3401" fmla="*/ 4896563 w 7525108"/>
              <a:gd name="connsiteY3401" fmla="*/ 1400257 h 6858007"/>
              <a:gd name="connsiteX3402" fmla="*/ 4892193 w 7525108"/>
              <a:gd name="connsiteY3402" fmla="*/ 1363112 h 6858007"/>
              <a:gd name="connsiteX3403" fmla="*/ 4896563 w 7525108"/>
              <a:gd name="connsiteY3403" fmla="*/ 1328153 h 6858007"/>
              <a:gd name="connsiteX3404" fmla="*/ 4914043 w 7525108"/>
              <a:gd name="connsiteY3404" fmla="*/ 1299749 h 6858007"/>
              <a:gd name="connsiteX3405" fmla="*/ 4935893 w 7525108"/>
              <a:gd name="connsiteY3405" fmla="*/ 1275714 h 6858007"/>
              <a:gd name="connsiteX3406" fmla="*/ 4966483 w 7525108"/>
              <a:gd name="connsiteY3406" fmla="*/ 1260419 h 6858007"/>
              <a:gd name="connsiteX3407" fmla="*/ 3961388 w 7525108"/>
              <a:gd name="connsiteY3407" fmla="*/ 1238563 h 6858007"/>
              <a:gd name="connsiteX3408" fmla="*/ 3985423 w 7525108"/>
              <a:gd name="connsiteY3408" fmla="*/ 1242933 h 6858007"/>
              <a:gd name="connsiteX3409" fmla="*/ 4009458 w 7525108"/>
              <a:gd name="connsiteY3409" fmla="*/ 1256044 h 6858007"/>
              <a:gd name="connsiteX3410" fmla="*/ 4022568 w 7525108"/>
              <a:gd name="connsiteY3410" fmla="*/ 1277892 h 6858007"/>
              <a:gd name="connsiteX3411" fmla="*/ 4026938 w 7525108"/>
              <a:gd name="connsiteY3411" fmla="*/ 1304113 h 6858007"/>
              <a:gd name="connsiteX3412" fmla="*/ 4022568 w 7525108"/>
              <a:gd name="connsiteY3412" fmla="*/ 1328147 h 6858007"/>
              <a:gd name="connsiteX3413" fmla="*/ 4009458 w 7525108"/>
              <a:gd name="connsiteY3413" fmla="*/ 1349997 h 6858007"/>
              <a:gd name="connsiteX3414" fmla="*/ 3985423 w 7525108"/>
              <a:gd name="connsiteY3414" fmla="*/ 1363106 h 6858007"/>
              <a:gd name="connsiteX3415" fmla="*/ 3961388 w 7525108"/>
              <a:gd name="connsiteY3415" fmla="*/ 1369662 h 6858007"/>
              <a:gd name="connsiteX3416" fmla="*/ 3935168 w 7525108"/>
              <a:gd name="connsiteY3416" fmla="*/ 1363106 h 6858007"/>
              <a:gd name="connsiteX3417" fmla="*/ 3915503 w 7525108"/>
              <a:gd name="connsiteY3417" fmla="*/ 1349997 h 6858007"/>
              <a:gd name="connsiteX3418" fmla="*/ 3900208 w 7525108"/>
              <a:gd name="connsiteY3418" fmla="*/ 1328147 h 6858007"/>
              <a:gd name="connsiteX3419" fmla="*/ 3893653 w 7525108"/>
              <a:gd name="connsiteY3419" fmla="*/ 1304113 h 6858007"/>
              <a:gd name="connsiteX3420" fmla="*/ 3900208 w 7525108"/>
              <a:gd name="connsiteY3420" fmla="*/ 1277892 h 6858007"/>
              <a:gd name="connsiteX3421" fmla="*/ 3915503 w 7525108"/>
              <a:gd name="connsiteY3421" fmla="*/ 1256044 h 6858007"/>
              <a:gd name="connsiteX3422" fmla="*/ 3935168 w 7525108"/>
              <a:gd name="connsiteY3422" fmla="*/ 1242933 h 6858007"/>
              <a:gd name="connsiteX3423" fmla="*/ 1061905 w 7525108"/>
              <a:gd name="connsiteY3423" fmla="*/ 1229810 h 6858007"/>
              <a:gd name="connsiteX3424" fmla="*/ 1066274 w 7525108"/>
              <a:gd name="connsiteY3424" fmla="*/ 1234180 h 6858007"/>
              <a:gd name="connsiteX3425" fmla="*/ 1070644 w 7525108"/>
              <a:gd name="connsiteY3425" fmla="*/ 1238550 h 6858007"/>
              <a:gd name="connsiteX3426" fmla="*/ 1072829 w 7525108"/>
              <a:gd name="connsiteY3426" fmla="*/ 1242920 h 6858007"/>
              <a:gd name="connsiteX3427" fmla="*/ 1070644 w 7525108"/>
              <a:gd name="connsiteY3427" fmla="*/ 1249475 h 6858007"/>
              <a:gd name="connsiteX3428" fmla="*/ 1066274 w 7525108"/>
              <a:gd name="connsiteY3428" fmla="*/ 1253845 h 6858007"/>
              <a:gd name="connsiteX3429" fmla="*/ 1061905 w 7525108"/>
              <a:gd name="connsiteY3429" fmla="*/ 1256030 h 6858007"/>
              <a:gd name="connsiteX3430" fmla="*/ 1053165 w 7525108"/>
              <a:gd name="connsiteY3430" fmla="*/ 1253845 h 6858007"/>
              <a:gd name="connsiteX3431" fmla="*/ 1048795 w 7525108"/>
              <a:gd name="connsiteY3431" fmla="*/ 1249475 h 6858007"/>
              <a:gd name="connsiteX3432" fmla="*/ 1046610 w 7525108"/>
              <a:gd name="connsiteY3432" fmla="*/ 1242920 h 6858007"/>
              <a:gd name="connsiteX3433" fmla="*/ 1048795 w 7525108"/>
              <a:gd name="connsiteY3433" fmla="*/ 1238550 h 6858007"/>
              <a:gd name="connsiteX3434" fmla="*/ 1053165 w 7525108"/>
              <a:gd name="connsiteY3434" fmla="*/ 1234180 h 6858007"/>
              <a:gd name="connsiteX3435" fmla="*/ 2969401 w 7525108"/>
              <a:gd name="connsiteY3435" fmla="*/ 1227633 h 6858007"/>
              <a:gd name="connsiteX3436" fmla="*/ 2991251 w 7525108"/>
              <a:gd name="connsiteY3436" fmla="*/ 1236373 h 6858007"/>
              <a:gd name="connsiteX3437" fmla="*/ 3008731 w 7525108"/>
              <a:gd name="connsiteY3437" fmla="*/ 1251669 h 6858007"/>
              <a:gd name="connsiteX3438" fmla="*/ 3013101 w 7525108"/>
              <a:gd name="connsiteY3438" fmla="*/ 1271333 h 6858007"/>
              <a:gd name="connsiteX3439" fmla="*/ 3008731 w 7525108"/>
              <a:gd name="connsiteY3439" fmla="*/ 1295368 h 6858007"/>
              <a:gd name="connsiteX3440" fmla="*/ 2991251 w 7525108"/>
              <a:gd name="connsiteY3440" fmla="*/ 1310663 h 6858007"/>
              <a:gd name="connsiteX3441" fmla="*/ 2969401 w 7525108"/>
              <a:gd name="connsiteY3441" fmla="*/ 1315034 h 6858007"/>
              <a:gd name="connsiteX3442" fmla="*/ 2947551 w 7525108"/>
              <a:gd name="connsiteY3442" fmla="*/ 1310663 h 6858007"/>
              <a:gd name="connsiteX3443" fmla="*/ 2932256 w 7525108"/>
              <a:gd name="connsiteY3443" fmla="*/ 1295368 h 6858007"/>
              <a:gd name="connsiteX3444" fmla="*/ 2925701 w 7525108"/>
              <a:gd name="connsiteY3444" fmla="*/ 1271333 h 6858007"/>
              <a:gd name="connsiteX3445" fmla="*/ 2932256 w 7525108"/>
              <a:gd name="connsiteY3445" fmla="*/ 1251669 h 6858007"/>
              <a:gd name="connsiteX3446" fmla="*/ 2947551 w 7525108"/>
              <a:gd name="connsiteY3446" fmla="*/ 1236373 h 6858007"/>
              <a:gd name="connsiteX3447" fmla="*/ 2005820 w 7525108"/>
              <a:gd name="connsiteY3447" fmla="*/ 1227629 h 6858007"/>
              <a:gd name="connsiteX3448" fmla="*/ 2014560 w 7525108"/>
              <a:gd name="connsiteY3448" fmla="*/ 1229814 h 6858007"/>
              <a:gd name="connsiteX3449" fmla="*/ 2021115 w 7525108"/>
              <a:gd name="connsiteY3449" fmla="*/ 1234184 h 6858007"/>
              <a:gd name="connsiteX3450" fmla="*/ 2027670 w 7525108"/>
              <a:gd name="connsiteY3450" fmla="*/ 1240739 h 6858007"/>
              <a:gd name="connsiteX3451" fmla="*/ 2029855 w 7525108"/>
              <a:gd name="connsiteY3451" fmla="*/ 1247294 h 6858007"/>
              <a:gd name="connsiteX3452" fmla="*/ 2032040 w 7525108"/>
              <a:gd name="connsiteY3452" fmla="*/ 1253849 h 6858007"/>
              <a:gd name="connsiteX3453" fmla="*/ 2029855 w 7525108"/>
              <a:gd name="connsiteY3453" fmla="*/ 1262588 h 6858007"/>
              <a:gd name="connsiteX3454" fmla="*/ 2027670 w 7525108"/>
              <a:gd name="connsiteY3454" fmla="*/ 1269143 h 6858007"/>
              <a:gd name="connsiteX3455" fmla="*/ 2021115 w 7525108"/>
              <a:gd name="connsiteY3455" fmla="*/ 1273513 h 6858007"/>
              <a:gd name="connsiteX3456" fmla="*/ 2014560 w 7525108"/>
              <a:gd name="connsiteY3456" fmla="*/ 1277883 h 6858007"/>
              <a:gd name="connsiteX3457" fmla="*/ 2005820 w 7525108"/>
              <a:gd name="connsiteY3457" fmla="*/ 1277883 h 6858007"/>
              <a:gd name="connsiteX3458" fmla="*/ 1997080 w 7525108"/>
              <a:gd name="connsiteY3458" fmla="*/ 1277883 h 6858007"/>
              <a:gd name="connsiteX3459" fmla="*/ 1990525 w 7525108"/>
              <a:gd name="connsiteY3459" fmla="*/ 1273513 h 6858007"/>
              <a:gd name="connsiteX3460" fmla="*/ 1986155 w 7525108"/>
              <a:gd name="connsiteY3460" fmla="*/ 1269143 h 6858007"/>
              <a:gd name="connsiteX3461" fmla="*/ 1981785 w 7525108"/>
              <a:gd name="connsiteY3461" fmla="*/ 1262588 h 6858007"/>
              <a:gd name="connsiteX3462" fmla="*/ 1981785 w 7525108"/>
              <a:gd name="connsiteY3462" fmla="*/ 1253849 h 6858007"/>
              <a:gd name="connsiteX3463" fmla="*/ 1981785 w 7525108"/>
              <a:gd name="connsiteY3463" fmla="*/ 1247294 h 6858007"/>
              <a:gd name="connsiteX3464" fmla="*/ 1986155 w 7525108"/>
              <a:gd name="connsiteY3464" fmla="*/ 1240739 h 6858007"/>
              <a:gd name="connsiteX3465" fmla="*/ 1990525 w 7525108"/>
              <a:gd name="connsiteY3465" fmla="*/ 1234184 h 6858007"/>
              <a:gd name="connsiteX3466" fmla="*/ 1997080 w 7525108"/>
              <a:gd name="connsiteY3466" fmla="*/ 1229814 h 6858007"/>
              <a:gd name="connsiteX3467" fmla="*/ 126728 w 7525108"/>
              <a:gd name="connsiteY3467" fmla="*/ 1223253 h 6858007"/>
              <a:gd name="connsiteX3468" fmla="*/ 131099 w 7525108"/>
              <a:gd name="connsiteY3468" fmla="*/ 1225438 h 6858007"/>
              <a:gd name="connsiteX3469" fmla="*/ 135468 w 7525108"/>
              <a:gd name="connsiteY3469" fmla="*/ 1227623 h 6858007"/>
              <a:gd name="connsiteX3470" fmla="*/ 137654 w 7525108"/>
              <a:gd name="connsiteY3470" fmla="*/ 1236363 h 6858007"/>
              <a:gd name="connsiteX3471" fmla="*/ 135468 w 7525108"/>
              <a:gd name="connsiteY3471" fmla="*/ 1240732 h 6858007"/>
              <a:gd name="connsiteX3472" fmla="*/ 131099 w 7525108"/>
              <a:gd name="connsiteY3472" fmla="*/ 1245102 h 6858007"/>
              <a:gd name="connsiteX3473" fmla="*/ 126728 w 7525108"/>
              <a:gd name="connsiteY3473" fmla="*/ 1247287 h 6858007"/>
              <a:gd name="connsiteX3474" fmla="*/ 120173 w 7525108"/>
              <a:gd name="connsiteY3474" fmla="*/ 1245102 h 6858007"/>
              <a:gd name="connsiteX3475" fmla="*/ 115804 w 7525108"/>
              <a:gd name="connsiteY3475" fmla="*/ 1240732 h 6858007"/>
              <a:gd name="connsiteX3476" fmla="*/ 115804 w 7525108"/>
              <a:gd name="connsiteY3476" fmla="*/ 1236363 h 6858007"/>
              <a:gd name="connsiteX3477" fmla="*/ 115804 w 7525108"/>
              <a:gd name="connsiteY3477" fmla="*/ 1227623 h 6858007"/>
              <a:gd name="connsiteX3478" fmla="*/ 120173 w 7525108"/>
              <a:gd name="connsiteY3478" fmla="*/ 1225438 h 6858007"/>
              <a:gd name="connsiteX3479" fmla="*/ 5726860 w 7525108"/>
              <a:gd name="connsiteY3479" fmla="*/ 1148986 h 6858007"/>
              <a:gd name="connsiteX3480" fmla="*/ 5761820 w 7525108"/>
              <a:gd name="connsiteY3480" fmla="*/ 1153356 h 6858007"/>
              <a:gd name="connsiteX3481" fmla="*/ 5792410 w 7525108"/>
              <a:gd name="connsiteY3481" fmla="*/ 1168651 h 6858007"/>
              <a:gd name="connsiteX3482" fmla="*/ 5816445 w 7525108"/>
              <a:gd name="connsiteY3482" fmla="*/ 1194870 h 6858007"/>
              <a:gd name="connsiteX3483" fmla="*/ 5831740 w 7525108"/>
              <a:gd name="connsiteY3483" fmla="*/ 1223276 h 6858007"/>
              <a:gd name="connsiteX3484" fmla="*/ 5838295 w 7525108"/>
              <a:gd name="connsiteY3484" fmla="*/ 1260422 h 6858007"/>
              <a:gd name="connsiteX3485" fmla="*/ 5831740 w 7525108"/>
              <a:gd name="connsiteY3485" fmla="*/ 1295381 h 6858007"/>
              <a:gd name="connsiteX3486" fmla="*/ 5816445 w 7525108"/>
              <a:gd name="connsiteY3486" fmla="*/ 1325971 h 6858007"/>
              <a:gd name="connsiteX3487" fmla="*/ 5792410 w 7525108"/>
              <a:gd name="connsiteY3487" fmla="*/ 1352191 h 6858007"/>
              <a:gd name="connsiteX3488" fmla="*/ 5761820 w 7525108"/>
              <a:gd name="connsiteY3488" fmla="*/ 1367485 h 6858007"/>
              <a:gd name="connsiteX3489" fmla="*/ 5726860 w 7525108"/>
              <a:gd name="connsiteY3489" fmla="*/ 1371856 h 6858007"/>
              <a:gd name="connsiteX3490" fmla="*/ 5689715 w 7525108"/>
              <a:gd name="connsiteY3490" fmla="*/ 1367485 h 6858007"/>
              <a:gd name="connsiteX3491" fmla="*/ 5661310 w 7525108"/>
              <a:gd name="connsiteY3491" fmla="*/ 1352191 h 6858007"/>
              <a:gd name="connsiteX3492" fmla="*/ 5635090 w 7525108"/>
              <a:gd name="connsiteY3492" fmla="*/ 1325971 h 6858007"/>
              <a:gd name="connsiteX3493" fmla="*/ 5619795 w 7525108"/>
              <a:gd name="connsiteY3493" fmla="*/ 1295381 h 6858007"/>
              <a:gd name="connsiteX3494" fmla="*/ 5613240 w 7525108"/>
              <a:gd name="connsiteY3494" fmla="*/ 1260422 h 6858007"/>
              <a:gd name="connsiteX3495" fmla="*/ 5619795 w 7525108"/>
              <a:gd name="connsiteY3495" fmla="*/ 1223276 h 6858007"/>
              <a:gd name="connsiteX3496" fmla="*/ 5635090 w 7525108"/>
              <a:gd name="connsiteY3496" fmla="*/ 1194870 h 6858007"/>
              <a:gd name="connsiteX3497" fmla="*/ 5661310 w 7525108"/>
              <a:gd name="connsiteY3497" fmla="*/ 1168651 h 6858007"/>
              <a:gd name="connsiteX3498" fmla="*/ 5689715 w 7525108"/>
              <a:gd name="connsiteY3498" fmla="*/ 1153356 h 6858007"/>
              <a:gd name="connsiteX3499" fmla="*/ 6541863 w 7525108"/>
              <a:gd name="connsiteY3499" fmla="*/ 1142431 h 6858007"/>
              <a:gd name="connsiteX3500" fmla="*/ 6583378 w 7525108"/>
              <a:gd name="connsiteY3500" fmla="*/ 1148986 h 6858007"/>
              <a:gd name="connsiteX3501" fmla="*/ 6620523 w 7525108"/>
              <a:gd name="connsiteY3501" fmla="*/ 1166466 h 6858007"/>
              <a:gd name="connsiteX3502" fmla="*/ 6648928 w 7525108"/>
              <a:gd name="connsiteY3502" fmla="*/ 1194870 h 6858007"/>
              <a:gd name="connsiteX3503" fmla="*/ 6668593 w 7525108"/>
              <a:gd name="connsiteY3503" fmla="*/ 1229832 h 6858007"/>
              <a:gd name="connsiteX3504" fmla="*/ 6675148 w 7525108"/>
              <a:gd name="connsiteY3504" fmla="*/ 1273532 h 6858007"/>
              <a:gd name="connsiteX3505" fmla="*/ 6668593 w 7525108"/>
              <a:gd name="connsiteY3505" fmla="*/ 1315046 h 6858007"/>
              <a:gd name="connsiteX3506" fmla="*/ 6648928 w 7525108"/>
              <a:gd name="connsiteY3506" fmla="*/ 1352192 h 6858007"/>
              <a:gd name="connsiteX3507" fmla="*/ 6620523 w 7525108"/>
              <a:gd name="connsiteY3507" fmla="*/ 1378411 h 6858007"/>
              <a:gd name="connsiteX3508" fmla="*/ 6583378 w 7525108"/>
              <a:gd name="connsiteY3508" fmla="*/ 1398076 h 6858007"/>
              <a:gd name="connsiteX3509" fmla="*/ 6541863 w 7525108"/>
              <a:gd name="connsiteY3509" fmla="*/ 1404631 h 6858007"/>
              <a:gd name="connsiteX3510" fmla="*/ 6502533 w 7525108"/>
              <a:gd name="connsiteY3510" fmla="*/ 1398076 h 6858007"/>
              <a:gd name="connsiteX3511" fmla="*/ 6465388 w 7525108"/>
              <a:gd name="connsiteY3511" fmla="*/ 1378411 h 6858007"/>
              <a:gd name="connsiteX3512" fmla="*/ 6434798 w 7525108"/>
              <a:gd name="connsiteY3512" fmla="*/ 1352192 h 6858007"/>
              <a:gd name="connsiteX3513" fmla="*/ 6417318 w 7525108"/>
              <a:gd name="connsiteY3513" fmla="*/ 1315046 h 6858007"/>
              <a:gd name="connsiteX3514" fmla="*/ 6410763 w 7525108"/>
              <a:gd name="connsiteY3514" fmla="*/ 1273532 h 6858007"/>
              <a:gd name="connsiteX3515" fmla="*/ 6417318 w 7525108"/>
              <a:gd name="connsiteY3515" fmla="*/ 1229832 h 6858007"/>
              <a:gd name="connsiteX3516" fmla="*/ 6434798 w 7525108"/>
              <a:gd name="connsiteY3516" fmla="*/ 1194870 h 6858007"/>
              <a:gd name="connsiteX3517" fmla="*/ 6465388 w 7525108"/>
              <a:gd name="connsiteY3517" fmla="*/ 1166466 h 6858007"/>
              <a:gd name="connsiteX3518" fmla="*/ 6502533 w 7525108"/>
              <a:gd name="connsiteY3518" fmla="*/ 1148986 h 6858007"/>
              <a:gd name="connsiteX3519" fmla="*/ 4610330 w 7525108"/>
              <a:gd name="connsiteY3519" fmla="*/ 1048468 h 6858007"/>
              <a:gd name="connsiteX3520" fmla="*/ 4636550 w 7525108"/>
              <a:gd name="connsiteY3520" fmla="*/ 1052841 h 6858007"/>
              <a:gd name="connsiteX3521" fmla="*/ 4662770 w 7525108"/>
              <a:gd name="connsiteY3521" fmla="*/ 1065951 h 6858007"/>
              <a:gd name="connsiteX3522" fmla="*/ 4680250 w 7525108"/>
              <a:gd name="connsiteY3522" fmla="*/ 1085616 h 6858007"/>
              <a:gd name="connsiteX3523" fmla="*/ 4693360 w 7525108"/>
              <a:gd name="connsiteY3523" fmla="*/ 1109650 h 6858007"/>
              <a:gd name="connsiteX3524" fmla="*/ 4697730 w 7525108"/>
              <a:gd name="connsiteY3524" fmla="*/ 1138056 h 6858007"/>
              <a:gd name="connsiteX3525" fmla="*/ 4693360 w 7525108"/>
              <a:gd name="connsiteY3525" fmla="*/ 1164276 h 6858007"/>
              <a:gd name="connsiteX3526" fmla="*/ 4680250 w 7525108"/>
              <a:gd name="connsiteY3526" fmla="*/ 1190495 h 6858007"/>
              <a:gd name="connsiteX3527" fmla="*/ 4662770 w 7525108"/>
              <a:gd name="connsiteY3527" fmla="*/ 1210159 h 6858007"/>
              <a:gd name="connsiteX3528" fmla="*/ 4636550 w 7525108"/>
              <a:gd name="connsiteY3528" fmla="*/ 1221085 h 6858007"/>
              <a:gd name="connsiteX3529" fmla="*/ 4610330 w 7525108"/>
              <a:gd name="connsiteY3529" fmla="*/ 1225456 h 6858007"/>
              <a:gd name="connsiteX3530" fmla="*/ 4581925 w 7525108"/>
              <a:gd name="connsiteY3530" fmla="*/ 1221085 h 6858007"/>
              <a:gd name="connsiteX3531" fmla="*/ 4557890 w 7525108"/>
              <a:gd name="connsiteY3531" fmla="*/ 1210159 h 6858007"/>
              <a:gd name="connsiteX3532" fmla="*/ 4538225 w 7525108"/>
              <a:gd name="connsiteY3532" fmla="*/ 1190495 h 6858007"/>
              <a:gd name="connsiteX3533" fmla="*/ 4525115 w 7525108"/>
              <a:gd name="connsiteY3533" fmla="*/ 1164276 h 6858007"/>
              <a:gd name="connsiteX3534" fmla="*/ 4520745 w 7525108"/>
              <a:gd name="connsiteY3534" fmla="*/ 1138056 h 6858007"/>
              <a:gd name="connsiteX3535" fmla="*/ 4525115 w 7525108"/>
              <a:gd name="connsiteY3535" fmla="*/ 1109650 h 6858007"/>
              <a:gd name="connsiteX3536" fmla="*/ 4538225 w 7525108"/>
              <a:gd name="connsiteY3536" fmla="*/ 1085616 h 6858007"/>
              <a:gd name="connsiteX3537" fmla="*/ 4557890 w 7525108"/>
              <a:gd name="connsiteY3537" fmla="*/ 1065951 h 6858007"/>
              <a:gd name="connsiteX3538" fmla="*/ 4581925 w 7525108"/>
              <a:gd name="connsiteY3538" fmla="*/ 1052841 h 6858007"/>
              <a:gd name="connsiteX3539" fmla="*/ 3572459 w 7525108"/>
              <a:gd name="connsiteY3539" fmla="*/ 1024429 h 6858007"/>
              <a:gd name="connsiteX3540" fmla="*/ 3592124 w 7525108"/>
              <a:gd name="connsiteY3540" fmla="*/ 1028799 h 6858007"/>
              <a:gd name="connsiteX3541" fmla="*/ 3611789 w 7525108"/>
              <a:gd name="connsiteY3541" fmla="*/ 1041909 h 6858007"/>
              <a:gd name="connsiteX3542" fmla="*/ 3622714 w 7525108"/>
              <a:gd name="connsiteY3542" fmla="*/ 1059391 h 6858007"/>
              <a:gd name="connsiteX3543" fmla="*/ 3627084 w 7525108"/>
              <a:gd name="connsiteY3543" fmla="*/ 1079056 h 6858007"/>
              <a:gd name="connsiteX3544" fmla="*/ 3622714 w 7525108"/>
              <a:gd name="connsiteY3544" fmla="*/ 1100906 h 6858007"/>
              <a:gd name="connsiteX3545" fmla="*/ 3611789 w 7525108"/>
              <a:gd name="connsiteY3545" fmla="*/ 1116201 h 6858007"/>
              <a:gd name="connsiteX3546" fmla="*/ 3592124 w 7525108"/>
              <a:gd name="connsiteY3546" fmla="*/ 1127126 h 6858007"/>
              <a:gd name="connsiteX3547" fmla="*/ 3572459 w 7525108"/>
              <a:gd name="connsiteY3547" fmla="*/ 1133682 h 6858007"/>
              <a:gd name="connsiteX3548" fmla="*/ 3550609 w 7525108"/>
              <a:gd name="connsiteY3548" fmla="*/ 1127126 h 6858007"/>
              <a:gd name="connsiteX3549" fmla="*/ 3535314 w 7525108"/>
              <a:gd name="connsiteY3549" fmla="*/ 1116201 h 6858007"/>
              <a:gd name="connsiteX3550" fmla="*/ 3524389 w 7525108"/>
              <a:gd name="connsiteY3550" fmla="*/ 1100906 h 6858007"/>
              <a:gd name="connsiteX3551" fmla="*/ 3520019 w 7525108"/>
              <a:gd name="connsiteY3551" fmla="*/ 1079056 h 6858007"/>
              <a:gd name="connsiteX3552" fmla="*/ 3524389 w 7525108"/>
              <a:gd name="connsiteY3552" fmla="*/ 1059391 h 6858007"/>
              <a:gd name="connsiteX3553" fmla="*/ 3535314 w 7525108"/>
              <a:gd name="connsiteY3553" fmla="*/ 1041909 h 6858007"/>
              <a:gd name="connsiteX3554" fmla="*/ 3550609 w 7525108"/>
              <a:gd name="connsiteY3554" fmla="*/ 1028799 h 6858007"/>
              <a:gd name="connsiteX3555" fmla="*/ 2580473 w 7525108"/>
              <a:gd name="connsiteY3555" fmla="*/ 1013500 h 6858007"/>
              <a:gd name="connsiteX3556" fmla="*/ 2589213 w 7525108"/>
              <a:gd name="connsiteY3556" fmla="*/ 1015685 h 6858007"/>
              <a:gd name="connsiteX3557" fmla="*/ 2600138 w 7525108"/>
              <a:gd name="connsiteY3557" fmla="*/ 1020055 h 6858007"/>
              <a:gd name="connsiteX3558" fmla="*/ 2608878 w 7525108"/>
              <a:gd name="connsiteY3558" fmla="*/ 1026610 h 6858007"/>
              <a:gd name="connsiteX3559" fmla="*/ 2613248 w 7525108"/>
              <a:gd name="connsiteY3559" fmla="*/ 1037535 h 6858007"/>
              <a:gd name="connsiteX3560" fmla="*/ 2615433 w 7525108"/>
              <a:gd name="connsiteY3560" fmla="*/ 1048460 h 6858007"/>
              <a:gd name="connsiteX3561" fmla="*/ 2613248 w 7525108"/>
              <a:gd name="connsiteY3561" fmla="*/ 1057202 h 6858007"/>
              <a:gd name="connsiteX3562" fmla="*/ 2608878 w 7525108"/>
              <a:gd name="connsiteY3562" fmla="*/ 1065942 h 6858007"/>
              <a:gd name="connsiteX3563" fmla="*/ 2600138 w 7525108"/>
              <a:gd name="connsiteY3563" fmla="*/ 1074682 h 6858007"/>
              <a:gd name="connsiteX3564" fmla="*/ 2589213 w 7525108"/>
              <a:gd name="connsiteY3564" fmla="*/ 1079052 h 6858007"/>
              <a:gd name="connsiteX3565" fmla="*/ 2580473 w 7525108"/>
              <a:gd name="connsiteY3565" fmla="*/ 1083422 h 6858007"/>
              <a:gd name="connsiteX3566" fmla="*/ 2569548 w 7525108"/>
              <a:gd name="connsiteY3566" fmla="*/ 1079052 h 6858007"/>
              <a:gd name="connsiteX3567" fmla="*/ 2560808 w 7525108"/>
              <a:gd name="connsiteY3567" fmla="*/ 1074682 h 6858007"/>
              <a:gd name="connsiteX3568" fmla="*/ 2552068 w 7525108"/>
              <a:gd name="connsiteY3568" fmla="*/ 1065942 h 6858007"/>
              <a:gd name="connsiteX3569" fmla="*/ 2547698 w 7525108"/>
              <a:gd name="connsiteY3569" fmla="*/ 1057202 h 6858007"/>
              <a:gd name="connsiteX3570" fmla="*/ 2545513 w 7525108"/>
              <a:gd name="connsiteY3570" fmla="*/ 1048460 h 6858007"/>
              <a:gd name="connsiteX3571" fmla="*/ 2547698 w 7525108"/>
              <a:gd name="connsiteY3571" fmla="*/ 1037535 h 6858007"/>
              <a:gd name="connsiteX3572" fmla="*/ 2552068 w 7525108"/>
              <a:gd name="connsiteY3572" fmla="*/ 1026610 h 6858007"/>
              <a:gd name="connsiteX3573" fmla="*/ 2560808 w 7525108"/>
              <a:gd name="connsiteY3573" fmla="*/ 1020055 h 6858007"/>
              <a:gd name="connsiteX3574" fmla="*/ 2569548 w 7525108"/>
              <a:gd name="connsiteY3574" fmla="*/ 1015685 h 6858007"/>
              <a:gd name="connsiteX3575" fmla="*/ 1605967 w 7525108"/>
              <a:gd name="connsiteY3575" fmla="*/ 1011312 h 6858007"/>
              <a:gd name="connsiteX3576" fmla="*/ 1614707 w 7525108"/>
              <a:gd name="connsiteY3576" fmla="*/ 1011312 h 6858007"/>
              <a:gd name="connsiteX3577" fmla="*/ 1621262 w 7525108"/>
              <a:gd name="connsiteY3577" fmla="*/ 1011312 h 6858007"/>
              <a:gd name="connsiteX3578" fmla="*/ 1625633 w 7525108"/>
              <a:gd name="connsiteY3578" fmla="*/ 1015682 h 6858007"/>
              <a:gd name="connsiteX3579" fmla="*/ 1630003 w 7525108"/>
              <a:gd name="connsiteY3579" fmla="*/ 1020052 h 6858007"/>
              <a:gd name="connsiteX3580" fmla="*/ 1630003 w 7525108"/>
              <a:gd name="connsiteY3580" fmla="*/ 1026607 h 6858007"/>
              <a:gd name="connsiteX3581" fmla="*/ 1630003 w 7525108"/>
              <a:gd name="connsiteY3581" fmla="*/ 1035347 h 6858007"/>
              <a:gd name="connsiteX3582" fmla="*/ 1625633 w 7525108"/>
              <a:gd name="connsiteY3582" fmla="*/ 1041902 h 6858007"/>
              <a:gd name="connsiteX3583" fmla="*/ 1621262 w 7525108"/>
              <a:gd name="connsiteY3583" fmla="*/ 1044087 h 6858007"/>
              <a:gd name="connsiteX3584" fmla="*/ 1614707 w 7525108"/>
              <a:gd name="connsiteY3584" fmla="*/ 1046272 h 6858007"/>
              <a:gd name="connsiteX3585" fmla="*/ 1605967 w 7525108"/>
              <a:gd name="connsiteY3585" fmla="*/ 1044087 h 6858007"/>
              <a:gd name="connsiteX3586" fmla="*/ 1599412 w 7525108"/>
              <a:gd name="connsiteY3586" fmla="*/ 1041902 h 6858007"/>
              <a:gd name="connsiteX3587" fmla="*/ 1597228 w 7525108"/>
              <a:gd name="connsiteY3587" fmla="*/ 1035347 h 6858007"/>
              <a:gd name="connsiteX3588" fmla="*/ 1595043 w 7525108"/>
              <a:gd name="connsiteY3588" fmla="*/ 1026607 h 6858007"/>
              <a:gd name="connsiteX3589" fmla="*/ 1597228 w 7525108"/>
              <a:gd name="connsiteY3589" fmla="*/ 1020052 h 6858007"/>
              <a:gd name="connsiteX3590" fmla="*/ 1599412 w 7525108"/>
              <a:gd name="connsiteY3590" fmla="*/ 1015682 h 6858007"/>
              <a:gd name="connsiteX3591" fmla="*/ 657682 w 7525108"/>
              <a:gd name="connsiteY3591" fmla="*/ 1004754 h 6858007"/>
              <a:gd name="connsiteX3592" fmla="*/ 664237 w 7525108"/>
              <a:gd name="connsiteY3592" fmla="*/ 1004754 h 6858007"/>
              <a:gd name="connsiteX3593" fmla="*/ 670792 w 7525108"/>
              <a:gd name="connsiteY3593" fmla="*/ 1004754 h 6858007"/>
              <a:gd name="connsiteX3594" fmla="*/ 672978 w 7525108"/>
              <a:gd name="connsiteY3594" fmla="*/ 1009124 h 6858007"/>
              <a:gd name="connsiteX3595" fmla="*/ 675163 w 7525108"/>
              <a:gd name="connsiteY3595" fmla="*/ 1015679 h 6858007"/>
              <a:gd name="connsiteX3596" fmla="*/ 672978 w 7525108"/>
              <a:gd name="connsiteY3596" fmla="*/ 1020049 h 6858007"/>
              <a:gd name="connsiteX3597" fmla="*/ 670792 w 7525108"/>
              <a:gd name="connsiteY3597" fmla="*/ 1024419 h 6858007"/>
              <a:gd name="connsiteX3598" fmla="*/ 664237 w 7525108"/>
              <a:gd name="connsiteY3598" fmla="*/ 1026604 h 6858007"/>
              <a:gd name="connsiteX3599" fmla="*/ 657682 w 7525108"/>
              <a:gd name="connsiteY3599" fmla="*/ 1024419 h 6858007"/>
              <a:gd name="connsiteX3600" fmla="*/ 653312 w 7525108"/>
              <a:gd name="connsiteY3600" fmla="*/ 1020049 h 6858007"/>
              <a:gd name="connsiteX3601" fmla="*/ 651127 w 7525108"/>
              <a:gd name="connsiteY3601" fmla="*/ 1015679 h 6858007"/>
              <a:gd name="connsiteX3602" fmla="*/ 653312 w 7525108"/>
              <a:gd name="connsiteY3602" fmla="*/ 1009124 h 6858007"/>
              <a:gd name="connsiteX3603" fmla="*/ 6987600 w 7525108"/>
              <a:gd name="connsiteY3603" fmla="*/ 989478 h 6858007"/>
              <a:gd name="connsiteX3604" fmla="*/ 7024745 w 7525108"/>
              <a:gd name="connsiteY3604" fmla="*/ 993848 h 6858007"/>
              <a:gd name="connsiteX3605" fmla="*/ 7059705 w 7525108"/>
              <a:gd name="connsiteY3605" fmla="*/ 1009143 h 6858007"/>
              <a:gd name="connsiteX3606" fmla="*/ 7085925 w 7525108"/>
              <a:gd name="connsiteY3606" fmla="*/ 1028808 h 6858007"/>
              <a:gd name="connsiteX3607" fmla="*/ 7109960 w 7525108"/>
              <a:gd name="connsiteY3607" fmla="*/ 1057217 h 6858007"/>
              <a:gd name="connsiteX3608" fmla="*/ 7123070 w 7525108"/>
              <a:gd name="connsiteY3608" fmla="*/ 1092176 h 6858007"/>
              <a:gd name="connsiteX3609" fmla="*/ 7127440 w 7525108"/>
              <a:gd name="connsiteY3609" fmla="*/ 1127136 h 6858007"/>
              <a:gd name="connsiteX3610" fmla="*/ 7123070 w 7525108"/>
              <a:gd name="connsiteY3610" fmla="*/ 1164280 h 6858007"/>
              <a:gd name="connsiteX3611" fmla="*/ 7109960 w 7525108"/>
              <a:gd name="connsiteY3611" fmla="*/ 1199240 h 6858007"/>
              <a:gd name="connsiteX3612" fmla="*/ 7085925 w 7525108"/>
              <a:gd name="connsiteY3612" fmla="*/ 1225460 h 6858007"/>
              <a:gd name="connsiteX3613" fmla="*/ 7059705 w 7525108"/>
              <a:gd name="connsiteY3613" fmla="*/ 1249497 h 6858007"/>
              <a:gd name="connsiteX3614" fmla="*/ 7024745 w 7525108"/>
              <a:gd name="connsiteY3614" fmla="*/ 1262606 h 6858007"/>
              <a:gd name="connsiteX3615" fmla="*/ 6987600 w 7525108"/>
              <a:gd name="connsiteY3615" fmla="*/ 1266977 h 6858007"/>
              <a:gd name="connsiteX3616" fmla="*/ 6952641 w 7525108"/>
              <a:gd name="connsiteY3616" fmla="*/ 1262606 h 6858007"/>
              <a:gd name="connsiteX3617" fmla="*/ 6917681 w 7525108"/>
              <a:gd name="connsiteY3617" fmla="*/ 1249497 h 6858007"/>
              <a:gd name="connsiteX3618" fmla="*/ 6889276 w 7525108"/>
              <a:gd name="connsiteY3618" fmla="*/ 1225460 h 6858007"/>
              <a:gd name="connsiteX3619" fmla="*/ 6869611 w 7525108"/>
              <a:gd name="connsiteY3619" fmla="*/ 1199240 h 6858007"/>
              <a:gd name="connsiteX3620" fmla="*/ 6854316 w 7525108"/>
              <a:gd name="connsiteY3620" fmla="*/ 1164280 h 6858007"/>
              <a:gd name="connsiteX3621" fmla="*/ 6847761 w 7525108"/>
              <a:gd name="connsiteY3621" fmla="*/ 1127136 h 6858007"/>
              <a:gd name="connsiteX3622" fmla="*/ 6854316 w 7525108"/>
              <a:gd name="connsiteY3622" fmla="*/ 1092176 h 6858007"/>
              <a:gd name="connsiteX3623" fmla="*/ 6869611 w 7525108"/>
              <a:gd name="connsiteY3623" fmla="*/ 1057217 h 6858007"/>
              <a:gd name="connsiteX3624" fmla="*/ 6889276 w 7525108"/>
              <a:gd name="connsiteY3624" fmla="*/ 1028808 h 6858007"/>
              <a:gd name="connsiteX3625" fmla="*/ 6917681 w 7525108"/>
              <a:gd name="connsiteY3625" fmla="*/ 1009143 h 6858007"/>
              <a:gd name="connsiteX3626" fmla="*/ 6952641 w 7525108"/>
              <a:gd name="connsiteY3626" fmla="*/ 993848 h 6858007"/>
              <a:gd name="connsiteX3627" fmla="*/ 7455188 w 7525108"/>
              <a:gd name="connsiteY3627" fmla="*/ 937040 h 6858007"/>
              <a:gd name="connsiteX3628" fmla="*/ 7492333 w 7525108"/>
              <a:gd name="connsiteY3628" fmla="*/ 941410 h 6858007"/>
              <a:gd name="connsiteX3629" fmla="*/ 7525108 w 7525108"/>
              <a:gd name="connsiteY3629" fmla="*/ 954520 h 6858007"/>
              <a:gd name="connsiteX3630" fmla="*/ 7525108 w 7525108"/>
              <a:gd name="connsiteY3630" fmla="*/ 1203611 h 6858007"/>
              <a:gd name="connsiteX3631" fmla="*/ 7492333 w 7525108"/>
              <a:gd name="connsiteY3631" fmla="*/ 1216722 h 6858007"/>
              <a:gd name="connsiteX3632" fmla="*/ 7455188 w 7525108"/>
              <a:gd name="connsiteY3632" fmla="*/ 1223277 h 6858007"/>
              <a:gd name="connsiteX3633" fmla="*/ 7415859 w 7525108"/>
              <a:gd name="connsiteY3633" fmla="*/ 1216722 h 6858007"/>
              <a:gd name="connsiteX3634" fmla="*/ 7380899 w 7525108"/>
              <a:gd name="connsiteY3634" fmla="*/ 1203611 h 6858007"/>
              <a:gd name="connsiteX3635" fmla="*/ 7354679 w 7525108"/>
              <a:gd name="connsiteY3635" fmla="*/ 1179577 h 6858007"/>
              <a:gd name="connsiteX3636" fmla="*/ 7330644 w 7525108"/>
              <a:gd name="connsiteY3636" fmla="*/ 1151172 h 6858007"/>
              <a:gd name="connsiteX3637" fmla="*/ 7315349 w 7525108"/>
              <a:gd name="connsiteY3637" fmla="*/ 1116213 h 6858007"/>
              <a:gd name="connsiteX3638" fmla="*/ 7310979 w 7525108"/>
              <a:gd name="connsiteY3638" fmla="*/ 1079067 h 6858007"/>
              <a:gd name="connsiteX3639" fmla="*/ 7315349 w 7525108"/>
              <a:gd name="connsiteY3639" fmla="*/ 1041919 h 6858007"/>
              <a:gd name="connsiteX3640" fmla="*/ 7330644 w 7525108"/>
              <a:gd name="connsiteY3640" fmla="*/ 1006959 h 6858007"/>
              <a:gd name="connsiteX3641" fmla="*/ 7354679 w 7525108"/>
              <a:gd name="connsiteY3641" fmla="*/ 976369 h 6858007"/>
              <a:gd name="connsiteX3642" fmla="*/ 7380899 w 7525108"/>
              <a:gd name="connsiteY3642" fmla="*/ 954520 h 6858007"/>
              <a:gd name="connsiteX3643" fmla="*/ 7415859 w 7525108"/>
              <a:gd name="connsiteY3643" fmla="*/ 941410 h 6858007"/>
              <a:gd name="connsiteX3644" fmla="*/ 5320452 w 7525108"/>
              <a:gd name="connsiteY3644" fmla="*/ 917372 h 6858007"/>
              <a:gd name="connsiteX3645" fmla="*/ 5351042 w 7525108"/>
              <a:gd name="connsiteY3645" fmla="*/ 923927 h 6858007"/>
              <a:gd name="connsiteX3646" fmla="*/ 5379447 w 7525108"/>
              <a:gd name="connsiteY3646" fmla="*/ 939221 h 6858007"/>
              <a:gd name="connsiteX3647" fmla="*/ 5401297 w 7525108"/>
              <a:gd name="connsiteY3647" fmla="*/ 961071 h 6858007"/>
              <a:gd name="connsiteX3648" fmla="*/ 5416592 w 7525108"/>
              <a:gd name="connsiteY3648" fmla="*/ 989476 h 6858007"/>
              <a:gd name="connsiteX3649" fmla="*/ 5423147 w 7525108"/>
              <a:gd name="connsiteY3649" fmla="*/ 1020065 h 6858007"/>
              <a:gd name="connsiteX3650" fmla="*/ 5416592 w 7525108"/>
              <a:gd name="connsiteY3650" fmla="*/ 1052844 h 6858007"/>
              <a:gd name="connsiteX3651" fmla="*/ 5401297 w 7525108"/>
              <a:gd name="connsiteY3651" fmla="*/ 1079063 h 6858007"/>
              <a:gd name="connsiteX3652" fmla="*/ 5379447 w 7525108"/>
              <a:gd name="connsiteY3652" fmla="*/ 1103097 h 6858007"/>
              <a:gd name="connsiteX3653" fmla="*/ 5351042 w 7525108"/>
              <a:gd name="connsiteY3653" fmla="*/ 1116207 h 6858007"/>
              <a:gd name="connsiteX3654" fmla="*/ 5320452 w 7525108"/>
              <a:gd name="connsiteY3654" fmla="*/ 1120578 h 6858007"/>
              <a:gd name="connsiteX3655" fmla="*/ 5287677 w 7525108"/>
              <a:gd name="connsiteY3655" fmla="*/ 1116207 h 6858007"/>
              <a:gd name="connsiteX3656" fmla="*/ 5261457 w 7525108"/>
              <a:gd name="connsiteY3656" fmla="*/ 1103097 h 6858007"/>
              <a:gd name="connsiteX3657" fmla="*/ 5237422 w 7525108"/>
              <a:gd name="connsiteY3657" fmla="*/ 1079063 h 6858007"/>
              <a:gd name="connsiteX3658" fmla="*/ 5224312 w 7525108"/>
              <a:gd name="connsiteY3658" fmla="*/ 1052844 h 6858007"/>
              <a:gd name="connsiteX3659" fmla="*/ 5219942 w 7525108"/>
              <a:gd name="connsiteY3659" fmla="*/ 1020065 h 6858007"/>
              <a:gd name="connsiteX3660" fmla="*/ 5224312 w 7525108"/>
              <a:gd name="connsiteY3660" fmla="*/ 989476 h 6858007"/>
              <a:gd name="connsiteX3661" fmla="*/ 5237422 w 7525108"/>
              <a:gd name="connsiteY3661" fmla="*/ 961071 h 6858007"/>
              <a:gd name="connsiteX3662" fmla="*/ 5261457 w 7525108"/>
              <a:gd name="connsiteY3662" fmla="*/ 939221 h 6858007"/>
              <a:gd name="connsiteX3663" fmla="*/ 5287677 w 7525108"/>
              <a:gd name="connsiteY3663" fmla="*/ 923927 h 6858007"/>
              <a:gd name="connsiteX3664" fmla="*/ 6111418 w 7525108"/>
              <a:gd name="connsiteY3664" fmla="*/ 869304 h 6858007"/>
              <a:gd name="connsiteX3665" fmla="*/ 6148563 w 7525108"/>
              <a:gd name="connsiteY3665" fmla="*/ 873673 h 6858007"/>
              <a:gd name="connsiteX3666" fmla="*/ 6181338 w 7525108"/>
              <a:gd name="connsiteY3666" fmla="*/ 893338 h 6858007"/>
              <a:gd name="connsiteX3667" fmla="*/ 6209743 w 7525108"/>
              <a:gd name="connsiteY3667" fmla="*/ 919558 h 6858007"/>
              <a:gd name="connsiteX3668" fmla="*/ 6227223 w 7525108"/>
              <a:gd name="connsiteY3668" fmla="*/ 952333 h 6858007"/>
              <a:gd name="connsiteX3669" fmla="*/ 6231593 w 7525108"/>
              <a:gd name="connsiteY3669" fmla="*/ 991663 h 6858007"/>
              <a:gd name="connsiteX3670" fmla="*/ 6227223 w 7525108"/>
              <a:gd name="connsiteY3670" fmla="*/ 1028807 h 6858007"/>
              <a:gd name="connsiteX3671" fmla="*/ 6209743 w 7525108"/>
              <a:gd name="connsiteY3671" fmla="*/ 1063771 h 6858007"/>
              <a:gd name="connsiteX3672" fmla="*/ 6181338 w 7525108"/>
              <a:gd name="connsiteY3672" fmla="*/ 1092176 h 6858007"/>
              <a:gd name="connsiteX3673" fmla="*/ 6148563 w 7525108"/>
              <a:gd name="connsiteY3673" fmla="*/ 1107471 h 6858007"/>
              <a:gd name="connsiteX3674" fmla="*/ 6111418 w 7525108"/>
              <a:gd name="connsiteY3674" fmla="*/ 1114026 h 6858007"/>
              <a:gd name="connsiteX3675" fmla="*/ 6072089 w 7525108"/>
              <a:gd name="connsiteY3675" fmla="*/ 1107471 h 6858007"/>
              <a:gd name="connsiteX3676" fmla="*/ 6037129 w 7525108"/>
              <a:gd name="connsiteY3676" fmla="*/ 1092176 h 6858007"/>
              <a:gd name="connsiteX3677" fmla="*/ 6010909 w 7525108"/>
              <a:gd name="connsiteY3677" fmla="*/ 1063771 h 6858007"/>
              <a:gd name="connsiteX3678" fmla="*/ 5993429 w 7525108"/>
              <a:gd name="connsiteY3678" fmla="*/ 1028807 h 6858007"/>
              <a:gd name="connsiteX3679" fmla="*/ 5986874 w 7525108"/>
              <a:gd name="connsiteY3679" fmla="*/ 991663 h 6858007"/>
              <a:gd name="connsiteX3680" fmla="*/ 5993429 w 7525108"/>
              <a:gd name="connsiteY3680" fmla="*/ 952333 h 6858007"/>
              <a:gd name="connsiteX3681" fmla="*/ 6010909 w 7525108"/>
              <a:gd name="connsiteY3681" fmla="*/ 919558 h 6858007"/>
              <a:gd name="connsiteX3682" fmla="*/ 6037129 w 7525108"/>
              <a:gd name="connsiteY3682" fmla="*/ 893338 h 6858007"/>
              <a:gd name="connsiteX3683" fmla="*/ 6072089 w 7525108"/>
              <a:gd name="connsiteY3683" fmla="*/ 873673 h 6858007"/>
              <a:gd name="connsiteX3684" fmla="*/ 4219216 w 7525108"/>
              <a:gd name="connsiteY3684" fmla="*/ 834337 h 6858007"/>
              <a:gd name="connsiteX3685" fmla="*/ 4247621 w 7525108"/>
              <a:gd name="connsiteY3685" fmla="*/ 840892 h 6858007"/>
              <a:gd name="connsiteX3686" fmla="*/ 4273841 w 7525108"/>
              <a:gd name="connsiteY3686" fmla="*/ 856187 h 6858007"/>
              <a:gd name="connsiteX3687" fmla="*/ 4291321 w 7525108"/>
              <a:gd name="connsiteY3687" fmla="*/ 880222 h 6858007"/>
              <a:gd name="connsiteX3688" fmla="*/ 4295691 w 7525108"/>
              <a:gd name="connsiteY3688" fmla="*/ 910812 h 6858007"/>
              <a:gd name="connsiteX3689" fmla="*/ 4291321 w 7525108"/>
              <a:gd name="connsiteY3689" fmla="*/ 943586 h 6858007"/>
              <a:gd name="connsiteX3690" fmla="*/ 4273841 w 7525108"/>
              <a:gd name="connsiteY3690" fmla="*/ 965436 h 6858007"/>
              <a:gd name="connsiteX3691" fmla="*/ 4247621 w 7525108"/>
              <a:gd name="connsiteY3691" fmla="*/ 985101 h 6858007"/>
              <a:gd name="connsiteX3692" fmla="*/ 4219216 w 7525108"/>
              <a:gd name="connsiteY3692" fmla="*/ 991656 h 6858007"/>
              <a:gd name="connsiteX3693" fmla="*/ 4188626 w 7525108"/>
              <a:gd name="connsiteY3693" fmla="*/ 985101 h 6858007"/>
              <a:gd name="connsiteX3694" fmla="*/ 4164591 w 7525108"/>
              <a:gd name="connsiteY3694" fmla="*/ 965436 h 6858007"/>
              <a:gd name="connsiteX3695" fmla="*/ 4144926 w 7525108"/>
              <a:gd name="connsiteY3695" fmla="*/ 943586 h 6858007"/>
              <a:gd name="connsiteX3696" fmla="*/ 4140556 w 7525108"/>
              <a:gd name="connsiteY3696" fmla="*/ 910812 h 6858007"/>
              <a:gd name="connsiteX3697" fmla="*/ 4144926 w 7525108"/>
              <a:gd name="connsiteY3697" fmla="*/ 880222 h 6858007"/>
              <a:gd name="connsiteX3698" fmla="*/ 4164591 w 7525108"/>
              <a:gd name="connsiteY3698" fmla="*/ 856187 h 6858007"/>
              <a:gd name="connsiteX3699" fmla="*/ 4188626 w 7525108"/>
              <a:gd name="connsiteY3699" fmla="*/ 840892 h 6858007"/>
              <a:gd name="connsiteX3700" fmla="*/ 3183530 w 7525108"/>
              <a:gd name="connsiteY3700" fmla="*/ 805928 h 6858007"/>
              <a:gd name="connsiteX3701" fmla="*/ 3203195 w 7525108"/>
              <a:gd name="connsiteY3701" fmla="*/ 810298 h 6858007"/>
              <a:gd name="connsiteX3702" fmla="*/ 3220675 w 7525108"/>
              <a:gd name="connsiteY3702" fmla="*/ 819038 h 6858007"/>
              <a:gd name="connsiteX3703" fmla="*/ 3229415 w 7525108"/>
              <a:gd name="connsiteY3703" fmla="*/ 836518 h 6858007"/>
              <a:gd name="connsiteX3704" fmla="*/ 3233785 w 7525108"/>
              <a:gd name="connsiteY3704" fmla="*/ 856183 h 6858007"/>
              <a:gd name="connsiteX3705" fmla="*/ 3229415 w 7525108"/>
              <a:gd name="connsiteY3705" fmla="*/ 873663 h 6858007"/>
              <a:gd name="connsiteX3706" fmla="*/ 3220675 w 7525108"/>
              <a:gd name="connsiteY3706" fmla="*/ 891142 h 6858007"/>
              <a:gd name="connsiteX3707" fmla="*/ 3203195 w 7525108"/>
              <a:gd name="connsiteY3707" fmla="*/ 902067 h 6858007"/>
              <a:gd name="connsiteX3708" fmla="*/ 3183530 w 7525108"/>
              <a:gd name="connsiteY3708" fmla="*/ 904252 h 6858007"/>
              <a:gd name="connsiteX3709" fmla="*/ 3166050 w 7525108"/>
              <a:gd name="connsiteY3709" fmla="*/ 902067 h 6858007"/>
              <a:gd name="connsiteX3710" fmla="*/ 3148570 w 7525108"/>
              <a:gd name="connsiteY3710" fmla="*/ 891142 h 6858007"/>
              <a:gd name="connsiteX3711" fmla="*/ 3137645 w 7525108"/>
              <a:gd name="connsiteY3711" fmla="*/ 873663 h 6858007"/>
              <a:gd name="connsiteX3712" fmla="*/ 3135460 w 7525108"/>
              <a:gd name="connsiteY3712" fmla="*/ 856183 h 6858007"/>
              <a:gd name="connsiteX3713" fmla="*/ 3137645 w 7525108"/>
              <a:gd name="connsiteY3713" fmla="*/ 836518 h 6858007"/>
              <a:gd name="connsiteX3714" fmla="*/ 3148570 w 7525108"/>
              <a:gd name="connsiteY3714" fmla="*/ 819038 h 6858007"/>
              <a:gd name="connsiteX3715" fmla="*/ 3166050 w 7525108"/>
              <a:gd name="connsiteY3715" fmla="*/ 810298 h 6858007"/>
              <a:gd name="connsiteX3716" fmla="*/ 2189360 w 7525108"/>
              <a:gd name="connsiteY3716" fmla="*/ 799370 h 6858007"/>
              <a:gd name="connsiteX3717" fmla="*/ 2195915 w 7525108"/>
              <a:gd name="connsiteY3717" fmla="*/ 801555 h 6858007"/>
              <a:gd name="connsiteX3718" fmla="*/ 2202470 w 7525108"/>
              <a:gd name="connsiteY3718" fmla="*/ 803740 h 6858007"/>
              <a:gd name="connsiteX3719" fmla="*/ 2209025 w 7525108"/>
              <a:gd name="connsiteY3719" fmla="*/ 808110 h 6858007"/>
              <a:gd name="connsiteX3720" fmla="*/ 2213395 w 7525108"/>
              <a:gd name="connsiteY3720" fmla="*/ 814665 h 6858007"/>
              <a:gd name="connsiteX3721" fmla="*/ 2213395 w 7525108"/>
              <a:gd name="connsiteY3721" fmla="*/ 821219 h 6858007"/>
              <a:gd name="connsiteX3722" fmla="*/ 2213395 w 7525108"/>
              <a:gd name="connsiteY3722" fmla="*/ 827774 h 6858007"/>
              <a:gd name="connsiteX3723" fmla="*/ 2209025 w 7525108"/>
              <a:gd name="connsiteY3723" fmla="*/ 836514 h 6858007"/>
              <a:gd name="connsiteX3724" fmla="*/ 2202470 w 7525108"/>
              <a:gd name="connsiteY3724" fmla="*/ 840884 h 6858007"/>
              <a:gd name="connsiteX3725" fmla="*/ 2195915 w 7525108"/>
              <a:gd name="connsiteY3725" fmla="*/ 845254 h 6858007"/>
              <a:gd name="connsiteX3726" fmla="*/ 2189360 w 7525108"/>
              <a:gd name="connsiteY3726" fmla="*/ 845254 h 6858007"/>
              <a:gd name="connsiteX3727" fmla="*/ 2182805 w 7525108"/>
              <a:gd name="connsiteY3727" fmla="*/ 845254 h 6858007"/>
              <a:gd name="connsiteX3728" fmla="*/ 2176250 w 7525108"/>
              <a:gd name="connsiteY3728" fmla="*/ 840884 h 6858007"/>
              <a:gd name="connsiteX3729" fmla="*/ 2171880 w 7525108"/>
              <a:gd name="connsiteY3729" fmla="*/ 836514 h 6858007"/>
              <a:gd name="connsiteX3730" fmla="*/ 2169695 w 7525108"/>
              <a:gd name="connsiteY3730" fmla="*/ 827774 h 6858007"/>
              <a:gd name="connsiteX3731" fmla="*/ 2167510 w 7525108"/>
              <a:gd name="connsiteY3731" fmla="*/ 821219 h 6858007"/>
              <a:gd name="connsiteX3732" fmla="*/ 2169695 w 7525108"/>
              <a:gd name="connsiteY3732" fmla="*/ 814665 h 6858007"/>
              <a:gd name="connsiteX3733" fmla="*/ 2171880 w 7525108"/>
              <a:gd name="connsiteY3733" fmla="*/ 808110 h 6858007"/>
              <a:gd name="connsiteX3734" fmla="*/ 2176250 w 7525108"/>
              <a:gd name="connsiteY3734" fmla="*/ 803740 h 6858007"/>
              <a:gd name="connsiteX3735" fmla="*/ 2182805 w 7525108"/>
              <a:gd name="connsiteY3735" fmla="*/ 801555 h 6858007"/>
              <a:gd name="connsiteX3736" fmla="*/ 1221410 w 7525108"/>
              <a:gd name="connsiteY3736" fmla="*/ 790626 h 6858007"/>
              <a:gd name="connsiteX3737" fmla="*/ 1225779 w 7525108"/>
              <a:gd name="connsiteY3737" fmla="*/ 792811 h 6858007"/>
              <a:gd name="connsiteX3738" fmla="*/ 1230150 w 7525108"/>
              <a:gd name="connsiteY3738" fmla="*/ 797181 h 6858007"/>
              <a:gd name="connsiteX3739" fmla="*/ 1232334 w 7525108"/>
              <a:gd name="connsiteY3739" fmla="*/ 801551 h 6858007"/>
              <a:gd name="connsiteX3740" fmla="*/ 1230150 w 7525108"/>
              <a:gd name="connsiteY3740" fmla="*/ 808106 h 6858007"/>
              <a:gd name="connsiteX3741" fmla="*/ 1225779 w 7525108"/>
              <a:gd name="connsiteY3741" fmla="*/ 812476 h 6858007"/>
              <a:gd name="connsiteX3742" fmla="*/ 1221410 w 7525108"/>
              <a:gd name="connsiteY3742" fmla="*/ 812476 h 6858007"/>
              <a:gd name="connsiteX3743" fmla="*/ 1217039 w 7525108"/>
              <a:gd name="connsiteY3743" fmla="*/ 812476 h 6858007"/>
              <a:gd name="connsiteX3744" fmla="*/ 1212669 w 7525108"/>
              <a:gd name="connsiteY3744" fmla="*/ 808106 h 6858007"/>
              <a:gd name="connsiteX3745" fmla="*/ 1210484 w 7525108"/>
              <a:gd name="connsiteY3745" fmla="*/ 801551 h 6858007"/>
              <a:gd name="connsiteX3746" fmla="*/ 1212669 w 7525108"/>
              <a:gd name="connsiteY3746" fmla="*/ 797181 h 6858007"/>
              <a:gd name="connsiteX3747" fmla="*/ 1217039 w 7525108"/>
              <a:gd name="connsiteY3747" fmla="*/ 792811 h 6858007"/>
              <a:gd name="connsiteX3748" fmla="*/ 268753 w 7525108"/>
              <a:gd name="connsiteY3748" fmla="*/ 775354 h 6858007"/>
              <a:gd name="connsiteX3749" fmla="*/ 275308 w 7525108"/>
              <a:gd name="connsiteY3749" fmla="*/ 777539 h 6858007"/>
              <a:gd name="connsiteX3750" fmla="*/ 277494 w 7525108"/>
              <a:gd name="connsiteY3750" fmla="*/ 784093 h 6858007"/>
              <a:gd name="connsiteX3751" fmla="*/ 279678 w 7525108"/>
              <a:gd name="connsiteY3751" fmla="*/ 788463 h 6858007"/>
              <a:gd name="connsiteX3752" fmla="*/ 277494 w 7525108"/>
              <a:gd name="connsiteY3752" fmla="*/ 795018 h 6858007"/>
              <a:gd name="connsiteX3753" fmla="*/ 275308 w 7525108"/>
              <a:gd name="connsiteY3753" fmla="*/ 797203 h 6858007"/>
              <a:gd name="connsiteX3754" fmla="*/ 268753 w 7525108"/>
              <a:gd name="connsiteY3754" fmla="*/ 799388 h 6858007"/>
              <a:gd name="connsiteX3755" fmla="*/ 264384 w 7525108"/>
              <a:gd name="connsiteY3755" fmla="*/ 797203 h 6858007"/>
              <a:gd name="connsiteX3756" fmla="*/ 257827 w 7525108"/>
              <a:gd name="connsiteY3756" fmla="*/ 795018 h 6858007"/>
              <a:gd name="connsiteX3757" fmla="*/ 255643 w 7525108"/>
              <a:gd name="connsiteY3757" fmla="*/ 788463 h 6858007"/>
              <a:gd name="connsiteX3758" fmla="*/ 257827 w 7525108"/>
              <a:gd name="connsiteY3758" fmla="*/ 784093 h 6858007"/>
              <a:gd name="connsiteX3759" fmla="*/ 264384 w 7525108"/>
              <a:gd name="connsiteY3759" fmla="*/ 777539 h 6858007"/>
              <a:gd name="connsiteX3760" fmla="*/ 4918414 w 7525108"/>
              <a:gd name="connsiteY3760" fmla="*/ 703241 h 6858007"/>
              <a:gd name="connsiteX3761" fmla="*/ 4949003 w 7525108"/>
              <a:gd name="connsiteY3761" fmla="*/ 709796 h 6858007"/>
              <a:gd name="connsiteX3762" fmla="*/ 4975223 w 7525108"/>
              <a:gd name="connsiteY3762" fmla="*/ 727276 h 6858007"/>
              <a:gd name="connsiteX3763" fmla="*/ 4992703 w 7525108"/>
              <a:gd name="connsiteY3763" fmla="*/ 753495 h 6858007"/>
              <a:gd name="connsiteX3764" fmla="*/ 4999258 w 7525108"/>
              <a:gd name="connsiteY3764" fmla="*/ 786270 h 6858007"/>
              <a:gd name="connsiteX3765" fmla="*/ 4992703 w 7525108"/>
              <a:gd name="connsiteY3765" fmla="*/ 816860 h 6858007"/>
              <a:gd name="connsiteX3766" fmla="*/ 4975223 w 7525108"/>
              <a:gd name="connsiteY3766" fmla="*/ 843080 h 6858007"/>
              <a:gd name="connsiteX3767" fmla="*/ 4949003 w 7525108"/>
              <a:gd name="connsiteY3767" fmla="*/ 858375 h 6858007"/>
              <a:gd name="connsiteX3768" fmla="*/ 4918414 w 7525108"/>
              <a:gd name="connsiteY3768" fmla="*/ 864930 h 6858007"/>
              <a:gd name="connsiteX3769" fmla="*/ 4887824 w 7525108"/>
              <a:gd name="connsiteY3769" fmla="*/ 858375 h 6858007"/>
              <a:gd name="connsiteX3770" fmla="*/ 4861604 w 7525108"/>
              <a:gd name="connsiteY3770" fmla="*/ 843080 h 6858007"/>
              <a:gd name="connsiteX3771" fmla="*/ 4844124 w 7525108"/>
              <a:gd name="connsiteY3771" fmla="*/ 816860 h 6858007"/>
              <a:gd name="connsiteX3772" fmla="*/ 4837569 w 7525108"/>
              <a:gd name="connsiteY3772" fmla="*/ 786270 h 6858007"/>
              <a:gd name="connsiteX3773" fmla="*/ 4844124 w 7525108"/>
              <a:gd name="connsiteY3773" fmla="*/ 753495 h 6858007"/>
              <a:gd name="connsiteX3774" fmla="*/ 4861604 w 7525108"/>
              <a:gd name="connsiteY3774" fmla="*/ 727276 h 6858007"/>
              <a:gd name="connsiteX3775" fmla="*/ 4887824 w 7525108"/>
              <a:gd name="connsiteY3775" fmla="*/ 709796 h 6858007"/>
              <a:gd name="connsiteX3776" fmla="*/ 6535306 w 7525108"/>
              <a:gd name="connsiteY3776" fmla="*/ 674839 h 6858007"/>
              <a:gd name="connsiteX3777" fmla="*/ 6572451 w 7525108"/>
              <a:gd name="connsiteY3777" fmla="*/ 679209 h 6858007"/>
              <a:gd name="connsiteX3778" fmla="*/ 6605226 w 7525108"/>
              <a:gd name="connsiteY3778" fmla="*/ 698874 h 6858007"/>
              <a:gd name="connsiteX3779" fmla="*/ 6629261 w 7525108"/>
              <a:gd name="connsiteY3779" fmla="*/ 722909 h 6858007"/>
              <a:gd name="connsiteX3780" fmla="*/ 6646741 w 7525108"/>
              <a:gd name="connsiteY3780" fmla="*/ 755683 h 6858007"/>
              <a:gd name="connsiteX3781" fmla="*/ 6653296 w 7525108"/>
              <a:gd name="connsiteY3781" fmla="*/ 795013 h 6858007"/>
              <a:gd name="connsiteX3782" fmla="*/ 6646741 w 7525108"/>
              <a:gd name="connsiteY3782" fmla="*/ 829973 h 6858007"/>
              <a:gd name="connsiteX3783" fmla="*/ 6629261 w 7525108"/>
              <a:gd name="connsiteY3783" fmla="*/ 862748 h 6858007"/>
              <a:gd name="connsiteX3784" fmla="*/ 6605226 w 7525108"/>
              <a:gd name="connsiteY3784" fmla="*/ 888968 h 6858007"/>
              <a:gd name="connsiteX3785" fmla="*/ 6572451 w 7525108"/>
              <a:gd name="connsiteY3785" fmla="*/ 906447 h 6858007"/>
              <a:gd name="connsiteX3786" fmla="*/ 6535306 w 7525108"/>
              <a:gd name="connsiteY3786" fmla="*/ 910817 h 6858007"/>
              <a:gd name="connsiteX3787" fmla="*/ 6495977 w 7525108"/>
              <a:gd name="connsiteY3787" fmla="*/ 906447 h 6858007"/>
              <a:gd name="connsiteX3788" fmla="*/ 6465387 w 7525108"/>
              <a:gd name="connsiteY3788" fmla="*/ 888968 h 6858007"/>
              <a:gd name="connsiteX3789" fmla="*/ 6439167 w 7525108"/>
              <a:gd name="connsiteY3789" fmla="*/ 862748 h 6858007"/>
              <a:gd name="connsiteX3790" fmla="*/ 6421687 w 7525108"/>
              <a:gd name="connsiteY3790" fmla="*/ 829973 h 6858007"/>
              <a:gd name="connsiteX3791" fmla="*/ 6417317 w 7525108"/>
              <a:gd name="connsiteY3791" fmla="*/ 795013 h 6858007"/>
              <a:gd name="connsiteX3792" fmla="*/ 6421687 w 7525108"/>
              <a:gd name="connsiteY3792" fmla="*/ 755683 h 6858007"/>
              <a:gd name="connsiteX3793" fmla="*/ 6439167 w 7525108"/>
              <a:gd name="connsiteY3793" fmla="*/ 722909 h 6858007"/>
              <a:gd name="connsiteX3794" fmla="*/ 6465387 w 7525108"/>
              <a:gd name="connsiteY3794" fmla="*/ 698874 h 6858007"/>
              <a:gd name="connsiteX3795" fmla="*/ 6495977 w 7525108"/>
              <a:gd name="connsiteY3795" fmla="*/ 679209 h 6858007"/>
              <a:gd name="connsiteX3796" fmla="*/ 3828103 w 7525108"/>
              <a:gd name="connsiteY3796" fmla="*/ 626761 h 6858007"/>
              <a:gd name="connsiteX3797" fmla="*/ 3849953 w 7525108"/>
              <a:gd name="connsiteY3797" fmla="*/ 631131 h 6858007"/>
              <a:gd name="connsiteX3798" fmla="*/ 3869618 w 7525108"/>
              <a:gd name="connsiteY3798" fmla="*/ 644241 h 6858007"/>
              <a:gd name="connsiteX3799" fmla="*/ 3882728 w 7525108"/>
              <a:gd name="connsiteY3799" fmla="*/ 661720 h 6858007"/>
              <a:gd name="connsiteX3800" fmla="*/ 3887098 w 7525108"/>
              <a:gd name="connsiteY3800" fmla="*/ 687941 h 6858007"/>
              <a:gd name="connsiteX3801" fmla="*/ 3882728 w 7525108"/>
              <a:gd name="connsiteY3801" fmla="*/ 709790 h 6858007"/>
              <a:gd name="connsiteX3802" fmla="*/ 3869618 w 7525108"/>
              <a:gd name="connsiteY3802" fmla="*/ 727270 h 6858007"/>
              <a:gd name="connsiteX3803" fmla="*/ 3849953 w 7525108"/>
              <a:gd name="connsiteY3803" fmla="*/ 740380 h 6858007"/>
              <a:gd name="connsiteX3804" fmla="*/ 3828103 w 7525108"/>
              <a:gd name="connsiteY3804" fmla="*/ 744751 h 6858007"/>
              <a:gd name="connsiteX3805" fmla="*/ 3806253 w 7525108"/>
              <a:gd name="connsiteY3805" fmla="*/ 740380 h 6858007"/>
              <a:gd name="connsiteX3806" fmla="*/ 3786588 w 7525108"/>
              <a:gd name="connsiteY3806" fmla="*/ 727270 h 6858007"/>
              <a:gd name="connsiteX3807" fmla="*/ 3773478 w 7525108"/>
              <a:gd name="connsiteY3807" fmla="*/ 709790 h 6858007"/>
              <a:gd name="connsiteX3808" fmla="*/ 3769108 w 7525108"/>
              <a:gd name="connsiteY3808" fmla="*/ 687941 h 6858007"/>
              <a:gd name="connsiteX3809" fmla="*/ 3773478 w 7525108"/>
              <a:gd name="connsiteY3809" fmla="*/ 661720 h 6858007"/>
              <a:gd name="connsiteX3810" fmla="*/ 3786588 w 7525108"/>
              <a:gd name="connsiteY3810" fmla="*/ 644241 h 6858007"/>
              <a:gd name="connsiteX3811" fmla="*/ 3806253 w 7525108"/>
              <a:gd name="connsiteY3811" fmla="*/ 631131 h 6858007"/>
              <a:gd name="connsiteX3812" fmla="*/ 5687531 w 7525108"/>
              <a:gd name="connsiteY3812" fmla="*/ 624583 h 6858007"/>
              <a:gd name="connsiteX3813" fmla="*/ 5720306 w 7525108"/>
              <a:gd name="connsiteY3813" fmla="*/ 631138 h 6858007"/>
              <a:gd name="connsiteX3814" fmla="*/ 5746526 w 7525108"/>
              <a:gd name="connsiteY3814" fmla="*/ 646433 h 6858007"/>
              <a:gd name="connsiteX3815" fmla="*/ 5770561 w 7525108"/>
              <a:gd name="connsiteY3815" fmla="*/ 668283 h 6858007"/>
              <a:gd name="connsiteX3816" fmla="*/ 5783671 w 7525108"/>
              <a:gd name="connsiteY3816" fmla="*/ 696688 h 6858007"/>
              <a:gd name="connsiteX3817" fmla="*/ 5788041 w 7525108"/>
              <a:gd name="connsiteY3817" fmla="*/ 727278 h 6858007"/>
              <a:gd name="connsiteX3818" fmla="*/ 5783671 w 7525108"/>
              <a:gd name="connsiteY3818" fmla="*/ 760052 h 6858007"/>
              <a:gd name="connsiteX3819" fmla="*/ 5770561 w 7525108"/>
              <a:gd name="connsiteY3819" fmla="*/ 788457 h 6858007"/>
              <a:gd name="connsiteX3820" fmla="*/ 5746526 w 7525108"/>
              <a:gd name="connsiteY3820" fmla="*/ 810307 h 6858007"/>
              <a:gd name="connsiteX3821" fmla="*/ 5720306 w 7525108"/>
              <a:gd name="connsiteY3821" fmla="*/ 823417 h 6858007"/>
              <a:gd name="connsiteX3822" fmla="*/ 5687531 w 7525108"/>
              <a:gd name="connsiteY3822" fmla="*/ 829972 h 6858007"/>
              <a:gd name="connsiteX3823" fmla="*/ 5654756 w 7525108"/>
              <a:gd name="connsiteY3823" fmla="*/ 823417 h 6858007"/>
              <a:gd name="connsiteX3824" fmla="*/ 5626351 w 7525108"/>
              <a:gd name="connsiteY3824" fmla="*/ 810307 h 6858007"/>
              <a:gd name="connsiteX3825" fmla="*/ 5606686 w 7525108"/>
              <a:gd name="connsiteY3825" fmla="*/ 788457 h 6858007"/>
              <a:gd name="connsiteX3826" fmla="*/ 5589206 w 7525108"/>
              <a:gd name="connsiteY3826" fmla="*/ 760052 h 6858007"/>
              <a:gd name="connsiteX3827" fmla="*/ 5584836 w 7525108"/>
              <a:gd name="connsiteY3827" fmla="*/ 727278 h 6858007"/>
              <a:gd name="connsiteX3828" fmla="*/ 5589206 w 7525108"/>
              <a:gd name="connsiteY3828" fmla="*/ 696688 h 6858007"/>
              <a:gd name="connsiteX3829" fmla="*/ 5606686 w 7525108"/>
              <a:gd name="connsiteY3829" fmla="*/ 668283 h 6858007"/>
              <a:gd name="connsiteX3830" fmla="*/ 5626351 w 7525108"/>
              <a:gd name="connsiteY3830" fmla="*/ 646433 h 6858007"/>
              <a:gd name="connsiteX3831" fmla="*/ 5654756 w 7525108"/>
              <a:gd name="connsiteY3831" fmla="*/ 631138 h 6858007"/>
              <a:gd name="connsiteX3832" fmla="*/ 2796788 w 7525108"/>
              <a:gd name="connsiteY3832" fmla="*/ 591797 h 6858007"/>
              <a:gd name="connsiteX3833" fmla="*/ 2816453 w 7525108"/>
              <a:gd name="connsiteY3833" fmla="*/ 596167 h 6858007"/>
              <a:gd name="connsiteX3834" fmla="*/ 2831748 w 7525108"/>
              <a:gd name="connsiteY3834" fmla="*/ 611462 h 6858007"/>
              <a:gd name="connsiteX3835" fmla="*/ 2836118 w 7525108"/>
              <a:gd name="connsiteY3835" fmla="*/ 631127 h 6858007"/>
              <a:gd name="connsiteX3836" fmla="*/ 2831748 w 7525108"/>
              <a:gd name="connsiteY3836" fmla="*/ 650792 h 6858007"/>
              <a:gd name="connsiteX3837" fmla="*/ 2816453 w 7525108"/>
              <a:gd name="connsiteY3837" fmla="*/ 666087 h 6858007"/>
              <a:gd name="connsiteX3838" fmla="*/ 2796788 w 7525108"/>
              <a:gd name="connsiteY3838" fmla="*/ 670457 h 6858007"/>
              <a:gd name="connsiteX3839" fmla="*/ 2777123 w 7525108"/>
              <a:gd name="connsiteY3839" fmla="*/ 666087 h 6858007"/>
              <a:gd name="connsiteX3840" fmla="*/ 2761828 w 7525108"/>
              <a:gd name="connsiteY3840" fmla="*/ 650792 h 6858007"/>
              <a:gd name="connsiteX3841" fmla="*/ 2757458 w 7525108"/>
              <a:gd name="connsiteY3841" fmla="*/ 631127 h 6858007"/>
              <a:gd name="connsiteX3842" fmla="*/ 2761828 w 7525108"/>
              <a:gd name="connsiteY3842" fmla="*/ 611462 h 6858007"/>
              <a:gd name="connsiteX3843" fmla="*/ 2777123 w 7525108"/>
              <a:gd name="connsiteY3843" fmla="*/ 596167 h 6858007"/>
              <a:gd name="connsiteX3844" fmla="*/ 1800432 w 7525108"/>
              <a:gd name="connsiteY3844" fmla="*/ 574314 h 6858007"/>
              <a:gd name="connsiteX3845" fmla="*/ 1809172 w 7525108"/>
              <a:gd name="connsiteY3845" fmla="*/ 576499 h 6858007"/>
              <a:gd name="connsiteX3846" fmla="*/ 1815727 w 7525108"/>
              <a:gd name="connsiteY3846" fmla="*/ 578684 h 6858007"/>
              <a:gd name="connsiteX3847" fmla="*/ 1820097 w 7525108"/>
              <a:gd name="connsiteY3847" fmla="*/ 585239 h 6858007"/>
              <a:gd name="connsiteX3848" fmla="*/ 1822282 w 7525108"/>
              <a:gd name="connsiteY3848" fmla="*/ 591794 h 6858007"/>
              <a:gd name="connsiteX3849" fmla="*/ 1824467 w 7525108"/>
              <a:gd name="connsiteY3849" fmla="*/ 598349 h 6858007"/>
              <a:gd name="connsiteX3850" fmla="*/ 1822282 w 7525108"/>
              <a:gd name="connsiteY3850" fmla="*/ 604903 h 6858007"/>
              <a:gd name="connsiteX3851" fmla="*/ 1820097 w 7525108"/>
              <a:gd name="connsiteY3851" fmla="*/ 611458 h 6858007"/>
              <a:gd name="connsiteX3852" fmla="*/ 1815727 w 7525108"/>
              <a:gd name="connsiteY3852" fmla="*/ 615828 h 6858007"/>
              <a:gd name="connsiteX3853" fmla="*/ 1809172 w 7525108"/>
              <a:gd name="connsiteY3853" fmla="*/ 618013 h 6858007"/>
              <a:gd name="connsiteX3854" fmla="*/ 1800432 w 7525108"/>
              <a:gd name="connsiteY3854" fmla="*/ 620198 h 6858007"/>
              <a:gd name="connsiteX3855" fmla="*/ 1793877 w 7525108"/>
              <a:gd name="connsiteY3855" fmla="*/ 618013 h 6858007"/>
              <a:gd name="connsiteX3856" fmla="*/ 1787322 w 7525108"/>
              <a:gd name="connsiteY3856" fmla="*/ 615828 h 6858007"/>
              <a:gd name="connsiteX3857" fmla="*/ 1782952 w 7525108"/>
              <a:gd name="connsiteY3857" fmla="*/ 611458 h 6858007"/>
              <a:gd name="connsiteX3858" fmla="*/ 1778582 w 7525108"/>
              <a:gd name="connsiteY3858" fmla="*/ 604903 h 6858007"/>
              <a:gd name="connsiteX3859" fmla="*/ 1778582 w 7525108"/>
              <a:gd name="connsiteY3859" fmla="*/ 598349 h 6858007"/>
              <a:gd name="connsiteX3860" fmla="*/ 1778582 w 7525108"/>
              <a:gd name="connsiteY3860" fmla="*/ 591794 h 6858007"/>
              <a:gd name="connsiteX3861" fmla="*/ 1782952 w 7525108"/>
              <a:gd name="connsiteY3861" fmla="*/ 585239 h 6858007"/>
              <a:gd name="connsiteX3862" fmla="*/ 1787322 w 7525108"/>
              <a:gd name="connsiteY3862" fmla="*/ 578684 h 6858007"/>
              <a:gd name="connsiteX3863" fmla="*/ 1793877 w 7525108"/>
              <a:gd name="connsiteY3863" fmla="*/ 576499 h 6858007"/>
              <a:gd name="connsiteX3864" fmla="*/ 829204 w 7525108"/>
              <a:gd name="connsiteY3864" fmla="*/ 565571 h 6858007"/>
              <a:gd name="connsiteX3865" fmla="*/ 839036 w 7525108"/>
              <a:gd name="connsiteY3865" fmla="*/ 576496 h 6858007"/>
              <a:gd name="connsiteX3866" fmla="*/ 829204 w 7525108"/>
              <a:gd name="connsiteY3866" fmla="*/ 587421 h 6858007"/>
              <a:gd name="connsiteX3867" fmla="*/ 819371 w 7525108"/>
              <a:gd name="connsiteY3867" fmla="*/ 576496 h 6858007"/>
              <a:gd name="connsiteX3868" fmla="*/ 829204 w 7525108"/>
              <a:gd name="connsiteY3868" fmla="*/ 565571 h 6858007"/>
              <a:gd name="connsiteX3869" fmla="*/ 6987601 w 7525108"/>
              <a:gd name="connsiteY3869" fmla="*/ 548110 h 6858007"/>
              <a:gd name="connsiteX3870" fmla="*/ 7026931 w 7525108"/>
              <a:gd name="connsiteY3870" fmla="*/ 554665 h 6858007"/>
              <a:gd name="connsiteX3871" fmla="*/ 7061891 w 7525108"/>
              <a:gd name="connsiteY3871" fmla="*/ 572145 h 6858007"/>
              <a:gd name="connsiteX3872" fmla="*/ 7085926 w 7525108"/>
              <a:gd name="connsiteY3872" fmla="*/ 600550 h 6858007"/>
              <a:gd name="connsiteX3873" fmla="*/ 7105591 w 7525108"/>
              <a:gd name="connsiteY3873" fmla="*/ 631139 h 6858007"/>
              <a:gd name="connsiteX3874" fmla="*/ 7112146 w 7525108"/>
              <a:gd name="connsiteY3874" fmla="*/ 670469 h 6858007"/>
              <a:gd name="connsiteX3875" fmla="*/ 7105591 w 7525108"/>
              <a:gd name="connsiteY3875" fmla="*/ 711983 h 6858007"/>
              <a:gd name="connsiteX3876" fmla="*/ 7085926 w 7525108"/>
              <a:gd name="connsiteY3876" fmla="*/ 744758 h 6858007"/>
              <a:gd name="connsiteX3877" fmla="*/ 7061891 w 7525108"/>
              <a:gd name="connsiteY3877" fmla="*/ 770978 h 6858007"/>
              <a:gd name="connsiteX3878" fmla="*/ 7026931 w 7525108"/>
              <a:gd name="connsiteY3878" fmla="*/ 790643 h 6858007"/>
              <a:gd name="connsiteX3879" fmla="*/ 6987601 w 7525108"/>
              <a:gd name="connsiteY3879" fmla="*/ 795012 h 6858007"/>
              <a:gd name="connsiteX3880" fmla="*/ 6948271 w 7525108"/>
              <a:gd name="connsiteY3880" fmla="*/ 790643 h 6858007"/>
              <a:gd name="connsiteX3881" fmla="*/ 6915496 w 7525108"/>
              <a:gd name="connsiteY3881" fmla="*/ 770978 h 6858007"/>
              <a:gd name="connsiteX3882" fmla="*/ 6887091 w 7525108"/>
              <a:gd name="connsiteY3882" fmla="*/ 744758 h 6858007"/>
              <a:gd name="connsiteX3883" fmla="*/ 6869611 w 7525108"/>
              <a:gd name="connsiteY3883" fmla="*/ 711983 h 6858007"/>
              <a:gd name="connsiteX3884" fmla="*/ 6865241 w 7525108"/>
              <a:gd name="connsiteY3884" fmla="*/ 670469 h 6858007"/>
              <a:gd name="connsiteX3885" fmla="*/ 6869611 w 7525108"/>
              <a:gd name="connsiteY3885" fmla="*/ 631139 h 6858007"/>
              <a:gd name="connsiteX3886" fmla="*/ 6887091 w 7525108"/>
              <a:gd name="connsiteY3886" fmla="*/ 600550 h 6858007"/>
              <a:gd name="connsiteX3887" fmla="*/ 6915496 w 7525108"/>
              <a:gd name="connsiteY3887" fmla="*/ 572145 h 6858007"/>
              <a:gd name="connsiteX3888" fmla="*/ 6948271 w 7525108"/>
              <a:gd name="connsiteY3888" fmla="*/ 554665 h 6858007"/>
              <a:gd name="connsiteX3889" fmla="*/ 7455188 w 7525108"/>
              <a:gd name="connsiteY3889" fmla="*/ 504412 h 6858007"/>
              <a:gd name="connsiteX3890" fmla="*/ 7494518 w 7525108"/>
              <a:gd name="connsiteY3890" fmla="*/ 508782 h 6858007"/>
              <a:gd name="connsiteX3891" fmla="*/ 7525108 w 7525108"/>
              <a:gd name="connsiteY3891" fmla="*/ 524076 h 6858007"/>
              <a:gd name="connsiteX3892" fmla="*/ 7525108 w 7525108"/>
              <a:gd name="connsiteY3892" fmla="*/ 738204 h 6858007"/>
              <a:gd name="connsiteX3893" fmla="*/ 7494518 w 7525108"/>
              <a:gd name="connsiteY3893" fmla="*/ 753499 h 6858007"/>
              <a:gd name="connsiteX3894" fmla="*/ 7455188 w 7525108"/>
              <a:gd name="connsiteY3894" fmla="*/ 760054 h 6858007"/>
              <a:gd name="connsiteX3895" fmla="*/ 7413673 w 7525108"/>
              <a:gd name="connsiteY3895" fmla="*/ 753499 h 6858007"/>
              <a:gd name="connsiteX3896" fmla="*/ 7378713 w 7525108"/>
              <a:gd name="connsiteY3896" fmla="*/ 736019 h 6858007"/>
              <a:gd name="connsiteX3897" fmla="*/ 7352493 w 7525108"/>
              <a:gd name="connsiteY3897" fmla="*/ 707615 h 6858007"/>
              <a:gd name="connsiteX3898" fmla="*/ 7332828 w 7525108"/>
              <a:gd name="connsiteY3898" fmla="*/ 670470 h 6858007"/>
              <a:gd name="connsiteX3899" fmla="*/ 7326273 w 7525108"/>
              <a:gd name="connsiteY3899" fmla="*/ 631140 h 6858007"/>
              <a:gd name="connsiteX3900" fmla="*/ 7332828 w 7525108"/>
              <a:gd name="connsiteY3900" fmla="*/ 591811 h 6858007"/>
              <a:gd name="connsiteX3901" fmla="*/ 7352493 w 7525108"/>
              <a:gd name="connsiteY3901" fmla="*/ 556851 h 6858007"/>
              <a:gd name="connsiteX3902" fmla="*/ 7378713 w 7525108"/>
              <a:gd name="connsiteY3902" fmla="*/ 526261 h 6858007"/>
              <a:gd name="connsiteX3903" fmla="*/ 7413673 w 7525108"/>
              <a:gd name="connsiteY3903" fmla="*/ 508782 h 6858007"/>
              <a:gd name="connsiteX3904" fmla="*/ 4520746 w 7525108"/>
              <a:gd name="connsiteY3904" fmla="*/ 471630 h 6858007"/>
              <a:gd name="connsiteX3905" fmla="*/ 4551336 w 7525108"/>
              <a:gd name="connsiteY3905" fmla="*/ 476000 h 6858007"/>
              <a:gd name="connsiteX3906" fmla="*/ 4577556 w 7525108"/>
              <a:gd name="connsiteY3906" fmla="*/ 495665 h 6858007"/>
              <a:gd name="connsiteX3907" fmla="*/ 4595036 w 7525108"/>
              <a:gd name="connsiteY3907" fmla="*/ 519700 h 6858007"/>
              <a:gd name="connsiteX3908" fmla="*/ 4599406 w 7525108"/>
              <a:gd name="connsiteY3908" fmla="*/ 552474 h 6858007"/>
              <a:gd name="connsiteX3909" fmla="*/ 4595036 w 7525108"/>
              <a:gd name="connsiteY3909" fmla="*/ 585249 h 6858007"/>
              <a:gd name="connsiteX3910" fmla="*/ 4577556 w 7525108"/>
              <a:gd name="connsiteY3910" fmla="*/ 609284 h 6858007"/>
              <a:gd name="connsiteX3911" fmla="*/ 4551336 w 7525108"/>
              <a:gd name="connsiteY3911" fmla="*/ 626764 h 6858007"/>
              <a:gd name="connsiteX3912" fmla="*/ 4520746 w 7525108"/>
              <a:gd name="connsiteY3912" fmla="*/ 631134 h 6858007"/>
              <a:gd name="connsiteX3913" fmla="*/ 4487971 w 7525108"/>
              <a:gd name="connsiteY3913" fmla="*/ 626764 h 6858007"/>
              <a:gd name="connsiteX3914" fmla="*/ 4463936 w 7525108"/>
              <a:gd name="connsiteY3914" fmla="*/ 609284 h 6858007"/>
              <a:gd name="connsiteX3915" fmla="*/ 4444271 w 7525108"/>
              <a:gd name="connsiteY3915" fmla="*/ 585249 h 6858007"/>
              <a:gd name="connsiteX3916" fmla="*/ 4439901 w 7525108"/>
              <a:gd name="connsiteY3916" fmla="*/ 552474 h 6858007"/>
              <a:gd name="connsiteX3917" fmla="*/ 4444271 w 7525108"/>
              <a:gd name="connsiteY3917" fmla="*/ 519700 h 6858007"/>
              <a:gd name="connsiteX3918" fmla="*/ 4463936 w 7525108"/>
              <a:gd name="connsiteY3918" fmla="*/ 495665 h 6858007"/>
              <a:gd name="connsiteX3919" fmla="*/ 4487971 w 7525108"/>
              <a:gd name="connsiteY3919" fmla="*/ 476000 h 6858007"/>
              <a:gd name="connsiteX3920" fmla="*/ 3436989 w 7525108"/>
              <a:gd name="connsiteY3920" fmla="*/ 417000 h 6858007"/>
              <a:gd name="connsiteX3921" fmla="*/ 3461024 w 7525108"/>
              <a:gd name="connsiteY3921" fmla="*/ 421370 h 6858007"/>
              <a:gd name="connsiteX3922" fmla="*/ 3476319 w 7525108"/>
              <a:gd name="connsiteY3922" fmla="*/ 438850 h 6858007"/>
              <a:gd name="connsiteX3923" fmla="*/ 3480689 w 7525108"/>
              <a:gd name="connsiteY3923" fmla="*/ 460700 h 6858007"/>
              <a:gd name="connsiteX3924" fmla="*/ 3476319 w 7525108"/>
              <a:gd name="connsiteY3924" fmla="*/ 484735 h 6858007"/>
              <a:gd name="connsiteX3925" fmla="*/ 3461024 w 7525108"/>
              <a:gd name="connsiteY3925" fmla="*/ 497845 h 6858007"/>
              <a:gd name="connsiteX3926" fmla="*/ 3436989 w 7525108"/>
              <a:gd name="connsiteY3926" fmla="*/ 504400 h 6858007"/>
              <a:gd name="connsiteX3927" fmla="*/ 3417324 w 7525108"/>
              <a:gd name="connsiteY3927" fmla="*/ 497845 h 6858007"/>
              <a:gd name="connsiteX3928" fmla="*/ 3399844 w 7525108"/>
              <a:gd name="connsiteY3928" fmla="*/ 484735 h 6858007"/>
              <a:gd name="connsiteX3929" fmla="*/ 3393289 w 7525108"/>
              <a:gd name="connsiteY3929" fmla="*/ 460700 h 6858007"/>
              <a:gd name="connsiteX3930" fmla="*/ 3399844 w 7525108"/>
              <a:gd name="connsiteY3930" fmla="*/ 438850 h 6858007"/>
              <a:gd name="connsiteX3931" fmla="*/ 3417324 w 7525108"/>
              <a:gd name="connsiteY3931" fmla="*/ 421370 h 6858007"/>
              <a:gd name="connsiteX3932" fmla="*/ 5272382 w 7525108"/>
              <a:gd name="connsiteY3932" fmla="*/ 386417 h 6858007"/>
              <a:gd name="connsiteX3933" fmla="*/ 5298601 w 7525108"/>
              <a:gd name="connsiteY3933" fmla="*/ 390787 h 6858007"/>
              <a:gd name="connsiteX3934" fmla="*/ 5324821 w 7525108"/>
              <a:gd name="connsiteY3934" fmla="*/ 401711 h 6858007"/>
              <a:gd name="connsiteX3935" fmla="*/ 5344486 w 7525108"/>
              <a:gd name="connsiteY3935" fmla="*/ 421376 h 6858007"/>
              <a:gd name="connsiteX3936" fmla="*/ 5359781 w 7525108"/>
              <a:gd name="connsiteY3936" fmla="*/ 447596 h 6858007"/>
              <a:gd name="connsiteX3937" fmla="*/ 5364151 w 7525108"/>
              <a:gd name="connsiteY3937" fmla="*/ 476001 h 6858007"/>
              <a:gd name="connsiteX3938" fmla="*/ 5359781 w 7525108"/>
              <a:gd name="connsiteY3938" fmla="*/ 504406 h 6858007"/>
              <a:gd name="connsiteX3939" fmla="*/ 5344486 w 7525108"/>
              <a:gd name="connsiteY3939" fmla="*/ 528441 h 6858007"/>
              <a:gd name="connsiteX3940" fmla="*/ 5324821 w 7525108"/>
              <a:gd name="connsiteY3940" fmla="*/ 550290 h 6858007"/>
              <a:gd name="connsiteX3941" fmla="*/ 5298601 w 7525108"/>
              <a:gd name="connsiteY3941" fmla="*/ 561215 h 6858007"/>
              <a:gd name="connsiteX3942" fmla="*/ 5272382 w 7525108"/>
              <a:gd name="connsiteY3942" fmla="*/ 567770 h 6858007"/>
              <a:gd name="connsiteX3943" fmla="*/ 5241792 w 7525108"/>
              <a:gd name="connsiteY3943" fmla="*/ 561215 h 6858007"/>
              <a:gd name="connsiteX3944" fmla="*/ 5217757 w 7525108"/>
              <a:gd name="connsiteY3944" fmla="*/ 550290 h 6858007"/>
              <a:gd name="connsiteX3945" fmla="*/ 5198092 w 7525108"/>
              <a:gd name="connsiteY3945" fmla="*/ 528441 h 6858007"/>
              <a:gd name="connsiteX3946" fmla="*/ 5184982 w 7525108"/>
              <a:gd name="connsiteY3946" fmla="*/ 504406 h 6858007"/>
              <a:gd name="connsiteX3947" fmla="*/ 5180612 w 7525108"/>
              <a:gd name="connsiteY3947" fmla="*/ 476001 h 6858007"/>
              <a:gd name="connsiteX3948" fmla="*/ 5184982 w 7525108"/>
              <a:gd name="connsiteY3948" fmla="*/ 447596 h 6858007"/>
              <a:gd name="connsiteX3949" fmla="*/ 5198092 w 7525108"/>
              <a:gd name="connsiteY3949" fmla="*/ 421376 h 6858007"/>
              <a:gd name="connsiteX3950" fmla="*/ 5217757 w 7525108"/>
              <a:gd name="connsiteY3950" fmla="*/ 401711 h 6858007"/>
              <a:gd name="connsiteX3951" fmla="*/ 5241792 w 7525108"/>
              <a:gd name="connsiteY3951" fmla="*/ 390787 h 6858007"/>
              <a:gd name="connsiteX3952" fmla="*/ 6091754 w 7525108"/>
              <a:gd name="connsiteY3952" fmla="*/ 384235 h 6858007"/>
              <a:gd name="connsiteX3953" fmla="*/ 6128898 w 7525108"/>
              <a:gd name="connsiteY3953" fmla="*/ 390790 h 6858007"/>
              <a:gd name="connsiteX3954" fmla="*/ 6159488 w 7525108"/>
              <a:gd name="connsiteY3954" fmla="*/ 403900 h 6858007"/>
              <a:gd name="connsiteX3955" fmla="*/ 6181338 w 7525108"/>
              <a:gd name="connsiteY3955" fmla="*/ 427934 h 6858007"/>
              <a:gd name="connsiteX3956" fmla="*/ 6196633 w 7525108"/>
              <a:gd name="connsiteY3956" fmla="*/ 458524 h 6858007"/>
              <a:gd name="connsiteX3957" fmla="*/ 6205373 w 7525108"/>
              <a:gd name="connsiteY3957" fmla="*/ 493484 h 6858007"/>
              <a:gd name="connsiteX3958" fmla="*/ 6196633 w 7525108"/>
              <a:gd name="connsiteY3958" fmla="*/ 528443 h 6858007"/>
              <a:gd name="connsiteX3959" fmla="*/ 6181338 w 7525108"/>
              <a:gd name="connsiteY3959" fmla="*/ 559033 h 6858007"/>
              <a:gd name="connsiteX3960" fmla="*/ 6159488 w 7525108"/>
              <a:gd name="connsiteY3960" fmla="*/ 580883 h 6858007"/>
              <a:gd name="connsiteX3961" fmla="*/ 6128898 w 7525108"/>
              <a:gd name="connsiteY3961" fmla="*/ 598362 h 6858007"/>
              <a:gd name="connsiteX3962" fmla="*/ 6091754 w 7525108"/>
              <a:gd name="connsiteY3962" fmla="*/ 604918 h 6858007"/>
              <a:gd name="connsiteX3963" fmla="*/ 6058979 w 7525108"/>
              <a:gd name="connsiteY3963" fmla="*/ 598362 h 6858007"/>
              <a:gd name="connsiteX3964" fmla="*/ 6028389 w 7525108"/>
              <a:gd name="connsiteY3964" fmla="*/ 580883 h 6858007"/>
              <a:gd name="connsiteX3965" fmla="*/ 6004354 w 7525108"/>
              <a:gd name="connsiteY3965" fmla="*/ 559033 h 6858007"/>
              <a:gd name="connsiteX3966" fmla="*/ 5986874 w 7525108"/>
              <a:gd name="connsiteY3966" fmla="*/ 528443 h 6858007"/>
              <a:gd name="connsiteX3967" fmla="*/ 5982504 w 7525108"/>
              <a:gd name="connsiteY3967" fmla="*/ 493484 h 6858007"/>
              <a:gd name="connsiteX3968" fmla="*/ 5986874 w 7525108"/>
              <a:gd name="connsiteY3968" fmla="*/ 458524 h 6858007"/>
              <a:gd name="connsiteX3969" fmla="*/ 6004354 w 7525108"/>
              <a:gd name="connsiteY3969" fmla="*/ 427934 h 6858007"/>
              <a:gd name="connsiteX3970" fmla="*/ 6028389 w 7525108"/>
              <a:gd name="connsiteY3970" fmla="*/ 403900 h 6858007"/>
              <a:gd name="connsiteX3971" fmla="*/ 6058979 w 7525108"/>
              <a:gd name="connsiteY3971" fmla="*/ 390790 h 6858007"/>
              <a:gd name="connsiteX3972" fmla="*/ 2410044 w 7525108"/>
              <a:gd name="connsiteY3972" fmla="*/ 379852 h 6858007"/>
              <a:gd name="connsiteX3973" fmla="*/ 2416599 w 7525108"/>
              <a:gd name="connsiteY3973" fmla="*/ 384222 h 6858007"/>
              <a:gd name="connsiteX3974" fmla="*/ 2423154 w 7525108"/>
              <a:gd name="connsiteY3974" fmla="*/ 386407 h 6858007"/>
              <a:gd name="connsiteX3975" fmla="*/ 2429709 w 7525108"/>
              <a:gd name="connsiteY3975" fmla="*/ 392962 h 6858007"/>
              <a:gd name="connsiteX3976" fmla="*/ 2434079 w 7525108"/>
              <a:gd name="connsiteY3976" fmla="*/ 399517 h 6858007"/>
              <a:gd name="connsiteX3977" fmla="*/ 2434079 w 7525108"/>
              <a:gd name="connsiteY3977" fmla="*/ 406072 h 6858007"/>
              <a:gd name="connsiteX3978" fmla="*/ 2434079 w 7525108"/>
              <a:gd name="connsiteY3978" fmla="*/ 414811 h 6858007"/>
              <a:gd name="connsiteX3979" fmla="*/ 2429709 w 7525108"/>
              <a:gd name="connsiteY3979" fmla="*/ 421366 h 6858007"/>
              <a:gd name="connsiteX3980" fmla="*/ 2423154 w 7525108"/>
              <a:gd name="connsiteY3980" fmla="*/ 427921 h 6858007"/>
              <a:gd name="connsiteX3981" fmla="*/ 2416599 w 7525108"/>
              <a:gd name="connsiteY3981" fmla="*/ 430106 h 6858007"/>
              <a:gd name="connsiteX3982" fmla="*/ 2410044 w 7525108"/>
              <a:gd name="connsiteY3982" fmla="*/ 434476 h 6858007"/>
              <a:gd name="connsiteX3983" fmla="*/ 2399119 w 7525108"/>
              <a:gd name="connsiteY3983" fmla="*/ 430106 h 6858007"/>
              <a:gd name="connsiteX3984" fmla="*/ 2392564 w 7525108"/>
              <a:gd name="connsiteY3984" fmla="*/ 427921 h 6858007"/>
              <a:gd name="connsiteX3985" fmla="*/ 2386009 w 7525108"/>
              <a:gd name="connsiteY3985" fmla="*/ 421366 h 6858007"/>
              <a:gd name="connsiteX3986" fmla="*/ 2383824 w 7525108"/>
              <a:gd name="connsiteY3986" fmla="*/ 414811 h 6858007"/>
              <a:gd name="connsiteX3987" fmla="*/ 2381639 w 7525108"/>
              <a:gd name="connsiteY3987" fmla="*/ 406072 h 6858007"/>
              <a:gd name="connsiteX3988" fmla="*/ 2383824 w 7525108"/>
              <a:gd name="connsiteY3988" fmla="*/ 399517 h 6858007"/>
              <a:gd name="connsiteX3989" fmla="*/ 2386009 w 7525108"/>
              <a:gd name="connsiteY3989" fmla="*/ 392962 h 6858007"/>
              <a:gd name="connsiteX3990" fmla="*/ 2392564 w 7525108"/>
              <a:gd name="connsiteY3990" fmla="*/ 386407 h 6858007"/>
              <a:gd name="connsiteX3991" fmla="*/ 2399119 w 7525108"/>
              <a:gd name="connsiteY3991" fmla="*/ 384222 h 6858007"/>
              <a:gd name="connsiteX3992" fmla="*/ 1404948 w 7525108"/>
              <a:gd name="connsiteY3992" fmla="*/ 360182 h 6858007"/>
              <a:gd name="connsiteX3993" fmla="*/ 1413688 w 7525108"/>
              <a:gd name="connsiteY3993" fmla="*/ 360182 h 6858007"/>
              <a:gd name="connsiteX3994" fmla="*/ 1418058 w 7525108"/>
              <a:gd name="connsiteY3994" fmla="*/ 360182 h 6858007"/>
              <a:gd name="connsiteX3995" fmla="*/ 1422429 w 7525108"/>
              <a:gd name="connsiteY3995" fmla="*/ 364552 h 6858007"/>
              <a:gd name="connsiteX3996" fmla="*/ 1424614 w 7525108"/>
              <a:gd name="connsiteY3996" fmla="*/ 366737 h 6858007"/>
              <a:gd name="connsiteX3997" fmla="*/ 1424614 w 7525108"/>
              <a:gd name="connsiteY3997" fmla="*/ 373292 h 6858007"/>
              <a:gd name="connsiteX3998" fmla="*/ 1424614 w 7525108"/>
              <a:gd name="connsiteY3998" fmla="*/ 377662 h 6858007"/>
              <a:gd name="connsiteX3999" fmla="*/ 1422429 w 7525108"/>
              <a:gd name="connsiteY3999" fmla="*/ 384217 h 6858007"/>
              <a:gd name="connsiteX4000" fmla="*/ 1418058 w 7525108"/>
              <a:gd name="connsiteY4000" fmla="*/ 386402 h 6858007"/>
              <a:gd name="connsiteX4001" fmla="*/ 1413688 w 7525108"/>
              <a:gd name="connsiteY4001" fmla="*/ 386402 h 6858007"/>
              <a:gd name="connsiteX4002" fmla="*/ 1404948 w 7525108"/>
              <a:gd name="connsiteY4002" fmla="*/ 386402 h 6858007"/>
              <a:gd name="connsiteX4003" fmla="*/ 1400578 w 7525108"/>
              <a:gd name="connsiteY4003" fmla="*/ 384217 h 6858007"/>
              <a:gd name="connsiteX4004" fmla="*/ 1398393 w 7525108"/>
              <a:gd name="connsiteY4004" fmla="*/ 377662 h 6858007"/>
              <a:gd name="connsiteX4005" fmla="*/ 1398393 w 7525108"/>
              <a:gd name="connsiteY4005" fmla="*/ 373292 h 6858007"/>
              <a:gd name="connsiteX4006" fmla="*/ 1398393 w 7525108"/>
              <a:gd name="connsiteY4006" fmla="*/ 366737 h 6858007"/>
              <a:gd name="connsiteX4007" fmla="*/ 1400578 w 7525108"/>
              <a:gd name="connsiteY4007" fmla="*/ 364552 h 6858007"/>
              <a:gd name="connsiteX4008" fmla="*/ 4123077 w 7525108"/>
              <a:gd name="connsiteY4008" fmla="*/ 259683 h 6858007"/>
              <a:gd name="connsiteX4009" fmla="*/ 4147112 w 7525108"/>
              <a:gd name="connsiteY4009" fmla="*/ 264053 h 6858007"/>
              <a:gd name="connsiteX4010" fmla="*/ 4168962 w 7525108"/>
              <a:gd name="connsiteY4010" fmla="*/ 277163 h 6858007"/>
              <a:gd name="connsiteX4011" fmla="*/ 4182072 w 7525108"/>
              <a:gd name="connsiteY4011" fmla="*/ 296828 h 6858007"/>
              <a:gd name="connsiteX4012" fmla="*/ 4186442 w 7525108"/>
              <a:gd name="connsiteY4012" fmla="*/ 320862 h 6858007"/>
              <a:gd name="connsiteX4013" fmla="*/ 4182072 w 7525108"/>
              <a:gd name="connsiteY4013" fmla="*/ 347082 h 6858007"/>
              <a:gd name="connsiteX4014" fmla="*/ 4168962 w 7525108"/>
              <a:gd name="connsiteY4014" fmla="*/ 364562 h 6858007"/>
              <a:gd name="connsiteX4015" fmla="*/ 4147112 w 7525108"/>
              <a:gd name="connsiteY4015" fmla="*/ 377672 h 6858007"/>
              <a:gd name="connsiteX4016" fmla="*/ 4123077 w 7525108"/>
              <a:gd name="connsiteY4016" fmla="*/ 384227 h 6858007"/>
              <a:gd name="connsiteX4017" fmla="*/ 4099042 w 7525108"/>
              <a:gd name="connsiteY4017" fmla="*/ 377672 h 6858007"/>
              <a:gd name="connsiteX4018" fmla="*/ 4079377 w 7525108"/>
              <a:gd name="connsiteY4018" fmla="*/ 364562 h 6858007"/>
              <a:gd name="connsiteX4019" fmla="*/ 4066267 w 7525108"/>
              <a:gd name="connsiteY4019" fmla="*/ 347082 h 6858007"/>
              <a:gd name="connsiteX4020" fmla="*/ 4061897 w 7525108"/>
              <a:gd name="connsiteY4020" fmla="*/ 320862 h 6858007"/>
              <a:gd name="connsiteX4021" fmla="*/ 4066267 w 7525108"/>
              <a:gd name="connsiteY4021" fmla="*/ 296828 h 6858007"/>
              <a:gd name="connsiteX4022" fmla="*/ 4079377 w 7525108"/>
              <a:gd name="connsiteY4022" fmla="*/ 277163 h 6858007"/>
              <a:gd name="connsiteX4023" fmla="*/ 4099042 w 7525108"/>
              <a:gd name="connsiteY4023" fmla="*/ 264053 h 6858007"/>
              <a:gd name="connsiteX4024" fmla="*/ 6528752 w 7525108"/>
              <a:gd name="connsiteY4024" fmla="*/ 218176 h 6858007"/>
              <a:gd name="connsiteX4025" fmla="*/ 6563712 w 7525108"/>
              <a:gd name="connsiteY4025" fmla="*/ 222546 h 6858007"/>
              <a:gd name="connsiteX4026" fmla="*/ 6589932 w 7525108"/>
              <a:gd name="connsiteY4026" fmla="*/ 240026 h 6858007"/>
              <a:gd name="connsiteX4027" fmla="*/ 6613967 w 7525108"/>
              <a:gd name="connsiteY4027" fmla="*/ 259691 h 6858007"/>
              <a:gd name="connsiteX4028" fmla="*/ 6629262 w 7525108"/>
              <a:gd name="connsiteY4028" fmla="*/ 290280 h 6858007"/>
              <a:gd name="connsiteX4029" fmla="*/ 6633632 w 7525108"/>
              <a:gd name="connsiteY4029" fmla="*/ 320870 h 6858007"/>
              <a:gd name="connsiteX4030" fmla="*/ 6629262 w 7525108"/>
              <a:gd name="connsiteY4030" fmla="*/ 355830 h 6858007"/>
              <a:gd name="connsiteX4031" fmla="*/ 6613967 w 7525108"/>
              <a:gd name="connsiteY4031" fmla="*/ 384234 h 6858007"/>
              <a:gd name="connsiteX4032" fmla="*/ 6589932 w 7525108"/>
              <a:gd name="connsiteY4032" fmla="*/ 406084 h 6858007"/>
              <a:gd name="connsiteX4033" fmla="*/ 6563712 w 7525108"/>
              <a:gd name="connsiteY4033" fmla="*/ 421379 h 6858007"/>
              <a:gd name="connsiteX4034" fmla="*/ 6528752 w 7525108"/>
              <a:gd name="connsiteY4034" fmla="*/ 425749 h 6858007"/>
              <a:gd name="connsiteX4035" fmla="*/ 6495977 w 7525108"/>
              <a:gd name="connsiteY4035" fmla="*/ 421379 h 6858007"/>
              <a:gd name="connsiteX4036" fmla="*/ 6467572 w 7525108"/>
              <a:gd name="connsiteY4036" fmla="*/ 406084 h 6858007"/>
              <a:gd name="connsiteX4037" fmla="*/ 6443537 w 7525108"/>
              <a:gd name="connsiteY4037" fmla="*/ 384234 h 6858007"/>
              <a:gd name="connsiteX4038" fmla="*/ 6430427 w 7525108"/>
              <a:gd name="connsiteY4038" fmla="*/ 355830 h 6858007"/>
              <a:gd name="connsiteX4039" fmla="*/ 6426057 w 7525108"/>
              <a:gd name="connsiteY4039" fmla="*/ 320870 h 6858007"/>
              <a:gd name="connsiteX4040" fmla="*/ 6430427 w 7525108"/>
              <a:gd name="connsiteY4040" fmla="*/ 290280 h 6858007"/>
              <a:gd name="connsiteX4041" fmla="*/ 6443537 w 7525108"/>
              <a:gd name="connsiteY4041" fmla="*/ 259691 h 6858007"/>
              <a:gd name="connsiteX4042" fmla="*/ 6467572 w 7525108"/>
              <a:gd name="connsiteY4042" fmla="*/ 240026 h 6858007"/>
              <a:gd name="connsiteX4043" fmla="*/ 6495977 w 7525108"/>
              <a:gd name="connsiteY4043" fmla="*/ 222546 h 6858007"/>
              <a:gd name="connsiteX4044" fmla="*/ 3048062 w 7525108"/>
              <a:gd name="connsiteY4044" fmla="*/ 200685 h 6858007"/>
              <a:gd name="connsiteX4045" fmla="*/ 3058987 w 7525108"/>
              <a:gd name="connsiteY4045" fmla="*/ 202870 h 6858007"/>
              <a:gd name="connsiteX4046" fmla="*/ 3067727 w 7525108"/>
              <a:gd name="connsiteY4046" fmla="*/ 205055 h 6858007"/>
              <a:gd name="connsiteX4047" fmla="*/ 3074282 w 7525108"/>
              <a:gd name="connsiteY4047" fmla="*/ 211610 h 6858007"/>
              <a:gd name="connsiteX4048" fmla="*/ 3078652 w 7525108"/>
              <a:gd name="connsiteY4048" fmla="*/ 218165 h 6858007"/>
              <a:gd name="connsiteX4049" fmla="*/ 3083022 w 7525108"/>
              <a:gd name="connsiteY4049" fmla="*/ 224720 h 6858007"/>
              <a:gd name="connsiteX4050" fmla="*/ 3083022 w 7525108"/>
              <a:gd name="connsiteY4050" fmla="*/ 235645 h 6858007"/>
              <a:gd name="connsiteX4051" fmla="*/ 3083022 w 7525108"/>
              <a:gd name="connsiteY4051" fmla="*/ 244385 h 6858007"/>
              <a:gd name="connsiteX4052" fmla="*/ 3078652 w 7525108"/>
              <a:gd name="connsiteY4052" fmla="*/ 253125 h 6858007"/>
              <a:gd name="connsiteX4053" fmla="*/ 3074282 w 7525108"/>
              <a:gd name="connsiteY4053" fmla="*/ 259680 h 6858007"/>
              <a:gd name="connsiteX4054" fmla="*/ 3067727 w 7525108"/>
              <a:gd name="connsiteY4054" fmla="*/ 266235 h 6858007"/>
              <a:gd name="connsiteX4055" fmla="*/ 3058987 w 7525108"/>
              <a:gd name="connsiteY4055" fmla="*/ 268420 h 6858007"/>
              <a:gd name="connsiteX4056" fmla="*/ 3048062 w 7525108"/>
              <a:gd name="connsiteY4056" fmla="*/ 270605 h 6858007"/>
              <a:gd name="connsiteX4057" fmla="*/ 3039322 w 7525108"/>
              <a:gd name="connsiteY4057" fmla="*/ 268420 h 6858007"/>
              <a:gd name="connsiteX4058" fmla="*/ 3030582 w 7525108"/>
              <a:gd name="connsiteY4058" fmla="*/ 266235 h 6858007"/>
              <a:gd name="connsiteX4059" fmla="*/ 3024027 w 7525108"/>
              <a:gd name="connsiteY4059" fmla="*/ 259680 h 6858007"/>
              <a:gd name="connsiteX4060" fmla="*/ 3019657 w 7525108"/>
              <a:gd name="connsiteY4060" fmla="*/ 253125 h 6858007"/>
              <a:gd name="connsiteX4061" fmla="*/ 3015287 w 7525108"/>
              <a:gd name="connsiteY4061" fmla="*/ 244385 h 6858007"/>
              <a:gd name="connsiteX4062" fmla="*/ 3015287 w 7525108"/>
              <a:gd name="connsiteY4062" fmla="*/ 235645 h 6858007"/>
              <a:gd name="connsiteX4063" fmla="*/ 3015287 w 7525108"/>
              <a:gd name="connsiteY4063" fmla="*/ 224720 h 6858007"/>
              <a:gd name="connsiteX4064" fmla="*/ 3019657 w 7525108"/>
              <a:gd name="connsiteY4064" fmla="*/ 218165 h 6858007"/>
              <a:gd name="connsiteX4065" fmla="*/ 3024027 w 7525108"/>
              <a:gd name="connsiteY4065" fmla="*/ 211610 h 6858007"/>
              <a:gd name="connsiteX4066" fmla="*/ 3030582 w 7525108"/>
              <a:gd name="connsiteY4066" fmla="*/ 205055 h 6858007"/>
              <a:gd name="connsiteX4067" fmla="*/ 3039322 w 7525108"/>
              <a:gd name="connsiteY4067" fmla="*/ 202870 h 6858007"/>
              <a:gd name="connsiteX4068" fmla="*/ 2021115 w 7525108"/>
              <a:gd name="connsiteY4068" fmla="*/ 163535 h 6858007"/>
              <a:gd name="connsiteX4069" fmla="*/ 2027670 w 7525108"/>
              <a:gd name="connsiteY4069" fmla="*/ 165720 h 6858007"/>
              <a:gd name="connsiteX4070" fmla="*/ 2034225 w 7525108"/>
              <a:gd name="connsiteY4070" fmla="*/ 167905 h 6858007"/>
              <a:gd name="connsiteX4071" fmla="*/ 2038595 w 7525108"/>
              <a:gd name="connsiteY4071" fmla="*/ 174460 h 6858007"/>
              <a:gd name="connsiteX4072" fmla="*/ 2038595 w 7525108"/>
              <a:gd name="connsiteY4072" fmla="*/ 181015 h 6858007"/>
              <a:gd name="connsiteX4073" fmla="*/ 2038595 w 7525108"/>
              <a:gd name="connsiteY4073" fmla="*/ 191940 h 6858007"/>
              <a:gd name="connsiteX4074" fmla="*/ 2034225 w 7525108"/>
              <a:gd name="connsiteY4074" fmla="*/ 196310 h 6858007"/>
              <a:gd name="connsiteX4075" fmla="*/ 2027670 w 7525108"/>
              <a:gd name="connsiteY4075" fmla="*/ 200680 h 6858007"/>
              <a:gd name="connsiteX4076" fmla="*/ 2021115 w 7525108"/>
              <a:gd name="connsiteY4076" fmla="*/ 202865 h 6858007"/>
              <a:gd name="connsiteX4077" fmla="*/ 2014560 w 7525108"/>
              <a:gd name="connsiteY4077" fmla="*/ 200680 h 6858007"/>
              <a:gd name="connsiteX4078" fmla="*/ 2005820 w 7525108"/>
              <a:gd name="connsiteY4078" fmla="*/ 196310 h 6858007"/>
              <a:gd name="connsiteX4079" fmla="*/ 2001450 w 7525108"/>
              <a:gd name="connsiteY4079" fmla="*/ 191940 h 6858007"/>
              <a:gd name="connsiteX4080" fmla="*/ 1999265 w 7525108"/>
              <a:gd name="connsiteY4080" fmla="*/ 181015 h 6858007"/>
              <a:gd name="connsiteX4081" fmla="*/ 2001450 w 7525108"/>
              <a:gd name="connsiteY4081" fmla="*/ 174460 h 6858007"/>
              <a:gd name="connsiteX4082" fmla="*/ 2005820 w 7525108"/>
              <a:gd name="connsiteY4082" fmla="*/ 167905 h 6858007"/>
              <a:gd name="connsiteX4083" fmla="*/ 2014560 w 7525108"/>
              <a:gd name="connsiteY4083" fmla="*/ 165720 h 6858007"/>
              <a:gd name="connsiteX4084" fmla="*/ 4861604 w 7525108"/>
              <a:gd name="connsiteY4084" fmla="*/ 159176 h 6858007"/>
              <a:gd name="connsiteX4085" fmla="*/ 4890008 w 7525108"/>
              <a:gd name="connsiteY4085" fmla="*/ 163546 h 6858007"/>
              <a:gd name="connsiteX4086" fmla="*/ 4914043 w 7525108"/>
              <a:gd name="connsiteY4086" fmla="*/ 178840 h 6858007"/>
              <a:gd name="connsiteX4087" fmla="*/ 4927153 w 7525108"/>
              <a:gd name="connsiteY4087" fmla="*/ 202875 h 6858007"/>
              <a:gd name="connsiteX4088" fmla="*/ 4933708 w 7525108"/>
              <a:gd name="connsiteY4088" fmla="*/ 229095 h 6858007"/>
              <a:gd name="connsiteX4089" fmla="*/ 4927153 w 7525108"/>
              <a:gd name="connsiteY4089" fmla="*/ 257500 h 6858007"/>
              <a:gd name="connsiteX4090" fmla="*/ 4914043 w 7525108"/>
              <a:gd name="connsiteY4090" fmla="*/ 279349 h 6858007"/>
              <a:gd name="connsiteX4091" fmla="*/ 4890008 w 7525108"/>
              <a:gd name="connsiteY4091" fmla="*/ 296829 h 6858007"/>
              <a:gd name="connsiteX4092" fmla="*/ 4861604 w 7525108"/>
              <a:gd name="connsiteY4092" fmla="*/ 303384 h 6858007"/>
              <a:gd name="connsiteX4093" fmla="*/ 4833199 w 7525108"/>
              <a:gd name="connsiteY4093" fmla="*/ 296829 h 6858007"/>
              <a:gd name="connsiteX4094" fmla="*/ 4811349 w 7525108"/>
              <a:gd name="connsiteY4094" fmla="*/ 279349 h 6858007"/>
              <a:gd name="connsiteX4095" fmla="*/ 4793869 w 7525108"/>
              <a:gd name="connsiteY4095" fmla="*/ 257500 h 6858007"/>
              <a:gd name="connsiteX4096" fmla="*/ 4789499 w 7525108"/>
              <a:gd name="connsiteY4096" fmla="*/ 229095 h 6858007"/>
              <a:gd name="connsiteX4097" fmla="*/ 4793869 w 7525108"/>
              <a:gd name="connsiteY4097" fmla="*/ 202875 h 6858007"/>
              <a:gd name="connsiteX4098" fmla="*/ 4811349 w 7525108"/>
              <a:gd name="connsiteY4098" fmla="*/ 178840 h 6858007"/>
              <a:gd name="connsiteX4099" fmla="*/ 4833199 w 7525108"/>
              <a:gd name="connsiteY4099" fmla="*/ 163546 h 6858007"/>
              <a:gd name="connsiteX4100" fmla="*/ 1022574 w 7525108"/>
              <a:gd name="connsiteY4100" fmla="*/ 137312 h 6858007"/>
              <a:gd name="connsiteX4101" fmla="*/ 1029129 w 7525108"/>
              <a:gd name="connsiteY4101" fmla="*/ 139497 h 6858007"/>
              <a:gd name="connsiteX4102" fmla="*/ 1033500 w 7525108"/>
              <a:gd name="connsiteY4102" fmla="*/ 143867 h 6858007"/>
              <a:gd name="connsiteX4103" fmla="*/ 1033500 w 7525108"/>
              <a:gd name="connsiteY4103" fmla="*/ 148237 h 6858007"/>
              <a:gd name="connsiteX4104" fmla="*/ 1033500 w 7525108"/>
              <a:gd name="connsiteY4104" fmla="*/ 154792 h 6858007"/>
              <a:gd name="connsiteX4105" fmla="*/ 1029129 w 7525108"/>
              <a:gd name="connsiteY4105" fmla="*/ 159162 h 6858007"/>
              <a:gd name="connsiteX4106" fmla="*/ 1022574 w 7525108"/>
              <a:gd name="connsiteY4106" fmla="*/ 159162 h 6858007"/>
              <a:gd name="connsiteX4107" fmla="*/ 1018205 w 7525108"/>
              <a:gd name="connsiteY4107" fmla="*/ 159162 h 6858007"/>
              <a:gd name="connsiteX4108" fmla="*/ 1013835 w 7525108"/>
              <a:gd name="connsiteY4108" fmla="*/ 154792 h 6858007"/>
              <a:gd name="connsiteX4109" fmla="*/ 1011650 w 7525108"/>
              <a:gd name="connsiteY4109" fmla="*/ 148237 h 6858007"/>
              <a:gd name="connsiteX4110" fmla="*/ 1013835 w 7525108"/>
              <a:gd name="connsiteY4110" fmla="*/ 143867 h 6858007"/>
              <a:gd name="connsiteX4111" fmla="*/ 1018205 w 7525108"/>
              <a:gd name="connsiteY4111" fmla="*/ 139497 h 6858007"/>
              <a:gd name="connsiteX4112" fmla="*/ 5661310 w 7525108"/>
              <a:gd name="connsiteY4112" fmla="*/ 124218 h 6858007"/>
              <a:gd name="connsiteX4113" fmla="*/ 5689715 w 7525108"/>
              <a:gd name="connsiteY4113" fmla="*/ 128588 h 6858007"/>
              <a:gd name="connsiteX4114" fmla="*/ 5715935 w 7525108"/>
              <a:gd name="connsiteY4114" fmla="*/ 143883 h 6858007"/>
              <a:gd name="connsiteX4115" fmla="*/ 5733415 w 7525108"/>
              <a:gd name="connsiteY4115" fmla="*/ 161363 h 6858007"/>
              <a:gd name="connsiteX4116" fmla="*/ 5746525 w 7525108"/>
              <a:gd name="connsiteY4116" fmla="*/ 187583 h 6858007"/>
              <a:gd name="connsiteX4117" fmla="*/ 5750895 w 7525108"/>
              <a:gd name="connsiteY4117" fmla="*/ 213802 h 6858007"/>
              <a:gd name="connsiteX4118" fmla="*/ 5746525 w 7525108"/>
              <a:gd name="connsiteY4118" fmla="*/ 244392 h 6858007"/>
              <a:gd name="connsiteX4119" fmla="*/ 5733415 w 7525108"/>
              <a:gd name="connsiteY4119" fmla="*/ 268427 h 6858007"/>
              <a:gd name="connsiteX4120" fmla="*/ 5715935 w 7525108"/>
              <a:gd name="connsiteY4120" fmla="*/ 288092 h 6858007"/>
              <a:gd name="connsiteX4121" fmla="*/ 5689715 w 7525108"/>
              <a:gd name="connsiteY4121" fmla="*/ 301202 h 6858007"/>
              <a:gd name="connsiteX4122" fmla="*/ 5661310 w 7525108"/>
              <a:gd name="connsiteY4122" fmla="*/ 305572 h 6858007"/>
              <a:gd name="connsiteX4123" fmla="*/ 5632906 w 7525108"/>
              <a:gd name="connsiteY4123" fmla="*/ 301202 h 6858007"/>
              <a:gd name="connsiteX4124" fmla="*/ 5608871 w 7525108"/>
              <a:gd name="connsiteY4124" fmla="*/ 288092 h 6858007"/>
              <a:gd name="connsiteX4125" fmla="*/ 5589206 w 7525108"/>
              <a:gd name="connsiteY4125" fmla="*/ 268427 h 6858007"/>
              <a:gd name="connsiteX4126" fmla="*/ 5576096 w 7525108"/>
              <a:gd name="connsiteY4126" fmla="*/ 244392 h 6858007"/>
              <a:gd name="connsiteX4127" fmla="*/ 5571726 w 7525108"/>
              <a:gd name="connsiteY4127" fmla="*/ 213802 h 6858007"/>
              <a:gd name="connsiteX4128" fmla="*/ 5576096 w 7525108"/>
              <a:gd name="connsiteY4128" fmla="*/ 187583 h 6858007"/>
              <a:gd name="connsiteX4129" fmla="*/ 5589206 w 7525108"/>
              <a:gd name="connsiteY4129" fmla="*/ 161363 h 6858007"/>
              <a:gd name="connsiteX4130" fmla="*/ 5608871 w 7525108"/>
              <a:gd name="connsiteY4130" fmla="*/ 143883 h 6858007"/>
              <a:gd name="connsiteX4131" fmla="*/ 5632906 w 7525108"/>
              <a:gd name="connsiteY4131" fmla="*/ 128588 h 6858007"/>
              <a:gd name="connsiteX4132" fmla="*/ 6985414 w 7525108"/>
              <a:gd name="connsiteY4132" fmla="*/ 108926 h 6858007"/>
              <a:gd name="connsiteX4133" fmla="*/ 7022559 w 7525108"/>
              <a:gd name="connsiteY4133" fmla="*/ 113297 h 6858007"/>
              <a:gd name="connsiteX4134" fmla="*/ 7053149 w 7525108"/>
              <a:gd name="connsiteY4134" fmla="*/ 128591 h 6858007"/>
              <a:gd name="connsiteX4135" fmla="*/ 7074999 w 7525108"/>
              <a:gd name="connsiteY4135" fmla="*/ 152626 h 6858007"/>
              <a:gd name="connsiteX4136" fmla="*/ 7090294 w 7525108"/>
              <a:gd name="connsiteY4136" fmla="*/ 185401 h 6858007"/>
              <a:gd name="connsiteX4137" fmla="*/ 7094664 w 7525108"/>
              <a:gd name="connsiteY4137" fmla="*/ 218176 h 6858007"/>
              <a:gd name="connsiteX4138" fmla="*/ 7090294 w 7525108"/>
              <a:gd name="connsiteY4138" fmla="*/ 253135 h 6858007"/>
              <a:gd name="connsiteX4139" fmla="*/ 7074999 w 7525108"/>
              <a:gd name="connsiteY4139" fmla="*/ 281540 h 6858007"/>
              <a:gd name="connsiteX4140" fmla="*/ 7053149 w 7525108"/>
              <a:gd name="connsiteY4140" fmla="*/ 305575 h 6858007"/>
              <a:gd name="connsiteX4141" fmla="*/ 7022559 w 7525108"/>
              <a:gd name="connsiteY4141" fmla="*/ 320870 h 6858007"/>
              <a:gd name="connsiteX4142" fmla="*/ 6985414 w 7525108"/>
              <a:gd name="connsiteY4142" fmla="*/ 327425 h 6858007"/>
              <a:gd name="connsiteX4143" fmla="*/ 6952640 w 7525108"/>
              <a:gd name="connsiteY4143" fmla="*/ 320870 h 6858007"/>
              <a:gd name="connsiteX4144" fmla="*/ 6922050 w 7525108"/>
              <a:gd name="connsiteY4144" fmla="*/ 305575 h 6858007"/>
              <a:gd name="connsiteX4145" fmla="*/ 6898015 w 7525108"/>
              <a:gd name="connsiteY4145" fmla="*/ 281540 h 6858007"/>
              <a:gd name="connsiteX4146" fmla="*/ 6882720 w 7525108"/>
              <a:gd name="connsiteY4146" fmla="*/ 253135 h 6858007"/>
              <a:gd name="connsiteX4147" fmla="*/ 6876165 w 7525108"/>
              <a:gd name="connsiteY4147" fmla="*/ 218176 h 6858007"/>
              <a:gd name="connsiteX4148" fmla="*/ 6882720 w 7525108"/>
              <a:gd name="connsiteY4148" fmla="*/ 185401 h 6858007"/>
              <a:gd name="connsiteX4149" fmla="*/ 6898015 w 7525108"/>
              <a:gd name="connsiteY4149" fmla="*/ 152626 h 6858007"/>
              <a:gd name="connsiteX4150" fmla="*/ 6922050 w 7525108"/>
              <a:gd name="connsiteY4150" fmla="*/ 128591 h 6858007"/>
              <a:gd name="connsiteX4151" fmla="*/ 6952640 w 7525108"/>
              <a:gd name="connsiteY4151" fmla="*/ 113297 h 6858007"/>
              <a:gd name="connsiteX4152" fmla="*/ 7455188 w 7525108"/>
              <a:gd name="connsiteY4152" fmla="*/ 71784 h 6858007"/>
              <a:gd name="connsiteX4153" fmla="*/ 7487963 w 7525108"/>
              <a:gd name="connsiteY4153" fmla="*/ 76154 h 6858007"/>
              <a:gd name="connsiteX4154" fmla="*/ 7520738 w 7525108"/>
              <a:gd name="connsiteY4154" fmla="*/ 93633 h 6858007"/>
              <a:gd name="connsiteX4155" fmla="*/ 7525108 w 7525108"/>
              <a:gd name="connsiteY4155" fmla="*/ 98003 h 6858007"/>
              <a:gd name="connsiteX4156" fmla="*/ 7525108 w 7525108"/>
              <a:gd name="connsiteY4156" fmla="*/ 268432 h 6858007"/>
              <a:gd name="connsiteX4157" fmla="*/ 7520738 w 7525108"/>
              <a:gd name="connsiteY4157" fmla="*/ 272802 h 6858007"/>
              <a:gd name="connsiteX4158" fmla="*/ 7487963 w 7525108"/>
              <a:gd name="connsiteY4158" fmla="*/ 290282 h 6858007"/>
              <a:gd name="connsiteX4159" fmla="*/ 7455188 w 7525108"/>
              <a:gd name="connsiteY4159" fmla="*/ 294652 h 6858007"/>
              <a:gd name="connsiteX4160" fmla="*/ 7420229 w 7525108"/>
              <a:gd name="connsiteY4160" fmla="*/ 290282 h 6858007"/>
              <a:gd name="connsiteX4161" fmla="*/ 7387454 w 7525108"/>
              <a:gd name="connsiteY4161" fmla="*/ 272802 h 6858007"/>
              <a:gd name="connsiteX4162" fmla="*/ 7365604 w 7525108"/>
              <a:gd name="connsiteY4162" fmla="*/ 248767 h 6858007"/>
              <a:gd name="connsiteX4163" fmla="*/ 7348124 w 7525108"/>
              <a:gd name="connsiteY4163" fmla="*/ 218177 h 6858007"/>
              <a:gd name="connsiteX4164" fmla="*/ 7341569 w 7525108"/>
              <a:gd name="connsiteY4164" fmla="*/ 181033 h 6858007"/>
              <a:gd name="connsiteX4165" fmla="*/ 7348124 w 7525108"/>
              <a:gd name="connsiteY4165" fmla="*/ 148258 h 6858007"/>
              <a:gd name="connsiteX4166" fmla="*/ 7365604 w 7525108"/>
              <a:gd name="connsiteY4166" fmla="*/ 117668 h 6858007"/>
              <a:gd name="connsiteX4167" fmla="*/ 7387454 w 7525108"/>
              <a:gd name="connsiteY4167" fmla="*/ 93633 h 6858007"/>
              <a:gd name="connsiteX4168" fmla="*/ 7420229 w 7525108"/>
              <a:gd name="connsiteY4168" fmla="*/ 76154 h 6858007"/>
              <a:gd name="connsiteX4169" fmla="*/ 3727594 w 7525108"/>
              <a:gd name="connsiteY4169" fmla="*/ 38997 h 6858007"/>
              <a:gd name="connsiteX4170" fmla="*/ 3747259 w 7525108"/>
              <a:gd name="connsiteY4170" fmla="*/ 43367 h 6858007"/>
              <a:gd name="connsiteX4171" fmla="*/ 3766924 w 7525108"/>
              <a:gd name="connsiteY4171" fmla="*/ 54292 h 6858007"/>
              <a:gd name="connsiteX4172" fmla="*/ 3777849 w 7525108"/>
              <a:gd name="connsiteY4172" fmla="*/ 69587 h 6858007"/>
              <a:gd name="connsiteX4173" fmla="*/ 3782219 w 7525108"/>
              <a:gd name="connsiteY4173" fmla="*/ 93622 h 6858007"/>
              <a:gd name="connsiteX4174" fmla="*/ 3777849 w 7525108"/>
              <a:gd name="connsiteY4174" fmla="*/ 113287 h 6858007"/>
              <a:gd name="connsiteX4175" fmla="*/ 3766924 w 7525108"/>
              <a:gd name="connsiteY4175" fmla="*/ 128581 h 6858007"/>
              <a:gd name="connsiteX4176" fmla="*/ 3747259 w 7525108"/>
              <a:gd name="connsiteY4176" fmla="*/ 141691 h 6858007"/>
              <a:gd name="connsiteX4177" fmla="*/ 3727594 w 7525108"/>
              <a:gd name="connsiteY4177" fmla="*/ 146061 h 6858007"/>
              <a:gd name="connsiteX4178" fmla="*/ 3707929 w 7525108"/>
              <a:gd name="connsiteY4178" fmla="*/ 141691 h 6858007"/>
              <a:gd name="connsiteX4179" fmla="*/ 3690449 w 7525108"/>
              <a:gd name="connsiteY4179" fmla="*/ 128581 h 6858007"/>
              <a:gd name="connsiteX4180" fmla="*/ 3679524 w 7525108"/>
              <a:gd name="connsiteY4180" fmla="*/ 113287 h 6858007"/>
              <a:gd name="connsiteX4181" fmla="*/ 3675154 w 7525108"/>
              <a:gd name="connsiteY4181" fmla="*/ 93622 h 6858007"/>
              <a:gd name="connsiteX4182" fmla="*/ 3679524 w 7525108"/>
              <a:gd name="connsiteY4182" fmla="*/ 69587 h 6858007"/>
              <a:gd name="connsiteX4183" fmla="*/ 3690449 w 7525108"/>
              <a:gd name="connsiteY4183" fmla="*/ 54292 h 6858007"/>
              <a:gd name="connsiteX4184" fmla="*/ 3707929 w 7525108"/>
              <a:gd name="connsiteY4184" fmla="*/ 43367 h 6858007"/>
              <a:gd name="connsiteX4185" fmla="*/ 5997718 w 7525108"/>
              <a:gd name="connsiteY4185" fmla="*/ 0 h 6858007"/>
              <a:gd name="connsiteX4186" fmla="*/ 6166651 w 7525108"/>
              <a:gd name="connsiteY4186" fmla="*/ 0 h 6858007"/>
              <a:gd name="connsiteX4187" fmla="*/ 6168229 w 7525108"/>
              <a:gd name="connsiteY4187" fmla="*/ 8415 h 6858007"/>
              <a:gd name="connsiteX4188" fmla="*/ 6161674 w 7525108"/>
              <a:gd name="connsiteY4188" fmla="*/ 41190 h 6858007"/>
              <a:gd name="connsiteX4189" fmla="*/ 6142009 w 7525108"/>
              <a:gd name="connsiteY4189" fmla="*/ 67409 h 6858007"/>
              <a:gd name="connsiteX4190" fmla="*/ 6115789 w 7525108"/>
              <a:gd name="connsiteY4190" fmla="*/ 87074 h 6858007"/>
              <a:gd name="connsiteX4191" fmla="*/ 6083014 w 7525108"/>
              <a:gd name="connsiteY4191" fmla="*/ 93629 h 6858007"/>
              <a:gd name="connsiteX4192" fmla="*/ 6048054 w 7525108"/>
              <a:gd name="connsiteY4192" fmla="*/ 87074 h 6858007"/>
              <a:gd name="connsiteX4193" fmla="*/ 6021834 w 7525108"/>
              <a:gd name="connsiteY4193" fmla="*/ 67409 h 6858007"/>
              <a:gd name="connsiteX4194" fmla="*/ 6004354 w 7525108"/>
              <a:gd name="connsiteY4194" fmla="*/ 41190 h 6858007"/>
              <a:gd name="connsiteX4195" fmla="*/ 5995614 w 7525108"/>
              <a:gd name="connsiteY4195" fmla="*/ 8415 h 6858007"/>
              <a:gd name="connsiteX4196" fmla="*/ 5185985 w 7525108"/>
              <a:gd name="connsiteY4196" fmla="*/ 0 h 6858007"/>
              <a:gd name="connsiteX4197" fmla="*/ 5289028 w 7525108"/>
              <a:gd name="connsiteY4197" fmla="*/ 0 h 6858007"/>
              <a:gd name="connsiteX4198" fmla="*/ 5287677 w 7525108"/>
              <a:gd name="connsiteY4198" fmla="*/ 1857 h 6858007"/>
              <a:gd name="connsiteX4199" fmla="*/ 5265827 w 7525108"/>
              <a:gd name="connsiteY4199" fmla="*/ 14967 h 6858007"/>
              <a:gd name="connsiteX4200" fmla="*/ 5237422 w 7525108"/>
              <a:gd name="connsiteY4200" fmla="*/ 21522 h 6858007"/>
              <a:gd name="connsiteX4201" fmla="*/ 5211202 w 7525108"/>
              <a:gd name="connsiteY4201" fmla="*/ 14967 h 6858007"/>
              <a:gd name="connsiteX4202" fmla="*/ 5187167 w 7525108"/>
              <a:gd name="connsiteY4202" fmla="*/ 1857 h 6858007"/>
              <a:gd name="connsiteX4203" fmla="*/ 4403595 w 7525108"/>
              <a:gd name="connsiteY4203" fmla="*/ 0 h 6858007"/>
              <a:gd name="connsiteX4204" fmla="*/ 4507805 w 7525108"/>
              <a:gd name="connsiteY4204" fmla="*/ 0 h 6858007"/>
              <a:gd name="connsiteX4205" fmla="*/ 4505451 w 7525108"/>
              <a:gd name="connsiteY4205" fmla="*/ 10594 h 6858007"/>
              <a:gd name="connsiteX4206" fmla="*/ 4492341 w 7525108"/>
              <a:gd name="connsiteY4206" fmla="*/ 25889 h 6858007"/>
              <a:gd name="connsiteX4207" fmla="*/ 4477046 w 7525108"/>
              <a:gd name="connsiteY4207" fmla="*/ 41183 h 6858007"/>
              <a:gd name="connsiteX4208" fmla="*/ 4457381 w 7525108"/>
              <a:gd name="connsiteY4208" fmla="*/ 43368 h 6858007"/>
              <a:gd name="connsiteX4209" fmla="*/ 4433346 w 7525108"/>
              <a:gd name="connsiteY4209" fmla="*/ 41183 h 6858007"/>
              <a:gd name="connsiteX4210" fmla="*/ 4418051 w 7525108"/>
              <a:gd name="connsiteY4210" fmla="*/ 25889 h 6858007"/>
              <a:gd name="connsiteX4211" fmla="*/ 4407126 w 7525108"/>
              <a:gd name="connsiteY4211" fmla="*/ 10594 h 6858007"/>
              <a:gd name="connsiteX4212" fmla="*/ 2640699 w 7525108"/>
              <a:gd name="connsiteY4212" fmla="*/ 0 h 6858007"/>
              <a:gd name="connsiteX4213" fmla="*/ 2677565 w 7525108"/>
              <a:gd name="connsiteY4213" fmla="*/ 0 h 6858007"/>
              <a:gd name="connsiteX4214" fmla="*/ 2678797 w 7525108"/>
              <a:gd name="connsiteY4214" fmla="*/ 1848 h 6858007"/>
              <a:gd name="connsiteX4215" fmla="*/ 2680982 w 7525108"/>
              <a:gd name="connsiteY4215" fmla="*/ 10588 h 6858007"/>
              <a:gd name="connsiteX4216" fmla="*/ 2678797 w 7525108"/>
              <a:gd name="connsiteY4216" fmla="*/ 19328 h 6858007"/>
              <a:gd name="connsiteX4217" fmla="*/ 2674427 w 7525108"/>
              <a:gd name="connsiteY4217" fmla="*/ 25882 h 6858007"/>
              <a:gd name="connsiteX4218" fmla="*/ 2667872 w 7525108"/>
              <a:gd name="connsiteY4218" fmla="*/ 30252 h 6858007"/>
              <a:gd name="connsiteX4219" fmla="*/ 2659132 w 7525108"/>
              <a:gd name="connsiteY4219" fmla="*/ 30252 h 6858007"/>
              <a:gd name="connsiteX4220" fmla="*/ 2650392 w 7525108"/>
              <a:gd name="connsiteY4220" fmla="*/ 30252 h 6858007"/>
              <a:gd name="connsiteX4221" fmla="*/ 2643837 w 7525108"/>
              <a:gd name="connsiteY4221" fmla="*/ 25882 h 6858007"/>
              <a:gd name="connsiteX4222" fmla="*/ 2639467 w 7525108"/>
              <a:gd name="connsiteY4222" fmla="*/ 19328 h 6858007"/>
              <a:gd name="connsiteX4223" fmla="*/ 2637282 w 7525108"/>
              <a:gd name="connsiteY4223" fmla="*/ 10588 h 6858007"/>
              <a:gd name="connsiteX4224" fmla="*/ 2639467 w 7525108"/>
              <a:gd name="connsiteY4224" fmla="*/ 1848 h 68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Lst>
            <a:rect l="l" t="t" r="r" b="b"/>
            <a:pathLst>
              <a:path w="7525108" h="6858007">
                <a:moveTo>
                  <a:pt x="4050972" y="6845233"/>
                </a:moveTo>
                <a:lnTo>
                  <a:pt x="4075007" y="6851788"/>
                </a:lnTo>
                <a:lnTo>
                  <a:pt x="4081226" y="6858007"/>
                </a:lnTo>
                <a:lnTo>
                  <a:pt x="4022903" y="6858007"/>
                </a:lnTo>
                <a:lnTo>
                  <a:pt x="4029122" y="6851788"/>
                </a:lnTo>
                <a:close/>
                <a:moveTo>
                  <a:pt x="2270205" y="6838679"/>
                </a:moveTo>
                <a:lnTo>
                  <a:pt x="2276760" y="6840864"/>
                </a:lnTo>
                <a:lnTo>
                  <a:pt x="2281130" y="6843049"/>
                </a:lnTo>
                <a:lnTo>
                  <a:pt x="2285500" y="6849604"/>
                </a:lnTo>
                <a:lnTo>
                  <a:pt x="2285500" y="6853974"/>
                </a:lnTo>
                <a:lnTo>
                  <a:pt x="2285500" y="6858007"/>
                </a:lnTo>
                <a:lnTo>
                  <a:pt x="2252724" y="6858007"/>
                </a:lnTo>
                <a:lnTo>
                  <a:pt x="2252724" y="6853974"/>
                </a:lnTo>
                <a:lnTo>
                  <a:pt x="2252724" y="6849604"/>
                </a:lnTo>
                <a:lnTo>
                  <a:pt x="2259279" y="6843049"/>
                </a:lnTo>
                <a:lnTo>
                  <a:pt x="2263650" y="6840864"/>
                </a:lnTo>
                <a:close/>
                <a:moveTo>
                  <a:pt x="7455188" y="6827754"/>
                </a:moveTo>
                <a:lnTo>
                  <a:pt x="7485778" y="6834309"/>
                </a:lnTo>
                <a:lnTo>
                  <a:pt x="7511998" y="6849604"/>
                </a:lnTo>
                <a:lnTo>
                  <a:pt x="7517040" y="6858007"/>
                </a:lnTo>
                <a:lnTo>
                  <a:pt x="7392776" y="6858007"/>
                </a:lnTo>
                <a:lnTo>
                  <a:pt x="7398378" y="6849604"/>
                </a:lnTo>
                <a:lnTo>
                  <a:pt x="7424598" y="6834309"/>
                </a:lnTo>
                <a:close/>
                <a:moveTo>
                  <a:pt x="6985416" y="6797164"/>
                </a:moveTo>
                <a:lnTo>
                  <a:pt x="7018191" y="6803719"/>
                </a:lnTo>
                <a:lnTo>
                  <a:pt x="7040041" y="6819014"/>
                </a:lnTo>
                <a:lnTo>
                  <a:pt x="7059706" y="6845234"/>
                </a:lnTo>
                <a:lnTo>
                  <a:pt x="7061531" y="6858007"/>
                </a:lnTo>
                <a:lnTo>
                  <a:pt x="6912759" y="6858007"/>
                </a:lnTo>
                <a:lnTo>
                  <a:pt x="6915496" y="6845234"/>
                </a:lnTo>
                <a:lnTo>
                  <a:pt x="6930791" y="6819014"/>
                </a:lnTo>
                <a:lnTo>
                  <a:pt x="6957011" y="6803719"/>
                </a:lnTo>
                <a:close/>
                <a:moveTo>
                  <a:pt x="3325555" y="6749094"/>
                </a:moveTo>
                <a:lnTo>
                  <a:pt x="3334295" y="6749094"/>
                </a:lnTo>
                <a:lnTo>
                  <a:pt x="3343035" y="6749094"/>
                </a:lnTo>
                <a:lnTo>
                  <a:pt x="3351775" y="6753464"/>
                </a:lnTo>
                <a:lnTo>
                  <a:pt x="3358330" y="6760019"/>
                </a:lnTo>
                <a:lnTo>
                  <a:pt x="3362700" y="6766574"/>
                </a:lnTo>
                <a:lnTo>
                  <a:pt x="3364885" y="6777499"/>
                </a:lnTo>
                <a:lnTo>
                  <a:pt x="3362700" y="6788424"/>
                </a:lnTo>
                <a:lnTo>
                  <a:pt x="3358330" y="6794979"/>
                </a:lnTo>
                <a:lnTo>
                  <a:pt x="3351775" y="6801534"/>
                </a:lnTo>
                <a:lnTo>
                  <a:pt x="3343035" y="6805904"/>
                </a:lnTo>
                <a:lnTo>
                  <a:pt x="3334295" y="6805904"/>
                </a:lnTo>
                <a:lnTo>
                  <a:pt x="3325555" y="6805904"/>
                </a:lnTo>
                <a:lnTo>
                  <a:pt x="3316815" y="6801534"/>
                </a:lnTo>
                <a:lnTo>
                  <a:pt x="3310260" y="6794979"/>
                </a:lnTo>
                <a:lnTo>
                  <a:pt x="3308075" y="6788424"/>
                </a:lnTo>
                <a:lnTo>
                  <a:pt x="3303705" y="6777499"/>
                </a:lnTo>
                <a:lnTo>
                  <a:pt x="3308075" y="6766574"/>
                </a:lnTo>
                <a:lnTo>
                  <a:pt x="3310260" y="6760019"/>
                </a:lnTo>
                <a:lnTo>
                  <a:pt x="3316815" y="6753464"/>
                </a:lnTo>
                <a:close/>
                <a:moveTo>
                  <a:pt x="6526566" y="6707580"/>
                </a:moveTo>
                <a:lnTo>
                  <a:pt x="6557156" y="6714135"/>
                </a:lnTo>
                <a:lnTo>
                  <a:pt x="6579006" y="6731615"/>
                </a:lnTo>
                <a:lnTo>
                  <a:pt x="6594301" y="6753465"/>
                </a:lnTo>
                <a:lnTo>
                  <a:pt x="6603041" y="6784055"/>
                </a:lnTo>
                <a:lnTo>
                  <a:pt x="6594301" y="6812460"/>
                </a:lnTo>
                <a:lnTo>
                  <a:pt x="6579006" y="6836494"/>
                </a:lnTo>
                <a:lnTo>
                  <a:pt x="6557156" y="6851789"/>
                </a:lnTo>
                <a:lnTo>
                  <a:pt x="6528138" y="6858007"/>
                </a:lnTo>
                <a:lnTo>
                  <a:pt x="6524993" y="6858007"/>
                </a:lnTo>
                <a:lnTo>
                  <a:pt x="6495977" y="6851789"/>
                </a:lnTo>
                <a:lnTo>
                  <a:pt x="6474127" y="6836494"/>
                </a:lnTo>
                <a:lnTo>
                  <a:pt x="6458832" y="6812460"/>
                </a:lnTo>
                <a:lnTo>
                  <a:pt x="6450092" y="6784055"/>
                </a:lnTo>
                <a:lnTo>
                  <a:pt x="6458832" y="6753465"/>
                </a:lnTo>
                <a:lnTo>
                  <a:pt x="6474127" y="6731615"/>
                </a:lnTo>
                <a:lnTo>
                  <a:pt x="6495977" y="6714135"/>
                </a:lnTo>
                <a:close/>
                <a:moveTo>
                  <a:pt x="1625633" y="6670434"/>
                </a:moveTo>
                <a:lnTo>
                  <a:pt x="1632188" y="6670434"/>
                </a:lnTo>
                <a:lnTo>
                  <a:pt x="1636557" y="6670434"/>
                </a:lnTo>
                <a:lnTo>
                  <a:pt x="1640927" y="6676989"/>
                </a:lnTo>
                <a:lnTo>
                  <a:pt x="1643112" y="6683544"/>
                </a:lnTo>
                <a:lnTo>
                  <a:pt x="1640927" y="6687914"/>
                </a:lnTo>
                <a:lnTo>
                  <a:pt x="1636557" y="6692283"/>
                </a:lnTo>
                <a:lnTo>
                  <a:pt x="1632188" y="6694468"/>
                </a:lnTo>
                <a:lnTo>
                  <a:pt x="1625633" y="6692283"/>
                </a:lnTo>
                <a:lnTo>
                  <a:pt x="1623448" y="6687914"/>
                </a:lnTo>
                <a:lnTo>
                  <a:pt x="1621262" y="6683544"/>
                </a:lnTo>
                <a:lnTo>
                  <a:pt x="1623448" y="6676989"/>
                </a:lnTo>
                <a:close/>
                <a:moveTo>
                  <a:pt x="5237423" y="6622364"/>
                </a:moveTo>
                <a:lnTo>
                  <a:pt x="5265828" y="6628919"/>
                </a:lnTo>
                <a:lnTo>
                  <a:pt x="5285493" y="6642029"/>
                </a:lnTo>
                <a:lnTo>
                  <a:pt x="5298603" y="6663879"/>
                </a:lnTo>
                <a:lnTo>
                  <a:pt x="5307343" y="6690099"/>
                </a:lnTo>
                <a:lnTo>
                  <a:pt x="5298603" y="6716319"/>
                </a:lnTo>
                <a:lnTo>
                  <a:pt x="5285493" y="6738168"/>
                </a:lnTo>
                <a:lnTo>
                  <a:pt x="5265828" y="6753463"/>
                </a:lnTo>
                <a:lnTo>
                  <a:pt x="5237423" y="6757833"/>
                </a:lnTo>
                <a:lnTo>
                  <a:pt x="5211203" y="6753463"/>
                </a:lnTo>
                <a:lnTo>
                  <a:pt x="5189353" y="6738168"/>
                </a:lnTo>
                <a:lnTo>
                  <a:pt x="5176243" y="6716319"/>
                </a:lnTo>
                <a:lnTo>
                  <a:pt x="5169688" y="6690099"/>
                </a:lnTo>
                <a:lnTo>
                  <a:pt x="5176243" y="6663879"/>
                </a:lnTo>
                <a:lnTo>
                  <a:pt x="5189353" y="6642029"/>
                </a:lnTo>
                <a:lnTo>
                  <a:pt x="5211203" y="6628919"/>
                </a:lnTo>
                <a:close/>
                <a:moveTo>
                  <a:pt x="2659132" y="6609254"/>
                </a:moveTo>
                <a:lnTo>
                  <a:pt x="2667872" y="6611439"/>
                </a:lnTo>
                <a:lnTo>
                  <a:pt x="2674427" y="6615809"/>
                </a:lnTo>
                <a:lnTo>
                  <a:pt x="2678797" y="6620179"/>
                </a:lnTo>
                <a:lnTo>
                  <a:pt x="2680982" y="6631104"/>
                </a:lnTo>
                <a:lnTo>
                  <a:pt x="2678797" y="6639844"/>
                </a:lnTo>
                <a:lnTo>
                  <a:pt x="2674427" y="6644213"/>
                </a:lnTo>
                <a:lnTo>
                  <a:pt x="2667872" y="6648583"/>
                </a:lnTo>
                <a:lnTo>
                  <a:pt x="2659132" y="6650768"/>
                </a:lnTo>
                <a:lnTo>
                  <a:pt x="2650392" y="6648583"/>
                </a:lnTo>
                <a:lnTo>
                  <a:pt x="2643837" y="6644213"/>
                </a:lnTo>
                <a:lnTo>
                  <a:pt x="2639467" y="6639844"/>
                </a:lnTo>
                <a:lnTo>
                  <a:pt x="2637282" y="6631104"/>
                </a:lnTo>
                <a:lnTo>
                  <a:pt x="2639467" y="6620179"/>
                </a:lnTo>
                <a:lnTo>
                  <a:pt x="2643837" y="6615809"/>
                </a:lnTo>
                <a:lnTo>
                  <a:pt x="2650392" y="6611439"/>
                </a:lnTo>
                <a:close/>
                <a:moveTo>
                  <a:pt x="4457380" y="6598330"/>
                </a:moveTo>
                <a:lnTo>
                  <a:pt x="4474860" y="6602700"/>
                </a:lnTo>
                <a:lnTo>
                  <a:pt x="4492340" y="6613625"/>
                </a:lnTo>
                <a:lnTo>
                  <a:pt x="4505450" y="6631105"/>
                </a:lnTo>
                <a:lnTo>
                  <a:pt x="4507635" y="6650770"/>
                </a:lnTo>
                <a:lnTo>
                  <a:pt x="4505450" y="6670435"/>
                </a:lnTo>
                <a:lnTo>
                  <a:pt x="4492340" y="6687915"/>
                </a:lnTo>
                <a:lnTo>
                  <a:pt x="4474860" y="6698840"/>
                </a:lnTo>
                <a:lnTo>
                  <a:pt x="4457380" y="6703210"/>
                </a:lnTo>
                <a:lnTo>
                  <a:pt x="4435530" y="6698840"/>
                </a:lnTo>
                <a:lnTo>
                  <a:pt x="4418050" y="6687915"/>
                </a:lnTo>
                <a:lnTo>
                  <a:pt x="4407125" y="6670435"/>
                </a:lnTo>
                <a:lnTo>
                  <a:pt x="4402755" y="6650770"/>
                </a:lnTo>
                <a:lnTo>
                  <a:pt x="4407125" y="6631105"/>
                </a:lnTo>
                <a:lnTo>
                  <a:pt x="4418050" y="6613625"/>
                </a:lnTo>
                <a:lnTo>
                  <a:pt x="4435530" y="6602700"/>
                </a:lnTo>
                <a:close/>
                <a:moveTo>
                  <a:pt x="6083014" y="6550260"/>
                </a:moveTo>
                <a:lnTo>
                  <a:pt x="6113604" y="6556815"/>
                </a:lnTo>
                <a:lnTo>
                  <a:pt x="6139824" y="6576480"/>
                </a:lnTo>
                <a:lnTo>
                  <a:pt x="6157304" y="6600515"/>
                </a:lnTo>
                <a:lnTo>
                  <a:pt x="6163859" y="6633290"/>
                </a:lnTo>
                <a:lnTo>
                  <a:pt x="6157304" y="6663880"/>
                </a:lnTo>
                <a:lnTo>
                  <a:pt x="6139824" y="6692284"/>
                </a:lnTo>
                <a:lnTo>
                  <a:pt x="6113604" y="6707579"/>
                </a:lnTo>
                <a:lnTo>
                  <a:pt x="6083014" y="6714134"/>
                </a:lnTo>
                <a:lnTo>
                  <a:pt x="6050239" y="6707579"/>
                </a:lnTo>
                <a:lnTo>
                  <a:pt x="6024019" y="6692284"/>
                </a:lnTo>
                <a:lnTo>
                  <a:pt x="6008724" y="6663880"/>
                </a:lnTo>
                <a:lnTo>
                  <a:pt x="5999984" y="6633290"/>
                </a:lnTo>
                <a:lnTo>
                  <a:pt x="6008724" y="6600515"/>
                </a:lnTo>
                <a:lnTo>
                  <a:pt x="6024019" y="6576480"/>
                </a:lnTo>
                <a:lnTo>
                  <a:pt x="6050239" y="6556815"/>
                </a:lnTo>
                <a:close/>
                <a:moveTo>
                  <a:pt x="3727594" y="6504375"/>
                </a:moveTo>
                <a:lnTo>
                  <a:pt x="3749444" y="6510930"/>
                </a:lnTo>
                <a:lnTo>
                  <a:pt x="3766924" y="6528410"/>
                </a:lnTo>
                <a:lnTo>
                  <a:pt x="3771294" y="6548075"/>
                </a:lnTo>
                <a:lnTo>
                  <a:pt x="3766924" y="6569925"/>
                </a:lnTo>
                <a:lnTo>
                  <a:pt x="3749444" y="6587405"/>
                </a:lnTo>
                <a:lnTo>
                  <a:pt x="3727594" y="6591775"/>
                </a:lnTo>
                <a:lnTo>
                  <a:pt x="3707929" y="6587405"/>
                </a:lnTo>
                <a:lnTo>
                  <a:pt x="3690449" y="6569925"/>
                </a:lnTo>
                <a:lnTo>
                  <a:pt x="3683894" y="6548075"/>
                </a:lnTo>
                <a:lnTo>
                  <a:pt x="3690449" y="6528410"/>
                </a:lnTo>
                <a:lnTo>
                  <a:pt x="3707929" y="6510930"/>
                </a:lnTo>
                <a:close/>
                <a:moveTo>
                  <a:pt x="1018205" y="6482525"/>
                </a:moveTo>
                <a:lnTo>
                  <a:pt x="1022574" y="6482525"/>
                </a:lnTo>
                <a:lnTo>
                  <a:pt x="1029129" y="6482525"/>
                </a:lnTo>
                <a:lnTo>
                  <a:pt x="1033500" y="6486895"/>
                </a:lnTo>
                <a:lnTo>
                  <a:pt x="1033500" y="6493450"/>
                </a:lnTo>
                <a:lnTo>
                  <a:pt x="1033500" y="6497820"/>
                </a:lnTo>
                <a:lnTo>
                  <a:pt x="1029129" y="6502190"/>
                </a:lnTo>
                <a:lnTo>
                  <a:pt x="1022574" y="6504375"/>
                </a:lnTo>
                <a:lnTo>
                  <a:pt x="1018205" y="6502190"/>
                </a:lnTo>
                <a:lnTo>
                  <a:pt x="1013835" y="6497820"/>
                </a:lnTo>
                <a:lnTo>
                  <a:pt x="1011650" y="6493450"/>
                </a:lnTo>
                <a:lnTo>
                  <a:pt x="1013835" y="6486895"/>
                </a:lnTo>
                <a:close/>
                <a:moveTo>
                  <a:pt x="2021115" y="6443195"/>
                </a:moveTo>
                <a:lnTo>
                  <a:pt x="2025485" y="6445380"/>
                </a:lnTo>
                <a:lnTo>
                  <a:pt x="2029855" y="6447565"/>
                </a:lnTo>
                <a:lnTo>
                  <a:pt x="2034225" y="6451935"/>
                </a:lnTo>
                <a:lnTo>
                  <a:pt x="2034225" y="6458490"/>
                </a:lnTo>
                <a:lnTo>
                  <a:pt x="2034225" y="6462860"/>
                </a:lnTo>
                <a:lnTo>
                  <a:pt x="2029855" y="6467229"/>
                </a:lnTo>
                <a:lnTo>
                  <a:pt x="2025485" y="6471599"/>
                </a:lnTo>
                <a:lnTo>
                  <a:pt x="2021115" y="6471599"/>
                </a:lnTo>
                <a:lnTo>
                  <a:pt x="2014560" y="6471599"/>
                </a:lnTo>
                <a:lnTo>
                  <a:pt x="2010190" y="6467229"/>
                </a:lnTo>
                <a:lnTo>
                  <a:pt x="2005820" y="6462860"/>
                </a:lnTo>
                <a:lnTo>
                  <a:pt x="2003635" y="6458490"/>
                </a:lnTo>
                <a:lnTo>
                  <a:pt x="2005820" y="6451935"/>
                </a:lnTo>
                <a:lnTo>
                  <a:pt x="2010190" y="6447565"/>
                </a:lnTo>
                <a:lnTo>
                  <a:pt x="2014560" y="6445380"/>
                </a:lnTo>
                <a:close/>
                <a:moveTo>
                  <a:pt x="3048061" y="6377645"/>
                </a:moveTo>
                <a:lnTo>
                  <a:pt x="3058986" y="6379830"/>
                </a:lnTo>
                <a:lnTo>
                  <a:pt x="3065541" y="6384200"/>
                </a:lnTo>
                <a:lnTo>
                  <a:pt x="3072096" y="6388570"/>
                </a:lnTo>
                <a:lnTo>
                  <a:pt x="3074281" y="6397310"/>
                </a:lnTo>
                <a:lnTo>
                  <a:pt x="3076466" y="6406050"/>
                </a:lnTo>
                <a:lnTo>
                  <a:pt x="3074281" y="6412605"/>
                </a:lnTo>
                <a:lnTo>
                  <a:pt x="3072096" y="6421345"/>
                </a:lnTo>
                <a:lnTo>
                  <a:pt x="3065541" y="6427900"/>
                </a:lnTo>
                <a:lnTo>
                  <a:pt x="3058986" y="6432270"/>
                </a:lnTo>
                <a:lnTo>
                  <a:pt x="3048061" y="6434455"/>
                </a:lnTo>
                <a:lnTo>
                  <a:pt x="3039321" y="6432270"/>
                </a:lnTo>
                <a:lnTo>
                  <a:pt x="3032766" y="6427900"/>
                </a:lnTo>
                <a:lnTo>
                  <a:pt x="3026211" y="6421345"/>
                </a:lnTo>
                <a:lnTo>
                  <a:pt x="3021841" y="6412605"/>
                </a:lnTo>
                <a:lnTo>
                  <a:pt x="3021841" y="6406050"/>
                </a:lnTo>
                <a:lnTo>
                  <a:pt x="3021841" y="6397310"/>
                </a:lnTo>
                <a:lnTo>
                  <a:pt x="3026211" y="6388570"/>
                </a:lnTo>
                <a:lnTo>
                  <a:pt x="3032766" y="6384200"/>
                </a:lnTo>
                <a:lnTo>
                  <a:pt x="3039321" y="6379830"/>
                </a:lnTo>
                <a:close/>
                <a:moveTo>
                  <a:pt x="7455188" y="6364535"/>
                </a:moveTo>
                <a:lnTo>
                  <a:pt x="7483593" y="6368905"/>
                </a:lnTo>
                <a:lnTo>
                  <a:pt x="7509813" y="6384200"/>
                </a:lnTo>
                <a:lnTo>
                  <a:pt x="7525108" y="6399495"/>
                </a:lnTo>
                <a:lnTo>
                  <a:pt x="7525108" y="6517484"/>
                </a:lnTo>
                <a:lnTo>
                  <a:pt x="7509813" y="6532779"/>
                </a:lnTo>
                <a:lnTo>
                  <a:pt x="7483593" y="6545889"/>
                </a:lnTo>
                <a:lnTo>
                  <a:pt x="7455188" y="6550259"/>
                </a:lnTo>
                <a:lnTo>
                  <a:pt x="7424598" y="6545889"/>
                </a:lnTo>
                <a:lnTo>
                  <a:pt x="7398378" y="6532779"/>
                </a:lnTo>
                <a:lnTo>
                  <a:pt x="7378713" y="6513114"/>
                </a:lnTo>
                <a:lnTo>
                  <a:pt x="7365603" y="6486895"/>
                </a:lnTo>
                <a:lnTo>
                  <a:pt x="7361233" y="6458490"/>
                </a:lnTo>
                <a:lnTo>
                  <a:pt x="7365603" y="6430085"/>
                </a:lnTo>
                <a:lnTo>
                  <a:pt x="7378713" y="6401680"/>
                </a:lnTo>
                <a:lnTo>
                  <a:pt x="7398378" y="6384200"/>
                </a:lnTo>
                <a:lnTo>
                  <a:pt x="7424598" y="6368905"/>
                </a:lnTo>
                <a:close/>
                <a:moveTo>
                  <a:pt x="4861604" y="6351426"/>
                </a:moveTo>
                <a:lnTo>
                  <a:pt x="4885638" y="6355796"/>
                </a:lnTo>
                <a:lnTo>
                  <a:pt x="4905303" y="6366721"/>
                </a:lnTo>
                <a:lnTo>
                  <a:pt x="4916228" y="6388571"/>
                </a:lnTo>
                <a:lnTo>
                  <a:pt x="4922783" y="6410421"/>
                </a:lnTo>
                <a:lnTo>
                  <a:pt x="4916228" y="6434456"/>
                </a:lnTo>
                <a:lnTo>
                  <a:pt x="4905303" y="6451936"/>
                </a:lnTo>
                <a:lnTo>
                  <a:pt x="4885638" y="6465046"/>
                </a:lnTo>
                <a:lnTo>
                  <a:pt x="4861604" y="6469416"/>
                </a:lnTo>
                <a:lnTo>
                  <a:pt x="4837569" y="6465046"/>
                </a:lnTo>
                <a:lnTo>
                  <a:pt x="4820089" y="6451936"/>
                </a:lnTo>
                <a:lnTo>
                  <a:pt x="4806979" y="6434456"/>
                </a:lnTo>
                <a:lnTo>
                  <a:pt x="4800424" y="6410421"/>
                </a:lnTo>
                <a:lnTo>
                  <a:pt x="4806979" y="6388571"/>
                </a:lnTo>
                <a:lnTo>
                  <a:pt x="4820089" y="6366721"/>
                </a:lnTo>
                <a:lnTo>
                  <a:pt x="4837569" y="6355796"/>
                </a:lnTo>
                <a:close/>
                <a:moveTo>
                  <a:pt x="5661310" y="6349241"/>
                </a:moveTo>
                <a:lnTo>
                  <a:pt x="5689715" y="6355796"/>
                </a:lnTo>
                <a:lnTo>
                  <a:pt x="5715935" y="6371091"/>
                </a:lnTo>
                <a:lnTo>
                  <a:pt x="5731230" y="6395126"/>
                </a:lnTo>
                <a:lnTo>
                  <a:pt x="5737785" y="6423531"/>
                </a:lnTo>
                <a:lnTo>
                  <a:pt x="5731230" y="6456306"/>
                </a:lnTo>
                <a:lnTo>
                  <a:pt x="5715935" y="6480340"/>
                </a:lnTo>
                <a:lnTo>
                  <a:pt x="5689715" y="6495635"/>
                </a:lnTo>
                <a:lnTo>
                  <a:pt x="5661310" y="6502190"/>
                </a:lnTo>
                <a:lnTo>
                  <a:pt x="5630721" y="6495635"/>
                </a:lnTo>
                <a:lnTo>
                  <a:pt x="5608871" y="6480340"/>
                </a:lnTo>
                <a:lnTo>
                  <a:pt x="5591391" y="6456306"/>
                </a:lnTo>
                <a:lnTo>
                  <a:pt x="5584836" y="6423531"/>
                </a:lnTo>
                <a:lnTo>
                  <a:pt x="5591391" y="6395126"/>
                </a:lnTo>
                <a:lnTo>
                  <a:pt x="5608871" y="6371091"/>
                </a:lnTo>
                <a:lnTo>
                  <a:pt x="5630721" y="6355796"/>
                </a:lnTo>
                <a:close/>
                <a:moveTo>
                  <a:pt x="6985414" y="6331761"/>
                </a:moveTo>
                <a:lnTo>
                  <a:pt x="7016004" y="6336131"/>
                </a:lnTo>
                <a:lnTo>
                  <a:pt x="7040039" y="6349241"/>
                </a:lnTo>
                <a:lnTo>
                  <a:pt x="7061889" y="6368906"/>
                </a:lnTo>
                <a:lnTo>
                  <a:pt x="7072814" y="6395126"/>
                </a:lnTo>
                <a:lnTo>
                  <a:pt x="7077184" y="6421346"/>
                </a:lnTo>
                <a:lnTo>
                  <a:pt x="7072814" y="6451936"/>
                </a:lnTo>
                <a:lnTo>
                  <a:pt x="7061889" y="6478155"/>
                </a:lnTo>
                <a:lnTo>
                  <a:pt x="7040039" y="6495635"/>
                </a:lnTo>
                <a:lnTo>
                  <a:pt x="7016004" y="6508745"/>
                </a:lnTo>
                <a:lnTo>
                  <a:pt x="6985414" y="6513115"/>
                </a:lnTo>
                <a:lnTo>
                  <a:pt x="6959195" y="6508745"/>
                </a:lnTo>
                <a:lnTo>
                  <a:pt x="6932975" y="6495635"/>
                </a:lnTo>
                <a:lnTo>
                  <a:pt x="6913310" y="6478155"/>
                </a:lnTo>
                <a:lnTo>
                  <a:pt x="6898015" y="6451936"/>
                </a:lnTo>
                <a:lnTo>
                  <a:pt x="6893645" y="6421346"/>
                </a:lnTo>
                <a:lnTo>
                  <a:pt x="6898015" y="6395126"/>
                </a:lnTo>
                <a:lnTo>
                  <a:pt x="6913310" y="6368906"/>
                </a:lnTo>
                <a:lnTo>
                  <a:pt x="6932975" y="6349241"/>
                </a:lnTo>
                <a:lnTo>
                  <a:pt x="6959195" y="6336131"/>
                </a:lnTo>
                <a:close/>
                <a:moveTo>
                  <a:pt x="4123077" y="6266212"/>
                </a:moveTo>
                <a:lnTo>
                  <a:pt x="4142742" y="6270582"/>
                </a:lnTo>
                <a:lnTo>
                  <a:pt x="4160222" y="6283692"/>
                </a:lnTo>
                <a:lnTo>
                  <a:pt x="4171147" y="6298987"/>
                </a:lnTo>
                <a:lnTo>
                  <a:pt x="4175517" y="6318652"/>
                </a:lnTo>
                <a:lnTo>
                  <a:pt x="4171147" y="6340502"/>
                </a:lnTo>
                <a:lnTo>
                  <a:pt x="4160222" y="6355797"/>
                </a:lnTo>
                <a:lnTo>
                  <a:pt x="4142742" y="6366722"/>
                </a:lnTo>
                <a:lnTo>
                  <a:pt x="4123077" y="6371092"/>
                </a:lnTo>
                <a:lnTo>
                  <a:pt x="4101227" y="6366722"/>
                </a:lnTo>
                <a:lnTo>
                  <a:pt x="4085932" y="6355797"/>
                </a:lnTo>
                <a:lnTo>
                  <a:pt x="4075007" y="6340502"/>
                </a:lnTo>
                <a:lnTo>
                  <a:pt x="4072822" y="6318652"/>
                </a:lnTo>
                <a:lnTo>
                  <a:pt x="4075007" y="6298987"/>
                </a:lnTo>
                <a:lnTo>
                  <a:pt x="4085932" y="6283692"/>
                </a:lnTo>
                <a:lnTo>
                  <a:pt x="4101227" y="6270582"/>
                </a:lnTo>
                <a:close/>
                <a:moveTo>
                  <a:pt x="1404948" y="6255286"/>
                </a:moveTo>
                <a:lnTo>
                  <a:pt x="1413688" y="6255286"/>
                </a:lnTo>
                <a:lnTo>
                  <a:pt x="1418058" y="6255286"/>
                </a:lnTo>
                <a:lnTo>
                  <a:pt x="1422429" y="6257471"/>
                </a:lnTo>
                <a:lnTo>
                  <a:pt x="1424614" y="6261841"/>
                </a:lnTo>
                <a:lnTo>
                  <a:pt x="1424614" y="6266211"/>
                </a:lnTo>
                <a:lnTo>
                  <a:pt x="1424614" y="6272766"/>
                </a:lnTo>
                <a:lnTo>
                  <a:pt x="1422429" y="6277136"/>
                </a:lnTo>
                <a:lnTo>
                  <a:pt x="1418058" y="6281506"/>
                </a:lnTo>
                <a:lnTo>
                  <a:pt x="1413688" y="6281506"/>
                </a:lnTo>
                <a:lnTo>
                  <a:pt x="1404948" y="6281506"/>
                </a:lnTo>
                <a:lnTo>
                  <a:pt x="1400578" y="6277136"/>
                </a:lnTo>
                <a:lnTo>
                  <a:pt x="1398393" y="6272766"/>
                </a:lnTo>
                <a:lnTo>
                  <a:pt x="1398393" y="6266211"/>
                </a:lnTo>
                <a:lnTo>
                  <a:pt x="1398393" y="6261841"/>
                </a:lnTo>
                <a:lnTo>
                  <a:pt x="1400578" y="6257471"/>
                </a:lnTo>
                <a:close/>
                <a:moveTo>
                  <a:pt x="6528752" y="6231252"/>
                </a:moveTo>
                <a:lnTo>
                  <a:pt x="6563711" y="6237807"/>
                </a:lnTo>
                <a:lnTo>
                  <a:pt x="6589931" y="6257472"/>
                </a:lnTo>
                <a:lnTo>
                  <a:pt x="6609596" y="6285877"/>
                </a:lnTo>
                <a:lnTo>
                  <a:pt x="6616151" y="6318652"/>
                </a:lnTo>
                <a:lnTo>
                  <a:pt x="6609596" y="6351427"/>
                </a:lnTo>
                <a:lnTo>
                  <a:pt x="6589931" y="6379831"/>
                </a:lnTo>
                <a:lnTo>
                  <a:pt x="6563711" y="6399496"/>
                </a:lnTo>
                <a:lnTo>
                  <a:pt x="6528752" y="6406051"/>
                </a:lnTo>
                <a:lnTo>
                  <a:pt x="6495977" y="6399496"/>
                </a:lnTo>
                <a:lnTo>
                  <a:pt x="6467572" y="6379831"/>
                </a:lnTo>
                <a:lnTo>
                  <a:pt x="6447907" y="6351427"/>
                </a:lnTo>
                <a:lnTo>
                  <a:pt x="6441352" y="6318652"/>
                </a:lnTo>
                <a:lnTo>
                  <a:pt x="6447907" y="6285877"/>
                </a:lnTo>
                <a:lnTo>
                  <a:pt x="6467572" y="6257472"/>
                </a:lnTo>
                <a:lnTo>
                  <a:pt x="6495977" y="6237807"/>
                </a:lnTo>
                <a:close/>
                <a:moveTo>
                  <a:pt x="2410043" y="6207216"/>
                </a:moveTo>
                <a:lnTo>
                  <a:pt x="2416598" y="6209401"/>
                </a:lnTo>
                <a:lnTo>
                  <a:pt x="2423153" y="6213771"/>
                </a:lnTo>
                <a:lnTo>
                  <a:pt x="2429708" y="6218141"/>
                </a:lnTo>
                <a:lnTo>
                  <a:pt x="2431893" y="6226881"/>
                </a:lnTo>
                <a:lnTo>
                  <a:pt x="2434078" y="6233436"/>
                </a:lnTo>
                <a:lnTo>
                  <a:pt x="2431893" y="6242176"/>
                </a:lnTo>
                <a:lnTo>
                  <a:pt x="2429708" y="6248731"/>
                </a:lnTo>
                <a:lnTo>
                  <a:pt x="2423153" y="6253101"/>
                </a:lnTo>
                <a:lnTo>
                  <a:pt x="2416598" y="6257471"/>
                </a:lnTo>
                <a:lnTo>
                  <a:pt x="2410043" y="6259656"/>
                </a:lnTo>
                <a:lnTo>
                  <a:pt x="2399118" y="6257471"/>
                </a:lnTo>
                <a:lnTo>
                  <a:pt x="2392563" y="6253101"/>
                </a:lnTo>
                <a:lnTo>
                  <a:pt x="2388193" y="6248731"/>
                </a:lnTo>
                <a:lnTo>
                  <a:pt x="2383823" y="6242176"/>
                </a:lnTo>
                <a:lnTo>
                  <a:pt x="2383823" y="6233436"/>
                </a:lnTo>
                <a:lnTo>
                  <a:pt x="2383823" y="6226881"/>
                </a:lnTo>
                <a:lnTo>
                  <a:pt x="2388193" y="6218141"/>
                </a:lnTo>
                <a:lnTo>
                  <a:pt x="2392563" y="6213771"/>
                </a:lnTo>
                <a:lnTo>
                  <a:pt x="2399118" y="6209401"/>
                </a:lnTo>
                <a:close/>
                <a:moveTo>
                  <a:pt x="3436990" y="6139482"/>
                </a:moveTo>
                <a:lnTo>
                  <a:pt x="3461025" y="6143852"/>
                </a:lnTo>
                <a:lnTo>
                  <a:pt x="3474135" y="6159147"/>
                </a:lnTo>
                <a:lnTo>
                  <a:pt x="3480690" y="6180997"/>
                </a:lnTo>
                <a:lnTo>
                  <a:pt x="3474135" y="6200661"/>
                </a:lnTo>
                <a:lnTo>
                  <a:pt x="3461025" y="6215956"/>
                </a:lnTo>
                <a:lnTo>
                  <a:pt x="3436990" y="6220326"/>
                </a:lnTo>
                <a:lnTo>
                  <a:pt x="3417325" y="6215956"/>
                </a:lnTo>
                <a:lnTo>
                  <a:pt x="3402030" y="6200661"/>
                </a:lnTo>
                <a:lnTo>
                  <a:pt x="3395475" y="6180997"/>
                </a:lnTo>
                <a:lnTo>
                  <a:pt x="3402030" y="6159147"/>
                </a:lnTo>
                <a:lnTo>
                  <a:pt x="3417325" y="6143852"/>
                </a:lnTo>
                <a:close/>
                <a:moveTo>
                  <a:pt x="5272382" y="6087042"/>
                </a:moveTo>
                <a:lnTo>
                  <a:pt x="5300787" y="6093597"/>
                </a:lnTo>
                <a:lnTo>
                  <a:pt x="5327007" y="6108892"/>
                </a:lnTo>
                <a:lnTo>
                  <a:pt x="5342302" y="6135112"/>
                </a:lnTo>
                <a:lnTo>
                  <a:pt x="5348857" y="6163517"/>
                </a:lnTo>
                <a:lnTo>
                  <a:pt x="5342302" y="6196292"/>
                </a:lnTo>
                <a:lnTo>
                  <a:pt x="5327007" y="6220326"/>
                </a:lnTo>
                <a:lnTo>
                  <a:pt x="5300787" y="6237806"/>
                </a:lnTo>
                <a:lnTo>
                  <a:pt x="5272382" y="6244361"/>
                </a:lnTo>
                <a:lnTo>
                  <a:pt x="5239607" y="6237806"/>
                </a:lnTo>
                <a:lnTo>
                  <a:pt x="5217757" y="6220326"/>
                </a:lnTo>
                <a:lnTo>
                  <a:pt x="5198092" y="6196292"/>
                </a:lnTo>
                <a:lnTo>
                  <a:pt x="5193722" y="6163517"/>
                </a:lnTo>
                <a:lnTo>
                  <a:pt x="5198092" y="6135112"/>
                </a:lnTo>
                <a:lnTo>
                  <a:pt x="5217757" y="6108892"/>
                </a:lnTo>
                <a:lnTo>
                  <a:pt x="5239607" y="6093597"/>
                </a:lnTo>
                <a:close/>
                <a:moveTo>
                  <a:pt x="6091754" y="6052082"/>
                </a:moveTo>
                <a:lnTo>
                  <a:pt x="6122344" y="6056452"/>
                </a:lnTo>
                <a:lnTo>
                  <a:pt x="6148564" y="6069562"/>
                </a:lnTo>
                <a:lnTo>
                  <a:pt x="6170414" y="6091412"/>
                </a:lnTo>
                <a:lnTo>
                  <a:pt x="6183524" y="6115447"/>
                </a:lnTo>
                <a:lnTo>
                  <a:pt x="6187894" y="6148222"/>
                </a:lnTo>
                <a:lnTo>
                  <a:pt x="6183524" y="6178812"/>
                </a:lnTo>
                <a:lnTo>
                  <a:pt x="6170414" y="6202846"/>
                </a:lnTo>
                <a:lnTo>
                  <a:pt x="6148564" y="6222511"/>
                </a:lnTo>
                <a:lnTo>
                  <a:pt x="6122344" y="6237806"/>
                </a:lnTo>
                <a:lnTo>
                  <a:pt x="6091754" y="6242176"/>
                </a:lnTo>
                <a:lnTo>
                  <a:pt x="6063349" y="6237806"/>
                </a:lnTo>
                <a:lnTo>
                  <a:pt x="6037129" y="6222511"/>
                </a:lnTo>
                <a:lnTo>
                  <a:pt x="6017464" y="6202846"/>
                </a:lnTo>
                <a:lnTo>
                  <a:pt x="6004354" y="6178812"/>
                </a:lnTo>
                <a:lnTo>
                  <a:pt x="5997799" y="6148222"/>
                </a:lnTo>
                <a:lnTo>
                  <a:pt x="6004354" y="6115447"/>
                </a:lnTo>
                <a:lnTo>
                  <a:pt x="6017464" y="6091412"/>
                </a:lnTo>
                <a:lnTo>
                  <a:pt x="6037129" y="6069562"/>
                </a:lnTo>
                <a:lnTo>
                  <a:pt x="6063349" y="6056452"/>
                </a:lnTo>
                <a:close/>
                <a:moveTo>
                  <a:pt x="1800433" y="6023677"/>
                </a:moveTo>
                <a:lnTo>
                  <a:pt x="1809173" y="6028047"/>
                </a:lnTo>
                <a:lnTo>
                  <a:pt x="1815728" y="6030232"/>
                </a:lnTo>
                <a:lnTo>
                  <a:pt x="1817913" y="6036787"/>
                </a:lnTo>
                <a:lnTo>
                  <a:pt x="1820098" y="6043342"/>
                </a:lnTo>
                <a:lnTo>
                  <a:pt x="1817913" y="6049897"/>
                </a:lnTo>
                <a:lnTo>
                  <a:pt x="1815728" y="6056451"/>
                </a:lnTo>
                <a:lnTo>
                  <a:pt x="1809173" y="6058636"/>
                </a:lnTo>
                <a:lnTo>
                  <a:pt x="1800433" y="6060821"/>
                </a:lnTo>
                <a:lnTo>
                  <a:pt x="1793878" y="6058636"/>
                </a:lnTo>
                <a:lnTo>
                  <a:pt x="1787322" y="6056451"/>
                </a:lnTo>
                <a:lnTo>
                  <a:pt x="1782952" y="6049897"/>
                </a:lnTo>
                <a:lnTo>
                  <a:pt x="1782952" y="6043342"/>
                </a:lnTo>
                <a:lnTo>
                  <a:pt x="1782952" y="6036787"/>
                </a:lnTo>
                <a:lnTo>
                  <a:pt x="1787322" y="6030232"/>
                </a:lnTo>
                <a:lnTo>
                  <a:pt x="1793878" y="6028047"/>
                </a:lnTo>
                <a:close/>
                <a:moveTo>
                  <a:pt x="4520745" y="6017123"/>
                </a:moveTo>
                <a:lnTo>
                  <a:pt x="4546965" y="6023678"/>
                </a:lnTo>
                <a:lnTo>
                  <a:pt x="4568815" y="6038973"/>
                </a:lnTo>
                <a:lnTo>
                  <a:pt x="4584110" y="6060823"/>
                </a:lnTo>
                <a:lnTo>
                  <a:pt x="4588480" y="6089228"/>
                </a:lnTo>
                <a:lnTo>
                  <a:pt x="4584110" y="6115448"/>
                </a:lnTo>
                <a:lnTo>
                  <a:pt x="4568815" y="6137297"/>
                </a:lnTo>
                <a:lnTo>
                  <a:pt x="4546965" y="6152592"/>
                </a:lnTo>
                <a:lnTo>
                  <a:pt x="4520745" y="6156962"/>
                </a:lnTo>
                <a:lnTo>
                  <a:pt x="4492341" y="6152592"/>
                </a:lnTo>
                <a:lnTo>
                  <a:pt x="4470491" y="6137297"/>
                </a:lnTo>
                <a:lnTo>
                  <a:pt x="4457381" y="6115448"/>
                </a:lnTo>
                <a:lnTo>
                  <a:pt x="4448641" y="6089228"/>
                </a:lnTo>
                <a:lnTo>
                  <a:pt x="4457381" y="6060823"/>
                </a:lnTo>
                <a:lnTo>
                  <a:pt x="4470491" y="6038973"/>
                </a:lnTo>
                <a:lnTo>
                  <a:pt x="4492341" y="6023678"/>
                </a:lnTo>
                <a:close/>
                <a:moveTo>
                  <a:pt x="2796787" y="5977793"/>
                </a:moveTo>
                <a:lnTo>
                  <a:pt x="2807712" y="5979978"/>
                </a:lnTo>
                <a:lnTo>
                  <a:pt x="2816452" y="5984348"/>
                </a:lnTo>
                <a:lnTo>
                  <a:pt x="2823007" y="5990903"/>
                </a:lnTo>
                <a:lnTo>
                  <a:pt x="2827377" y="5999643"/>
                </a:lnTo>
                <a:lnTo>
                  <a:pt x="2829562" y="6008383"/>
                </a:lnTo>
                <a:lnTo>
                  <a:pt x="2827377" y="6019308"/>
                </a:lnTo>
                <a:lnTo>
                  <a:pt x="2823007" y="6030233"/>
                </a:lnTo>
                <a:lnTo>
                  <a:pt x="2816452" y="6036788"/>
                </a:lnTo>
                <a:lnTo>
                  <a:pt x="2807712" y="6041158"/>
                </a:lnTo>
                <a:lnTo>
                  <a:pt x="2796787" y="6043343"/>
                </a:lnTo>
                <a:lnTo>
                  <a:pt x="2785862" y="6041158"/>
                </a:lnTo>
                <a:lnTo>
                  <a:pt x="2777122" y="6036788"/>
                </a:lnTo>
                <a:lnTo>
                  <a:pt x="2770567" y="6030233"/>
                </a:lnTo>
                <a:lnTo>
                  <a:pt x="2766197" y="6019308"/>
                </a:lnTo>
                <a:lnTo>
                  <a:pt x="2764012" y="6008383"/>
                </a:lnTo>
                <a:lnTo>
                  <a:pt x="2766197" y="5999643"/>
                </a:lnTo>
                <a:lnTo>
                  <a:pt x="2770567" y="5990903"/>
                </a:lnTo>
                <a:lnTo>
                  <a:pt x="2777122" y="5984348"/>
                </a:lnTo>
                <a:lnTo>
                  <a:pt x="2785862" y="5979978"/>
                </a:lnTo>
                <a:close/>
                <a:moveTo>
                  <a:pt x="3828103" y="5903503"/>
                </a:moveTo>
                <a:lnTo>
                  <a:pt x="3847768" y="5907873"/>
                </a:lnTo>
                <a:lnTo>
                  <a:pt x="3865248" y="5918798"/>
                </a:lnTo>
                <a:lnTo>
                  <a:pt x="3876173" y="5936278"/>
                </a:lnTo>
                <a:lnTo>
                  <a:pt x="3880543" y="5953758"/>
                </a:lnTo>
                <a:lnTo>
                  <a:pt x="3876173" y="5973423"/>
                </a:lnTo>
                <a:lnTo>
                  <a:pt x="3865248" y="5990902"/>
                </a:lnTo>
                <a:lnTo>
                  <a:pt x="3847768" y="6001827"/>
                </a:lnTo>
                <a:lnTo>
                  <a:pt x="3828103" y="6006197"/>
                </a:lnTo>
                <a:lnTo>
                  <a:pt x="3808438" y="6001827"/>
                </a:lnTo>
                <a:lnTo>
                  <a:pt x="3790958" y="5990902"/>
                </a:lnTo>
                <a:lnTo>
                  <a:pt x="3780033" y="5973423"/>
                </a:lnTo>
                <a:lnTo>
                  <a:pt x="3777848" y="5953758"/>
                </a:lnTo>
                <a:lnTo>
                  <a:pt x="3780033" y="5936278"/>
                </a:lnTo>
                <a:lnTo>
                  <a:pt x="3790958" y="5918798"/>
                </a:lnTo>
                <a:lnTo>
                  <a:pt x="3808438" y="5907873"/>
                </a:lnTo>
                <a:close/>
                <a:moveTo>
                  <a:pt x="7455188" y="5901317"/>
                </a:moveTo>
                <a:lnTo>
                  <a:pt x="7487963" y="5907872"/>
                </a:lnTo>
                <a:lnTo>
                  <a:pt x="7518553" y="5920982"/>
                </a:lnTo>
                <a:lnTo>
                  <a:pt x="7525108" y="5929722"/>
                </a:lnTo>
                <a:lnTo>
                  <a:pt x="7525108" y="6089226"/>
                </a:lnTo>
                <a:lnTo>
                  <a:pt x="7518553" y="6095780"/>
                </a:lnTo>
                <a:lnTo>
                  <a:pt x="7487963" y="6111075"/>
                </a:lnTo>
                <a:lnTo>
                  <a:pt x="7455188" y="6117630"/>
                </a:lnTo>
                <a:lnTo>
                  <a:pt x="7420229" y="6111075"/>
                </a:lnTo>
                <a:lnTo>
                  <a:pt x="7389639" y="6095780"/>
                </a:lnTo>
                <a:lnTo>
                  <a:pt x="7367789" y="6071746"/>
                </a:lnTo>
                <a:lnTo>
                  <a:pt x="7352494" y="6043341"/>
                </a:lnTo>
                <a:lnTo>
                  <a:pt x="7345939" y="6008381"/>
                </a:lnTo>
                <a:lnTo>
                  <a:pt x="7352494" y="5973422"/>
                </a:lnTo>
                <a:lnTo>
                  <a:pt x="7367789" y="5945017"/>
                </a:lnTo>
                <a:lnTo>
                  <a:pt x="7389639" y="5920982"/>
                </a:lnTo>
                <a:lnTo>
                  <a:pt x="7420229" y="5907872"/>
                </a:lnTo>
                <a:close/>
                <a:moveTo>
                  <a:pt x="6987600" y="5861988"/>
                </a:moveTo>
                <a:lnTo>
                  <a:pt x="7020375" y="5866358"/>
                </a:lnTo>
                <a:lnTo>
                  <a:pt x="7048780" y="5883838"/>
                </a:lnTo>
                <a:lnTo>
                  <a:pt x="7072815" y="5905688"/>
                </a:lnTo>
                <a:lnTo>
                  <a:pt x="7088110" y="5936278"/>
                </a:lnTo>
                <a:lnTo>
                  <a:pt x="7092480" y="5969052"/>
                </a:lnTo>
                <a:lnTo>
                  <a:pt x="7088110" y="6001827"/>
                </a:lnTo>
                <a:lnTo>
                  <a:pt x="7072815" y="6032417"/>
                </a:lnTo>
                <a:lnTo>
                  <a:pt x="7048780" y="6054266"/>
                </a:lnTo>
                <a:lnTo>
                  <a:pt x="7020375" y="6069561"/>
                </a:lnTo>
                <a:lnTo>
                  <a:pt x="6987600" y="6073931"/>
                </a:lnTo>
                <a:lnTo>
                  <a:pt x="6954825" y="6069561"/>
                </a:lnTo>
                <a:lnTo>
                  <a:pt x="6924235" y="6054266"/>
                </a:lnTo>
                <a:lnTo>
                  <a:pt x="6902385" y="6032417"/>
                </a:lnTo>
                <a:lnTo>
                  <a:pt x="6887090" y="6001827"/>
                </a:lnTo>
                <a:lnTo>
                  <a:pt x="6880535" y="5969052"/>
                </a:lnTo>
                <a:lnTo>
                  <a:pt x="6887090" y="5936278"/>
                </a:lnTo>
                <a:lnTo>
                  <a:pt x="6902385" y="5905688"/>
                </a:lnTo>
                <a:lnTo>
                  <a:pt x="6924235" y="5883838"/>
                </a:lnTo>
                <a:lnTo>
                  <a:pt x="6954825" y="5866358"/>
                </a:lnTo>
                <a:close/>
                <a:moveTo>
                  <a:pt x="1214855" y="5829213"/>
                </a:moveTo>
                <a:lnTo>
                  <a:pt x="1221410" y="5829213"/>
                </a:lnTo>
                <a:lnTo>
                  <a:pt x="1225779" y="5829213"/>
                </a:lnTo>
                <a:lnTo>
                  <a:pt x="1230150" y="5833583"/>
                </a:lnTo>
                <a:lnTo>
                  <a:pt x="1232334" y="5840138"/>
                </a:lnTo>
                <a:lnTo>
                  <a:pt x="1230150" y="5844508"/>
                </a:lnTo>
                <a:lnTo>
                  <a:pt x="1225779" y="5848878"/>
                </a:lnTo>
                <a:lnTo>
                  <a:pt x="1221410" y="5851063"/>
                </a:lnTo>
                <a:lnTo>
                  <a:pt x="1214855" y="5848878"/>
                </a:lnTo>
                <a:lnTo>
                  <a:pt x="1212669" y="5844508"/>
                </a:lnTo>
                <a:lnTo>
                  <a:pt x="1210484" y="5840138"/>
                </a:lnTo>
                <a:lnTo>
                  <a:pt x="1212669" y="5833583"/>
                </a:lnTo>
                <a:close/>
                <a:moveTo>
                  <a:pt x="5687531" y="5824843"/>
                </a:moveTo>
                <a:lnTo>
                  <a:pt x="5720306" y="5833583"/>
                </a:lnTo>
                <a:lnTo>
                  <a:pt x="5746526" y="5851063"/>
                </a:lnTo>
                <a:lnTo>
                  <a:pt x="5768376" y="5879468"/>
                </a:lnTo>
                <a:lnTo>
                  <a:pt x="5774931" y="5912243"/>
                </a:lnTo>
                <a:lnTo>
                  <a:pt x="5768376" y="5947203"/>
                </a:lnTo>
                <a:lnTo>
                  <a:pt x="5746526" y="5973422"/>
                </a:lnTo>
                <a:lnTo>
                  <a:pt x="5720306" y="5993087"/>
                </a:lnTo>
                <a:lnTo>
                  <a:pt x="5687531" y="5999642"/>
                </a:lnTo>
                <a:lnTo>
                  <a:pt x="5654756" y="5993087"/>
                </a:lnTo>
                <a:lnTo>
                  <a:pt x="5626351" y="5973422"/>
                </a:lnTo>
                <a:lnTo>
                  <a:pt x="5606686" y="5947203"/>
                </a:lnTo>
                <a:lnTo>
                  <a:pt x="5597946" y="5912243"/>
                </a:lnTo>
                <a:lnTo>
                  <a:pt x="5606686" y="5879468"/>
                </a:lnTo>
                <a:lnTo>
                  <a:pt x="5626351" y="5851063"/>
                </a:lnTo>
                <a:lnTo>
                  <a:pt x="5654756" y="5833583"/>
                </a:lnTo>
                <a:close/>
                <a:moveTo>
                  <a:pt x="2189359" y="5796438"/>
                </a:moveTo>
                <a:lnTo>
                  <a:pt x="2198099" y="5798623"/>
                </a:lnTo>
                <a:lnTo>
                  <a:pt x="2204654" y="5802993"/>
                </a:lnTo>
                <a:lnTo>
                  <a:pt x="2211209" y="5809548"/>
                </a:lnTo>
                <a:lnTo>
                  <a:pt x="2213394" y="5818288"/>
                </a:lnTo>
                <a:lnTo>
                  <a:pt x="2211209" y="5824843"/>
                </a:lnTo>
                <a:lnTo>
                  <a:pt x="2204654" y="5833583"/>
                </a:lnTo>
                <a:lnTo>
                  <a:pt x="2198099" y="5837953"/>
                </a:lnTo>
                <a:lnTo>
                  <a:pt x="2189359" y="5840138"/>
                </a:lnTo>
                <a:lnTo>
                  <a:pt x="2182804" y="5837953"/>
                </a:lnTo>
                <a:lnTo>
                  <a:pt x="2176249" y="5833583"/>
                </a:lnTo>
                <a:lnTo>
                  <a:pt x="2169694" y="5824843"/>
                </a:lnTo>
                <a:lnTo>
                  <a:pt x="2169694" y="5818288"/>
                </a:lnTo>
                <a:lnTo>
                  <a:pt x="2169694" y="5809548"/>
                </a:lnTo>
                <a:lnTo>
                  <a:pt x="2176249" y="5802993"/>
                </a:lnTo>
                <a:lnTo>
                  <a:pt x="2182804" y="5798623"/>
                </a:lnTo>
                <a:close/>
                <a:moveTo>
                  <a:pt x="4918412" y="5787698"/>
                </a:moveTo>
                <a:lnTo>
                  <a:pt x="4944632" y="5792068"/>
                </a:lnTo>
                <a:lnTo>
                  <a:pt x="4968667" y="5807363"/>
                </a:lnTo>
                <a:lnTo>
                  <a:pt x="4983962" y="5829213"/>
                </a:lnTo>
                <a:lnTo>
                  <a:pt x="4988332" y="5855433"/>
                </a:lnTo>
                <a:lnTo>
                  <a:pt x="4983962" y="5883838"/>
                </a:lnTo>
                <a:lnTo>
                  <a:pt x="4968667" y="5905687"/>
                </a:lnTo>
                <a:lnTo>
                  <a:pt x="4944632" y="5918797"/>
                </a:lnTo>
                <a:lnTo>
                  <a:pt x="4918412" y="5927537"/>
                </a:lnTo>
                <a:lnTo>
                  <a:pt x="4892193" y="5918797"/>
                </a:lnTo>
                <a:lnTo>
                  <a:pt x="4870343" y="5905687"/>
                </a:lnTo>
                <a:lnTo>
                  <a:pt x="4855048" y="5883838"/>
                </a:lnTo>
                <a:lnTo>
                  <a:pt x="4848493" y="5855433"/>
                </a:lnTo>
                <a:lnTo>
                  <a:pt x="4855048" y="5829213"/>
                </a:lnTo>
                <a:lnTo>
                  <a:pt x="4870343" y="5807363"/>
                </a:lnTo>
                <a:lnTo>
                  <a:pt x="4892193" y="5792068"/>
                </a:lnTo>
                <a:close/>
                <a:moveTo>
                  <a:pt x="6535308" y="5746184"/>
                </a:moveTo>
                <a:lnTo>
                  <a:pt x="6568083" y="5750554"/>
                </a:lnTo>
                <a:lnTo>
                  <a:pt x="6594303" y="5763664"/>
                </a:lnTo>
                <a:lnTo>
                  <a:pt x="6616153" y="5787699"/>
                </a:lnTo>
                <a:lnTo>
                  <a:pt x="6631448" y="5813919"/>
                </a:lnTo>
                <a:lnTo>
                  <a:pt x="6635818" y="5846693"/>
                </a:lnTo>
                <a:lnTo>
                  <a:pt x="6631448" y="5879468"/>
                </a:lnTo>
                <a:lnTo>
                  <a:pt x="6616153" y="5907873"/>
                </a:lnTo>
                <a:lnTo>
                  <a:pt x="6594303" y="5929722"/>
                </a:lnTo>
                <a:lnTo>
                  <a:pt x="6568083" y="5945017"/>
                </a:lnTo>
                <a:lnTo>
                  <a:pt x="6535308" y="5949387"/>
                </a:lnTo>
                <a:lnTo>
                  <a:pt x="6502533" y="5945017"/>
                </a:lnTo>
                <a:lnTo>
                  <a:pt x="6474128" y="5929722"/>
                </a:lnTo>
                <a:lnTo>
                  <a:pt x="6454463" y="5907873"/>
                </a:lnTo>
                <a:lnTo>
                  <a:pt x="6436983" y="5879468"/>
                </a:lnTo>
                <a:lnTo>
                  <a:pt x="6432613" y="5846693"/>
                </a:lnTo>
                <a:lnTo>
                  <a:pt x="6436983" y="5813919"/>
                </a:lnTo>
                <a:lnTo>
                  <a:pt x="6454463" y="5787699"/>
                </a:lnTo>
                <a:lnTo>
                  <a:pt x="6474128" y="5763664"/>
                </a:lnTo>
                <a:lnTo>
                  <a:pt x="6502533" y="5750554"/>
                </a:lnTo>
                <a:close/>
                <a:moveTo>
                  <a:pt x="3183531" y="5737444"/>
                </a:moveTo>
                <a:lnTo>
                  <a:pt x="3209751" y="5743999"/>
                </a:lnTo>
                <a:lnTo>
                  <a:pt x="3227231" y="5761479"/>
                </a:lnTo>
                <a:lnTo>
                  <a:pt x="3231601" y="5785514"/>
                </a:lnTo>
                <a:lnTo>
                  <a:pt x="3227231" y="5809549"/>
                </a:lnTo>
                <a:lnTo>
                  <a:pt x="3209751" y="5824844"/>
                </a:lnTo>
                <a:lnTo>
                  <a:pt x="3183531" y="5833584"/>
                </a:lnTo>
                <a:lnTo>
                  <a:pt x="3161681" y="5824844"/>
                </a:lnTo>
                <a:lnTo>
                  <a:pt x="3142016" y="5809549"/>
                </a:lnTo>
                <a:lnTo>
                  <a:pt x="3137646" y="5785514"/>
                </a:lnTo>
                <a:lnTo>
                  <a:pt x="3142016" y="5761479"/>
                </a:lnTo>
                <a:lnTo>
                  <a:pt x="3161681" y="5743999"/>
                </a:lnTo>
                <a:close/>
                <a:moveTo>
                  <a:pt x="4219216" y="5660968"/>
                </a:moveTo>
                <a:lnTo>
                  <a:pt x="4245436" y="5665338"/>
                </a:lnTo>
                <a:lnTo>
                  <a:pt x="4267286" y="5682818"/>
                </a:lnTo>
                <a:lnTo>
                  <a:pt x="4280396" y="5702483"/>
                </a:lnTo>
                <a:lnTo>
                  <a:pt x="4286951" y="5730888"/>
                </a:lnTo>
                <a:lnTo>
                  <a:pt x="4280396" y="5754923"/>
                </a:lnTo>
                <a:lnTo>
                  <a:pt x="4267286" y="5778957"/>
                </a:lnTo>
                <a:lnTo>
                  <a:pt x="4245436" y="5792067"/>
                </a:lnTo>
                <a:lnTo>
                  <a:pt x="4219216" y="5796437"/>
                </a:lnTo>
                <a:lnTo>
                  <a:pt x="4190811" y="5792067"/>
                </a:lnTo>
                <a:lnTo>
                  <a:pt x="4171146" y="5778957"/>
                </a:lnTo>
                <a:lnTo>
                  <a:pt x="4158036" y="5754923"/>
                </a:lnTo>
                <a:lnTo>
                  <a:pt x="4149296" y="5730888"/>
                </a:lnTo>
                <a:lnTo>
                  <a:pt x="4158036" y="5702483"/>
                </a:lnTo>
                <a:lnTo>
                  <a:pt x="4171146" y="5682818"/>
                </a:lnTo>
                <a:lnTo>
                  <a:pt x="4190811" y="5665338"/>
                </a:lnTo>
                <a:close/>
                <a:moveTo>
                  <a:pt x="664237" y="5612899"/>
                </a:moveTo>
                <a:lnTo>
                  <a:pt x="670792" y="5615084"/>
                </a:lnTo>
                <a:lnTo>
                  <a:pt x="672978" y="5619454"/>
                </a:lnTo>
                <a:lnTo>
                  <a:pt x="675163" y="5623824"/>
                </a:lnTo>
                <a:lnTo>
                  <a:pt x="672978" y="5632563"/>
                </a:lnTo>
                <a:lnTo>
                  <a:pt x="670792" y="5636933"/>
                </a:lnTo>
                <a:lnTo>
                  <a:pt x="664237" y="5636933"/>
                </a:lnTo>
                <a:lnTo>
                  <a:pt x="657682" y="5636933"/>
                </a:lnTo>
                <a:lnTo>
                  <a:pt x="653312" y="5632563"/>
                </a:lnTo>
                <a:lnTo>
                  <a:pt x="651127" y="5623824"/>
                </a:lnTo>
                <a:lnTo>
                  <a:pt x="653312" y="5619454"/>
                </a:lnTo>
                <a:lnTo>
                  <a:pt x="657682" y="5615084"/>
                </a:lnTo>
                <a:close/>
                <a:moveTo>
                  <a:pt x="1614707" y="5597604"/>
                </a:moveTo>
                <a:lnTo>
                  <a:pt x="1619077" y="5599789"/>
                </a:lnTo>
                <a:lnTo>
                  <a:pt x="1623448" y="5601974"/>
                </a:lnTo>
                <a:lnTo>
                  <a:pt x="1627817" y="5606344"/>
                </a:lnTo>
                <a:lnTo>
                  <a:pt x="1627817" y="5612899"/>
                </a:lnTo>
                <a:lnTo>
                  <a:pt x="1627817" y="5617269"/>
                </a:lnTo>
                <a:lnTo>
                  <a:pt x="1623448" y="5621639"/>
                </a:lnTo>
                <a:lnTo>
                  <a:pt x="1619077" y="5628194"/>
                </a:lnTo>
                <a:lnTo>
                  <a:pt x="1614707" y="5628194"/>
                </a:lnTo>
                <a:lnTo>
                  <a:pt x="1605967" y="5628194"/>
                </a:lnTo>
                <a:lnTo>
                  <a:pt x="1601597" y="5621639"/>
                </a:lnTo>
                <a:lnTo>
                  <a:pt x="1599412" y="5617269"/>
                </a:lnTo>
                <a:lnTo>
                  <a:pt x="1597228" y="5612899"/>
                </a:lnTo>
                <a:lnTo>
                  <a:pt x="1599412" y="5606344"/>
                </a:lnTo>
                <a:lnTo>
                  <a:pt x="1601597" y="5601974"/>
                </a:lnTo>
                <a:lnTo>
                  <a:pt x="1605967" y="5599789"/>
                </a:lnTo>
                <a:close/>
                <a:moveTo>
                  <a:pt x="2580473" y="5562644"/>
                </a:moveTo>
                <a:lnTo>
                  <a:pt x="2589213" y="5564829"/>
                </a:lnTo>
                <a:lnTo>
                  <a:pt x="2595768" y="5569199"/>
                </a:lnTo>
                <a:lnTo>
                  <a:pt x="2602323" y="5577939"/>
                </a:lnTo>
                <a:lnTo>
                  <a:pt x="2608878" y="5584494"/>
                </a:lnTo>
                <a:lnTo>
                  <a:pt x="2611063" y="5593234"/>
                </a:lnTo>
                <a:lnTo>
                  <a:pt x="2608878" y="5601974"/>
                </a:lnTo>
                <a:lnTo>
                  <a:pt x="2602323" y="5610713"/>
                </a:lnTo>
                <a:lnTo>
                  <a:pt x="2595768" y="5617268"/>
                </a:lnTo>
                <a:lnTo>
                  <a:pt x="2589213" y="5621638"/>
                </a:lnTo>
                <a:lnTo>
                  <a:pt x="2580473" y="5621638"/>
                </a:lnTo>
                <a:lnTo>
                  <a:pt x="2571733" y="5621638"/>
                </a:lnTo>
                <a:lnTo>
                  <a:pt x="2562993" y="5617268"/>
                </a:lnTo>
                <a:lnTo>
                  <a:pt x="2554253" y="5610713"/>
                </a:lnTo>
                <a:lnTo>
                  <a:pt x="2549883" y="5601974"/>
                </a:lnTo>
                <a:lnTo>
                  <a:pt x="2549883" y="5593234"/>
                </a:lnTo>
                <a:lnTo>
                  <a:pt x="2549883" y="5584494"/>
                </a:lnTo>
                <a:lnTo>
                  <a:pt x="2554253" y="5577939"/>
                </a:lnTo>
                <a:lnTo>
                  <a:pt x="2562993" y="5569199"/>
                </a:lnTo>
                <a:lnTo>
                  <a:pt x="2571733" y="5564829"/>
                </a:lnTo>
                <a:close/>
                <a:moveTo>
                  <a:pt x="6111418" y="5542979"/>
                </a:moveTo>
                <a:lnTo>
                  <a:pt x="6142008" y="5547349"/>
                </a:lnTo>
                <a:lnTo>
                  <a:pt x="6172598" y="5562644"/>
                </a:lnTo>
                <a:lnTo>
                  <a:pt x="6196633" y="5586679"/>
                </a:lnTo>
                <a:lnTo>
                  <a:pt x="6211928" y="5615084"/>
                </a:lnTo>
                <a:lnTo>
                  <a:pt x="6218483" y="5650044"/>
                </a:lnTo>
                <a:lnTo>
                  <a:pt x="6211928" y="5685004"/>
                </a:lnTo>
                <a:lnTo>
                  <a:pt x="6196633" y="5713408"/>
                </a:lnTo>
                <a:lnTo>
                  <a:pt x="6172598" y="5737443"/>
                </a:lnTo>
                <a:lnTo>
                  <a:pt x="6142008" y="5752738"/>
                </a:lnTo>
                <a:lnTo>
                  <a:pt x="6111418" y="5757108"/>
                </a:lnTo>
                <a:lnTo>
                  <a:pt x="6076459" y="5752738"/>
                </a:lnTo>
                <a:lnTo>
                  <a:pt x="6045869" y="5737443"/>
                </a:lnTo>
                <a:lnTo>
                  <a:pt x="6021834" y="5713408"/>
                </a:lnTo>
                <a:lnTo>
                  <a:pt x="6008724" y="5685004"/>
                </a:lnTo>
                <a:lnTo>
                  <a:pt x="5999984" y="5650044"/>
                </a:lnTo>
                <a:lnTo>
                  <a:pt x="6008724" y="5615084"/>
                </a:lnTo>
                <a:lnTo>
                  <a:pt x="6021834" y="5586679"/>
                </a:lnTo>
                <a:lnTo>
                  <a:pt x="6045869" y="5562644"/>
                </a:lnTo>
                <a:lnTo>
                  <a:pt x="6076459" y="5547349"/>
                </a:lnTo>
                <a:close/>
                <a:moveTo>
                  <a:pt x="5320452" y="5532055"/>
                </a:moveTo>
                <a:lnTo>
                  <a:pt x="5346671" y="5536425"/>
                </a:lnTo>
                <a:lnTo>
                  <a:pt x="5372891" y="5549535"/>
                </a:lnTo>
                <a:lnTo>
                  <a:pt x="5390371" y="5567015"/>
                </a:lnTo>
                <a:lnTo>
                  <a:pt x="5405666" y="5593235"/>
                </a:lnTo>
                <a:lnTo>
                  <a:pt x="5410036" y="5619455"/>
                </a:lnTo>
                <a:lnTo>
                  <a:pt x="5405666" y="5647860"/>
                </a:lnTo>
                <a:lnTo>
                  <a:pt x="5390371" y="5671894"/>
                </a:lnTo>
                <a:lnTo>
                  <a:pt x="5372891" y="5691559"/>
                </a:lnTo>
                <a:lnTo>
                  <a:pt x="5346671" y="5704669"/>
                </a:lnTo>
                <a:lnTo>
                  <a:pt x="5320452" y="5709039"/>
                </a:lnTo>
                <a:lnTo>
                  <a:pt x="5292047" y="5704669"/>
                </a:lnTo>
                <a:lnTo>
                  <a:pt x="5268012" y="5691559"/>
                </a:lnTo>
                <a:lnTo>
                  <a:pt x="5248347" y="5671894"/>
                </a:lnTo>
                <a:lnTo>
                  <a:pt x="5235237" y="5647860"/>
                </a:lnTo>
                <a:lnTo>
                  <a:pt x="5230867" y="5619455"/>
                </a:lnTo>
                <a:lnTo>
                  <a:pt x="5235237" y="5593235"/>
                </a:lnTo>
                <a:lnTo>
                  <a:pt x="5248347" y="5567015"/>
                </a:lnTo>
                <a:lnTo>
                  <a:pt x="5268012" y="5549535"/>
                </a:lnTo>
                <a:lnTo>
                  <a:pt x="5292047" y="5536425"/>
                </a:lnTo>
                <a:close/>
                <a:moveTo>
                  <a:pt x="3572459" y="5512389"/>
                </a:moveTo>
                <a:lnTo>
                  <a:pt x="3596494" y="5518944"/>
                </a:lnTo>
                <a:lnTo>
                  <a:pt x="3613974" y="5538609"/>
                </a:lnTo>
                <a:lnTo>
                  <a:pt x="3620529" y="5560459"/>
                </a:lnTo>
                <a:lnTo>
                  <a:pt x="3613974" y="5586679"/>
                </a:lnTo>
                <a:lnTo>
                  <a:pt x="3596494" y="5601974"/>
                </a:lnTo>
                <a:lnTo>
                  <a:pt x="3572459" y="5608529"/>
                </a:lnTo>
                <a:lnTo>
                  <a:pt x="3548424" y="5601974"/>
                </a:lnTo>
                <a:lnTo>
                  <a:pt x="3530944" y="5586679"/>
                </a:lnTo>
                <a:lnTo>
                  <a:pt x="3524389" y="5560459"/>
                </a:lnTo>
                <a:lnTo>
                  <a:pt x="3530944" y="5538609"/>
                </a:lnTo>
                <a:lnTo>
                  <a:pt x="3548424" y="5518944"/>
                </a:lnTo>
                <a:close/>
                <a:moveTo>
                  <a:pt x="7455188" y="5438099"/>
                </a:moveTo>
                <a:lnTo>
                  <a:pt x="7492333" y="5444654"/>
                </a:lnTo>
                <a:lnTo>
                  <a:pt x="7525108" y="5459949"/>
                </a:lnTo>
                <a:lnTo>
                  <a:pt x="7525108" y="5660967"/>
                </a:lnTo>
                <a:lnTo>
                  <a:pt x="7492333" y="5680632"/>
                </a:lnTo>
                <a:lnTo>
                  <a:pt x="7455188" y="5685002"/>
                </a:lnTo>
                <a:lnTo>
                  <a:pt x="7415858" y="5680632"/>
                </a:lnTo>
                <a:lnTo>
                  <a:pt x="7380898" y="5660967"/>
                </a:lnTo>
                <a:lnTo>
                  <a:pt x="7354678" y="5634748"/>
                </a:lnTo>
                <a:lnTo>
                  <a:pt x="7337198" y="5599788"/>
                </a:lnTo>
                <a:lnTo>
                  <a:pt x="7330643" y="5560458"/>
                </a:lnTo>
                <a:lnTo>
                  <a:pt x="7337198" y="5521129"/>
                </a:lnTo>
                <a:lnTo>
                  <a:pt x="7354678" y="5488354"/>
                </a:lnTo>
                <a:lnTo>
                  <a:pt x="7380898" y="5462134"/>
                </a:lnTo>
                <a:lnTo>
                  <a:pt x="7415858" y="5444654"/>
                </a:lnTo>
                <a:close/>
                <a:moveTo>
                  <a:pt x="4610330" y="5422805"/>
                </a:moveTo>
                <a:lnTo>
                  <a:pt x="4638735" y="5431545"/>
                </a:lnTo>
                <a:lnTo>
                  <a:pt x="4664955" y="5449025"/>
                </a:lnTo>
                <a:lnTo>
                  <a:pt x="4682435" y="5470875"/>
                </a:lnTo>
                <a:lnTo>
                  <a:pt x="4686805" y="5503650"/>
                </a:lnTo>
                <a:lnTo>
                  <a:pt x="4682435" y="5534240"/>
                </a:lnTo>
                <a:lnTo>
                  <a:pt x="4664955" y="5558274"/>
                </a:lnTo>
                <a:lnTo>
                  <a:pt x="4638735" y="5573569"/>
                </a:lnTo>
                <a:lnTo>
                  <a:pt x="4610330" y="5582309"/>
                </a:lnTo>
                <a:lnTo>
                  <a:pt x="4579740" y="5573569"/>
                </a:lnTo>
                <a:lnTo>
                  <a:pt x="4555705" y="5558274"/>
                </a:lnTo>
                <a:lnTo>
                  <a:pt x="4538225" y="5534240"/>
                </a:lnTo>
                <a:lnTo>
                  <a:pt x="4531670" y="5503650"/>
                </a:lnTo>
                <a:lnTo>
                  <a:pt x="4538225" y="5470875"/>
                </a:lnTo>
                <a:lnTo>
                  <a:pt x="4555705" y="5449025"/>
                </a:lnTo>
                <a:lnTo>
                  <a:pt x="4579740" y="5431545"/>
                </a:lnTo>
                <a:close/>
                <a:moveTo>
                  <a:pt x="126728" y="5394399"/>
                </a:moveTo>
                <a:lnTo>
                  <a:pt x="131099" y="5396584"/>
                </a:lnTo>
                <a:lnTo>
                  <a:pt x="135468" y="5400954"/>
                </a:lnTo>
                <a:lnTo>
                  <a:pt x="137654" y="5405324"/>
                </a:lnTo>
                <a:lnTo>
                  <a:pt x="135468" y="5411879"/>
                </a:lnTo>
                <a:lnTo>
                  <a:pt x="131099" y="5414064"/>
                </a:lnTo>
                <a:lnTo>
                  <a:pt x="126728" y="5416249"/>
                </a:lnTo>
                <a:lnTo>
                  <a:pt x="120173" y="5414064"/>
                </a:lnTo>
                <a:lnTo>
                  <a:pt x="115804" y="5411879"/>
                </a:lnTo>
                <a:lnTo>
                  <a:pt x="115804" y="5405324"/>
                </a:lnTo>
                <a:lnTo>
                  <a:pt x="115804" y="5400954"/>
                </a:lnTo>
                <a:lnTo>
                  <a:pt x="120173" y="5396584"/>
                </a:lnTo>
                <a:close/>
                <a:moveTo>
                  <a:pt x="6987600" y="5392215"/>
                </a:moveTo>
                <a:lnTo>
                  <a:pt x="7026930" y="5398770"/>
                </a:lnTo>
                <a:lnTo>
                  <a:pt x="7059705" y="5414065"/>
                </a:lnTo>
                <a:lnTo>
                  <a:pt x="7085925" y="5442470"/>
                </a:lnTo>
                <a:lnTo>
                  <a:pt x="7103405" y="5473060"/>
                </a:lnTo>
                <a:lnTo>
                  <a:pt x="7109960" y="5512389"/>
                </a:lnTo>
                <a:lnTo>
                  <a:pt x="7103405" y="5551719"/>
                </a:lnTo>
                <a:lnTo>
                  <a:pt x="7085925" y="5584494"/>
                </a:lnTo>
                <a:lnTo>
                  <a:pt x="7059705" y="5610713"/>
                </a:lnTo>
                <a:lnTo>
                  <a:pt x="7026930" y="5628193"/>
                </a:lnTo>
                <a:lnTo>
                  <a:pt x="6987600" y="5634748"/>
                </a:lnTo>
                <a:lnTo>
                  <a:pt x="6948270" y="5628193"/>
                </a:lnTo>
                <a:lnTo>
                  <a:pt x="6917680" y="5610713"/>
                </a:lnTo>
                <a:lnTo>
                  <a:pt x="6889275" y="5584494"/>
                </a:lnTo>
                <a:lnTo>
                  <a:pt x="6873980" y="5551719"/>
                </a:lnTo>
                <a:lnTo>
                  <a:pt x="6867425" y="5512389"/>
                </a:lnTo>
                <a:lnTo>
                  <a:pt x="6873980" y="5473060"/>
                </a:lnTo>
                <a:lnTo>
                  <a:pt x="6889275" y="5442470"/>
                </a:lnTo>
                <a:lnTo>
                  <a:pt x="6917680" y="5414065"/>
                </a:lnTo>
                <a:lnTo>
                  <a:pt x="6948270" y="5398770"/>
                </a:lnTo>
                <a:close/>
                <a:moveTo>
                  <a:pt x="1053165" y="5387845"/>
                </a:moveTo>
                <a:lnTo>
                  <a:pt x="1061906" y="5387845"/>
                </a:lnTo>
                <a:lnTo>
                  <a:pt x="1066276" y="5387845"/>
                </a:lnTo>
                <a:lnTo>
                  <a:pt x="1070647" y="5392215"/>
                </a:lnTo>
                <a:lnTo>
                  <a:pt x="1072831" y="5398770"/>
                </a:lnTo>
                <a:lnTo>
                  <a:pt x="1070647" y="5403140"/>
                </a:lnTo>
                <a:lnTo>
                  <a:pt x="1066276" y="5407510"/>
                </a:lnTo>
                <a:lnTo>
                  <a:pt x="1061906" y="5409695"/>
                </a:lnTo>
                <a:lnTo>
                  <a:pt x="1053165" y="5407510"/>
                </a:lnTo>
                <a:lnTo>
                  <a:pt x="1048796" y="5403140"/>
                </a:lnTo>
                <a:lnTo>
                  <a:pt x="1048796" y="5398770"/>
                </a:lnTo>
                <a:lnTo>
                  <a:pt x="1048796" y="5392215"/>
                </a:lnTo>
                <a:close/>
                <a:moveTo>
                  <a:pt x="1997080" y="5361625"/>
                </a:moveTo>
                <a:lnTo>
                  <a:pt x="2005820" y="5361625"/>
                </a:lnTo>
                <a:lnTo>
                  <a:pt x="2014560" y="5361625"/>
                </a:lnTo>
                <a:lnTo>
                  <a:pt x="2021115" y="5365995"/>
                </a:lnTo>
                <a:lnTo>
                  <a:pt x="2027670" y="5370365"/>
                </a:lnTo>
                <a:lnTo>
                  <a:pt x="2029855" y="5379105"/>
                </a:lnTo>
                <a:lnTo>
                  <a:pt x="2032040" y="5387845"/>
                </a:lnTo>
                <a:lnTo>
                  <a:pt x="2029855" y="5394400"/>
                </a:lnTo>
                <a:lnTo>
                  <a:pt x="2027670" y="5400954"/>
                </a:lnTo>
                <a:lnTo>
                  <a:pt x="2021115" y="5407509"/>
                </a:lnTo>
                <a:lnTo>
                  <a:pt x="2014560" y="5409694"/>
                </a:lnTo>
                <a:lnTo>
                  <a:pt x="2005820" y="5411879"/>
                </a:lnTo>
                <a:lnTo>
                  <a:pt x="1997080" y="5409694"/>
                </a:lnTo>
                <a:lnTo>
                  <a:pt x="1990525" y="5407509"/>
                </a:lnTo>
                <a:lnTo>
                  <a:pt x="1986155" y="5400954"/>
                </a:lnTo>
                <a:lnTo>
                  <a:pt x="1981785" y="5394400"/>
                </a:lnTo>
                <a:lnTo>
                  <a:pt x="1981785" y="5387845"/>
                </a:lnTo>
                <a:lnTo>
                  <a:pt x="1981785" y="5379105"/>
                </a:lnTo>
                <a:lnTo>
                  <a:pt x="1986155" y="5370365"/>
                </a:lnTo>
                <a:lnTo>
                  <a:pt x="1990525" y="5365995"/>
                </a:lnTo>
                <a:close/>
                <a:moveTo>
                  <a:pt x="2969402" y="5324480"/>
                </a:moveTo>
                <a:lnTo>
                  <a:pt x="2991252" y="5333220"/>
                </a:lnTo>
                <a:lnTo>
                  <a:pt x="3004362" y="5346330"/>
                </a:lnTo>
                <a:lnTo>
                  <a:pt x="3013102" y="5368180"/>
                </a:lnTo>
                <a:lnTo>
                  <a:pt x="3004362" y="5390029"/>
                </a:lnTo>
                <a:lnTo>
                  <a:pt x="2991252" y="5405324"/>
                </a:lnTo>
                <a:lnTo>
                  <a:pt x="2969402" y="5409694"/>
                </a:lnTo>
                <a:lnTo>
                  <a:pt x="2947552" y="5405324"/>
                </a:lnTo>
                <a:lnTo>
                  <a:pt x="2932257" y="5390029"/>
                </a:lnTo>
                <a:lnTo>
                  <a:pt x="2927887" y="5368180"/>
                </a:lnTo>
                <a:lnTo>
                  <a:pt x="2932257" y="5346330"/>
                </a:lnTo>
                <a:lnTo>
                  <a:pt x="2947552" y="5333220"/>
                </a:lnTo>
                <a:close/>
                <a:moveTo>
                  <a:pt x="3961387" y="5272040"/>
                </a:moveTo>
                <a:lnTo>
                  <a:pt x="3985422" y="5278595"/>
                </a:lnTo>
                <a:lnTo>
                  <a:pt x="4007272" y="5291705"/>
                </a:lnTo>
                <a:lnTo>
                  <a:pt x="4020382" y="5311370"/>
                </a:lnTo>
                <a:lnTo>
                  <a:pt x="4024752" y="5337590"/>
                </a:lnTo>
                <a:lnTo>
                  <a:pt x="4020382" y="5361625"/>
                </a:lnTo>
                <a:lnTo>
                  <a:pt x="4007272" y="5383474"/>
                </a:lnTo>
                <a:lnTo>
                  <a:pt x="3985422" y="5396584"/>
                </a:lnTo>
                <a:lnTo>
                  <a:pt x="3961387" y="5400954"/>
                </a:lnTo>
                <a:lnTo>
                  <a:pt x="3935167" y="5396584"/>
                </a:lnTo>
                <a:lnTo>
                  <a:pt x="3915502" y="5383474"/>
                </a:lnTo>
                <a:lnTo>
                  <a:pt x="3900207" y="5361625"/>
                </a:lnTo>
                <a:lnTo>
                  <a:pt x="3895837" y="5337590"/>
                </a:lnTo>
                <a:lnTo>
                  <a:pt x="3900207" y="5311370"/>
                </a:lnTo>
                <a:lnTo>
                  <a:pt x="3915502" y="5291705"/>
                </a:lnTo>
                <a:lnTo>
                  <a:pt x="3935167" y="5278595"/>
                </a:lnTo>
                <a:close/>
                <a:moveTo>
                  <a:pt x="5726860" y="5269856"/>
                </a:moveTo>
                <a:lnTo>
                  <a:pt x="5761819" y="5278596"/>
                </a:lnTo>
                <a:lnTo>
                  <a:pt x="5790224" y="5291706"/>
                </a:lnTo>
                <a:lnTo>
                  <a:pt x="5814259" y="5315741"/>
                </a:lnTo>
                <a:lnTo>
                  <a:pt x="5829554" y="5346331"/>
                </a:lnTo>
                <a:lnTo>
                  <a:pt x="5836109" y="5381290"/>
                </a:lnTo>
                <a:lnTo>
                  <a:pt x="5829554" y="5414065"/>
                </a:lnTo>
                <a:lnTo>
                  <a:pt x="5814259" y="5444655"/>
                </a:lnTo>
                <a:lnTo>
                  <a:pt x="5790224" y="5468689"/>
                </a:lnTo>
                <a:lnTo>
                  <a:pt x="5761819" y="5486169"/>
                </a:lnTo>
                <a:lnTo>
                  <a:pt x="5726860" y="5490539"/>
                </a:lnTo>
                <a:lnTo>
                  <a:pt x="5689715" y="5486169"/>
                </a:lnTo>
                <a:lnTo>
                  <a:pt x="5661310" y="5468689"/>
                </a:lnTo>
                <a:lnTo>
                  <a:pt x="5637275" y="5444655"/>
                </a:lnTo>
                <a:lnTo>
                  <a:pt x="5621980" y="5414065"/>
                </a:lnTo>
                <a:lnTo>
                  <a:pt x="5617610" y="5381290"/>
                </a:lnTo>
                <a:lnTo>
                  <a:pt x="5621980" y="5346331"/>
                </a:lnTo>
                <a:lnTo>
                  <a:pt x="5637275" y="5315741"/>
                </a:lnTo>
                <a:lnTo>
                  <a:pt x="5661310" y="5291706"/>
                </a:lnTo>
                <a:lnTo>
                  <a:pt x="5689715" y="5278596"/>
                </a:lnTo>
                <a:close/>
                <a:moveTo>
                  <a:pt x="6541863" y="5239266"/>
                </a:moveTo>
                <a:lnTo>
                  <a:pt x="6583378" y="5245821"/>
                </a:lnTo>
                <a:lnTo>
                  <a:pt x="6618338" y="5263301"/>
                </a:lnTo>
                <a:lnTo>
                  <a:pt x="6646743" y="5291706"/>
                </a:lnTo>
                <a:lnTo>
                  <a:pt x="6666408" y="5328851"/>
                </a:lnTo>
                <a:lnTo>
                  <a:pt x="6670778" y="5365996"/>
                </a:lnTo>
                <a:lnTo>
                  <a:pt x="6666408" y="5407511"/>
                </a:lnTo>
                <a:lnTo>
                  <a:pt x="6646743" y="5444655"/>
                </a:lnTo>
                <a:lnTo>
                  <a:pt x="6618338" y="5470875"/>
                </a:lnTo>
                <a:lnTo>
                  <a:pt x="6583378" y="5490540"/>
                </a:lnTo>
                <a:lnTo>
                  <a:pt x="6541863" y="5497095"/>
                </a:lnTo>
                <a:lnTo>
                  <a:pt x="6502533" y="5490540"/>
                </a:lnTo>
                <a:lnTo>
                  <a:pt x="6467573" y="5470875"/>
                </a:lnTo>
                <a:lnTo>
                  <a:pt x="6439168" y="5444655"/>
                </a:lnTo>
                <a:lnTo>
                  <a:pt x="6421688" y="5407511"/>
                </a:lnTo>
                <a:lnTo>
                  <a:pt x="6415133" y="5365996"/>
                </a:lnTo>
                <a:lnTo>
                  <a:pt x="6421688" y="5328851"/>
                </a:lnTo>
                <a:lnTo>
                  <a:pt x="6439168" y="5291706"/>
                </a:lnTo>
                <a:lnTo>
                  <a:pt x="6467573" y="5263301"/>
                </a:lnTo>
                <a:lnTo>
                  <a:pt x="6502533" y="5245821"/>
                </a:lnTo>
                <a:close/>
                <a:moveTo>
                  <a:pt x="5001443" y="5180270"/>
                </a:moveTo>
                <a:lnTo>
                  <a:pt x="5032033" y="5184640"/>
                </a:lnTo>
                <a:lnTo>
                  <a:pt x="5060438" y="5197750"/>
                </a:lnTo>
                <a:lnTo>
                  <a:pt x="5080103" y="5217415"/>
                </a:lnTo>
                <a:lnTo>
                  <a:pt x="5093213" y="5245820"/>
                </a:lnTo>
                <a:lnTo>
                  <a:pt x="5099768" y="5278595"/>
                </a:lnTo>
                <a:lnTo>
                  <a:pt x="5093213" y="5307000"/>
                </a:lnTo>
                <a:lnTo>
                  <a:pt x="5080103" y="5335404"/>
                </a:lnTo>
                <a:lnTo>
                  <a:pt x="5060438" y="5355069"/>
                </a:lnTo>
                <a:lnTo>
                  <a:pt x="5032033" y="5368179"/>
                </a:lnTo>
                <a:lnTo>
                  <a:pt x="5001443" y="5374734"/>
                </a:lnTo>
                <a:lnTo>
                  <a:pt x="4970853" y="5368179"/>
                </a:lnTo>
                <a:lnTo>
                  <a:pt x="4942448" y="5355069"/>
                </a:lnTo>
                <a:lnTo>
                  <a:pt x="4922783" y="5335404"/>
                </a:lnTo>
                <a:lnTo>
                  <a:pt x="4909673" y="5307000"/>
                </a:lnTo>
                <a:lnTo>
                  <a:pt x="4905303" y="5278595"/>
                </a:lnTo>
                <a:lnTo>
                  <a:pt x="4909673" y="5245820"/>
                </a:lnTo>
                <a:lnTo>
                  <a:pt x="4922783" y="5217415"/>
                </a:lnTo>
                <a:lnTo>
                  <a:pt x="4942448" y="5197750"/>
                </a:lnTo>
                <a:lnTo>
                  <a:pt x="4970853" y="5184640"/>
                </a:lnTo>
                <a:close/>
                <a:moveTo>
                  <a:pt x="522211" y="5164976"/>
                </a:moveTo>
                <a:lnTo>
                  <a:pt x="528768" y="5164976"/>
                </a:lnTo>
                <a:lnTo>
                  <a:pt x="533137" y="5164976"/>
                </a:lnTo>
                <a:lnTo>
                  <a:pt x="537507" y="5169346"/>
                </a:lnTo>
                <a:lnTo>
                  <a:pt x="537507" y="5178086"/>
                </a:lnTo>
                <a:lnTo>
                  <a:pt x="537507" y="5182456"/>
                </a:lnTo>
                <a:lnTo>
                  <a:pt x="533137" y="5186825"/>
                </a:lnTo>
                <a:lnTo>
                  <a:pt x="528768" y="5189010"/>
                </a:lnTo>
                <a:lnTo>
                  <a:pt x="522211" y="5186825"/>
                </a:lnTo>
                <a:lnTo>
                  <a:pt x="517841" y="5182456"/>
                </a:lnTo>
                <a:lnTo>
                  <a:pt x="517841" y="5178086"/>
                </a:lnTo>
                <a:lnTo>
                  <a:pt x="517841" y="5169346"/>
                </a:lnTo>
                <a:close/>
                <a:moveTo>
                  <a:pt x="1459574" y="5151866"/>
                </a:moveTo>
                <a:lnTo>
                  <a:pt x="1466129" y="5154051"/>
                </a:lnTo>
                <a:lnTo>
                  <a:pt x="1470498" y="5158421"/>
                </a:lnTo>
                <a:lnTo>
                  <a:pt x="1474868" y="5162791"/>
                </a:lnTo>
                <a:lnTo>
                  <a:pt x="1477053" y="5169346"/>
                </a:lnTo>
                <a:lnTo>
                  <a:pt x="1474868" y="5178086"/>
                </a:lnTo>
                <a:lnTo>
                  <a:pt x="1470498" y="5182455"/>
                </a:lnTo>
                <a:lnTo>
                  <a:pt x="1466129" y="5186825"/>
                </a:lnTo>
                <a:lnTo>
                  <a:pt x="1459574" y="5189010"/>
                </a:lnTo>
                <a:lnTo>
                  <a:pt x="1450834" y="5186825"/>
                </a:lnTo>
                <a:lnTo>
                  <a:pt x="1446462" y="5182455"/>
                </a:lnTo>
                <a:lnTo>
                  <a:pt x="1442093" y="5178086"/>
                </a:lnTo>
                <a:lnTo>
                  <a:pt x="1439907" y="5169346"/>
                </a:lnTo>
                <a:lnTo>
                  <a:pt x="1442093" y="5162791"/>
                </a:lnTo>
                <a:lnTo>
                  <a:pt x="1446462" y="5158421"/>
                </a:lnTo>
                <a:lnTo>
                  <a:pt x="1450834" y="5154051"/>
                </a:lnTo>
                <a:close/>
                <a:moveTo>
                  <a:pt x="2399119" y="5125646"/>
                </a:moveTo>
                <a:lnTo>
                  <a:pt x="2412229" y="5130016"/>
                </a:lnTo>
                <a:lnTo>
                  <a:pt x="2420969" y="5134386"/>
                </a:lnTo>
                <a:lnTo>
                  <a:pt x="2427524" y="5140941"/>
                </a:lnTo>
                <a:lnTo>
                  <a:pt x="2431894" y="5149681"/>
                </a:lnTo>
                <a:lnTo>
                  <a:pt x="2434079" y="5160606"/>
                </a:lnTo>
                <a:lnTo>
                  <a:pt x="2431894" y="5169346"/>
                </a:lnTo>
                <a:lnTo>
                  <a:pt x="2427524" y="5180270"/>
                </a:lnTo>
                <a:lnTo>
                  <a:pt x="2420969" y="5186825"/>
                </a:lnTo>
                <a:lnTo>
                  <a:pt x="2412229" y="5191195"/>
                </a:lnTo>
                <a:lnTo>
                  <a:pt x="2399119" y="5193380"/>
                </a:lnTo>
                <a:lnTo>
                  <a:pt x="2390379" y="5191195"/>
                </a:lnTo>
                <a:lnTo>
                  <a:pt x="2381639" y="5186825"/>
                </a:lnTo>
                <a:lnTo>
                  <a:pt x="2372899" y="5180270"/>
                </a:lnTo>
                <a:lnTo>
                  <a:pt x="2368529" y="5169346"/>
                </a:lnTo>
                <a:lnTo>
                  <a:pt x="2368529" y="5160606"/>
                </a:lnTo>
                <a:lnTo>
                  <a:pt x="2368529" y="5149681"/>
                </a:lnTo>
                <a:lnTo>
                  <a:pt x="2372899" y="5140941"/>
                </a:lnTo>
                <a:lnTo>
                  <a:pt x="2381639" y="5134386"/>
                </a:lnTo>
                <a:lnTo>
                  <a:pt x="2390379" y="5130016"/>
                </a:lnTo>
                <a:close/>
                <a:moveTo>
                  <a:pt x="3360515" y="5090686"/>
                </a:moveTo>
                <a:lnTo>
                  <a:pt x="3380180" y="5095056"/>
                </a:lnTo>
                <a:lnTo>
                  <a:pt x="3397660" y="5105981"/>
                </a:lnTo>
                <a:lnTo>
                  <a:pt x="3410770" y="5121276"/>
                </a:lnTo>
                <a:lnTo>
                  <a:pt x="3415140" y="5143126"/>
                </a:lnTo>
                <a:lnTo>
                  <a:pt x="3410770" y="5164976"/>
                </a:lnTo>
                <a:lnTo>
                  <a:pt x="3397660" y="5182455"/>
                </a:lnTo>
                <a:lnTo>
                  <a:pt x="3380180" y="5193380"/>
                </a:lnTo>
                <a:lnTo>
                  <a:pt x="3360515" y="5197750"/>
                </a:lnTo>
                <a:lnTo>
                  <a:pt x="3338665" y="5193380"/>
                </a:lnTo>
                <a:lnTo>
                  <a:pt x="3321185" y="5182455"/>
                </a:lnTo>
                <a:lnTo>
                  <a:pt x="3310260" y="5164976"/>
                </a:lnTo>
                <a:lnTo>
                  <a:pt x="3303705" y="5143126"/>
                </a:lnTo>
                <a:lnTo>
                  <a:pt x="3310260" y="5121276"/>
                </a:lnTo>
                <a:lnTo>
                  <a:pt x="3321185" y="5105981"/>
                </a:lnTo>
                <a:lnTo>
                  <a:pt x="3338665" y="5095056"/>
                </a:lnTo>
                <a:close/>
                <a:moveTo>
                  <a:pt x="4348131" y="5038247"/>
                </a:moveTo>
                <a:lnTo>
                  <a:pt x="4378720" y="5042617"/>
                </a:lnTo>
                <a:lnTo>
                  <a:pt x="4402755" y="5057912"/>
                </a:lnTo>
                <a:lnTo>
                  <a:pt x="4420235" y="5084132"/>
                </a:lnTo>
                <a:lnTo>
                  <a:pt x="4426790" y="5112537"/>
                </a:lnTo>
                <a:lnTo>
                  <a:pt x="4420235" y="5143127"/>
                </a:lnTo>
                <a:lnTo>
                  <a:pt x="4402755" y="5167161"/>
                </a:lnTo>
                <a:lnTo>
                  <a:pt x="4378720" y="5184641"/>
                </a:lnTo>
                <a:lnTo>
                  <a:pt x="4348131" y="5191196"/>
                </a:lnTo>
                <a:lnTo>
                  <a:pt x="4319726" y="5184641"/>
                </a:lnTo>
                <a:lnTo>
                  <a:pt x="4293506" y="5167161"/>
                </a:lnTo>
                <a:lnTo>
                  <a:pt x="4278211" y="5143127"/>
                </a:lnTo>
                <a:lnTo>
                  <a:pt x="4273841" y="5112537"/>
                </a:lnTo>
                <a:lnTo>
                  <a:pt x="4278211" y="5084132"/>
                </a:lnTo>
                <a:lnTo>
                  <a:pt x="4293506" y="5057912"/>
                </a:lnTo>
                <a:lnTo>
                  <a:pt x="4319726" y="5042617"/>
                </a:lnTo>
                <a:close/>
                <a:moveTo>
                  <a:pt x="6137638" y="5012027"/>
                </a:moveTo>
                <a:lnTo>
                  <a:pt x="6174783" y="5018582"/>
                </a:lnTo>
                <a:lnTo>
                  <a:pt x="6209743" y="5038247"/>
                </a:lnTo>
                <a:lnTo>
                  <a:pt x="6233778" y="5062282"/>
                </a:lnTo>
                <a:lnTo>
                  <a:pt x="6249073" y="5095057"/>
                </a:lnTo>
                <a:lnTo>
                  <a:pt x="6257813" y="5134387"/>
                </a:lnTo>
                <a:lnTo>
                  <a:pt x="6249073" y="5171532"/>
                </a:lnTo>
                <a:lnTo>
                  <a:pt x="6233778" y="5204306"/>
                </a:lnTo>
                <a:lnTo>
                  <a:pt x="6209743" y="5230526"/>
                </a:lnTo>
                <a:lnTo>
                  <a:pt x="6174783" y="5248006"/>
                </a:lnTo>
                <a:lnTo>
                  <a:pt x="6137638" y="5252376"/>
                </a:lnTo>
                <a:lnTo>
                  <a:pt x="6098309" y="5248006"/>
                </a:lnTo>
                <a:lnTo>
                  <a:pt x="6067719" y="5230526"/>
                </a:lnTo>
                <a:lnTo>
                  <a:pt x="6039314" y="5204306"/>
                </a:lnTo>
                <a:lnTo>
                  <a:pt x="6024019" y="5171532"/>
                </a:lnTo>
                <a:lnTo>
                  <a:pt x="6017464" y="5134387"/>
                </a:lnTo>
                <a:lnTo>
                  <a:pt x="6024019" y="5095057"/>
                </a:lnTo>
                <a:lnTo>
                  <a:pt x="6039314" y="5062282"/>
                </a:lnTo>
                <a:lnTo>
                  <a:pt x="6067719" y="5038247"/>
                </a:lnTo>
                <a:lnTo>
                  <a:pt x="6098309" y="5018582"/>
                </a:lnTo>
                <a:close/>
                <a:moveTo>
                  <a:pt x="7455188" y="4972697"/>
                </a:moveTo>
                <a:lnTo>
                  <a:pt x="7490148" y="4979252"/>
                </a:lnTo>
                <a:lnTo>
                  <a:pt x="7525108" y="4992362"/>
                </a:lnTo>
                <a:lnTo>
                  <a:pt x="7525108" y="4994547"/>
                </a:lnTo>
                <a:lnTo>
                  <a:pt x="7525108" y="5234896"/>
                </a:lnTo>
                <a:lnTo>
                  <a:pt x="7490148" y="5248006"/>
                </a:lnTo>
                <a:lnTo>
                  <a:pt x="7455188" y="5252376"/>
                </a:lnTo>
                <a:lnTo>
                  <a:pt x="7418044" y="5248006"/>
                </a:lnTo>
                <a:lnTo>
                  <a:pt x="7383084" y="5234896"/>
                </a:lnTo>
                <a:lnTo>
                  <a:pt x="7356864" y="5210861"/>
                </a:lnTo>
                <a:lnTo>
                  <a:pt x="7332829" y="5184641"/>
                </a:lnTo>
                <a:lnTo>
                  <a:pt x="7319719" y="5149682"/>
                </a:lnTo>
                <a:lnTo>
                  <a:pt x="7315349" y="5112537"/>
                </a:lnTo>
                <a:lnTo>
                  <a:pt x="7319719" y="5075392"/>
                </a:lnTo>
                <a:lnTo>
                  <a:pt x="7332829" y="5042617"/>
                </a:lnTo>
                <a:lnTo>
                  <a:pt x="7356864" y="5014212"/>
                </a:lnTo>
                <a:lnTo>
                  <a:pt x="7383084" y="4992362"/>
                </a:lnTo>
                <a:lnTo>
                  <a:pt x="7418044" y="4979252"/>
                </a:lnTo>
                <a:close/>
                <a:moveTo>
                  <a:pt x="5392557" y="4939921"/>
                </a:moveTo>
                <a:lnTo>
                  <a:pt x="5429701" y="4944291"/>
                </a:lnTo>
                <a:lnTo>
                  <a:pt x="5460291" y="4959586"/>
                </a:lnTo>
                <a:lnTo>
                  <a:pt x="5482141" y="4985806"/>
                </a:lnTo>
                <a:lnTo>
                  <a:pt x="5497436" y="5014211"/>
                </a:lnTo>
                <a:lnTo>
                  <a:pt x="5503991" y="5049171"/>
                </a:lnTo>
                <a:lnTo>
                  <a:pt x="5497436" y="5084131"/>
                </a:lnTo>
                <a:lnTo>
                  <a:pt x="5482141" y="5112535"/>
                </a:lnTo>
                <a:lnTo>
                  <a:pt x="5460291" y="5138755"/>
                </a:lnTo>
                <a:lnTo>
                  <a:pt x="5429701" y="5154050"/>
                </a:lnTo>
                <a:lnTo>
                  <a:pt x="5392557" y="5158420"/>
                </a:lnTo>
                <a:lnTo>
                  <a:pt x="5359782" y="5154050"/>
                </a:lnTo>
                <a:lnTo>
                  <a:pt x="5329192" y="5138755"/>
                </a:lnTo>
                <a:lnTo>
                  <a:pt x="5307342" y="5112535"/>
                </a:lnTo>
                <a:lnTo>
                  <a:pt x="5289862" y="5084131"/>
                </a:lnTo>
                <a:lnTo>
                  <a:pt x="5285492" y="5049171"/>
                </a:lnTo>
                <a:lnTo>
                  <a:pt x="5289862" y="5014211"/>
                </a:lnTo>
                <a:lnTo>
                  <a:pt x="5307342" y="4985806"/>
                </a:lnTo>
                <a:lnTo>
                  <a:pt x="5329192" y="4959586"/>
                </a:lnTo>
                <a:lnTo>
                  <a:pt x="5359782" y="4944291"/>
                </a:lnTo>
                <a:close/>
                <a:moveTo>
                  <a:pt x="13110" y="4939921"/>
                </a:moveTo>
                <a:lnTo>
                  <a:pt x="17479" y="4942106"/>
                </a:lnTo>
                <a:lnTo>
                  <a:pt x="21851" y="4944291"/>
                </a:lnTo>
                <a:lnTo>
                  <a:pt x="24035" y="4950846"/>
                </a:lnTo>
                <a:lnTo>
                  <a:pt x="21851" y="4955216"/>
                </a:lnTo>
                <a:lnTo>
                  <a:pt x="17479" y="4959586"/>
                </a:lnTo>
                <a:lnTo>
                  <a:pt x="13110" y="4961771"/>
                </a:lnTo>
                <a:lnTo>
                  <a:pt x="4369" y="4959586"/>
                </a:lnTo>
                <a:lnTo>
                  <a:pt x="0" y="4955216"/>
                </a:lnTo>
                <a:lnTo>
                  <a:pt x="0" y="4950846"/>
                </a:lnTo>
                <a:lnTo>
                  <a:pt x="0" y="4944291"/>
                </a:lnTo>
                <a:lnTo>
                  <a:pt x="4369" y="4942106"/>
                </a:lnTo>
                <a:close/>
                <a:moveTo>
                  <a:pt x="930806" y="4935551"/>
                </a:moveTo>
                <a:lnTo>
                  <a:pt x="937361" y="4937736"/>
                </a:lnTo>
                <a:lnTo>
                  <a:pt x="941730" y="4942106"/>
                </a:lnTo>
                <a:lnTo>
                  <a:pt x="941730" y="4946476"/>
                </a:lnTo>
                <a:lnTo>
                  <a:pt x="941730" y="4953031"/>
                </a:lnTo>
                <a:lnTo>
                  <a:pt x="937361" y="4957400"/>
                </a:lnTo>
                <a:lnTo>
                  <a:pt x="930806" y="4959585"/>
                </a:lnTo>
                <a:lnTo>
                  <a:pt x="924251" y="4957400"/>
                </a:lnTo>
                <a:lnTo>
                  <a:pt x="922066" y="4953031"/>
                </a:lnTo>
                <a:lnTo>
                  <a:pt x="919880" y="4946476"/>
                </a:lnTo>
                <a:lnTo>
                  <a:pt x="922066" y="4942106"/>
                </a:lnTo>
                <a:lnTo>
                  <a:pt x="924251" y="4937736"/>
                </a:lnTo>
                <a:close/>
                <a:moveTo>
                  <a:pt x="6989786" y="4915887"/>
                </a:moveTo>
                <a:lnTo>
                  <a:pt x="7033486" y="4922442"/>
                </a:lnTo>
                <a:lnTo>
                  <a:pt x="7070631" y="4942107"/>
                </a:lnTo>
                <a:lnTo>
                  <a:pt x="7099036" y="4970512"/>
                </a:lnTo>
                <a:lnTo>
                  <a:pt x="7118701" y="5009842"/>
                </a:lnTo>
                <a:lnTo>
                  <a:pt x="7125256" y="5051356"/>
                </a:lnTo>
                <a:lnTo>
                  <a:pt x="7118701" y="5095056"/>
                </a:lnTo>
                <a:lnTo>
                  <a:pt x="7099036" y="5132201"/>
                </a:lnTo>
                <a:lnTo>
                  <a:pt x="7070631" y="5160605"/>
                </a:lnTo>
                <a:lnTo>
                  <a:pt x="7033486" y="5182455"/>
                </a:lnTo>
                <a:lnTo>
                  <a:pt x="6989786" y="5189010"/>
                </a:lnTo>
                <a:lnTo>
                  <a:pt x="6946086" y="5182455"/>
                </a:lnTo>
                <a:lnTo>
                  <a:pt x="6911126" y="5160605"/>
                </a:lnTo>
                <a:lnTo>
                  <a:pt x="6880536" y="5132201"/>
                </a:lnTo>
                <a:lnTo>
                  <a:pt x="6863056" y="5095056"/>
                </a:lnTo>
                <a:lnTo>
                  <a:pt x="6856501" y="5051356"/>
                </a:lnTo>
                <a:lnTo>
                  <a:pt x="6863056" y="5009842"/>
                </a:lnTo>
                <a:lnTo>
                  <a:pt x="6880536" y="4970512"/>
                </a:lnTo>
                <a:lnTo>
                  <a:pt x="6911126" y="4942107"/>
                </a:lnTo>
                <a:lnTo>
                  <a:pt x="6946086" y="4922442"/>
                </a:lnTo>
                <a:close/>
                <a:moveTo>
                  <a:pt x="1848501" y="4913701"/>
                </a:moveTo>
                <a:lnTo>
                  <a:pt x="1859426" y="4913701"/>
                </a:lnTo>
                <a:lnTo>
                  <a:pt x="1868166" y="4913701"/>
                </a:lnTo>
                <a:lnTo>
                  <a:pt x="1874721" y="4918071"/>
                </a:lnTo>
                <a:lnTo>
                  <a:pt x="1881276" y="4924626"/>
                </a:lnTo>
                <a:lnTo>
                  <a:pt x="1883461" y="4933366"/>
                </a:lnTo>
                <a:lnTo>
                  <a:pt x="1885646" y="4942106"/>
                </a:lnTo>
                <a:lnTo>
                  <a:pt x="1883461" y="4950846"/>
                </a:lnTo>
                <a:lnTo>
                  <a:pt x="1881276" y="4957400"/>
                </a:lnTo>
                <a:lnTo>
                  <a:pt x="1874721" y="4963955"/>
                </a:lnTo>
                <a:lnTo>
                  <a:pt x="1868166" y="4966140"/>
                </a:lnTo>
                <a:lnTo>
                  <a:pt x="1859426" y="4968325"/>
                </a:lnTo>
                <a:lnTo>
                  <a:pt x="1848501" y="4966140"/>
                </a:lnTo>
                <a:lnTo>
                  <a:pt x="1841946" y="4963955"/>
                </a:lnTo>
                <a:lnTo>
                  <a:pt x="1835391" y="4957400"/>
                </a:lnTo>
                <a:lnTo>
                  <a:pt x="1831021" y="4950846"/>
                </a:lnTo>
                <a:lnTo>
                  <a:pt x="1831021" y="4942106"/>
                </a:lnTo>
                <a:lnTo>
                  <a:pt x="1831021" y="4933366"/>
                </a:lnTo>
                <a:lnTo>
                  <a:pt x="1835391" y="4924626"/>
                </a:lnTo>
                <a:lnTo>
                  <a:pt x="1841946" y="4918071"/>
                </a:lnTo>
                <a:close/>
                <a:moveTo>
                  <a:pt x="2794602" y="4887482"/>
                </a:moveTo>
                <a:lnTo>
                  <a:pt x="2818637" y="4891852"/>
                </a:lnTo>
                <a:lnTo>
                  <a:pt x="2836117" y="4909332"/>
                </a:lnTo>
                <a:lnTo>
                  <a:pt x="2842672" y="4933367"/>
                </a:lnTo>
                <a:lnTo>
                  <a:pt x="2836117" y="4957402"/>
                </a:lnTo>
                <a:lnTo>
                  <a:pt x="2818637" y="4972696"/>
                </a:lnTo>
                <a:lnTo>
                  <a:pt x="2794602" y="4981436"/>
                </a:lnTo>
                <a:lnTo>
                  <a:pt x="2772752" y="4972696"/>
                </a:lnTo>
                <a:lnTo>
                  <a:pt x="2753087" y="4957402"/>
                </a:lnTo>
                <a:lnTo>
                  <a:pt x="2746532" y="4933367"/>
                </a:lnTo>
                <a:lnTo>
                  <a:pt x="2753087" y="4909332"/>
                </a:lnTo>
                <a:lnTo>
                  <a:pt x="2772752" y="4891852"/>
                </a:lnTo>
                <a:close/>
                <a:moveTo>
                  <a:pt x="3749443" y="4848152"/>
                </a:moveTo>
                <a:lnTo>
                  <a:pt x="3777847" y="4854707"/>
                </a:lnTo>
                <a:lnTo>
                  <a:pt x="3799697" y="4867817"/>
                </a:lnTo>
                <a:lnTo>
                  <a:pt x="3814992" y="4891852"/>
                </a:lnTo>
                <a:lnTo>
                  <a:pt x="3821547" y="4918072"/>
                </a:lnTo>
                <a:lnTo>
                  <a:pt x="3814992" y="4946477"/>
                </a:lnTo>
                <a:lnTo>
                  <a:pt x="3799697" y="4966141"/>
                </a:lnTo>
                <a:lnTo>
                  <a:pt x="3777847" y="4983621"/>
                </a:lnTo>
                <a:lnTo>
                  <a:pt x="3749443" y="4987991"/>
                </a:lnTo>
                <a:lnTo>
                  <a:pt x="3723223" y="4983621"/>
                </a:lnTo>
                <a:lnTo>
                  <a:pt x="3701373" y="4966141"/>
                </a:lnTo>
                <a:lnTo>
                  <a:pt x="3686078" y="4946477"/>
                </a:lnTo>
                <a:lnTo>
                  <a:pt x="3681708" y="4918072"/>
                </a:lnTo>
                <a:lnTo>
                  <a:pt x="3686078" y="4891852"/>
                </a:lnTo>
                <a:lnTo>
                  <a:pt x="3701373" y="4867817"/>
                </a:lnTo>
                <a:lnTo>
                  <a:pt x="3723223" y="4854707"/>
                </a:lnTo>
                <a:close/>
                <a:moveTo>
                  <a:pt x="4737060" y="4795712"/>
                </a:moveTo>
                <a:lnTo>
                  <a:pt x="4767650" y="4800082"/>
                </a:lnTo>
                <a:lnTo>
                  <a:pt x="4791685" y="4813192"/>
                </a:lnTo>
                <a:lnTo>
                  <a:pt x="4813535" y="4835042"/>
                </a:lnTo>
                <a:lnTo>
                  <a:pt x="4826645" y="4859077"/>
                </a:lnTo>
                <a:lnTo>
                  <a:pt x="4831015" y="4889667"/>
                </a:lnTo>
                <a:lnTo>
                  <a:pt x="4826645" y="4918072"/>
                </a:lnTo>
                <a:lnTo>
                  <a:pt x="4813535" y="4946476"/>
                </a:lnTo>
                <a:lnTo>
                  <a:pt x="4791685" y="4966141"/>
                </a:lnTo>
                <a:lnTo>
                  <a:pt x="4767650" y="4979251"/>
                </a:lnTo>
                <a:lnTo>
                  <a:pt x="4737060" y="4985806"/>
                </a:lnTo>
                <a:lnTo>
                  <a:pt x="4708655" y="4979251"/>
                </a:lnTo>
                <a:lnTo>
                  <a:pt x="4680250" y="4966141"/>
                </a:lnTo>
                <a:lnTo>
                  <a:pt x="4660585" y="4946476"/>
                </a:lnTo>
                <a:lnTo>
                  <a:pt x="4647475" y="4918072"/>
                </a:lnTo>
                <a:lnTo>
                  <a:pt x="4640920" y="4889667"/>
                </a:lnTo>
                <a:lnTo>
                  <a:pt x="4647475" y="4859077"/>
                </a:lnTo>
                <a:lnTo>
                  <a:pt x="4660585" y="4835042"/>
                </a:lnTo>
                <a:lnTo>
                  <a:pt x="4680250" y="4813192"/>
                </a:lnTo>
                <a:lnTo>
                  <a:pt x="4708655" y="4800082"/>
                </a:lnTo>
                <a:close/>
                <a:moveTo>
                  <a:pt x="6559342" y="4732348"/>
                </a:moveTo>
                <a:lnTo>
                  <a:pt x="6594302" y="4736718"/>
                </a:lnTo>
                <a:lnTo>
                  <a:pt x="6629262" y="4749828"/>
                </a:lnTo>
                <a:lnTo>
                  <a:pt x="6659852" y="4771678"/>
                </a:lnTo>
                <a:lnTo>
                  <a:pt x="6681702" y="4800083"/>
                </a:lnTo>
                <a:lnTo>
                  <a:pt x="6694812" y="4835043"/>
                </a:lnTo>
                <a:lnTo>
                  <a:pt x="6699182" y="4872187"/>
                </a:lnTo>
                <a:lnTo>
                  <a:pt x="6694812" y="4911517"/>
                </a:lnTo>
                <a:lnTo>
                  <a:pt x="6681702" y="4944292"/>
                </a:lnTo>
                <a:lnTo>
                  <a:pt x="6659852" y="4972697"/>
                </a:lnTo>
                <a:lnTo>
                  <a:pt x="6629262" y="4996731"/>
                </a:lnTo>
                <a:lnTo>
                  <a:pt x="6594302" y="5009841"/>
                </a:lnTo>
                <a:lnTo>
                  <a:pt x="6559342" y="5014211"/>
                </a:lnTo>
                <a:lnTo>
                  <a:pt x="6520013" y="5009841"/>
                </a:lnTo>
                <a:lnTo>
                  <a:pt x="6485053" y="4996731"/>
                </a:lnTo>
                <a:lnTo>
                  <a:pt x="6458833" y="4972697"/>
                </a:lnTo>
                <a:lnTo>
                  <a:pt x="6434798" y="4944292"/>
                </a:lnTo>
                <a:lnTo>
                  <a:pt x="6421688" y="4911517"/>
                </a:lnTo>
                <a:lnTo>
                  <a:pt x="6415133" y="4872187"/>
                </a:lnTo>
                <a:lnTo>
                  <a:pt x="6421688" y="4835043"/>
                </a:lnTo>
                <a:lnTo>
                  <a:pt x="6434798" y="4800083"/>
                </a:lnTo>
                <a:lnTo>
                  <a:pt x="6458833" y="4771678"/>
                </a:lnTo>
                <a:lnTo>
                  <a:pt x="6485053" y="4749828"/>
                </a:lnTo>
                <a:lnTo>
                  <a:pt x="6520013" y="4736718"/>
                </a:lnTo>
                <a:close/>
                <a:moveTo>
                  <a:pt x="415148" y="4708312"/>
                </a:moveTo>
                <a:lnTo>
                  <a:pt x="421703" y="4708312"/>
                </a:lnTo>
                <a:lnTo>
                  <a:pt x="426072" y="4708312"/>
                </a:lnTo>
                <a:lnTo>
                  <a:pt x="430443" y="4712682"/>
                </a:lnTo>
                <a:lnTo>
                  <a:pt x="432627" y="4719237"/>
                </a:lnTo>
                <a:lnTo>
                  <a:pt x="430443" y="4723607"/>
                </a:lnTo>
                <a:lnTo>
                  <a:pt x="426072" y="4730161"/>
                </a:lnTo>
                <a:lnTo>
                  <a:pt x="421703" y="4732346"/>
                </a:lnTo>
                <a:lnTo>
                  <a:pt x="415148" y="4730161"/>
                </a:lnTo>
                <a:lnTo>
                  <a:pt x="412962" y="4723607"/>
                </a:lnTo>
                <a:lnTo>
                  <a:pt x="410777" y="4719237"/>
                </a:lnTo>
                <a:lnTo>
                  <a:pt x="412962" y="4712682"/>
                </a:lnTo>
                <a:close/>
                <a:moveTo>
                  <a:pt x="1332845" y="4703942"/>
                </a:moveTo>
                <a:lnTo>
                  <a:pt x="1337215" y="4703942"/>
                </a:lnTo>
                <a:lnTo>
                  <a:pt x="1341586" y="4703942"/>
                </a:lnTo>
                <a:lnTo>
                  <a:pt x="1345955" y="4708312"/>
                </a:lnTo>
                <a:lnTo>
                  <a:pt x="1348141" y="4710497"/>
                </a:lnTo>
                <a:lnTo>
                  <a:pt x="1348141" y="4717052"/>
                </a:lnTo>
                <a:lnTo>
                  <a:pt x="1348141" y="4721422"/>
                </a:lnTo>
                <a:lnTo>
                  <a:pt x="1345955" y="4725792"/>
                </a:lnTo>
                <a:lnTo>
                  <a:pt x="1341586" y="4730162"/>
                </a:lnTo>
                <a:lnTo>
                  <a:pt x="1337215" y="4730162"/>
                </a:lnTo>
                <a:lnTo>
                  <a:pt x="1332845" y="4730162"/>
                </a:lnTo>
                <a:lnTo>
                  <a:pt x="1328474" y="4725792"/>
                </a:lnTo>
                <a:lnTo>
                  <a:pt x="1324104" y="4721422"/>
                </a:lnTo>
                <a:lnTo>
                  <a:pt x="1324104" y="4717052"/>
                </a:lnTo>
                <a:lnTo>
                  <a:pt x="1324104" y="4710497"/>
                </a:lnTo>
                <a:lnTo>
                  <a:pt x="1328474" y="4708312"/>
                </a:lnTo>
                <a:close/>
                <a:moveTo>
                  <a:pt x="5788040" y="4699572"/>
                </a:moveTo>
                <a:lnTo>
                  <a:pt x="5827369" y="4706127"/>
                </a:lnTo>
                <a:lnTo>
                  <a:pt x="5860144" y="4721422"/>
                </a:lnTo>
                <a:lnTo>
                  <a:pt x="5886364" y="4749827"/>
                </a:lnTo>
                <a:lnTo>
                  <a:pt x="5903844" y="4782602"/>
                </a:lnTo>
                <a:lnTo>
                  <a:pt x="5910399" y="4819747"/>
                </a:lnTo>
                <a:lnTo>
                  <a:pt x="5903844" y="4856892"/>
                </a:lnTo>
                <a:lnTo>
                  <a:pt x="5886364" y="4891851"/>
                </a:lnTo>
                <a:lnTo>
                  <a:pt x="5860144" y="4915886"/>
                </a:lnTo>
                <a:lnTo>
                  <a:pt x="5827369" y="4935551"/>
                </a:lnTo>
                <a:lnTo>
                  <a:pt x="5788040" y="4939921"/>
                </a:lnTo>
                <a:lnTo>
                  <a:pt x="5750895" y="4935551"/>
                </a:lnTo>
                <a:lnTo>
                  <a:pt x="5718120" y="4915886"/>
                </a:lnTo>
                <a:lnTo>
                  <a:pt x="5691900" y="4891851"/>
                </a:lnTo>
                <a:lnTo>
                  <a:pt x="5674420" y="4856892"/>
                </a:lnTo>
                <a:lnTo>
                  <a:pt x="5670050" y="4819747"/>
                </a:lnTo>
                <a:lnTo>
                  <a:pt x="5674420" y="4782602"/>
                </a:lnTo>
                <a:lnTo>
                  <a:pt x="5691900" y="4749827"/>
                </a:lnTo>
                <a:lnTo>
                  <a:pt x="5718120" y="4721422"/>
                </a:lnTo>
                <a:lnTo>
                  <a:pt x="5750895" y="4706127"/>
                </a:lnTo>
                <a:close/>
                <a:moveTo>
                  <a:pt x="2259279" y="4675538"/>
                </a:moveTo>
                <a:lnTo>
                  <a:pt x="2276759" y="4682093"/>
                </a:lnTo>
                <a:lnTo>
                  <a:pt x="2289869" y="4695203"/>
                </a:lnTo>
                <a:lnTo>
                  <a:pt x="2294239" y="4712683"/>
                </a:lnTo>
                <a:lnTo>
                  <a:pt x="2289869" y="4732348"/>
                </a:lnTo>
                <a:lnTo>
                  <a:pt x="2276759" y="4745458"/>
                </a:lnTo>
                <a:lnTo>
                  <a:pt x="2259279" y="4749828"/>
                </a:lnTo>
                <a:lnTo>
                  <a:pt x="2239614" y="4745458"/>
                </a:lnTo>
                <a:lnTo>
                  <a:pt x="2228689" y="4732348"/>
                </a:lnTo>
                <a:lnTo>
                  <a:pt x="2222134" y="4712683"/>
                </a:lnTo>
                <a:lnTo>
                  <a:pt x="2228689" y="4695203"/>
                </a:lnTo>
                <a:lnTo>
                  <a:pt x="2239614" y="4682093"/>
                </a:lnTo>
                <a:close/>
                <a:moveTo>
                  <a:pt x="3192271" y="4647133"/>
                </a:moveTo>
                <a:lnTo>
                  <a:pt x="3214121" y="4651503"/>
                </a:lnTo>
                <a:lnTo>
                  <a:pt x="3233786" y="4664613"/>
                </a:lnTo>
                <a:lnTo>
                  <a:pt x="3244711" y="4684278"/>
                </a:lnTo>
                <a:lnTo>
                  <a:pt x="3249081" y="4706128"/>
                </a:lnTo>
                <a:lnTo>
                  <a:pt x="3244711" y="4730163"/>
                </a:lnTo>
                <a:lnTo>
                  <a:pt x="3233786" y="4747642"/>
                </a:lnTo>
                <a:lnTo>
                  <a:pt x="3214121" y="4758567"/>
                </a:lnTo>
                <a:lnTo>
                  <a:pt x="3192271" y="4762937"/>
                </a:lnTo>
                <a:lnTo>
                  <a:pt x="3170421" y="4758567"/>
                </a:lnTo>
                <a:lnTo>
                  <a:pt x="3148571" y="4747642"/>
                </a:lnTo>
                <a:lnTo>
                  <a:pt x="3137646" y="4730163"/>
                </a:lnTo>
                <a:lnTo>
                  <a:pt x="3133276" y="4706128"/>
                </a:lnTo>
                <a:lnTo>
                  <a:pt x="3137646" y="4684278"/>
                </a:lnTo>
                <a:lnTo>
                  <a:pt x="3148571" y="4664613"/>
                </a:lnTo>
                <a:lnTo>
                  <a:pt x="3170421" y="4651503"/>
                </a:lnTo>
                <a:close/>
                <a:moveTo>
                  <a:pt x="4140557" y="4609988"/>
                </a:moveTo>
                <a:lnTo>
                  <a:pt x="4173332" y="4616543"/>
                </a:lnTo>
                <a:lnTo>
                  <a:pt x="4199552" y="4636208"/>
                </a:lnTo>
                <a:lnTo>
                  <a:pt x="4217032" y="4660243"/>
                </a:lnTo>
                <a:lnTo>
                  <a:pt x="4223587" y="4693018"/>
                </a:lnTo>
                <a:lnTo>
                  <a:pt x="4217032" y="4723608"/>
                </a:lnTo>
                <a:lnTo>
                  <a:pt x="4199552" y="4749827"/>
                </a:lnTo>
                <a:lnTo>
                  <a:pt x="4173332" y="4767307"/>
                </a:lnTo>
                <a:lnTo>
                  <a:pt x="4140557" y="4773862"/>
                </a:lnTo>
                <a:lnTo>
                  <a:pt x="4109967" y="4767307"/>
                </a:lnTo>
                <a:lnTo>
                  <a:pt x="4083747" y="4749827"/>
                </a:lnTo>
                <a:lnTo>
                  <a:pt x="4066267" y="4723608"/>
                </a:lnTo>
                <a:lnTo>
                  <a:pt x="4059712" y="4693018"/>
                </a:lnTo>
                <a:lnTo>
                  <a:pt x="4066267" y="4660243"/>
                </a:lnTo>
                <a:lnTo>
                  <a:pt x="4083747" y="4636208"/>
                </a:lnTo>
                <a:lnTo>
                  <a:pt x="4109967" y="4616543"/>
                </a:lnTo>
                <a:close/>
                <a:moveTo>
                  <a:pt x="5125988" y="4557549"/>
                </a:moveTo>
                <a:lnTo>
                  <a:pt x="5160947" y="4561919"/>
                </a:lnTo>
                <a:lnTo>
                  <a:pt x="5189352" y="4579399"/>
                </a:lnTo>
                <a:lnTo>
                  <a:pt x="5213387" y="4601249"/>
                </a:lnTo>
                <a:lnTo>
                  <a:pt x="5228682" y="4631839"/>
                </a:lnTo>
                <a:lnTo>
                  <a:pt x="5233052" y="4664614"/>
                </a:lnTo>
                <a:lnTo>
                  <a:pt x="5228682" y="4699574"/>
                </a:lnTo>
                <a:lnTo>
                  <a:pt x="5213387" y="4730163"/>
                </a:lnTo>
                <a:lnTo>
                  <a:pt x="5189352" y="4752013"/>
                </a:lnTo>
                <a:lnTo>
                  <a:pt x="5160947" y="4767308"/>
                </a:lnTo>
                <a:lnTo>
                  <a:pt x="5125988" y="4771678"/>
                </a:lnTo>
                <a:lnTo>
                  <a:pt x="5091028" y="4767308"/>
                </a:lnTo>
                <a:lnTo>
                  <a:pt x="5062623" y="4752013"/>
                </a:lnTo>
                <a:lnTo>
                  <a:pt x="5038588" y="4730163"/>
                </a:lnTo>
                <a:lnTo>
                  <a:pt x="5023293" y="4699574"/>
                </a:lnTo>
                <a:lnTo>
                  <a:pt x="5018923" y="4664614"/>
                </a:lnTo>
                <a:lnTo>
                  <a:pt x="5023293" y="4631839"/>
                </a:lnTo>
                <a:lnTo>
                  <a:pt x="5038588" y="4601249"/>
                </a:lnTo>
                <a:lnTo>
                  <a:pt x="5062623" y="4579399"/>
                </a:lnTo>
                <a:lnTo>
                  <a:pt x="5091028" y="4561919"/>
                </a:lnTo>
                <a:close/>
                <a:moveTo>
                  <a:pt x="7455188" y="4509479"/>
                </a:moveTo>
                <a:lnTo>
                  <a:pt x="7494518" y="4513849"/>
                </a:lnTo>
                <a:lnTo>
                  <a:pt x="7525108" y="4529144"/>
                </a:lnTo>
                <a:lnTo>
                  <a:pt x="7525108" y="4802268"/>
                </a:lnTo>
                <a:lnTo>
                  <a:pt x="7494518" y="4815378"/>
                </a:lnTo>
                <a:lnTo>
                  <a:pt x="7455188" y="4819748"/>
                </a:lnTo>
                <a:lnTo>
                  <a:pt x="7413673" y="4815378"/>
                </a:lnTo>
                <a:lnTo>
                  <a:pt x="7376529" y="4800083"/>
                </a:lnTo>
                <a:lnTo>
                  <a:pt x="7343754" y="4773863"/>
                </a:lnTo>
                <a:lnTo>
                  <a:pt x="7319719" y="4743273"/>
                </a:lnTo>
                <a:lnTo>
                  <a:pt x="7304424" y="4706129"/>
                </a:lnTo>
                <a:lnTo>
                  <a:pt x="7297869" y="4664614"/>
                </a:lnTo>
                <a:lnTo>
                  <a:pt x="7304424" y="4623099"/>
                </a:lnTo>
                <a:lnTo>
                  <a:pt x="7319719" y="4588139"/>
                </a:lnTo>
                <a:lnTo>
                  <a:pt x="7343754" y="4555364"/>
                </a:lnTo>
                <a:lnTo>
                  <a:pt x="7376529" y="4531329"/>
                </a:lnTo>
                <a:lnTo>
                  <a:pt x="7413673" y="4513849"/>
                </a:lnTo>
                <a:close/>
                <a:moveTo>
                  <a:pt x="832482" y="4474519"/>
                </a:moveTo>
                <a:lnTo>
                  <a:pt x="839036" y="4478889"/>
                </a:lnTo>
                <a:lnTo>
                  <a:pt x="843406" y="4483259"/>
                </a:lnTo>
                <a:lnTo>
                  <a:pt x="843406" y="4487629"/>
                </a:lnTo>
                <a:lnTo>
                  <a:pt x="843406" y="4494183"/>
                </a:lnTo>
                <a:lnTo>
                  <a:pt x="839036" y="4498553"/>
                </a:lnTo>
                <a:lnTo>
                  <a:pt x="832482" y="4498553"/>
                </a:lnTo>
                <a:lnTo>
                  <a:pt x="828110" y="4498553"/>
                </a:lnTo>
                <a:lnTo>
                  <a:pt x="823740" y="4494183"/>
                </a:lnTo>
                <a:lnTo>
                  <a:pt x="823740" y="4487629"/>
                </a:lnTo>
                <a:lnTo>
                  <a:pt x="823740" y="4483259"/>
                </a:lnTo>
                <a:lnTo>
                  <a:pt x="828110" y="4478889"/>
                </a:lnTo>
                <a:close/>
                <a:moveTo>
                  <a:pt x="1745806" y="4463593"/>
                </a:moveTo>
                <a:lnTo>
                  <a:pt x="1752361" y="4465778"/>
                </a:lnTo>
                <a:lnTo>
                  <a:pt x="1761101" y="4470148"/>
                </a:lnTo>
                <a:lnTo>
                  <a:pt x="1765471" y="4478888"/>
                </a:lnTo>
                <a:lnTo>
                  <a:pt x="1767656" y="4487628"/>
                </a:lnTo>
                <a:lnTo>
                  <a:pt x="1765471" y="4494183"/>
                </a:lnTo>
                <a:lnTo>
                  <a:pt x="1761101" y="4500738"/>
                </a:lnTo>
                <a:lnTo>
                  <a:pt x="1752361" y="4505108"/>
                </a:lnTo>
                <a:lnTo>
                  <a:pt x="1745806" y="4507293"/>
                </a:lnTo>
                <a:lnTo>
                  <a:pt x="1737066" y="4505108"/>
                </a:lnTo>
                <a:lnTo>
                  <a:pt x="1730511" y="4500738"/>
                </a:lnTo>
                <a:lnTo>
                  <a:pt x="1726141" y="4494183"/>
                </a:lnTo>
                <a:lnTo>
                  <a:pt x="1723956" y="4487628"/>
                </a:lnTo>
                <a:lnTo>
                  <a:pt x="1726141" y="4478888"/>
                </a:lnTo>
                <a:lnTo>
                  <a:pt x="1730511" y="4470148"/>
                </a:lnTo>
                <a:lnTo>
                  <a:pt x="1737066" y="4465778"/>
                </a:lnTo>
                <a:close/>
                <a:moveTo>
                  <a:pt x="6185709" y="4457039"/>
                </a:moveTo>
                <a:lnTo>
                  <a:pt x="6227223" y="4463594"/>
                </a:lnTo>
                <a:lnTo>
                  <a:pt x="6264368" y="4483259"/>
                </a:lnTo>
                <a:lnTo>
                  <a:pt x="6292773" y="4509479"/>
                </a:lnTo>
                <a:lnTo>
                  <a:pt x="6312438" y="4546624"/>
                </a:lnTo>
                <a:lnTo>
                  <a:pt x="6318993" y="4588139"/>
                </a:lnTo>
                <a:lnTo>
                  <a:pt x="6312438" y="4629654"/>
                </a:lnTo>
                <a:lnTo>
                  <a:pt x="6292773" y="4664613"/>
                </a:lnTo>
                <a:lnTo>
                  <a:pt x="6264368" y="4695203"/>
                </a:lnTo>
                <a:lnTo>
                  <a:pt x="6227223" y="4712683"/>
                </a:lnTo>
                <a:lnTo>
                  <a:pt x="6185709" y="4719238"/>
                </a:lnTo>
                <a:lnTo>
                  <a:pt x="6144194" y="4712683"/>
                </a:lnTo>
                <a:lnTo>
                  <a:pt x="6109234" y="4695203"/>
                </a:lnTo>
                <a:lnTo>
                  <a:pt x="6080829" y="4664613"/>
                </a:lnTo>
                <a:lnTo>
                  <a:pt x="6063349" y="4629654"/>
                </a:lnTo>
                <a:lnTo>
                  <a:pt x="6056794" y="4588139"/>
                </a:lnTo>
                <a:lnTo>
                  <a:pt x="6063349" y="4546624"/>
                </a:lnTo>
                <a:lnTo>
                  <a:pt x="6080829" y="4509479"/>
                </a:lnTo>
                <a:lnTo>
                  <a:pt x="6109234" y="4483259"/>
                </a:lnTo>
                <a:lnTo>
                  <a:pt x="6144194" y="4463594"/>
                </a:lnTo>
                <a:close/>
                <a:moveTo>
                  <a:pt x="2663503" y="4443929"/>
                </a:moveTo>
                <a:lnTo>
                  <a:pt x="2683168" y="4448299"/>
                </a:lnTo>
                <a:lnTo>
                  <a:pt x="2696278" y="4461409"/>
                </a:lnTo>
                <a:lnTo>
                  <a:pt x="2702833" y="4483259"/>
                </a:lnTo>
                <a:lnTo>
                  <a:pt x="2696278" y="4502924"/>
                </a:lnTo>
                <a:lnTo>
                  <a:pt x="2683168" y="4516034"/>
                </a:lnTo>
                <a:lnTo>
                  <a:pt x="2663503" y="4522589"/>
                </a:lnTo>
                <a:lnTo>
                  <a:pt x="2641653" y="4516034"/>
                </a:lnTo>
                <a:lnTo>
                  <a:pt x="2628543" y="4502924"/>
                </a:lnTo>
                <a:lnTo>
                  <a:pt x="2624173" y="4483259"/>
                </a:lnTo>
                <a:lnTo>
                  <a:pt x="2628543" y="4461409"/>
                </a:lnTo>
                <a:lnTo>
                  <a:pt x="2641653" y="4448299"/>
                </a:lnTo>
                <a:close/>
                <a:moveTo>
                  <a:pt x="6994156" y="4435189"/>
                </a:moveTo>
                <a:lnTo>
                  <a:pt x="7033485" y="4439559"/>
                </a:lnTo>
                <a:lnTo>
                  <a:pt x="7070630" y="4454854"/>
                </a:lnTo>
                <a:lnTo>
                  <a:pt x="7099035" y="4478889"/>
                </a:lnTo>
                <a:lnTo>
                  <a:pt x="7125255" y="4507294"/>
                </a:lnTo>
                <a:lnTo>
                  <a:pt x="7138365" y="4544439"/>
                </a:lnTo>
                <a:lnTo>
                  <a:pt x="7144920" y="4583768"/>
                </a:lnTo>
                <a:lnTo>
                  <a:pt x="7138365" y="4623098"/>
                </a:lnTo>
                <a:lnTo>
                  <a:pt x="7125255" y="4660243"/>
                </a:lnTo>
                <a:lnTo>
                  <a:pt x="7099035" y="4690833"/>
                </a:lnTo>
                <a:lnTo>
                  <a:pt x="7070630" y="4712682"/>
                </a:lnTo>
                <a:lnTo>
                  <a:pt x="7033485" y="4730162"/>
                </a:lnTo>
                <a:lnTo>
                  <a:pt x="6994156" y="4734532"/>
                </a:lnTo>
                <a:lnTo>
                  <a:pt x="6954826" y="4730162"/>
                </a:lnTo>
                <a:lnTo>
                  <a:pt x="6919866" y="4712682"/>
                </a:lnTo>
                <a:lnTo>
                  <a:pt x="6887091" y="4690833"/>
                </a:lnTo>
                <a:lnTo>
                  <a:pt x="6865241" y="4660243"/>
                </a:lnTo>
                <a:lnTo>
                  <a:pt x="6847761" y="4623098"/>
                </a:lnTo>
                <a:lnTo>
                  <a:pt x="6843391" y="4583768"/>
                </a:lnTo>
                <a:lnTo>
                  <a:pt x="6847761" y="4544439"/>
                </a:lnTo>
                <a:lnTo>
                  <a:pt x="6865241" y="4507294"/>
                </a:lnTo>
                <a:lnTo>
                  <a:pt x="6887091" y="4478889"/>
                </a:lnTo>
                <a:lnTo>
                  <a:pt x="6919866" y="4454854"/>
                </a:lnTo>
                <a:lnTo>
                  <a:pt x="6954826" y="4439559"/>
                </a:lnTo>
                <a:close/>
                <a:moveTo>
                  <a:pt x="3589939" y="4415524"/>
                </a:moveTo>
                <a:lnTo>
                  <a:pt x="3613974" y="4419894"/>
                </a:lnTo>
                <a:lnTo>
                  <a:pt x="3633638" y="4435189"/>
                </a:lnTo>
                <a:lnTo>
                  <a:pt x="3646748" y="4452669"/>
                </a:lnTo>
                <a:lnTo>
                  <a:pt x="3651118" y="4478889"/>
                </a:lnTo>
                <a:lnTo>
                  <a:pt x="3646748" y="4500739"/>
                </a:lnTo>
                <a:lnTo>
                  <a:pt x="3633638" y="4520403"/>
                </a:lnTo>
                <a:lnTo>
                  <a:pt x="3613974" y="4535698"/>
                </a:lnTo>
                <a:lnTo>
                  <a:pt x="3589939" y="4540068"/>
                </a:lnTo>
                <a:lnTo>
                  <a:pt x="3565904" y="4535698"/>
                </a:lnTo>
                <a:lnTo>
                  <a:pt x="3546239" y="4520403"/>
                </a:lnTo>
                <a:lnTo>
                  <a:pt x="3533129" y="4500739"/>
                </a:lnTo>
                <a:lnTo>
                  <a:pt x="3528759" y="4478889"/>
                </a:lnTo>
                <a:lnTo>
                  <a:pt x="3533129" y="4452669"/>
                </a:lnTo>
                <a:lnTo>
                  <a:pt x="3546239" y="4435189"/>
                </a:lnTo>
                <a:lnTo>
                  <a:pt x="3565904" y="4419894"/>
                </a:lnTo>
                <a:close/>
                <a:moveTo>
                  <a:pt x="4533856" y="4365269"/>
                </a:moveTo>
                <a:lnTo>
                  <a:pt x="4566631" y="4369639"/>
                </a:lnTo>
                <a:lnTo>
                  <a:pt x="4592851" y="4384934"/>
                </a:lnTo>
                <a:lnTo>
                  <a:pt x="4616886" y="4406784"/>
                </a:lnTo>
                <a:lnTo>
                  <a:pt x="4629996" y="4435189"/>
                </a:lnTo>
                <a:lnTo>
                  <a:pt x="4634366" y="4465778"/>
                </a:lnTo>
                <a:lnTo>
                  <a:pt x="4629996" y="4498553"/>
                </a:lnTo>
                <a:lnTo>
                  <a:pt x="4616886" y="4524773"/>
                </a:lnTo>
                <a:lnTo>
                  <a:pt x="4592851" y="4548807"/>
                </a:lnTo>
                <a:lnTo>
                  <a:pt x="4566631" y="4561917"/>
                </a:lnTo>
                <a:lnTo>
                  <a:pt x="4533856" y="4568472"/>
                </a:lnTo>
                <a:lnTo>
                  <a:pt x="4501081" y="4561917"/>
                </a:lnTo>
                <a:lnTo>
                  <a:pt x="4474861" y="4548807"/>
                </a:lnTo>
                <a:lnTo>
                  <a:pt x="4450826" y="4524773"/>
                </a:lnTo>
                <a:lnTo>
                  <a:pt x="4437716" y="4498553"/>
                </a:lnTo>
                <a:lnTo>
                  <a:pt x="4431161" y="4465778"/>
                </a:lnTo>
                <a:lnTo>
                  <a:pt x="4437716" y="4435189"/>
                </a:lnTo>
                <a:lnTo>
                  <a:pt x="4450826" y="4406784"/>
                </a:lnTo>
                <a:lnTo>
                  <a:pt x="4474861" y="4384934"/>
                </a:lnTo>
                <a:lnTo>
                  <a:pt x="4501081" y="4369639"/>
                </a:lnTo>
                <a:close/>
                <a:moveTo>
                  <a:pt x="5514916" y="4310644"/>
                </a:moveTo>
                <a:lnTo>
                  <a:pt x="5554246" y="4317199"/>
                </a:lnTo>
                <a:lnTo>
                  <a:pt x="5589206" y="4336864"/>
                </a:lnTo>
                <a:lnTo>
                  <a:pt x="5617611" y="4365269"/>
                </a:lnTo>
                <a:lnTo>
                  <a:pt x="5635091" y="4400229"/>
                </a:lnTo>
                <a:lnTo>
                  <a:pt x="5641646" y="4441744"/>
                </a:lnTo>
                <a:lnTo>
                  <a:pt x="5635091" y="4483259"/>
                </a:lnTo>
                <a:lnTo>
                  <a:pt x="5617611" y="4516033"/>
                </a:lnTo>
                <a:lnTo>
                  <a:pt x="5589206" y="4544438"/>
                </a:lnTo>
                <a:lnTo>
                  <a:pt x="5554246" y="4561918"/>
                </a:lnTo>
                <a:lnTo>
                  <a:pt x="5514916" y="4568473"/>
                </a:lnTo>
                <a:lnTo>
                  <a:pt x="5473402" y="4561918"/>
                </a:lnTo>
                <a:lnTo>
                  <a:pt x="5436257" y="4544438"/>
                </a:lnTo>
                <a:lnTo>
                  <a:pt x="5410037" y="4516033"/>
                </a:lnTo>
                <a:lnTo>
                  <a:pt x="5390372" y="4483259"/>
                </a:lnTo>
                <a:lnTo>
                  <a:pt x="5383817" y="4441744"/>
                </a:lnTo>
                <a:lnTo>
                  <a:pt x="5390372" y="4400229"/>
                </a:lnTo>
                <a:lnTo>
                  <a:pt x="5410037" y="4365269"/>
                </a:lnTo>
                <a:lnTo>
                  <a:pt x="5436257" y="4336864"/>
                </a:lnTo>
                <a:lnTo>
                  <a:pt x="5473402" y="4317199"/>
                </a:lnTo>
                <a:close/>
                <a:moveTo>
                  <a:pt x="343043" y="4245094"/>
                </a:moveTo>
                <a:lnTo>
                  <a:pt x="349598" y="4247279"/>
                </a:lnTo>
                <a:lnTo>
                  <a:pt x="353969" y="4251649"/>
                </a:lnTo>
                <a:lnTo>
                  <a:pt x="353969" y="4256019"/>
                </a:lnTo>
                <a:lnTo>
                  <a:pt x="353969" y="4262574"/>
                </a:lnTo>
                <a:lnTo>
                  <a:pt x="349598" y="4264759"/>
                </a:lnTo>
                <a:lnTo>
                  <a:pt x="343043" y="4266944"/>
                </a:lnTo>
                <a:lnTo>
                  <a:pt x="338673" y="4264759"/>
                </a:lnTo>
                <a:lnTo>
                  <a:pt x="334302" y="4262574"/>
                </a:lnTo>
                <a:lnTo>
                  <a:pt x="334302" y="4256019"/>
                </a:lnTo>
                <a:lnTo>
                  <a:pt x="334302" y="4251649"/>
                </a:lnTo>
                <a:lnTo>
                  <a:pt x="338673" y="4247279"/>
                </a:lnTo>
                <a:close/>
                <a:moveTo>
                  <a:pt x="1249814" y="4240724"/>
                </a:moveTo>
                <a:lnTo>
                  <a:pt x="1254184" y="4242909"/>
                </a:lnTo>
                <a:lnTo>
                  <a:pt x="1260738" y="4245094"/>
                </a:lnTo>
                <a:lnTo>
                  <a:pt x="1265108" y="4249464"/>
                </a:lnTo>
                <a:lnTo>
                  <a:pt x="1265108" y="4256019"/>
                </a:lnTo>
                <a:lnTo>
                  <a:pt x="1265108" y="4260389"/>
                </a:lnTo>
                <a:lnTo>
                  <a:pt x="1260738" y="4264758"/>
                </a:lnTo>
                <a:lnTo>
                  <a:pt x="1254184" y="4269128"/>
                </a:lnTo>
                <a:lnTo>
                  <a:pt x="1249814" y="4269128"/>
                </a:lnTo>
                <a:lnTo>
                  <a:pt x="1243259" y="4269128"/>
                </a:lnTo>
                <a:lnTo>
                  <a:pt x="1238888" y="4264758"/>
                </a:lnTo>
                <a:lnTo>
                  <a:pt x="1236703" y="4260389"/>
                </a:lnTo>
                <a:lnTo>
                  <a:pt x="1234519" y="4256019"/>
                </a:lnTo>
                <a:lnTo>
                  <a:pt x="1236703" y="4249464"/>
                </a:lnTo>
                <a:lnTo>
                  <a:pt x="1238888" y="4245094"/>
                </a:lnTo>
                <a:lnTo>
                  <a:pt x="1243259" y="4242909"/>
                </a:lnTo>
                <a:close/>
                <a:moveTo>
                  <a:pt x="2158770" y="4223244"/>
                </a:moveTo>
                <a:lnTo>
                  <a:pt x="2167510" y="4225429"/>
                </a:lnTo>
                <a:lnTo>
                  <a:pt x="2176250" y="4231984"/>
                </a:lnTo>
                <a:lnTo>
                  <a:pt x="2180620" y="4238539"/>
                </a:lnTo>
                <a:lnTo>
                  <a:pt x="2184990" y="4245094"/>
                </a:lnTo>
                <a:lnTo>
                  <a:pt x="2187175" y="4253834"/>
                </a:lnTo>
                <a:lnTo>
                  <a:pt x="2184990" y="4262574"/>
                </a:lnTo>
                <a:lnTo>
                  <a:pt x="2180620" y="4271314"/>
                </a:lnTo>
                <a:lnTo>
                  <a:pt x="2176250" y="4280054"/>
                </a:lnTo>
                <a:lnTo>
                  <a:pt x="2167510" y="4282239"/>
                </a:lnTo>
                <a:lnTo>
                  <a:pt x="2158770" y="4284424"/>
                </a:lnTo>
                <a:lnTo>
                  <a:pt x="2147845" y="4282239"/>
                </a:lnTo>
                <a:lnTo>
                  <a:pt x="2139105" y="4280054"/>
                </a:lnTo>
                <a:lnTo>
                  <a:pt x="2134735" y="4271314"/>
                </a:lnTo>
                <a:lnTo>
                  <a:pt x="2130365" y="4262574"/>
                </a:lnTo>
                <a:lnTo>
                  <a:pt x="2128180" y="4253834"/>
                </a:lnTo>
                <a:lnTo>
                  <a:pt x="2130365" y="4245094"/>
                </a:lnTo>
                <a:lnTo>
                  <a:pt x="2134735" y="4238539"/>
                </a:lnTo>
                <a:lnTo>
                  <a:pt x="2139105" y="4231984"/>
                </a:lnTo>
                <a:lnTo>
                  <a:pt x="2147845" y="4225429"/>
                </a:lnTo>
                <a:close/>
                <a:moveTo>
                  <a:pt x="3069911" y="4203580"/>
                </a:moveTo>
                <a:lnTo>
                  <a:pt x="3089576" y="4205765"/>
                </a:lnTo>
                <a:lnTo>
                  <a:pt x="3107056" y="4216690"/>
                </a:lnTo>
                <a:lnTo>
                  <a:pt x="3115796" y="4234170"/>
                </a:lnTo>
                <a:lnTo>
                  <a:pt x="3120166" y="4251650"/>
                </a:lnTo>
                <a:lnTo>
                  <a:pt x="3115796" y="4271315"/>
                </a:lnTo>
                <a:lnTo>
                  <a:pt x="3107056" y="4288794"/>
                </a:lnTo>
                <a:lnTo>
                  <a:pt x="3089576" y="4297534"/>
                </a:lnTo>
                <a:lnTo>
                  <a:pt x="3069911" y="4301904"/>
                </a:lnTo>
                <a:lnTo>
                  <a:pt x="3043691" y="4295349"/>
                </a:lnTo>
                <a:lnTo>
                  <a:pt x="3028396" y="4275685"/>
                </a:lnTo>
                <a:lnTo>
                  <a:pt x="3021841" y="4251650"/>
                </a:lnTo>
                <a:lnTo>
                  <a:pt x="3028396" y="4225430"/>
                </a:lnTo>
                <a:lnTo>
                  <a:pt x="3043691" y="4210135"/>
                </a:lnTo>
                <a:close/>
                <a:moveTo>
                  <a:pt x="6589932" y="4194840"/>
                </a:moveTo>
                <a:lnTo>
                  <a:pt x="6631446" y="4201395"/>
                </a:lnTo>
                <a:lnTo>
                  <a:pt x="6668591" y="4214505"/>
                </a:lnTo>
                <a:lnTo>
                  <a:pt x="6699181" y="4240725"/>
                </a:lnTo>
                <a:lnTo>
                  <a:pt x="6725401" y="4271315"/>
                </a:lnTo>
                <a:lnTo>
                  <a:pt x="6740696" y="4308460"/>
                </a:lnTo>
                <a:lnTo>
                  <a:pt x="6745066" y="4349975"/>
                </a:lnTo>
                <a:lnTo>
                  <a:pt x="6740696" y="4391490"/>
                </a:lnTo>
                <a:lnTo>
                  <a:pt x="6725401" y="4430819"/>
                </a:lnTo>
                <a:lnTo>
                  <a:pt x="6699181" y="4459224"/>
                </a:lnTo>
                <a:lnTo>
                  <a:pt x="6668591" y="4485444"/>
                </a:lnTo>
                <a:lnTo>
                  <a:pt x="6631446" y="4500739"/>
                </a:lnTo>
                <a:lnTo>
                  <a:pt x="6589932" y="4505109"/>
                </a:lnTo>
                <a:lnTo>
                  <a:pt x="6548417" y="4500739"/>
                </a:lnTo>
                <a:lnTo>
                  <a:pt x="6511272" y="4485444"/>
                </a:lnTo>
                <a:lnTo>
                  <a:pt x="6480682" y="4459224"/>
                </a:lnTo>
                <a:lnTo>
                  <a:pt x="6456647" y="4430819"/>
                </a:lnTo>
                <a:lnTo>
                  <a:pt x="6439167" y="4391490"/>
                </a:lnTo>
                <a:lnTo>
                  <a:pt x="6434797" y="4349975"/>
                </a:lnTo>
                <a:lnTo>
                  <a:pt x="6439167" y="4308460"/>
                </a:lnTo>
                <a:lnTo>
                  <a:pt x="6456647" y="4271315"/>
                </a:lnTo>
                <a:lnTo>
                  <a:pt x="6480682" y="4240725"/>
                </a:lnTo>
                <a:lnTo>
                  <a:pt x="6511272" y="4214505"/>
                </a:lnTo>
                <a:lnTo>
                  <a:pt x="6548417" y="4201395"/>
                </a:lnTo>
                <a:close/>
                <a:moveTo>
                  <a:pt x="3989792" y="4172990"/>
                </a:moveTo>
                <a:lnTo>
                  <a:pt x="4020381" y="4179545"/>
                </a:lnTo>
                <a:lnTo>
                  <a:pt x="4042231" y="4194840"/>
                </a:lnTo>
                <a:lnTo>
                  <a:pt x="4059711" y="4218875"/>
                </a:lnTo>
                <a:lnTo>
                  <a:pt x="4066266" y="4249465"/>
                </a:lnTo>
                <a:lnTo>
                  <a:pt x="4059711" y="4275685"/>
                </a:lnTo>
                <a:lnTo>
                  <a:pt x="4042231" y="4301904"/>
                </a:lnTo>
                <a:lnTo>
                  <a:pt x="4020381" y="4317199"/>
                </a:lnTo>
                <a:lnTo>
                  <a:pt x="3989792" y="4321569"/>
                </a:lnTo>
                <a:lnTo>
                  <a:pt x="3963572" y="4317199"/>
                </a:lnTo>
                <a:lnTo>
                  <a:pt x="3937352" y="4301904"/>
                </a:lnTo>
                <a:lnTo>
                  <a:pt x="3922057" y="4275685"/>
                </a:lnTo>
                <a:lnTo>
                  <a:pt x="3917687" y="4249465"/>
                </a:lnTo>
                <a:lnTo>
                  <a:pt x="3922057" y="4218875"/>
                </a:lnTo>
                <a:lnTo>
                  <a:pt x="3937352" y="4194840"/>
                </a:lnTo>
                <a:lnTo>
                  <a:pt x="3963572" y="4179545"/>
                </a:lnTo>
                <a:close/>
                <a:moveTo>
                  <a:pt x="4927153" y="4138030"/>
                </a:moveTo>
                <a:lnTo>
                  <a:pt x="4959928" y="4144585"/>
                </a:lnTo>
                <a:lnTo>
                  <a:pt x="4986148" y="4157695"/>
                </a:lnTo>
                <a:lnTo>
                  <a:pt x="5010183" y="4181730"/>
                </a:lnTo>
                <a:lnTo>
                  <a:pt x="5023293" y="4207950"/>
                </a:lnTo>
                <a:lnTo>
                  <a:pt x="5029848" y="4240725"/>
                </a:lnTo>
                <a:lnTo>
                  <a:pt x="5023293" y="4271315"/>
                </a:lnTo>
                <a:lnTo>
                  <a:pt x="5010183" y="4299719"/>
                </a:lnTo>
                <a:lnTo>
                  <a:pt x="4986148" y="4321569"/>
                </a:lnTo>
                <a:lnTo>
                  <a:pt x="4959928" y="4336864"/>
                </a:lnTo>
                <a:lnTo>
                  <a:pt x="4927153" y="4343419"/>
                </a:lnTo>
                <a:lnTo>
                  <a:pt x="4894378" y="4336864"/>
                </a:lnTo>
                <a:lnTo>
                  <a:pt x="4868158" y="4321569"/>
                </a:lnTo>
                <a:lnTo>
                  <a:pt x="4844123" y="4299719"/>
                </a:lnTo>
                <a:lnTo>
                  <a:pt x="4831013" y="4271315"/>
                </a:lnTo>
                <a:lnTo>
                  <a:pt x="4826643" y="4240725"/>
                </a:lnTo>
                <a:lnTo>
                  <a:pt x="4831013" y="4207950"/>
                </a:lnTo>
                <a:lnTo>
                  <a:pt x="4844123" y="4181730"/>
                </a:lnTo>
                <a:lnTo>
                  <a:pt x="4868158" y="4157695"/>
                </a:lnTo>
                <a:lnTo>
                  <a:pt x="4894378" y="4144585"/>
                </a:lnTo>
                <a:close/>
                <a:moveTo>
                  <a:pt x="5903844" y="4072481"/>
                </a:moveTo>
                <a:lnTo>
                  <a:pt x="5938804" y="4081221"/>
                </a:lnTo>
                <a:lnTo>
                  <a:pt x="5973764" y="4094331"/>
                </a:lnTo>
                <a:lnTo>
                  <a:pt x="6004354" y="4116181"/>
                </a:lnTo>
                <a:lnTo>
                  <a:pt x="6024019" y="4144586"/>
                </a:lnTo>
                <a:lnTo>
                  <a:pt x="6039314" y="4179545"/>
                </a:lnTo>
                <a:lnTo>
                  <a:pt x="6043684" y="4216690"/>
                </a:lnTo>
                <a:lnTo>
                  <a:pt x="6039314" y="4253835"/>
                </a:lnTo>
                <a:lnTo>
                  <a:pt x="6024019" y="4288795"/>
                </a:lnTo>
                <a:lnTo>
                  <a:pt x="6004354" y="4317200"/>
                </a:lnTo>
                <a:lnTo>
                  <a:pt x="5973764" y="4341234"/>
                </a:lnTo>
                <a:lnTo>
                  <a:pt x="5938804" y="4354344"/>
                </a:lnTo>
                <a:lnTo>
                  <a:pt x="5903844" y="4358714"/>
                </a:lnTo>
                <a:lnTo>
                  <a:pt x="5864515" y="4354344"/>
                </a:lnTo>
                <a:lnTo>
                  <a:pt x="5829555" y="4341234"/>
                </a:lnTo>
                <a:lnTo>
                  <a:pt x="5798965" y="4317200"/>
                </a:lnTo>
                <a:lnTo>
                  <a:pt x="5779300" y="4288795"/>
                </a:lnTo>
                <a:lnTo>
                  <a:pt x="5764005" y="4253835"/>
                </a:lnTo>
                <a:lnTo>
                  <a:pt x="5759635" y="4216690"/>
                </a:lnTo>
                <a:lnTo>
                  <a:pt x="5764005" y="4179545"/>
                </a:lnTo>
                <a:lnTo>
                  <a:pt x="5779300" y="4144586"/>
                </a:lnTo>
                <a:lnTo>
                  <a:pt x="5798965" y="4116181"/>
                </a:lnTo>
                <a:lnTo>
                  <a:pt x="5829555" y="4094331"/>
                </a:lnTo>
                <a:lnTo>
                  <a:pt x="5864515" y="4081221"/>
                </a:lnTo>
                <a:close/>
                <a:moveTo>
                  <a:pt x="7455188" y="4044075"/>
                </a:moveTo>
                <a:lnTo>
                  <a:pt x="7494518" y="4048445"/>
                </a:lnTo>
                <a:lnTo>
                  <a:pt x="7525108" y="4059370"/>
                </a:lnTo>
                <a:lnTo>
                  <a:pt x="7525108" y="4374008"/>
                </a:lnTo>
                <a:lnTo>
                  <a:pt x="7494518" y="4384933"/>
                </a:lnTo>
                <a:lnTo>
                  <a:pt x="7455188" y="4391488"/>
                </a:lnTo>
                <a:lnTo>
                  <a:pt x="7409303" y="4384933"/>
                </a:lnTo>
                <a:lnTo>
                  <a:pt x="7367789" y="4365268"/>
                </a:lnTo>
                <a:lnTo>
                  <a:pt x="7330644" y="4339049"/>
                </a:lnTo>
                <a:lnTo>
                  <a:pt x="7306609" y="4304089"/>
                </a:lnTo>
                <a:lnTo>
                  <a:pt x="7286944" y="4262574"/>
                </a:lnTo>
                <a:lnTo>
                  <a:pt x="7280389" y="4216689"/>
                </a:lnTo>
                <a:lnTo>
                  <a:pt x="7286944" y="4170804"/>
                </a:lnTo>
                <a:lnTo>
                  <a:pt x="7306609" y="4131475"/>
                </a:lnTo>
                <a:lnTo>
                  <a:pt x="7330644" y="4094330"/>
                </a:lnTo>
                <a:lnTo>
                  <a:pt x="7367789" y="4065925"/>
                </a:lnTo>
                <a:lnTo>
                  <a:pt x="7409303" y="4050630"/>
                </a:lnTo>
                <a:close/>
                <a:moveTo>
                  <a:pt x="769117" y="4011301"/>
                </a:moveTo>
                <a:lnTo>
                  <a:pt x="773488" y="4013486"/>
                </a:lnTo>
                <a:lnTo>
                  <a:pt x="777858" y="4017856"/>
                </a:lnTo>
                <a:lnTo>
                  <a:pt x="780043" y="4022226"/>
                </a:lnTo>
                <a:lnTo>
                  <a:pt x="777858" y="4030965"/>
                </a:lnTo>
                <a:lnTo>
                  <a:pt x="773488" y="4033150"/>
                </a:lnTo>
                <a:lnTo>
                  <a:pt x="769117" y="4035335"/>
                </a:lnTo>
                <a:lnTo>
                  <a:pt x="762562" y="4033150"/>
                </a:lnTo>
                <a:lnTo>
                  <a:pt x="760376" y="4030965"/>
                </a:lnTo>
                <a:lnTo>
                  <a:pt x="756007" y="4022226"/>
                </a:lnTo>
                <a:lnTo>
                  <a:pt x="760376" y="4017856"/>
                </a:lnTo>
                <a:lnTo>
                  <a:pt x="762562" y="4013486"/>
                </a:lnTo>
                <a:close/>
                <a:moveTo>
                  <a:pt x="1664963" y="4000375"/>
                </a:moveTo>
                <a:lnTo>
                  <a:pt x="1671517" y="4000375"/>
                </a:lnTo>
                <a:lnTo>
                  <a:pt x="1678072" y="4000375"/>
                </a:lnTo>
                <a:lnTo>
                  <a:pt x="1682442" y="4004745"/>
                </a:lnTo>
                <a:lnTo>
                  <a:pt x="1688997" y="4009115"/>
                </a:lnTo>
                <a:lnTo>
                  <a:pt x="1691182" y="4015670"/>
                </a:lnTo>
                <a:lnTo>
                  <a:pt x="1693368" y="4022225"/>
                </a:lnTo>
                <a:lnTo>
                  <a:pt x="1691182" y="4030964"/>
                </a:lnTo>
                <a:lnTo>
                  <a:pt x="1688997" y="4037519"/>
                </a:lnTo>
                <a:lnTo>
                  <a:pt x="1682442" y="4041889"/>
                </a:lnTo>
                <a:lnTo>
                  <a:pt x="1678072" y="4044074"/>
                </a:lnTo>
                <a:lnTo>
                  <a:pt x="1671517" y="4046259"/>
                </a:lnTo>
                <a:lnTo>
                  <a:pt x="1664963" y="4044074"/>
                </a:lnTo>
                <a:lnTo>
                  <a:pt x="1656222" y="4041889"/>
                </a:lnTo>
                <a:lnTo>
                  <a:pt x="1651853" y="4037519"/>
                </a:lnTo>
                <a:lnTo>
                  <a:pt x="1647482" y="4030964"/>
                </a:lnTo>
                <a:lnTo>
                  <a:pt x="1647482" y="4022225"/>
                </a:lnTo>
                <a:lnTo>
                  <a:pt x="1647482" y="4015670"/>
                </a:lnTo>
                <a:lnTo>
                  <a:pt x="1651853" y="4009115"/>
                </a:lnTo>
                <a:lnTo>
                  <a:pt x="1656222" y="4004745"/>
                </a:lnTo>
                <a:close/>
                <a:moveTo>
                  <a:pt x="2573918" y="3982895"/>
                </a:moveTo>
                <a:lnTo>
                  <a:pt x="2593583" y="3987265"/>
                </a:lnTo>
                <a:lnTo>
                  <a:pt x="2611063" y="4002560"/>
                </a:lnTo>
                <a:lnTo>
                  <a:pt x="2615433" y="4022225"/>
                </a:lnTo>
                <a:lnTo>
                  <a:pt x="2611063" y="4044075"/>
                </a:lnTo>
                <a:lnTo>
                  <a:pt x="2593583" y="4057185"/>
                </a:lnTo>
                <a:lnTo>
                  <a:pt x="2573918" y="4061555"/>
                </a:lnTo>
                <a:lnTo>
                  <a:pt x="2552068" y="4057185"/>
                </a:lnTo>
                <a:lnTo>
                  <a:pt x="2538958" y="4044075"/>
                </a:lnTo>
                <a:lnTo>
                  <a:pt x="2532403" y="4022225"/>
                </a:lnTo>
                <a:lnTo>
                  <a:pt x="2538958" y="4002560"/>
                </a:lnTo>
                <a:lnTo>
                  <a:pt x="2552068" y="3987265"/>
                </a:lnTo>
                <a:close/>
                <a:moveTo>
                  <a:pt x="3480690" y="3954491"/>
                </a:moveTo>
                <a:lnTo>
                  <a:pt x="3509095" y="3961046"/>
                </a:lnTo>
                <a:lnTo>
                  <a:pt x="3528760" y="3974156"/>
                </a:lnTo>
                <a:lnTo>
                  <a:pt x="3541870" y="3996006"/>
                </a:lnTo>
                <a:lnTo>
                  <a:pt x="3546240" y="4020041"/>
                </a:lnTo>
                <a:lnTo>
                  <a:pt x="3541870" y="4046260"/>
                </a:lnTo>
                <a:lnTo>
                  <a:pt x="3528760" y="4065925"/>
                </a:lnTo>
                <a:lnTo>
                  <a:pt x="3509095" y="4081220"/>
                </a:lnTo>
                <a:lnTo>
                  <a:pt x="3480690" y="4087775"/>
                </a:lnTo>
                <a:lnTo>
                  <a:pt x="3456655" y="4081220"/>
                </a:lnTo>
                <a:lnTo>
                  <a:pt x="3434805" y="4065925"/>
                </a:lnTo>
                <a:lnTo>
                  <a:pt x="3421695" y="4046260"/>
                </a:lnTo>
                <a:lnTo>
                  <a:pt x="3417325" y="4020041"/>
                </a:lnTo>
                <a:lnTo>
                  <a:pt x="3421695" y="3996006"/>
                </a:lnTo>
                <a:lnTo>
                  <a:pt x="3434805" y="3974156"/>
                </a:lnTo>
                <a:lnTo>
                  <a:pt x="3456655" y="3961046"/>
                </a:lnTo>
                <a:close/>
                <a:moveTo>
                  <a:pt x="7007266" y="3930456"/>
                </a:moveTo>
                <a:lnTo>
                  <a:pt x="7048780" y="3937011"/>
                </a:lnTo>
                <a:lnTo>
                  <a:pt x="7090295" y="3952306"/>
                </a:lnTo>
                <a:lnTo>
                  <a:pt x="7123070" y="3980711"/>
                </a:lnTo>
                <a:lnTo>
                  <a:pt x="7149290" y="4013486"/>
                </a:lnTo>
                <a:lnTo>
                  <a:pt x="7166770" y="4052816"/>
                </a:lnTo>
                <a:lnTo>
                  <a:pt x="7173325" y="4096516"/>
                </a:lnTo>
                <a:lnTo>
                  <a:pt x="7166770" y="4142400"/>
                </a:lnTo>
                <a:lnTo>
                  <a:pt x="7149290" y="4181730"/>
                </a:lnTo>
                <a:lnTo>
                  <a:pt x="7123070" y="4214505"/>
                </a:lnTo>
                <a:lnTo>
                  <a:pt x="7090295" y="4240725"/>
                </a:lnTo>
                <a:lnTo>
                  <a:pt x="7048780" y="4256020"/>
                </a:lnTo>
                <a:lnTo>
                  <a:pt x="7007266" y="4262575"/>
                </a:lnTo>
                <a:lnTo>
                  <a:pt x="6963566" y="4256020"/>
                </a:lnTo>
                <a:lnTo>
                  <a:pt x="6922051" y="4240725"/>
                </a:lnTo>
                <a:lnTo>
                  <a:pt x="6887091" y="4214505"/>
                </a:lnTo>
                <a:lnTo>
                  <a:pt x="6863056" y="4181730"/>
                </a:lnTo>
                <a:lnTo>
                  <a:pt x="6845576" y="4142400"/>
                </a:lnTo>
                <a:lnTo>
                  <a:pt x="6839021" y="4096516"/>
                </a:lnTo>
                <a:lnTo>
                  <a:pt x="6845576" y="4052816"/>
                </a:lnTo>
                <a:lnTo>
                  <a:pt x="6863056" y="4013486"/>
                </a:lnTo>
                <a:lnTo>
                  <a:pt x="6887091" y="3980711"/>
                </a:lnTo>
                <a:lnTo>
                  <a:pt x="6922051" y="3952306"/>
                </a:lnTo>
                <a:lnTo>
                  <a:pt x="6963566" y="3937011"/>
                </a:lnTo>
                <a:close/>
                <a:moveTo>
                  <a:pt x="4394016" y="3926086"/>
                </a:moveTo>
                <a:lnTo>
                  <a:pt x="4424605" y="3932641"/>
                </a:lnTo>
                <a:lnTo>
                  <a:pt x="4448640" y="3945751"/>
                </a:lnTo>
                <a:lnTo>
                  <a:pt x="4470490" y="3963231"/>
                </a:lnTo>
                <a:lnTo>
                  <a:pt x="4481415" y="3989451"/>
                </a:lnTo>
                <a:lnTo>
                  <a:pt x="4485785" y="4017856"/>
                </a:lnTo>
                <a:lnTo>
                  <a:pt x="4481415" y="4048445"/>
                </a:lnTo>
                <a:lnTo>
                  <a:pt x="4470490" y="4072480"/>
                </a:lnTo>
                <a:lnTo>
                  <a:pt x="4448640" y="4092145"/>
                </a:lnTo>
                <a:lnTo>
                  <a:pt x="4424605" y="4105255"/>
                </a:lnTo>
                <a:lnTo>
                  <a:pt x="4394016" y="4109625"/>
                </a:lnTo>
                <a:lnTo>
                  <a:pt x="4367796" y="4105255"/>
                </a:lnTo>
                <a:lnTo>
                  <a:pt x="4341576" y="4092145"/>
                </a:lnTo>
                <a:lnTo>
                  <a:pt x="4321911" y="4072480"/>
                </a:lnTo>
                <a:lnTo>
                  <a:pt x="4308801" y="4048445"/>
                </a:lnTo>
                <a:lnTo>
                  <a:pt x="4302246" y="4017856"/>
                </a:lnTo>
                <a:lnTo>
                  <a:pt x="4308801" y="3989451"/>
                </a:lnTo>
                <a:lnTo>
                  <a:pt x="4321911" y="3963231"/>
                </a:lnTo>
                <a:lnTo>
                  <a:pt x="4341576" y="3945751"/>
                </a:lnTo>
                <a:lnTo>
                  <a:pt x="4367796" y="3932641"/>
                </a:lnTo>
                <a:close/>
                <a:moveTo>
                  <a:pt x="5322638" y="3893311"/>
                </a:moveTo>
                <a:lnTo>
                  <a:pt x="5361968" y="3897681"/>
                </a:lnTo>
                <a:lnTo>
                  <a:pt x="5394743" y="3915161"/>
                </a:lnTo>
                <a:lnTo>
                  <a:pt x="5420963" y="3941381"/>
                </a:lnTo>
                <a:lnTo>
                  <a:pt x="5438443" y="3974156"/>
                </a:lnTo>
                <a:lnTo>
                  <a:pt x="5442813" y="4013486"/>
                </a:lnTo>
                <a:lnTo>
                  <a:pt x="5438443" y="4050630"/>
                </a:lnTo>
                <a:lnTo>
                  <a:pt x="5420963" y="4085590"/>
                </a:lnTo>
                <a:lnTo>
                  <a:pt x="5394743" y="4109625"/>
                </a:lnTo>
                <a:lnTo>
                  <a:pt x="5361968" y="4129290"/>
                </a:lnTo>
                <a:lnTo>
                  <a:pt x="5322638" y="4133660"/>
                </a:lnTo>
                <a:lnTo>
                  <a:pt x="5285493" y="4129290"/>
                </a:lnTo>
                <a:lnTo>
                  <a:pt x="5250533" y="4109625"/>
                </a:lnTo>
                <a:lnTo>
                  <a:pt x="5226498" y="4085590"/>
                </a:lnTo>
                <a:lnTo>
                  <a:pt x="5209018" y="4050630"/>
                </a:lnTo>
                <a:lnTo>
                  <a:pt x="5200278" y="4013486"/>
                </a:lnTo>
                <a:lnTo>
                  <a:pt x="5209018" y="3974156"/>
                </a:lnTo>
                <a:lnTo>
                  <a:pt x="5226498" y="3941381"/>
                </a:lnTo>
                <a:lnTo>
                  <a:pt x="5250533" y="3915161"/>
                </a:lnTo>
                <a:lnTo>
                  <a:pt x="5285493" y="3897681"/>
                </a:lnTo>
                <a:close/>
                <a:moveTo>
                  <a:pt x="6288402" y="3825576"/>
                </a:moveTo>
                <a:lnTo>
                  <a:pt x="6334287" y="3834316"/>
                </a:lnTo>
                <a:lnTo>
                  <a:pt x="6373617" y="3849611"/>
                </a:lnTo>
                <a:lnTo>
                  <a:pt x="6408577" y="3873646"/>
                </a:lnTo>
                <a:lnTo>
                  <a:pt x="6432612" y="3908606"/>
                </a:lnTo>
                <a:lnTo>
                  <a:pt x="6450092" y="3947936"/>
                </a:lnTo>
                <a:lnTo>
                  <a:pt x="6456647" y="3993821"/>
                </a:lnTo>
                <a:lnTo>
                  <a:pt x="6450092" y="4037520"/>
                </a:lnTo>
                <a:lnTo>
                  <a:pt x="6432612" y="4074665"/>
                </a:lnTo>
                <a:lnTo>
                  <a:pt x="6408577" y="4109625"/>
                </a:lnTo>
                <a:lnTo>
                  <a:pt x="6373617" y="4135845"/>
                </a:lnTo>
                <a:lnTo>
                  <a:pt x="6334287" y="4153325"/>
                </a:lnTo>
                <a:lnTo>
                  <a:pt x="6288402" y="4157695"/>
                </a:lnTo>
                <a:lnTo>
                  <a:pt x="6244703" y="4153325"/>
                </a:lnTo>
                <a:lnTo>
                  <a:pt x="6207558" y="4135845"/>
                </a:lnTo>
                <a:lnTo>
                  <a:pt x="6172598" y="4109625"/>
                </a:lnTo>
                <a:lnTo>
                  <a:pt x="6146378" y="4074665"/>
                </a:lnTo>
                <a:lnTo>
                  <a:pt x="6128898" y="4037520"/>
                </a:lnTo>
                <a:lnTo>
                  <a:pt x="6124528" y="3993821"/>
                </a:lnTo>
                <a:lnTo>
                  <a:pt x="6128898" y="3947936"/>
                </a:lnTo>
                <a:lnTo>
                  <a:pt x="6146378" y="3908606"/>
                </a:lnTo>
                <a:lnTo>
                  <a:pt x="6172598" y="3873646"/>
                </a:lnTo>
                <a:lnTo>
                  <a:pt x="6207558" y="3849611"/>
                </a:lnTo>
                <a:lnTo>
                  <a:pt x="6244703" y="3834316"/>
                </a:lnTo>
                <a:close/>
                <a:moveTo>
                  <a:pt x="292787" y="3779692"/>
                </a:moveTo>
                <a:lnTo>
                  <a:pt x="297158" y="3779692"/>
                </a:lnTo>
                <a:lnTo>
                  <a:pt x="303713" y="3779692"/>
                </a:lnTo>
                <a:lnTo>
                  <a:pt x="308082" y="3784062"/>
                </a:lnTo>
                <a:lnTo>
                  <a:pt x="308082" y="3790617"/>
                </a:lnTo>
                <a:lnTo>
                  <a:pt x="308082" y="3794987"/>
                </a:lnTo>
                <a:lnTo>
                  <a:pt x="303713" y="3799357"/>
                </a:lnTo>
                <a:lnTo>
                  <a:pt x="297158" y="3801542"/>
                </a:lnTo>
                <a:lnTo>
                  <a:pt x="292787" y="3799357"/>
                </a:lnTo>
                <a:lnTo>
                  <a:pt x="288417" y="3794987"/>
                </a:lnTo>
                <a:lnTo>
                  <a:pt x="286232" y="3790617"/>
                </a:lnTo>
                <a:lnTo>
                  <a:pt x="288417" y="3784062"/>
                </a:lnTo>
                <a:close/>
                <a:moveTo>
                  <a:pt x="1190818" y="3773136"/>
                </a:moveTo>
                <a:lnTo>
                  <a:pt x="1197373" y="3773136"/>
                </a:lnTo>
                <a:lnTo>
                  <a:pt x="1201743" y="3773136"/>
                </a:lnTo>
                <a:lnTo>
                  <a:pt x="1206114" y="3779691"/>
                </a:lnTo>
                <a:lnTo>
                  <a:pt x="1212669" y="3784061"/>
                </a:lnTo>
                <a:lnTo>
                  <a:pt x="1212669" y="3790616"/>
                </a:lnTo>
                <a:lnTo>
                  <a:pt x="1212669" y="3794985"/>
                </a:lnTo>
                <a:lnTo>
                  <a:pt x="1206114" y="3801540"/>
                </a:lnTo>
                <a:lnTo>
                  <a:pt x="1201743" y="3803725"/>
                </a:lnTo>
                <a:lnTo>
                  <a:pt x="1197373" y="3805910"/>
                </a:lnTo>
                <a:lnTo>
                  <a:pt x="1190818" y="3803725"/>
                </a:lnTo>
                <a:lnTo>
                  <a:pt x="1186449" y="3801540"/>
                </a:lnTo>
                <a:lnTo>
                  <a:pt x="1182078" y="3794985"/>
                </a:lnTo>
                <a:lnTo>
                  <a:pt x="1182078" y="3790616"/>
                </a:lnTo>
                <a:lnTo>
                  <a:pt x="1182078" y="3784061"/>
                </a:lnTo>
                <a:lnTo>
                  <a:pt x="1186449" y="3779691"/>
                </a:lnTo>
                <a:close/>
                <a:moveTo>
                  <a:pt x="2095405" y="3757842"/>
                </a:moveTo>
                <a:lnTo>
                  <a:pt x="2104145" y="3760027"/>
                </a:lnTo>
                <a:lnTo>
                  <a:pt x="2115070" y="3764397"/>
                </a:lnTo>
                <a:lnTo>
                  <a:pt x="2121625" y="3770952"/>
                </a:lnTo>
                <a:lnTo>
                  <a:pt x="2125995" y="3779692"/>
                </a:lnTo>
                <a:lnTo>
                  <a:pt x="2128180" y="3790617"/>
                </a:lnTo>
                <a:lnTo>
                  <a:pt x="2125995" y="3799357"/>
                </a:lnTo>
                <a:lnTo>
                  <a:pt x="2121625" y="3808097"/>
                </a:lnTo>
                <a:lnTo>
                  <a:pt x="2115070" y="3814652"/>
                </a:lnTo>
                <a:lnTo>
                  <a:pt x="2104145" y="3819022"/>
                </a:lnTo>
                <a:lnTo>
                  <a:pt x="2095405" y="3819022"/>
                </a:lnTo>
                <a:lnTo>
                  <a:pt x="2086665" y="3819022"/>
                </a:lnTo>
                <a:lnTo>
                  <a:pt x="2077925" y="3814652"/>
                </a:lnTo>
                <a:lnTo>
                  <a:pt x="2071370" y="3808097"/>
                </a:lnTo>
                <a:lnTo>
                  <a:pt x="2067000" y="3799357"/>
                </a:lnTo>
                <a:lnTo>
                  <a:pt x="2064815" y="3790617"/>
                </a:lnTo>
                <a:lnTo>
                  <a:pt x="2067000" y="3779692"/>
                </a:lnTo>
                <a:lnTo>
                  <a:pt x="2071370" y="3770952"/>
                </a:lnTo>
                <a:lnTo>
                  <a:pt x="2077925" y="3764397"/>
                </a:lnTo>
                <a:lnTo>
                  <a:pt x="2086665" y="3760027"/>
                </a:lnTo>
                <a:close/>
                <a:moveTo>
                  <a:pt x="2995621" y="3735992"/>
                </a:moveTo>
                <a:lnTo>
                  <a:pt x="3017471" y="3740362"/>
                </a:lnTo>
                <a:lnTo>
                  <a:pt x="3034951" y="3751287"/>
                </a:lnTo>
                <a:lnTo>
                  <a:pt x="3045876" y="3766582"/>
                </a:lnTo>
                <a:lnTo>
                  <a:pt x="3048061" y="3790617"/>
                </a:lnTo>
                <a:lnTo>
                  <a:pt x="3045876" y="3810281"/>
                </a:lnTo>
                <a:lnTo>
                  <a:pt x="3034951" y="3825576"/>
                </a:lnTo>
                <a:lnTo>
                  <a:pt x="3017471" y="3838686"/>
                </a:lnTo>
                <a:lnTo>
                  <a:pt x="2995621" y="3843056"/>
                </a:lnTo>
                <a:lnTo>
                  <a:pt x="2975956" y="3838686"/>
                </a:lnTo>
                <a:lnTo>
                  <a:pt x="2960661" y="3825576"/>
                </a:lnTo>
                <a:lnTo>
                  <a:pt x="2947551" y="3810281"/>
                </a:lnTo>
                <a:lnTo>
                  <a:pt x="2943181" y="3790617"/>
                </a:lnTo>
                <a:lnTo>
                  <a:pt x="2947551" y="3766582"/>
                </a:lnTo>
                <a:lnTo>
                  <a:pt x="2960661" y="3751287"/>
                </a:lnTo>
                <a:lnTo>
                  <a:pt x="2975956" y="3740362"/>
                </a:lnTo>
                <a:close/>
                <a:moveTo>
                  <a:pt x="3898023" y="3709772"/>
                </a:moveTo>
                <a:lnTo>
                  <a:pt x="3930797" y="3716327"/>
                </a:lnTo>
                <a:lnTo>
                  <a:pt x="3952647" y="3733807"/>
                </a:lnTo>
                <a:lnTo>
                  <a:pt x="3972312" y="3757842"/>
                </a:lnTo>
                <a:lnTo>
                  <a:pt x="3978867" y="3788432"/>
                </a:lnTo>
                <a:lnTo>
                  <a:pt x="3972312" y="3819021"/>
                </a:lnTo>
                <a:lnTo>
                  <a:pt x="3952647" y="3845241"/>
                </a:lnTo>
                <a:lnTo>
                  <a:pt x="3930797" y="3860536"/>
                </a:lnTo>
                <a:lnTo>
                  <a:pt x="3898023" y="3867091"/>
                </a:lnTo>
                <a:lnTo>
                  <a:pt x="3869618" y="3860536"/>
                </a:lnTo>
                <a:lnTo>
                  <a:pt x="3843398" y="3845241"/>
                </a:lnTo>
                <a:lnTo>
                  <a:pt x="3828103" y="3819021"/>
                </a:lnTo>
                <a:lnTo>
                  <a:pt x="3821548" y="3788432"/>
                </a:lnTo>
                <a:lnTo>
                  <a:pt x="3828103" y="3757842"/>
                </a:lnTo>
                <a:lnTo>
                  <a:pt x="3843398" y="3733807"/>
                </a:lnTo>
                <a:lnTo>
                  <a:pt x="3869618" y="3716327"/>
                </a:lnTo>
                <a:close/>
                <a:moveTo>
                  <a:pt x="4806979" y="3681367"/>
                </a:moveTo>
                <a:lnTo>
                  <a:pt x="4839754" y="3687922"/>
                </a:lnTo>
                <a:lnTo>
                  <a:pt x="4868159" y="3701032"/>
                </a:lnTo>
                <a:lnTo>
                  <a:pt x="4890009" y="3722882"/>
                </a:lnTo>
                <a:lnTo>
                  <a:pt x="4907489" y="3753471"/>
                </a:lnTo>
                <a:lnTo>
                  <a:pt x="4911859" y="3788431"/>
                </a:lnTo>
                <a:lnTo>
                  <a:pt x="4907489" y="3821206"/>
                </a:lnTo>
                <a:lnTo>
                  <a:pt x="4890009" y="3849611"/>
                </a:lnTo>
                <a:lnTo>
                  <a:pt x="4868159" y="3871460"/>
                </a:lnTo>
                <a:lnTo>
                  <a:pt x="4839754" y="3888940"/>
                </a:lnTo>
                <a:lnTo>
                  <a:pt x="4806979" y="3893310"/>
                </a:lnTo>
                <a:lnTo>
                  <a:pt x="4772019" y="3888940"/>
                </a:lnTo>
                <a:lnTo>
                  <a:pt x="4743614" y="3871460"/>
                </a:lnTo>
                <a:lnTo>
                  <a:pt x="4721764" y="3849611"/>
                </a:lnTo>
                <a:lnTo>
                  <a:pt x="4706469" y="3821206"/>
                </a:lnTo>
                <a:lnTo>
                  <a:pt x="4699914" y="3788431"/>
                </a:lnTo>
                <a:lnTo>
                  <a:pt x="4706469" y="3753471"/>
                </a:lnTo>
                <a:lnTo>
                  <a:pt x="4721764" y="3722882"/>
                </a:lnTo>
                <a:lnTo>
                  <a:pt x="4743614" y="3701032"/>
                </a:lnTo>
                <a:lnTo>
                  <a:pt x="4772019" y="3687922"/>
                </a:lnTo>
                <a:close/>
                <a:moveTo>
                  <a:pt x="5722490" y="3648592"/>
                </a:moveTo>
                <a:lnTo>
                  <a:pt x="5766190" y="3655147"/>
                </a:lnTo>
                <a:lnTo>
                  <a:pt x="5801150" y="3674812"/>
                </a:lnTo>
                <a:lnTo>
                  <a:pt x="5831740" y="3703217"/>
                </a:lnTo>
                <a:lnTo>
                  <a:pt x="5853590" y="3742547"/>
                </a:lnTo>
                <a:lnTo>
                  <a:pt x="5860145" y="3786247"/>
                </a:lnTo>
                <a:lnTo>
                  <a:pt x="5853590" y="3825576"/>
                </a:lnTo>
                <a:lnTo>
                  <a:pt x="5831740" y="3864906"/>
                </a:lnTo>
                <a:lnTo>
                  <a:pt x="5801150" y="3893311"/>
                </a:lnTo>
                <a:lnTo>
                  <a:pt x="5766190" y="3912976"/>
                </a:lnTo>
                <a:lnTo>
                  <a:pt x="5722490" y="3919531"/>
                </a:lnTo>
                <a:lnTo>
                  <a:pt x="5678790" y="3912976"/>
                </a:lnTo>
                <a:lnTo>
                  <a:pt x="5641645" y="3893311"/>
                </a:lnTo>
                <a:lnTo>
                  <a:pt x="5613240" y="3864906"/>
                </a:lnTo>
                <a:lnTo>
                  <a:pt x="5593575" y="3825576"/>
                </a:lnTo>
                <a:lnTo>
                  <a:pt x="5587020" y="3786247"/>
                </a:lnTo>
                <a:lnTo>
                  <a:pt x="5593575" y="3742547"/>
                </a:lnTo>
                <a:lnTo>
                  <a:pt x="5613240" y="3703217"/>
                </a:lnTo>
                <a:lnTo>
                  <a:pt x="5641645" y="3674812"/>
                </a:lnTo>
                <a:lnTo>
                  <a:pt x="5678790" y="3655147"/>
                </a:lnTo>
                <a:close/>
                <a:moveTo>
                  <a:pt x="6677330" y="3602707"/>
                </a:moveTo>
                <a:lnTo>
                  <a:pt x="6723215" y="3607077"/>
                </a:lnTo>
                <a:lnTo>
                  <a:pt x="6762545" y="3624557"/>
                </a:lnTo>
                <a:lnTo>
                  <a:pt x="6795320" y="3650777"/>
                </a:lnTo>
                <a:lnTo>
                  <a:pt x="6821540" y="3685737"/>
                </a:lnTo>
                <a:lnTo>
                  <a:pt x="6836835" y="3722882"/>
                </a:lnTo>
                <a:lnTo>
                  <a:pt x="6843390" y="3768767"/>
                </a:lnTo>
                <a:lnTo>
                  <a:pt x="6836835" y="3812467"/>
                </a:lnTo>
                <a:lnTo>
                  <a:pt x="6821540" y="3851796"/>
                </a:lnTo>
                <a:lnTo>
                  <a:pt x="6795320" y="3886756"/>
                </a:lnTo>
                <a:lnTo>
                  <a:pt x="6762545" y="3910791"/>
                </a:lnTo>
                <a:lnTo>
                  <a:pt x="6723215" y="3930456"/>
                </a:lnTo>
                <a:lnTo>
                  <a:pt x="6677330" y="3934826"/>
                </a:lnTo>
                <a:lnTo>
                  <a:pt x="6633631" y="3930456"/>
                </a:lnTo>
                <a:lnTo>
                  <a:pt x="6594301" y="3910791"/>
                </a:lnTo>
                <a:lnTo>
                  <a:pt x="6561526" y="3886756"/>
                </a:lnTo>
                <a:lnTo>
                  <a:pt x="6533121" y="3851796"/>
                </a:lnTo>
                <a:lnTo>
                  <a:pt x="6517826" y="3812467"/>
                </a:lnTo>
                <a:lnTo>
                  <a:pt x="6513456" y="3768767"/>
                </a:lnTo>
                <a:lnTo>
                  <a:pt x="6517826" y="3722882"/>
                </a:lnTo>
                <a:lnTo>
                  <a:pt x="6533121" y="3685737"/>
                </a:lnTo>
                <a:lnTo>
                  <a:pt x="6561526" y="3650777"/>
                </a:lnTo>
                <a:lnTo>
                  <a:pt x="6594301" y="3624557"/>
                </a:lnTo>
                <a:lnTo>
                  <a:pt x="6633631" y="3607077"/>
                </a:lnTo>
                <a:close/>
                <a:moveTo>
                  <a:pt x="7455188" y="3576487"/>
                </a:moveTo>
                <a:lnTo>
                  <a:pt x="7503258" y="3585227"/>
                </a:lnTo>
                <a:lnTo>
                  <a:pt x="7525108" y="3593967"/>
                </a:lnTo>
                <a:lnTo>
                  <a:pt x="7525108" y="3943565"/>
                </a:lnTo>
                <a:lnTo>
                  <a:pt x="7503258" y="3952305"/>
                </a:lnTo>
                <a:lnTo>
                  <a:pt x="7455188" y="3958860"/>
                </a:lnTo>
                <a:lnTo>
                  <a:pt x="7404933" y="3952305"/>
                </a:lnTo>
                <a:lnTo>
                  <a:pt x="7359048" y="3934825"/>
                </a:lnTo>
                <a:lnTo>
                  <a:pt x="7319718" y="3904235"/>
                </a:lnTo>
                <a:lnTo>
                  <a:pt x="7289128" y="3864906"/>
                </a:lnTo>
                <a:lnTo>
                  <a:pt x="7271648" y="3819021"/>
                </a:lnTo>
                <a:lnTo>
                  <a:pt x="7265093" y="3768766"/>
                </a:lnTo>
                <a:lnTo>
                  <a:pt x="7271648" y="3716326"/>
                </a:lnTo>
                <a:lnTo>
                  <a:pt x="7289128" y="3672627"/>
                </a:lnTo>
                <a:lnTo>
                  <a:pt x="7319718" y="3635482"/>
                </a:lnTo>
                <a:lnTo>
                  <a:pt x="7359048" y="3604892"/>
                </a:lnTo>
                <a:lnTo>
                  <a:pt x="7404933" y="3585227"/>
                </a:lnTo>
                <a:close/>
                <a:moveTo>
                  <a:pt x="736342" y="3543713"/>
                </a:moveTo>
                <a:lnTo>
                  <a:pt x="740711" y="3545898"/>
                </a:lnTo>
                <a:lnTo>
                  <a:pt x="745081" y="3550268"/>
                </a:lnTo>
                <a:lnTo>
                  <a:pt x="747266" y="3554638"/>
                </a:lnTo>
                <a:lnTo>
                  <a:pt x="745081" y="3561193"/>
                </a:lnTo>
                <a:lnTo>
                  <a:pt x="740711" y="3563378"/>
                </a:lnTo>
                <a:lnTo>
                  <a:pt x="736342" y="3565563"/>
                </a:lnTo>
                <a:lnTo>
                  <a:pt x="729787" y="3563378"/>
                </a:lnTo>
                <a:lnTo>
                  <a:pt x="725416" y="3561193"/>
                </a:lnTo>
                <a:lnTo>
                  <a:pt x="725416" y="3554638"/>
                </a:lnTo>
                <a:lnTo>
                  <a:pt x="725416" y="3550268"/>
                </a:lnTo>
                <a:lnTo>
                  <a:pt x="729787" y="3545898"/>
                </a:lnTo>
                <a:close/>
                <a:moveTo>
                  <a:pt x="1632188" y="3532787"/>
                </a:moveTo>
                <a:lnTo>
                  <a:pt x="1638743" y="3534972"/>
                </a:lnTo>
                <a:lnTo>
                  <a:pt x="1645298" y="3537157"/>
                </a:lnTo>
                <a:lnTo>
                  <a:pt x="1649667" y="3541527"/>
                </a:lnTo>
                <a:lnTo>
                  <a:pt x="1654037" y="3548082"/>
                </a:lnTo>
                <a:lnTo>
                  <a:pt x="1654037" y="3554637"/>
                </a:lnTo>
                <a:lnTo>
                  <a:pt x="1654037" y="3561192"/>
                </a:lnTo>
                <a:lnTo>
                  <a:pt x="1649667" y="3567747"/>
                </a:lnTo>
                <a:lnTo>
                  <a:pt x="1645298" y="3572117"/>
                </a:lnTo>
                <a:lnTo>
                  <a:pt x="1638743" y="3576487"/>
                </a:lnTo>
                <a:lnTo>
                  <a:pt x="1632188" y="3576487"/>
                </a:lnTo>
                <a:lnTo>
                  <a:pt x="1625633" y="3576487"/>
                </a:lnTo>
                <a:lnTo>
                  <a:pt x="1619077" y="3572117"/>
                </a:lnTo>
                <a:lnTo>
                  <a:pt x="1614707" y="3567747"/>
                </a:lnTo>
                <a:lnTo>
                  <a:pt x="1612522" y="3561192"/>
                </a:lnTo>
                <a:lnTo>
                  <a:pt x="1610338" y="3554637"/>
                </a:lnTo>
                <a:lnTo>
                  <a:pt x="1612522" y="3548082"/>
                </a:lnTo>
                <a:lnTo>
                  <a:pt x="1614707" y="3541527"/>
                </a:lnTo>
                <a:lnTo>
                  <a:pt x="1619077" y="3537157"/>
                </a:lnTo>
                <a:lnTo>
                  <a:pt x="1625633" y="3534972"/>
                </a:lnTo>
                <a:close/>
                <a:moveTo>
                  <a:pt x="2530219" y="3510937"/>
                </a:moveTo>
                <a:lnTo>
                  <a:pt x="2549884" y="3517492"/>
                </a:lnTo>
                <a:lnTo>
                  <a:pt x="2567364" y="3534972"/>
                </a:lnTo>
                <a:lnTo>
                  <a:pt x="2571734" y="3554637"/>
                </a:lnTo>
                <a:lnTo>
                  <a:pt x="2567364" y="3576487"/>
                </a:lnTo>
                <a:lnTo>
                  <a:pt x="2549884" y="3591782"/>
                </a:lnTo>
                <a:lnTo>
                  <a:pt x="2530219" y="3598337"/>
                </a:lnTo>
                <a:lnTo>
                  <a:pt x="2508369" y="3591782"/>
                </a:lnTo>
                <a:lnTo>
                  <a:pt x="2493074" y="3576487"/>
                </a:lnTo>
                <a:lnTo>
                  <a:pt x="2486519" y="3554637"/>
                </a:lnTo>
                <a:lnTo>
                  <a:pt x="2493074" y="3534972"/>
                </a:lnTo>
                <a:lnTo>
                  <a:pt x="2508369" y="3517492"/>
                </a:lnTo>
                <a:close/>
                <a:moveTo>
                  <a:pt x="3428249" y="3489087"/>
                </a:moveTo>
                <a:lnTo>
                  <a:pt x="3452284" y="3493457"/>
                </a:lnTo>
                <a:lnTo>
                  <a:pt x="3474133" y="3508752"/>
                </a:lnTo>
                <a:lnTo>
                  <a:pt x="3487243" y="3530602"/>
                </a:lnTo>
                <a:lnTo>
                  <a:pt x="3493798" y="3554637"/>
                </a:lnTo>
                <a:lnTo>
                  <a:pt x="3487243" y="3580856"/>
                </a:lnTo>
                <a:lnTo>
                  <a:pt x="3474133" y="3602706"/>
                </a:lnTo>
                <a:lnTo>
                  <a:pt x="3452284" y="3615816"/>
                </a:lnTo>
                <a:lnTo>
                  <a:pt x="3428249" y="3620186"/>
                </a:lnTo>
                <a:lnTo>
                  <a:pt x="3399844" y="3615816"/>
                </a:lnTo>
                <a:lnTo>
                  <a:pt x="3380179" y="3602706"/>
                </a:lnTo>
                <a:lnTo>
                  <a:pt x="3367069" y="3580856"/>
                </a:lnTo>
                <a:lnTo>
                  <a:pt x="3362699" y="3554637"/>
                </a:lnTo>
                <a:lnTo>
                  <a:pt x="3367069" y="3530602"/>
                </a:lnTo>
                <a:lnTo>
                  <a:pt x="3380179" y="3508752"/>
                </a:lnTo>
                <a:lnTo>
                  <a:pt x="3399844" y="3493457"/>
                </a:lnTo>
                <a:close/>
                <a:moveTo>
                  <a:pt x="4326280" y="3460683"/>
                </a:moveTo>
                <a:lnTo>
                  <a:pt x="4356870" y="3465053"/>
                </a:lnTo>
                <a:lnTo>
                  <a:pt x="4380905" y="3480348"/>
                </a:lnTo>
                <a:lnTo>
                  <a:pt x="4400570" y="3500013"/>
                </a:lnTo>
                <a:lnTo>
                  <a:pt x="4413680" y="3524048"/>
                </a:lnTo>
                <a:lnTo>
                  <a:pt x="4420235" y="3554638"/>
                </a:lnTo>
                <a:lnTo>
                  <a:pt x="4413680" y="3585227"/>
                </a:lnTo>
                <a:lnTo>
                  <a:pt x="4400570" y="3609262"/>
                </a:lnTo>
                <a:lnTo>
                  <a:pt x="4380905" y="3631112"/>
                </a:lnTo>
                <a:lnTo>
                  <a:pt x="4356870" y="3644222"/>
                </a:lnTo>
                <a:lnTo>
                  <a:pt x="4326280" y="3648592"/>
                </a:lnTo>
                <a:lnTo>
                  <a:pt x="4295691" y="3644222"/>
                </a:lnTo>
                <a:lnTo>
                  <a:pt x="4271656" y="3631112"/>
                </a:lnTo>
                <a:lnTo>
                  <a:pt x="4249806" y="3609262"/>
                </a:lnTo>
                <a:lnTo>
                  <a:pt x="4236696" y="3585227"/>
                </a:lnTo>
                <a:lnTo>
                  <a:pt x="4232326" y="3554638"/>
                </a:lnTo>
                <a:lnTo>
                  <a:pt x="4236696" y="3524048"/>
                </a:lnTo>
                <a:lnTo>
                  <a:pt x="4249806" y="3500013"/>
                </a:lnTo>
                <a:lnTo>
                  <a:pt x="4271656" y="3480348"/>
                </a:lnTo>
                <a:lnTo>
                  <a:pt x="4295691" y="3465053"/>
                </a:lnTo>
                <a:close/>
                <a:moveTo>
                  <a:pt x="5226497" y="3432278"/>
                </a:moveTo>
                <a:lnTo>
                  <a:pt x="5265827" y="3438833"/>
                </a:lnTo>
                <a:lnTo>
                  <a:pt x="5298602" y="3454128"/>
                </a:lnTo>
                <a:lnTo>
                  <a:pt x="5324822" y="3482533"/>
                </a:lnTo>
                <a:lnTo>
                  <a:pt x="5342302" y="3515308"/>
                </a:lnTo>
                <a:lnTo>
                  <a:pt x="5348857" y="3554638"/>
                </a:lnTo>
                <a:lnTo>
                  <a:pt x="5342302" y="3593967"/>
                </a:lnTo>
                <a:lnTo>
                  <a:pt x="5324822" y="3626742"/>
                </a:lnTo>
                <a:lnTo>
                  <a:pt x="5298602" y="3655147"/>
                </a:lnTo>
                <a:lnTo>
                  <a:pt x="5265827" y="3670442"/>
                </a:lnTo>
                <a:lnTo>
                  <a:pt x="5226497" y="3676997"/>
                </a:lnTo>
                <a:lnTo>
                  <a:pt x="5187167" y="3670442"/>
                </a:lnTo>
                <a:lnTo>
                  <a:pt x="5154392" y="3655147"/>
                </a:lnTo>
                <a:lnTo>
                  <a:pt x="5125987" y="3626742"/>
                </a:lnTo>
                <a:lnTo>
                  <a:pt x="5108507" y="3593967"/>
                </a:lnTo>
                <a:lnTo>
                  <a:pt x="5101952" y="3554638"/>
                </a:lnTo>
                <a:lnTo>
                  <a:pt x="5108507" y="3515308"/>
                </a:lnTo>
                <a:lnTo>
                  <a:pt x="5125987" y="3482533"/>
                </a:lnTo>
                <a:lnTo>
                  <a:pt x="5154392" y="3454128"/>
                </a:lnTo>
                <a:lnTo>
                  <a:pt x="5187167" y="3438833"/>
                </a:lnTo>
                <a:close/>
                <a:moveTo>
                  <a:pt x="6131084" y="3399519"/>
                </a:moveTo>
                <a:lnTo>
                  <a:pt x="6172598" y="3403889"/>
                </a:lnTo>
                <a:lnTo>
                  <a:pt x="6209743" y="3419185"/>
                </a:lnTo>
                <a:lnTo>
                  <a:pt x="6240333" y="3443203"/>
                </a:lnTo>
                <a:lnTo>
                  <a:pt x="6264368" y="3473793"/>
                </a:lnTo>
                <a:lnTo>
                  <a:pt x="6279663" y="3513123"/>
                </a:lnTo>
                <a:lnTo>
                  <a:pt x="6286218" y="3554638"/>
                </a:lnTo>
                <a:lnTo>
                  <a:pt x="6279663" y="3596152"/>
                </a:lnTo>
                <a:lnTo>
                  <a:pt x="6264368" y="3633297"/>
                </a:lnTo>
                <a:lnTo>
                  <a:pt x="6240333" y="3663887"/>
                </a:lnTo>
                <a:lnTo>
                  <a:pt x="6209743" y="3690107"/>
                </a:lnTo>
                <a:lnTo>
                  <a:pt x="6172598" y="3703217"/>
                </a:lnTo>
                <a:lnTo>
                  <a:pt x="6131084" y="3709772"/>
                </a:lnTo>
                <a:lnTo>
                  <a:pt x="6087384" y="3703217"/>
                </a:lnTo>
                <a:lnTo>
                  <a:pt x="6050239" y="3690107"/>
                </a:lnTo>
                <a:lnTo>
                  <a:pt x="6019649" y="3663887"/>
                </a:lnTo>
                <a:lnTo>
                  <a:pt x="5995614" y="3633297"/>
                </a:lnTo>
                <a:lnTo>
                  <a:pt x="5980319" y="3596152"/>
                </a:lnTo>
                <a:lnTo>
                  <a:pt x="5973764" y="3554638"/>
                </a:lnTo>
                <a:lnTo>
                  <a:pt x="5980319" y="3513123"/>
                </a:lnTo>
                <a:lnTo>
                  <a:pt x="5995614" y="3473793"/>
                </a:lnTo>
                <a:lnTo>
                  <a:pt x="6019649" y="3443203"/>
                </a:lnTo>
                <a:lnTo>
                  <a:pt x="6050239" y="3419185"/>
                </a:lnTo>
                <a:lnTo>
                  <a:pt x="6087384" y="3403889"/>
                </a:lnTo>
                <a:close/>
                <a:moveTo>
                  <a:pt x="7066260" y="3353637"/>
                </a:moveTo>
                <a:lnTo>
                  <a:pt x="7116514" y="3360190"/>
                </a:lnTo>
                <a:lnTo>
                  <a:pt x="7162399" y="3382041"/>
                </a:lnTo>
                <a:lnTo>
                  <a:pt x="7201729" y="3410444"/>
                </a:lnTo>
                <a:lnTo>
                  <a:pt x="7230134" y="3447573"/>
                </a:lnTo>
                <a:lnTo>
                  <a:pt x="7251984" y="3493457"/>
                </a:lnTo>
                <a:lnTo>
                  <a:pt x="7258539" y="3545897"/>
                </a:lnTo>
                <a:lnTo>
                  <a:pt x="7251984" y="3596152"/>
                </a:lnTo>
                <a:lnTo>
                  <a:pt x="7230134" y="3642037"/>
                </a:lnTo>
                <a:lnTo>
                  <a:pt x="7201729" y="3681366"/>
                </a:lnTo>
                <a:lnTo>
                  <a:pt x="7162399" y="3709771"/>
                </a:lnTo>
                <a:lnTo>
                  <a:pt x="7116514" y="3727251"/>
                </a:lnTo>
                <a:lnTo>
                  <a:pt x="7066260" y="3735991"/>
                </a:lnTo>
                <a:lnTo>
                  <a:pt x="7016005" y="3727251"/>
                </a:lnTo>
                <a:lnTo>
                  <a:pt x="6970120" y="3709771"/>
                </a:lnTo>
                <a:lnTo>
                  <a:pt x="6930790" y="3681366"/>
                </a:lnTo>
                <a:lnTo>
                  <a:pt x="6902385" y="3642037"/>
                </a:lnTo>
                <a:lnTo>
                  <a:pt x="6882720" y="3596152"/>
                </a:lnTo>
                <a:lnTo>
                  <a:pt x="6876165" y="3545897"/>
                </a:lnTo>
                <a:lnTo>
                  <a:pt x="6882720" y="3493457"/>
                </a:lnTo>
                <a:lnTo>
                  <a:pt x="6902385" y="3447573"/>
                </a:lnTo>
                <a:lnTo>
                  <a:pt x="6930790" y="3410444"/>
                </a:lnTo>
                <a:lnTo>
                  <a:pt x="6970120" y="3382041"/>
                </a:lnTo>
                <a:lnTo>
                  <a:pt x="7016005" y="3360190"/>
                </a:lnTo>
                <a:close/>
                <a:moveTo>
                  <a:pt x="277493" y="3309919"/>
                </a:moveTo>
                <a:lnTo>
                  <a:pt x="284048" y="3309919"/>
                </a:lnTo>
                <a:lnTo>
                  <a:pt x="288417" y="3309919"/>
                </a:lnTo>
                <a:lnTo>
                  <a:pt x="292787" y="3314290"/>
                </a:lnTo>
                <a:lnTo>
                  <a:pt x="294972" y="3318660"/>
                </a:lnTo>
                <a:lnTo>
                  <a:pt x="292787" y="3325215"/>
                </a:lnTo>
                <a:lnTo>
                  <a:pt x="288417" y="3331769"/>
                </a:lnTo>
                <a:lnTo>
                  <a:pt x="284048" y="3331769"/>
                </a:lnTo>
                <a:lnTo>
                  <a:pt x="277493" y="3331769"/>
                </a:lnTo>
                <a:lnTo>
                  <a:pt x="273122" y="3325215"/>
                </a:lnTo>
                <a:lnTo>
                  <a:pt x="273122" y="3318660"/>
                </a:lnTo>
                <a:lnTo>
                  <a:pt x="273122" y="3314290"/>
                </a:lnTo>
                <a:close/>
                <a:moveTo>
                  <a:pt x="1173340" y="3305553"/>
                </a:moveTo>
                <a:lnTo>
                  <a:pt x="1179895" y="3305553"/>
                </a:lnTo>
                <a:lnTo>
                  <a:pt x="1186450" y="3305553"/>
                </a:lnTo>
                <a:lnTo>
                  <a:pt x="1190819" y="3309924"/>
                </a:lnTo>
                <a:lnTo>
                  <a:pt x="1193005" y="3314294"/>
                </a:lnTo>
                <a:lnTo>
                  <a:pt x="1195190" y="3318664"/>
                </a:lnTo>
                <a:lnTo>
                  <a:pt x="1193005" y="3325218"/>
                </a:lnTo>
                <a:lnTo>
                  <a:pt x="1190819" y="3331774"/>
                </a:lnTo>
                <a:lnTo>
                  <a:pt x="1186450" y="3336144"/>
                </a:lnTo>
                <a:lnTo>
                  <a:pt x="1179895" y="3336144"/>
                </a:lnTo>
                <a:lnTo>
                  <a:pt x="1173340" y="3336144"/>
                </a:lnTo>
                <a:lnTo>
                  <a:pt x="1168969" y="3331774"/>
                </a:lnTo>
                <a:lnTo>
                  <a:pt x="1166785" y="3325218"/>
                </a:lnTo>
                <a:lnTo>
                  <a:pt x="1164599" y="3318664"/>
                </a:lnTo>
                <a:lnTo>
                  <a:pt x="1166785" y="3314294"/>
                </a:lnTo>
                <a:lnTo>
                  <a:pt x="1168969" y="3309924"/>
                </a:lnTo>
                <a:close/>
                <a:moveTo>
                  <a:pt x="2075740" y="3288078"/>
                </a:moveTo>
                <a:lnTo>
                  <a:pt x="2086665" y="3290264"/>
                </a:lnTo>
                <a:lnTo>
                  <a:pt x="2095405" y="3294635"/>
                </a:lnTo>
                <a:lnTo>
                  <a:pt x="2101960" y="3301189"/>
                </a:lnTo>
                <a:lnTo>
                  <a:pt x="2108515" y="3309928"/>
                </a:lnTo>
                <a:lnTo>
                  <a:pt x="2108515" y="3318668"/>
                </a:lnTo>
                <a:lnTo>
                  <a:pt x="2108515" y="3331778"/>
                </a:lnTo>
                <a:lnTo>
                  <a:pt x="2101960" y="3340517"/>
                </a:lnTo>
                <a:lnTo>
                  <a:pt x="2095405" y="3347073"/>
                </a:lnTo>
                <a:lnTo>
                  <a:pt x="2086665" y="3351442"/>
                </a:lnTo>
                <a:lnTo>
                  <a:pt x="2075740" y="3353627"/>
                </a:lnTo>
                <a:lnTo>
                  <a:pt x="2067000" y="3351442"/>
                </a:lnTo>
                <a:lnTo>
                  <a:pt x="2058260" y="3347073"/>
                </a:lnTo>
                <a:lnTo>
                  <a:pt x="2049520" y="3340517"/>
                </a:lnTo>
                <a:lnTo>
                  <a:pt x="2045150" y="3331778"/>
                </a:lnTo>
                <a:lnTo>
                  <a:pt x="2042965" y="3318668"/>
                </a:lnTo>
                <a:lnTo>
                  <a:pt x="2045150" y="3309928"/>
                </a:lnTo>
                <a:lnTo>
                  <a:pt x="2049520" y="3301189"/>
                </a:lnTo>
                <a:lnTo>
                  <a:pt x="2058260" y="3294635"/>
                </a:lnTo>
                <a:lnTo>
                  <a:pt x="2067000" y="3290264"/>
                </a:lnTo>
                <a:close/>
                <a:moveTo>
                  <a:pt x="2973772" y="3266233"/>
                </a:moveTo>
                <a:lnTo>
                  <a:pt x="2993437" y="3270604"/>
                </a:lnTo>
                <a:lnTo>
                  <a:pt x="3010917" y="3283715"/>
                </a:lnTo>
                <a:lnTo>
                  <a:pt x="3021842" y="3299008"/>
                </a:lnTo>
                <a:lnTo>
                  <a:pt x="3026212" y="3318673"/>
                </a:lnTo>
                <a:lnTo>
                  <a:pt x="3021842" y="3342707"/>
                </a:lnTo>
                <a:lnTo>
                  <a:pt x="3010917" y="3358001"/>
                </a:lnTo>
                <a:lnTo>
                  <a:pt x="2993437" y="3368926"/>
                </a:lnTo>
                <a:lnTo>
                  <a:pt x="2973772" y="3373294"/>
                </a:lnTo>
                <a:lnTo>
                  <a:pt x="2949737" y="3368926"/>
                </a:lnTo>
                <a:lnTo>
                  <a:pt x="2934442" y="3358001"/>
                </a:lnTo>
                <a:lnTo>
                  <a:pt x="2923517" y="3342707"/>
                </a:lnTo>
                <a:lnTo>
                  <a:pt x="2919147" y="3318673"/>
                </a:lnTo>
                <a:lnTo>
                  <a:pt x="2923517" y="3299008"/>
                </a:lnTo>
                <a:lnTo>
                  <a:pt x="2934442" y="3283715"/>
                </a:lnTo>
                <a:lnTo>
                  <a:pt x="2949737" y="3270604"/>
                </a:lnTo>
                <a:close/>
                <a:moveTo>
                  <a:pt x="3869617" y="3242202"/>
                </a:moveTo>
                <a:lnTo>
                  <a:pt x="3898022" y="3248756"/>
                </a:lnTo>
                <a:lnTo>
                  <a:pt x="3924242" y="3264055"/>
                </a:lnTo>
                <a:lnTo>
                  <a:pt x="3941722" y="3290276"/>
                </a:lnTo>
                <a:lnTo>
                  <a:pt x="3946092" y="3318681"/>
                </a:lnTo>
                <a:lnTo>
                  <a:pt x="3941722" y="3351450"/>
                </a:lnTo>
                <a:lnTo>
                  <a:pt x="3924242" y="3375483"/>
                </a:lnTo>
                <a:lnTo>
                  <a:pt x="3898022" y="3392965"/>
                </a:lnTo>
                <a:lnTo>
                  <a:pt x="3869617" y="3399519"/>
                </a:lnTo>
                <a:lnTo>
                  <a:pt x="3836843" y="3392965"/>
                </a:lnTo>
                <a:lnTo>
                  <a:pt x="3812808" y="3375483"/>
                </a:lnTo>
                <a:lnTo>
                  <a:pt x="3795328" y="3351450"/>
                </a:lnTo>
                <a:lnTo>
                  <a:pt x="3788773" y="3318681"/>
                </a:lnTo>
                <a:lnTo>
                  <a:pt x="3795328" y="3290276"/>
                </a:lnTo>
                <a:lnTo>
                  <a:pt x="3812808" y="3264055"/>
                </a:lnTo>
                <a:lnTo>
                  <a:pt x="3836843" y="3248756"/>
                </a:lnTo>
                <a:close/>
                <a:moveTo>
                  <a:pt x="4765464" y="3211609"/>
                </a:moveTo>
                <a:lnTo>
                  <a:pt x="4798239" y="3218166"/>
                </a:lnTo>
                <a:lnTo>
                  <a:pt x="4828829" y="3233462"/>
                </a:lnTo>
                <a:lnTo>
                  <a:pt x="4850679" y="3257498"/>
                </a:lnTo>
                <a:lnTo>
                  <a:pt x="4868159" y="3288091"/>
                </a:lnTo>
                <a:lnTo>
                  <a:pt x="4872529" y="3318681"/>
                </a:lnTo>
                <a:lnTo>
                  <a:pt x="4868159" y="3353637"/>
                </a:lnTo>
                <a:lnTo>
                  <a:pt x="4850679" y="3384225"/>
                </a:lnTo>
                <a:lnTo>
                  <a:pt x="4828829" y="3408259"/>
                </a:lnTo>
                <a:lnTo>
                  <a:pt x="4798239" y="3421368"/>
                </a:lnTo>
                <a:lnTo>
                  <a:pt x="4765464" y="3425737"/>
                </a:lnTo>
                <a:lnTo>
                  <a:pt x="4730505" y="3421368"/>
                </a:lnTo>
                <a:lnTo>
                  <a:pt x="4699915" y="3408259"/>
                </a:lnTo>
                <a:lnTo>
                  <a:pt x="4678065" y="3384225"/>
                </a:lnTo>
                <a:lnTo>
                  <a:pt x="4662770" y="3353637"/>
                </a:lnTo>
                <a:lnTo>
                  <a:pt x="4658400" y="3318681"/>
                </a:lnTo>
                <a:lnTo>
                  <a:pt x="4662770" y="3288091"/>
                </a:lnTo>
                <a:lnTo>
                  <a:pt x="4678065" y="3257498"/>
                </a:lnTo>
                <a:lnTo>
                  <a:pt x="4699915" y="3233462"/>
                </a:lnTo>
                <a:lnTo>
                  <a:pt x="4730505" y="3218166"/>
                </a:lnTo>
                <a:close/>
                <a:moveTo>
                  <a:pt x="5661310" y="3183207"/>
                </a:moveTo>
                <a:lnTo>
                  <a:pt x="5698455" y="3187578"/>
                </a:lnTo>
                <a:lnTo>
                  <a:pt x="5731230" y="3200686"/>
                </a:lnTo>
                <a:lnTo>
                  <a:pt x="5761820" y="3220352"/>
                </a:lnTo>
                <a:lnTo>
                  <a:pt x="5781485" y="3250944"/>
                </a:lnTo>
                <a:lnTo>
                  <a:pt x="5794595" y="3283722"/>
                </a:lnTo>
                <a:lnTo>
                  <a:pt x="5798965" y="3318681"/>
                </a:lnTo>
                <a:lnTo>
                  <a:pt x="5794595" y="3358005"/>
                </a:lnTo>
                <a:lnTo>
                  <a:pt x="5781485" y="3390778"/>
                </a:lnTo>
                <a:lnTo>
                  <a:pt x="5761820" y="3419185"/>
                </a:lnTo>
                <a:lnTo>
                  <a:pt x="5731230" y="3441018"/>
                </a:lnTo>
                <a:lnTo>
                  <a:pt x="5698455" y="3454128"/>
                </a:lnTo>
                <a:lnTo>
                  <a:pt x="5661310" y="3458498"/>
                </a:lnTo>
                <a:lnTo>
                  <a:pt x="5624166" y="3454128"/>
                </a:lnTo>
                <a:lnTo>
                  <a:pt x="5591391" y="3441018"/>
                </a:lnTo>
                <a:lnTo>
                  <a:pt x="5562986" y="3419185"/>
                </a:lnTo>
                <a:lnTo>
                  <a:pt x="5541136" y="3390778"/>
                </a:lnTo>
                <a:lnTo>
                  <a:pt x="5528026" y="3358005"/>
                </a:lnTo>
                <a:lnTo>
                  <a:pt x="5523656" y="3318681"/>
                </a:lnTo>
                <a:lnTo>
                  <a:pt x="5528026" y="3283722"/>
                </a:lnTo>
                <a:lnTo>
                  <a:pt x="5541136" y="3250944"/>
                </a:lnTo>
                <a:lnTo>
                  <a:pt x="5562986" y="3220352"/>
                </a:lnTo>
                <a:lnTo>
                  <a:pt x="5591391" y="3200686"/>
                </a:lnTo>
                <a:lnTo>
                  <a:pt x="5624166" y="3187578"/>
                </a:lnTo>
                <a:close/>
                <a:moveTo>
                  <a:pt x="6559342" y="3148249"/>
                </a:moveTo>
                <a:lnTo>
                  <a:pt x="6605227" y="3152619"/>
                </a:lnTo>
                <a:lnTo>
                  <a:pt x="6644557" y="3170097"/>
                </a:lnTo>
                <a:lnTo>
                  <a:pt x="6679517" y="3198501"/>
                </a:lnTo>
                <a:lnTo>
                  <a:pt x="6707922" y="3233460"/>
                </a:lnTo>
                <a:lnTo>
                  <a:pt x="6725402" y="3272797"/>
                </a:lnTo>
                <a:lnTo>
                  <a:pt x="6729772" y="3318681"/>
                </a:lnTo>
                <a:lnTo>
                  <a:pt x="6725402" y="3366746"/>
                </a:lnTo>
                <a:lnTo>
                  <a:pt x="6707922" y="3408261"/>
                </a:lnTo>
                <a:lnTo>
                  <a:pt x="6679517" y="3443203"/>
                </a:lnTo>
                <a:lnTo>
                  <a:pt x="6644557" y="3469423"/>
                </a:lnTo>
                <a:lnTo>
                  <a:pt x="6605227" y="3489088"/>
                </a:lnTo>
                <a:lnTo>
                  <a:pt x="6559342" y="3493458"/>
                </a:lnTo>
                <a:lnTo>
                  <a:pt x="6513458" y="3489088"/>
                </a:lnTo>
                <a:lnTo>
                  <a:pt x="6471943" y="3469423"/>
                </a:lnTo>
                <a:lnTo>
                  <a:pt x="6434798" y="3443203"/>
                </a:lnTo>
                <a:lnTo>
                  <a:pt x="6408578" y="3408261"/>
                </a:lnTo>
                <a:lnTo>
                  <a:pt x="6391098" y="3366746"/>
                </a:lnTo>
                <a:lnTo>
                  <a:pt x="6384543" y="3318681"/>
                </a:lnTo>
                <a:lnTo>
                  <a:pt x="6391098" y="3272797"/>
                </a:lnTo>
                <a:lnTo>
                  <a:pt x="6408578" y="3233460"/>
                </a:lnTo>
                <a:lnTo>
                  <a:pt x="6434798" y="3198501"/>
                </a:lnTo>
                <a:lnTo>
                  <a:pt x="6471943" y="3170097"/>
                </a:lnTo>
                <a:lnTo>
                  <a:pt x="6513458" y="3152619"/>
                </a:lnTo>
                <a:close/>
                <a:moveTo>
                  <a:pt x="7455188" y="3113291"/>
                </a:moveTo>
                <a:lnTo>
                  <a:pt x="7503258" y="3119846"/>
                </a:lnTo>
                <a:lnTo>
                  <a:pt x="7525108" y="3126400"/>
                </a:lnTo>
                <a:lnTo>
                  <a:pt x="7525108" y="3513122"/>
                </a:lnTo>
                <a:lnTo>
                  <a:pt x="7503258" y="3519677"/>
                </a:lnTo>
                <a:lnTo>
                  <a:pt x="7455188" y="3526232"/>
                </a:lnTo>
                <a:lnTo>
                  <a:pt x="7407118" y="3519677"/>
                </a:lnTo>
                <a:lnTo>
                  <a:pt x="7363418" y="3506567"/>
                </a:lnTo>
                <a:lnTo>
                  <a:pt x="7326273" y="3482532"/>
                </a:lnTo>
                <a:lnTo>
                  <a:pt x="7293498" y="3449758"/>
                </a:lnTo>
                <a:lnTo>
                  <a:pt x="7269463" y="3410443"/>
                </a:lnTo>
                <a:lnTo>
                  <a:pt x="7254168" y="3366744"/>
                </a:lnTo>
                <a:lnTo>
                  <a:pt x="7247613" y="3318681"/>
                </a:lnTo>
                <a:lnTo>
                  <a:pt x="7254168" y="3272795"/>
                </a:lnTo>
                <a:lnTo>
                  <a:pt x="7269463" y="3231277"/>
                </a:lnTo>
                <a:lnTo>
                  <a:pt x="7293498" y="3191946"/>
                </a:lnTo>
                <a:lnTo>
                  <a:pt x="7326273" y="3159173"/>
                </a:lnTo>
                <a:lnTo>
                  <a:pt x="7363418" y="3135140"/>
                </a:lnTo>
                <a:lnTo>
                  <a:pt x="7407118" y="3119846"/>
                </a:lnTo>
                <a:close/>
                <a:moveTo>
                  <a:pt x="736342" y="3073943"/>
                </a:moveTo>
                <a:lnTo>
                  <a:pt x="740711" y="3076128"/>
                </a:lnTo>
                <a:lnTo>
                  <a:pt x="745081" y="3078313"/>
                </a:lnTo>
                <a:lnTo>
                  <a:pt x="747266" y="3087052"/>
                </a:lnTo>
                <a:lnTo>
                  <a:pt x="745081" y="3091422"/>
                </a:lnTo>
                <a:lnTo>
                  <a:pt x="740711" y="3095792"/>
                </a:lnTo>
                <a:lnTo>
                  <a:pt x="736342" y="3097977"/>
                </a:lnTo>
                <a:lnTo>
                  <a:pt x="729787" y="3095792"/>
                </a:lnTo>
                <a:lnTo>
                  <a:pt x="725416" y="3091422"/>
                </a:lnTo>
                <a:lnTo>
                  <a:pt x="725416" y="3087052"/>
                </a:lnTo>
                <a:lnTo>
                  <a:pt x="725416" y="3078313"/>
                </a:lnTo>
                <a:lnTo>
                  <a:pt x="729787" y="3076128"/>
                </a:lnTo>
                <a:close/>
                <a:moveTo>
                  <a:pt x="1625633" y="3063023"/>
                </a:moveTo>
                <a:lnTo>
                  <a:pt x="1632188" y="3063023"/>
                </a:lnTo>
                <a:lnTo>
                  <a:pt x="1638743" y="3063023"/>
                </a:lnTo>
                <a:lnTo>
                  <a:pt x="1645298" y="3065208"/>
                </a:lnTo>
                <a:lnTo>
                  <a:pt x="1649667" y="3071763"/>
                </a:lnTo>
                <a:lnTo>
                  <a:pt x="1654037" y="3078317"/>
                </a:lnTo>
                <a:lnTo>
                  <a:pt x="1654037" y="3087057"/>
                </a:lnTo>
                <a:lnTo>
                  <a:pt x="1654037" y="3093613"/>
                </a:lnTo>
                <a:lnTo>
                  <a:pt x="1649667" y="3100168"/>
                </a:lnTo>
                <a:lnTo>
                  <a:pt x="1645298" y="3104536"/>
                </a:lnTo>
                <a:lnTo>
                  <a:pt x="1638743" y="3108907"/>
                </a:lnTo>
                <a:lnTo>
                  <a:pt x="1632188" y="3108907"/>
                </a:lnTo>
                <a:lnTo>
                  <a:pt x="1625633" y="3108907"/>
                </a:lnTo>
                <a:lnTo>
                  <a:pt x="1619077" y="3104536"/>
                </a:lnTo>
                <a:lnTo>
                  <a:pt x="1614707" y="3100168"/>
                </a:lnTo>
                <a:lnTo>
                  <a:pt x="1610338" y="3093613"/>
                </a:lnTo>
                <a:lnTo>
                  <a:pt x="1610338" y="3087057"/>
                </a:lnTo>
                <a:lnTo>
                  <a:pt x="1610338" y="3078317"/>
                </a:lnTo>
                <a:lnTo>
                  <a:pt x="1614707" y="3071763"/>
                </a:lnTo>
                <a:lnTo>
                  <a:pt x="1619077" y="3065208"/>
                </a:lnTo>
                <a:close/>
                <a:moveTo>
                  <a:pt x="2530219" y="3043361"/>
                </a:moveTo>
                <a:lnTo>
                  <a:pt x="2549884" y="3049915"/>
                </a:lnTo>
                <a:lnTo>
                  <a:pt x="2567364" y="3063027"/>
                </a:lnTo>
                <a:lnTo>
                  <a:pt x="2571734" y="3087062"/>
                </a:lnTo>
                <a:lnTo>
                  <a:pt x="2567364" y="3106726"/>
                </a:lnTo>
                <a:lnTo>
                  <a:pt x="2549884" y="3122021"/>
                </a:lnTo>
                <a:lnTo>
                  <a:pt x="2530219" y="3126390"/>
                </a:lnTo>
                <a:lnTo>
                  <a:pt x="2508369" y="3122021"/>
                </a:lnTo>
                <a:lnTo>
                  <a:pt x="2493074" y="3106726"/>
                </a:lnTo>
                <a:lnTo>
                  <a:pt x="2486519" y="3087062"/>
                </a:lnTo>
                <a:lnTo>
                  <a:pt x="2493074" y="3063027"/>
                </a:lnTo>
                <a:lnTo>
                  <a:pt x="2508369" y="3049915"/>
                </a:lnTo>
                <a:close/>
                <a:moveTo>
                  <a:pt x="3428249" y="3019330"/>
                </a:moveTo>
                <a:lnTo>
                  <a:pt x="3452284" y="3023702"/>
                </a:lnTo>
                <a:lnTo>
                  <a:pt x="3474133" y="3038996"/>
                </a:lnTo>
                <a:lnTo>
                  <a:pt x="3487243" y="3060846"/>
                </a:lnTo>
                <a:lnTo>
                  <a:pt x="3493798" y="3087067"/>
                </a:lnTo>
                <a:lnTo>
                  <a:pt x="3487243" y="3111101"/>
                </a:lnTo>
                <a:lnTo>
                  <a:pt x="3474133" y="3132950"/>
                </a:lnTo>
                <a:lnTo>
                  <a:pt x="3452284" y="3146060"/>
                </a:lnTo>
                <a:lnTo>
                  <a:pt x="3428249" y="3152614"/>
                </a:lnTo>
                <a:lnTo>
                  <a:pt x="3399844" y="3146060"/>
                </a:lnTo>
                <a:lnTo>
                  <a:pt x="3380179" y="3132950"/>
                </a:lnTo>
                <a:lnTo>
                  <a:pt x="3367069" y="3111101"/>
                </a:lnTo>
                <a:lnTo>
                  <a:pt x="3362699" y="3087067"/>
                </a:lnTo>
                <a:lnTo>
                  <a:pt x="3367069" y="3060846"/>
                </a:lnTo>
                <a:lnTo>
                  <a:pt x="3380179" y="3038996"/>
                </a:lnTo>
                <a:lnTo>
                  <a:pt x="3399844" y="3023702"/>
                </a:lnTo>
                <a:close/>
                <a:moveTo>
                  <a:pt x="4326280" y="2993115"/>
                </a:moveTo>
                <a:lnTo>
                  <a:pt x="4356870" y="2997486"/>
                </a:lnTo>
                <a:lnTo>
                  <a:pt x="4380905" y="3010594"/>
                </a:lnTo>
                <a:lnTo>
                  <a:pt x="4400570" y="3032447"/>
                </a:lnTo>
                <a:lnTo>
                  <a:pt x="4413680" y="3056481"/>
                </a:lnTo>
                <a:lnTo>
                  <a:pt x="4420235" y="3087074"/>
                </a:lnTo>
                <a:lnTo>
                  <a:pt x="4413680" y="3115476"/>
                </a:lnTo>
                <a:lnTo>
                  <a:pt x="4400570" y="3141694"/>
                </a:lnTo>
                <a:lnTo>
                  <a:pt x="4380905" y="3161359"/>
                </a:lnTo>
                <a:lnTo>
                  <a:pt x="4356870" y="3174468"/>
                </a:lnTo>
                <a:lnTo>
                  <a:pt x="4326280" y="3181024"/>
                </a:lnTo>
                <a:lnTo>
                  <a:pt x="4295691" y="3174468"/>
                </a:lnTo>
                <a:lnTo>
                  <a:pt x="4271656" y="3161359"/>
                </a:lnTo>
                <a:lnTo>
                  <a:pt x="4249806" y="3141694"/>
                </a:lnTo>
                <a:lnTo>
                  <a:pt x="4236696" y="3115476"/>
                </a:lnTo>
                <a:lnTo>
                  <a:pt x="4232326" y="3087074"/>
                </a:lnTo>
                <a:lnTo>
                  <a:pt x="4236696" y="3056481"/>
                </a:lnTo>
                <a:lnTo>
                  <a:pt x="4249806" y="3032447"/>
                </a:lnTo>
                <a:lnTo>
                  <a:pt x="4271656" y="3010594"/>
                </a:lnTo>
                <a:lnTo>
                  <a:pt x="4295691" y="2997486"/>
                </a:lnTo>
                <a:close/>
                <a:moveTo>
                  <a:pt x="5226497" y="2962528"/>
                </a:moveTo>
                <a:lnTo>
                  <a:pt x="5265827" y="2969084"/>
                </a:lnTo>
                <a:lnTo>
                  <a:pt x="5298602" y="2986561"/>
                </a:lnTo>
                <a:lnTo>
                  <a:pt x="5324822" y="3012781"/>
                </a:lnTo>
                <a:lnTo>
                  <a:pt x="5342302" y="3047741"/>
                </a:lnTo>
                <a:lnTo>
                  <a:pt x="5348857" y="3087074"/>
                </a:lnTo>
                <a:lnTo>
                  <a:pt x="5342302" y="3124214"/>
                </a:lnTo>
                <a:lnTo>
                  <a:pt x="5324822" y="3159173"/>
                </a:lnTo>
                <a:lnTo>
                  <a:pt x="5298602" y="3187577"/>
                </a:lnTo>
                <a:lnTo>
                  <a:pt x="5265827" y="3202872"/>
                </a:lnTo>
                <a:lnTo>
                  <a:pt x="5226497" y="3209424"/>
                </a:lnTo>
                <a:lnTo>
                  <a:pt x="5187167" y="3202872"/>
                </a:lnTo>
                <a:lnTo>
                  <a:pt x="5154392" y="3187577"/>
                </a:lnTo>
                <a:lnTo>
                  <a:pt x="5125987" y="3159173"/>
                </a:lnTo>
                <a:lnTo>
                  <a:pt x="5108507" y="3124214"/>
                </a:lnTo>
                <a:lnTo>
                  <a:pt x="5101952" y="3087074"/>
                </a:lnTo>
                <a:lnTo>
                  <a:pt x="5108507" y="3047741"/>
                </a:lnTo>
                <a:lnTo>
                  <a:pt x="5125987" y="3012781"/>
                </a:lnTo>
                <a:lnTo>
                  <a:pt x="5154392" y="2986561"/>
                </a:lnTo>
                <a:lnTo>
                  <a:pt x="5187167" y="2969084"/>
                </a:lnTo>
                <a:close/>
                <a:moveTo>
                  <a:pt x="6131084" y="2931938"/>
                </a:moveTo>
                <a:lnTo>
                  <a:pt x="6172598" y="2936307"/>
                </a:lnTo>
                <a:lnTo>
                  <a:pt x="6209743" y="2951604"/>
                </a:lnTo>
                <a:lnTo>
                  <a:pt x="6240333" y="2975638"/>
                </a:lnTo>
                <a:lnTo>
                  <a:pt x="6266553" y="3008411"/>
                </a:lnTo>
                <a:lnTo>
                  <a:pt x="6281848" y="3045557"/>
                </a:lnTo>
                <a:lnTo>
                  <a:pt x="6286218" y="3087074"/>
                </a:lnTo>
                <a:lnTo>
                  <a:pt x="6281848" y="3130771"/>
                </a:lnTo>
                <a:lnTo>
                  <a:pt x="6266553" y="3165728"/>
                </a:lnTo>
                <a:lnTo>
                  <a:pt x="6240333" y="3198501"/>
                </a:lnTo>
                <a:lnTo>
                  <a:pt x="6209743" y="3220352"/>
                </a:lnTo>
                <a:lnTo>
                  <a:pt x="6172598" y="3237828"/>
                </a:lnTo>
                <a:lnTo>
                  <a:pt x="6131084" y="3244388"/>
                </a:lnTo>
                <a:lnTo>
                  <a:pt x="6087384" y="3237828"/>
                </a:lnTo>
                <a:lnTo>
                  <a:pt x="6050239" y="3220352"/>
                </a:lnTo>
                <a:lnTo>
                  <a:pt x="6019649" y="3198501"/>
                </a:lnTo>
                <a:lnTo>
                  <a:pt x="5993429" y="3165728"/>
                </a:lnTo>
                <a:lnTo>
                  <a:pt x="5978134" y="3130771"/>
                </a:lnTo>
                <a:lnTo>
                  <a:pt x="5973764" y="3087074"/>
                </a:lnTo>
                <a:lnTo>
                  <a:pt x="5978134" y="3045557"/>
                </a:lnTo>
                <a:lnTo>
                  <a:pt x="5993429" y="3008411"/>
                </a:lnTo>
                <a:lnTo>
                  <a:pt x="6019649" y="2975638"/>
                </a:lnTo>
                <a:lnTo>
                  <a:pt x="6050239" y="2951604"/>
                </a:lnTo>
                <a:lnTo>
                  <a:pt x="6087384" y="2936307"/>
                </a:lnTo>
                <a:close/>
                <a:moveTo>
                  <a:pt x="7066260" y="2905719"/>
                </a:moveTo>
                <a:lnTo>
                  <a:pt x="7116515" y="2912276"/>
                </a:lnTo>
                <a:lnTo>
                  <a:pt x="7162400" y="2931938"/>
                </a:lnTo>
                <a:lnTo>
                  <a:pt x="7201729" y="2960344"/>
                </a:lnTo>
                <a:lnTo>
                  <a:pt x="7230134" y="2999672"/>
                </a:lnTo>
                <a:lnTo>
                  <a:pt x="7251984" y="3045557"/>
                </a:lnTo>
                <a:lnTo>
                  <a:pt x="7258539" y="3095813"/>
                </a:lnTo>
                <a:lnTo>
                  <a:pt x="7251984" y="3148249"/>
                </a:lnTo>
                <a:lnTo>
                  <a:pt x="7230134" y="3194132"/>
                </a:lnTo>
                <a:lnTo>
                  <a:pt x="7201729" y="3233462"/>
                </a:lnTo>
                <a:lnTo>
                  <a:pt x="7162400" y="3261872"/>
                </a:lnTo>
                <a:lnTo>
                  <a:pt x="7116515" y="3281537"/>
                </a:lnTo>
                <a:lnTo>
                  <a:pt x="7066260" y="3288093"/>
                </a:lnTo>
                <a:lnTo>
                  <a:pt x="7016005" y="3281537"/>
                </a:lnTo>
                <a:lnTo>
                  <a:pt x="6970120" y="3261872"/>
                </a:lnTo>
                <a:lnTo>
                  <a:pt x="6930791" y="3233462"/>
                </a:lnTo>
                <a:lnTo>
                  <a:pt x="6902386" y="3194132"/>
                </a:lnTo>
                <a:lnTo>
                  <a:pt x="6880536" y="3148249"/>
                </a:lnTo>
                <a:lnTo>
                  <a:pt x="6873981" y="3095813"/>
                </a:lnTo>
                <a:lnTo>
                  <a:pt x="6880536" y="3045557"/>
                </a:lnTo>
                <a:lnTo>
                  <a:pt x="6902386" y="2999672"/>
                </a:lnTo>
                <a:lnTo>
                  <a:pt x="6930791" y="2960344"/>
                </a:lnTo>
                <a:lnTo>
                  <a:pt x="6970120" y="2931938"/>
                </a:lnTo>
                <a:lnTo>
                  <a:pt x="7016005" y="2912276"/>
                </a:lnTo>
                <a:close/>
                <a:moveTo>
                  <a:pt x="297158" y="2840148"/>
                </a:moveTo>
                <a:lnTo>
                  <a:pt x="303713" y="2842333"/>
                </a:lnTo>
                <a:lnTo>
                  <a:pt x="308082" y="2846702"/>
                </a:lnTo>
                <a:lnTo>
                  <a:pt x="308082" y="2851073"/>
                </a:lnTo>
                <a:lnTo>
                  <a:pt x="308082" y="2857628"/>
                </a:lnTo>
                <a:lnTo>
                  <a:pt x="303713" y="2859812"/>
                </a:lnTo>
                <a:lnTo>
                  <a:pt x="297158" y="2861998"/>
                </a:lnTo>
                <a:lnTo>
                  <a:pt x="292787" y="2859812"/>
                </a:lnTo>
                <a:lnTo>
                  <a:pt x="288417" y="2857628"/>
                </a:lnTo>
                <a:lnTo>
                  <a:pt x="286232" y="2851073"/>
                </a:lnTo>
                <a:lnTo>
                  <a:pt x="288417" y="2846702"/>
                </a:lnTo>
                <a:lnTo>
                  <a:pt x="292787" y="2842333"/>
                </a:lnTo>
                <a:close/>
                <a:moveTo>
                  <a:pt x="1197373" y="2835782"/>
                </a:moveTo>
                <a:lnTo>
                  <a:pt x="1201743" y="2837967"/>
                </a:lnTo>
                <a:lnTo>
                  <a:pt x="1206114" y="2840151"/>
                </a:lnTo>
                <a:lnTo>
                  <a:pt x="1212669" y="2846706"/>
                </a:lnTo>
                <a:lnTo>
                  <a:pt x="1212669" y="2851077"/>
                </a:lnTo>
                <a:lnTo>
                  <a:pt x="1212669" y="2857632"/>
                </a:lnTo>
                <a:lnTo>
                  <a:pt x="1206114" y="2862001"/>
                </a:lnTo>
                <a:lnTo>
                  <a:pt x="1201743" y="2866371"/>
                </a:lnTo>
                <a:lnTo>
                  <a:pt x="1197373" y="2866371"/>
                </a:lnTo>
                <a:lnTo>
                  <a:pt x="1190818" y="2866371"/>
                </a:lnTo>
                <a:lnTo>
                  <a:pt x="1186449" y="2862001"/>
                </a:lnTo>
                <a:lnTo>
                  <a:pt x="1182078" y="2857632"/>
                </a:lnTo>
                <a:lnTo>
                  <a:pt x="1182078" y="2851077"/>
                </a:lnTo>
                <a:lnTo>
                  <a:pt x="1182078" y="2846706"/>
                </a:lnTo>
                <a:lnTo>
                  <a:pt x="1186449" y="2840151"/>
                </a:lnTo>
                <a:lnTo>
                  <a:pt x="1190818" y="2837967"/>
                </a:lnTo>
                <a:close/>
                <a:moveTo>
                  <a:pt x="2095405" y="2818306"/>
                </a:moveTo>
                <a:lnTo>
                  <a:pt x="2108515" y="2820490"/>
                </a:lnTo>
                <a:lnTo>
                  <a:pt x="2115070" y="2824861"/>
                </a:lnTo>
                <a:lnTo>
                  <a:pt x="2123810" y="2833600"/>
                </a:lnTo>
                <a:lnTo>
                  <a:pt x="2128180" y="2842340"/>
                </a:lnTo>
                <a:lnTo>
                  <a:pt x="2128180" y="2851081"/>
                </a:lnTo>
                <a:lnTo>
                  <a:pt x="2128180" y="2862005"/>
                </a:lnTo>
                <a:lnTo>
                  <a:pt x="2123810" y="2870745"/>
                </a:lnTo>
                <a:lnTo>
                  <a:pt x="2115070" y="2877300"/>
                </a:lnTo>
                <a:lnTo>
                  <a:pt x="2108515" y="2883855"/>
                </a:lnTo>
                <a:lnTo>
                  <a:pt x="2095405" y="2883855"/>
                </a:lnTo>
                <a:lnTo>
                  <a:pt x="2086665" y="2883855"/>
                </a:lnTo>
                <a:lnTo>
                  <a:pt x="2077925" y="2877300"/>
                </a:lnTo>
                <a:lnTo>
                  <a:pt x="2071370" y="2870745"/>
                </a:lnTo>
                <a:lnTo>
                  <a:pt x="2067000" y="2862005"/>
                </a:lnTo>
                <a:lnTo>
                  <a:pt x="2064815" y="2851081"/>
                </a:lnTo>
                <a:lnTo>
                  <a:pt x="2067000" y="2842340"/>
                </a:lnTo>
                <a:lnTo>
                  <a:pt x="2071370" y="2833600"/>
                </a:lnTo>
                <a:lnTo>
                  <a:pt x="2077925" y="2824861"/>
                </a:lnTo>
                <a:lnTo>
                  <a:pt x="2086665" y="2820490"/>
                </a:lnTo>
                <a:close/>
                <a:moveTo>
                  <a:pt x="2995621" y="2798645"/>
                </a:moveTo>
                <a:lnTo>
                  <a:pt x="3017471" y="2803014"/>
                </a:lnTo>
                <a:lnTo>
                  <a:pt x="3034951" y="2813939"/>
                </a:lnTo>
                <a:lnTo>
                  <a:pt x="3045876" y="2831419"/>
                </a:lnTo>
                <a:lnTo>
                  <a:pt x="3050246" y="2851083"/>
                </a:lnTo>
                <a:lnTo>
                  <a:pt x="3045876" y="2872932"/>
                </a:lnTo>
                <a:lnTo>
                  <a:pt x="3034951" y="2890413"/>
                </a:lnTo>
                <a:lnTo>
                  <a:pt x="3017471" y="2901338"/>
                </a:lnTo>
                <a:lnTo>
                  <a:pt x="2995621" y="2905707"/>
                </a:lnTo>
                <a:lnTo>
                  <a:pt x="2975956" y="2901338"/>
                </a:lnTo>
                <a:lnTo>
                  <a:pt x="2960661" y="2890413"/>
                </a:lnTo>
                <a:lnTo>
                  <a:pt x="2947551" y="2872932"/>
                </a:lnTo>
                <a:lnTo>
                  <a:pt x="2943181" y="2851083"/>
                </a:lnTo>
                <a:lnTo>
                  <a:pt x="2947551" y="2831419"/>
                </a:lnTo>
                <a:lnTo>
                  <a:pt x="2960661" y="2813939"/>
                </a:lnTo>
                <a:lnTo>
                  <a:pt x="2975956" y="2803014"/>
                </a:lnTo>
                <a:close/>
                <a:moveTo>
                  <a:pt x="3898023" y="2772429"/>
                </a:moveTo>
                <a:lnTo>
                  <a:pt x="3930797" y="2781170"/>
                </a:lnTo>
                <a:lnTo>
                  <a:pt x="3957017" y="2796464"/>
                </a:lnTo>
                <a:lnTo>
                  <a:pt x="3972312" y="2820499"/>
                </a:lnTo>
                <a:lnTo>
                  <a:pt x="3978867" y="2853273"/>
                </a:lnTo>
                <a:lnTo>
                  <a:pt x="3972312" y="2883862"/>
                </a:lnTo>
                <a:lnTo>
                  <a:pt x="3957017" y="2907898"/>
                </a:lnTo>
                <a:lnTo>
                  <a:pt x="3930797" y="2925378"/>
                </a:lnTo>
                <a:lnTo>
                  <a:pt x="3898023" y="2931932"/>
                </a:lnTo>
                <a:lnTo>
                  <a:pt x="3869618" y="2925378"/>
                </a:lnTo>
                <a:lnTo>
                  <a:pt x="3843398" y="2907898"/>
                </a:lnTo>
                <a:lnTo>
                  <a:pt x="3825918" y="2883862"/>
                </a:lnTo>
                <a:lnTo>
                  <a:pt x="3821548" y="2853273"/>
                </a:lnTo>
                <a:lnTo>
                  <a:pt x="3825918" y="2820499"/>
                </a:lnTo>
                <a:lnTo>
                  <a:pt x="3843398" y="2796464"/>
                </a:lnTo>
                <a:lnTo>
                  <a:pt x="3869618" y="2781170"/>
                </a:lnTo>
                <a:close/>
                <a:moveTo>
                  <a:pt x="4806979" y="2746215"/>
                </a:moveTo>
                <a:lnTo>
                  <a:pt x="4839754" y="2750585"/>
                </a:lnTo>
                <a:lnTo>
                  <a:pt x="4870344" y="2765880"/>
                </a:lnTo>
                <a:lnTo>
                  <a:pt x="4892194" y="2789913"/>
                </a:lnTo>
                <a:lnTo>
                  <a:pt x="4909674" y="2818319"/>
                </a:lnTo>
                <a:lnTo>
                  <a:pt x="4916229" y="2853277"/>
                </a:lnTo>
                <a:lnTo>
                  <a:pt x="4909674" y="2888236"/>
                </a:lnTo>
                <a:lnTo>
                  <a:pt x="4892194" y="2916641"/>
                </a:lnTo>
                <a:lnTo>
                  <a:pt x="4870344" y="2942861"/>
                </a:lnTo>
                <a:lnTo>
                  <a:pt x="4839754" y="2955972"/>
                </a:lnTo>
                <a:lnTo>
                  <a:pt x="4806979" y="2962528"/>
                </a:lnTo>
                <a:lnTo>
                  <a:pt x="4772019" y="2955972"/>
                </a:lnTo>
                <a:lnTo>
                  <a:pt x="4741429" y="2942861"/>
                </a:lnTo>
                <a:lnTo>
                  <a:pt x="4719579" y="2916641"/>
                </a:lnTo>
                <a:lnTo>
                  <a:pt x="4702099" y="2888236"/>
                </a:lnTo>
                <a:lnTo>
                  <a:pt x="4695544" y="2853277"/>
                </a:lnTo>
                <a:lnTo>
                  <a:pt x="4702099" y="2818319"/>
                </a:lnTo>
                <a:lnTo>
                  <a:pt x="4719579" y="2789913"/>
                </a:lnTo>
                <a:lnTo>
                  <a:pt x="4741429" y="2765880"/>
                </a:lnTo>
                <a:lnTo>
                  <a:pt x="4772019" y="2750585"/>
                </a:lnTo>
                <a:close/>
                <a:moveTo>
                  <a:pt x="5722490" y="2715626"/>
                </a:moveTo>
                <a:lnTo>
                  <a:pt x="5759634" y="2722180"/>
                </a:lnTo>
                <a:lnTo>
                  <a:pt x="5792409" y="2737476"/>
                </a:lnTo>
                <a:lnTo>
                  <a:pt x="5820814" y="2757142"/>
                </a:lnTo>
                <a:lnTo>
                  <a:pt x="5842664" y="2787730"/>
                </a:lnTo>
                <a:lnTo>
                  <a:pt x="5857959" y="2818320"/>
                </a:lnTo>
                <a:lnTo>
                  <a:pt x="5862329" y="2855464"/>
                </a:lnTo>
                <a:lnTo>
                  <a:pt x="5857959" y="2894792"/>
                </a:lnTo>
                <a:lnTo>
                  <a:pt x="5842664" y="2925384"/>
                </a:lnTo>
                <a:lnTo>
                  <a:pt x="5820814" y="2953790"/>
                </a:lnTo>
                <a:lnTo>
                  <a:pt x="5792409" y="2975638"/>
                </a:lnTo>
                <a:lnTo>
                  <a:pt x="5759634" y="2990934"/>
                </a:lnTo>
                <a:lnTo>
                  <a:pt x="5722490" y="2995303"/>
                </a:lnTo>
                <a:lnTo>
                  <a:pt x="5685345" y="2990934"/>
                </a:lnTo>
                <a:lnTo>
                  <a:pt x="5650385" y="2975638"/>
                </a:lnTo>
                <a:lnTo>
                  <a:pt x="5624165" y="2953790"/>
                </a:lnTo>
                <a:lnTo>
                  <a:pt x="5604500" y="2925384"/>
                </a:lnTo>
                <a:lnTo>
                  <a:pt x="5587020" y="2894792"/>
                </a:lnTo>
                <a:lnTo>
                  <a:pt x="5582650" y="2855464"/>
                </a:lnTo>
                <a:lnTo>
                  <a:pt x="5587020" y="2818320"/>
                </a:lnTo>
                <a:lnTo>
                  <a:pt x="5604500" y="2787730"/>
                </a:lnTo>
                <a:lnTo>
                  <a:pt x="5624165" y="2757142"/>
                </a:lnTo>
                <a:lnTo>
                  <a:pt x="5650385" y="2737476"/>
                </a:lnTo>
                <a:lnTo>
                  <a:pt x="5685345" y="2722180"/>
                </a:lnTo>
                <a:close/>
                <a:moveTo>
                  <a:pt x="6677332" y="2698146"/>
                </a:moveTo>
                <a:lnTo>
                  <a:pt x="6725401" y="2704701"/>
                </a:lnTo>
                <a:lnTo>
                  <a:pt x="6766916" y="2722180"/>
                </a:lnTo>
                <a:lnTo>
                  <a:pt x="6799691" y="2748401"/>
                </a:lnTo>
                <a:lnTo>
                  <a:pt x="6828096" y="2785546"/>
                </a:lnTo>
                <a:lnTo>
                  <a:pt x="6845576" y="2824874"/>
                </a:lnTo>
                <a:lnTo>
                  <a:pt x="6852131" y="2870757"/>
                </a:lnTo>
                <a:lnTo>
                  <a:pt x="6845576" y="2918829"/>
                </a:lnTo>
                <a:lnTo>
                  <a:pt x="6828096" y="2960342"/>
                </a:lnTo>
                <a:lnTo>
                  <a:pt x="6799691" y="2995303"/>
                </a:lnTo>
                <a:lnTo>
                  <a:pt x="6766916" y="3021520"/>
                </a:lnTo>
                <a:lnTo>
                  <a:pt x="6725401" y="3041186"/>
                </a:lnTo>
                <a:lnTo>
                  <a:pt x="6677332" y="3045556"/>
                </a:lnTo>
                <a:lnTo>
                  <a:pt x="6631447" y="3041186"/>
                </a:lnTo>
                <a:lnTo>
                  <a:pt x="6589932" y="3021520"/>
                </a:lnTo>
                <a:lnTo>
                  <a:pt x="6554972" y="2995303"/>
                </a:lnTo>
                <a:lnTo>
                  <a:pt x="6528752" y="2960342"/>
                </a:lnTo>
                <a:lnTo>
                  <a:pt x="6511272" y="2918829"/>
                </a:lnTo>
                <a:lnTo>
                  <a:pt x="6504717" y="2870757"/>
                </a:lnTo>
                <a:lnTo>
                  <a:pt x="6511272" y="2824874"/>
                </a:lnTo>
                <a:lnTo>
                  <a:pt x="6528752" y="2785546"/>
                </a:lnTo>
                <a:lnTo>
                  <a:pt x="6554972" y="2748401"/>
                </a:lnTo>
                <a:lnTo>
                  <a:pt x="6589932" y="2722180"/>
                </a:lnTo>
                <a:lnTo>
                  <a:pt x="6631447" y="2704701"/>
                </a:lnTo>
                <a:close/>
                <a:moveTo>
                  <a:pt x="7455188" y="2663187"/>
                </a:moveTo>
                <a:lnTo>
                  <a:pt x="7498888" y="2669741"/>
                </a:lnTo>
                <a:lnTo>
                  <a:pt x="7525108" y="2676296"/>
                </a:lnTo>
                <a:lnTo>
                  <a:pt x="7525108" y="3065222"/>
                </a:lnTo>
                <a:lnTo>
                  <a:pt x="7498888" y="3073963"/>
                </a:lnTo>
                <a:lnTo>
                  <a:pt x="7455188" y="3078334"/>
                </a:lnTo>
                <a:lnTo>
                  <a:pt x="7407118" y="3073963"/>
                </a:lnTo>
                <a:lnTo>
                  <a:pt x="7363419" y="3058667"/>
                </a:lnTo>
                <a:lnTo>
                  <a:pt x="7324089" y="3034631"/>
                </a:lnTo>
                <a:lnTo>
                  <a:pt x="7291314" y="3001858"/>
                </a:lnTo>
                <a:lnTo>
                  <a:pt x="7267279" y="2962528"/>
                </a:lnTo>
                <a:lnTo>
                  <a:pt x="7251984" y="2918829"/>
                </a:lnTo>
                <a:lnTo>
                  <a:pt x="7245429" y="2870757"/>
                </a:lnTo>
                <a:lnTo>
                  <a:pt x="7251984" y="2822688"/>
                </a:lnTo>
                <a:lnTo>
                  <a:pt x="7267279" y="2781176"/>
                </a:lnTo>
                <a:lnTo>
                  <a:pt x="7291314" y="2741846"/>
                </a:lnTo>
                <a:lnTo>
                  <a:pt x="7324089" y="2709071"/>
                </a:lnTo>
                <a:lnTo>
                  <a:pt x="7363419" y="2687220"/>
                </a:lnTo>
                <a:lnTo>
                  <a:pt x="7407118" y="2669741"/>
                </a:lnTo>
                <a:close/>
                <a:moveTo>
                  <a:pt x="769117" y="2606354"/>
                </a:moveTo>
                <a:lnTo>
                  <a:pt x="773488" y="2608539"/>
                </a:lnTo>
                <a:lnTo>
                  <a:pt x="777858" y="2610724"/>
                </a:lnTo>
                <a:lnTo>
                  <a:pt x="780043" y="2617279"/>
                </a:lnTo>
                <a:lnTo>
                  <a:pt x="777858" y="2621649"/>
                </a:lnTo>
                <a:lnTo>
                  <a:pt x="773488" y="2626019"/>
                </a:lnTo>
                <a:lnTo>
                  <a:pt x="769117" y="2628204"/>
                </a:lnTo>
                <a:lnTo>
                  <a:pt x="762562" y="2626019"/>
                </a:lnTo>
                <a:lnTo>
                  <a:pt x="760376" y="2621649"/>
                </a:lnTo>
                <a:lnTo>
                  <a:pt x="756007" y="2617279"/>
                </a:lnTo>
                <a:lnTo>
                  <a:pt x="760376" y="2610724"/>
                </a:lnTo>
                <a:lnTo>
                  <a:pt x="762562" y="2608539"/>
                </a:lnTo>
                <a:close/>
                <a:moveTo>
                  <a:pt x="1671517" y="2595435"/>
                </a:moveTo>
                <a:lnTo>
                  <a:pt x="1678072" y="2597619"/>
                </a:lnTo>
                <a:lnTo>
                  <a:pt x="1682442" y="2599804"/>
                </a:lnTo>
                <a:lnTo>
                  <a:pt x="1688997" y="2604174"/>
                </a:lnTo>
                <a:lnTo>
                  <a:pt x="1691182" y="2610729"/>
                </a:lnTo>
                <a:lnTo>
                  <a:pt x="1693368" y="2617284"/>
                </a:lnTo>
                <a:lnTo>
                  <a:pt x="1691182" y="2623839"/>
                </a:lnTo>
                <a:lnTo>
                  <a:pt x="1688997" y="2632579"/>
                </a:lnTo>
                <a:lnTo>
                  <a:pt x="1682442" y="2636949"/>
                </a:lnTo>
                <a:lnTo>
                  <a:pt x="1678072" y="2641318"/>
                </a:lnTo>
                <a:lnTo>
                  <a:pt x="1671517" y="2641318"/>
                </a:lnTo>
                <a:lnTo>
                  <a:pt x="1664963" y="2641318"/>
                </a:lnTo>
                <a:lnTo>
                  <a:pt x="1656222" y="2636949"/>
                </a:lnTo>
                <a:lnTo>
                  <a:pt x="1651853" y="2632579"/>
                </a:lnTo>
                <a:lnTo>
                  <a:pt x="1647482" y="2623839"/>
                </a:lnTo>
                <a:lnTo>
                  <a:pt x="1647482" y="2617284"/>
                </a:lnTo>
                <a:lnTo>
                  <a:pt x="1647482" y="2610729"/>
                </a:lnTo>
                <a:lnTo>
                  <a:pt x="1651853" y="2604174"/>
                </a:lnTo>
                <a:lnTo>
                  <a:pt x="1656222" y="2599804"/>
                </a:lnTo>
                <a:lnTo>
                  <a:pt x="1664963" y="2597619"/>
                </a:lnTo>
                <a:close/>
                <a:moveTo>
                  <a:pt x="2573918" y="2575773"/>
                </a:moveTo>
                <a:lnTo>
                  <a:pt x="2595768" y="2584513"/>
                </a:lnTo>
                <a:lnTo>
                  <a:pt x="2611063" y="2597622"/>
                </a:lnTo>
                <a:lnTo>
                  <a:pt x="2617618" y="2617287"/>
                </a:lnTo>
                <a:lnTo>
                  <a:pt x="2611063" y="2641322"/>
                </a:lnTo>
                <a:lnTo>
                  <a:pt x="2595768" y="2654432"/>
                </a:lnTo>
                <a:lnTo>
                  <a:pt x="2573918" y="2660987"/>
                </a:lnTo>
                <a:lnTo>
                  <a:pt x="2552068" y="2654432"/>
                </a:lnTo>
                <a:lnTo>
                  <a:pt x="2538958" y="2641322"/>
                </a:lnTo>
                <a:lnTo>
                  <a:pt x="2532403" y="2617287"/>
                </a:lnTo>
                <a:lnTo>
                  <a:pt x="2538958" y="2597622"/>
                </a:lnTo>
                <a:lnTo>
                  <a:pt x="2552068" y="2584513"/>
                </a:lnTo>
                <a:close/>
                <a:moveTo>
                  <a:pt x="3480690" y="2553927"/>
                </a:moveTo>
                <a:lnTo>
                  <a:pt x="3509095" y="2560482"/>
                </a:lnTo>
                <a:lnTo>
                  <a:pt x="3528760" y="2573592"/>
                </a:lnTo>
                <a:lnTo>
                  <a:pt x="3541870" y="2595442"/>
                </a:lnTo>
                <a:lnTo>
                  <a:pt x="3546240" y="2619477"/>
                </a:lnTo>
                <a:lnTo>
                  <a:pt x="3541870" y="2645696"/>
                </a:lnTo>
                <a:lnTo>
                  <a:pt x="3528760" y="2665362"/>
                </a:lnTo>
                <a:lnTo>
                  <a:pt x="3509095" y="2678472"/>
                </a:lnTo>
                <a:lnTo>
                  <a:pt x="3480690" y="2685026"/>
                </a:lnTo>
                <a:lnTo>
                  <a:pt x="3456655" y="2678472"/>
                </a:lnTo>
                <a:lnTo>
                  <a:pt x="3434805" y="2665362"/>
                </a:lnTo>
                <a:lnTo>
                  <a:pt x="3421695" y="2645696"/>
                </a:lnTo>
                <a:lnTo>
                  <a:pt x="3417325" y="2619477"/>
                </a:lnTo>
                <a:lnTo>
                  <a:pt x="3421695" y="2595442"/>
                </a:lnTo>
                <a:lnTo>
                  <a:pt x="3434805" y="2573592"/>
                </a:lnTo>
                <a:lnTo>
                  <a:pt x="3456655" y="2560482"/>
                </a:lnTo>
                <a:close/>
                <a:moveTo>
                  <a:pt x="4394016" y="2532082"/>
                </a:moveTo>
                <a:lnTo>
                  <a:pt x="4424606" y="2536452"/>
                </a:lnTo>
                <a:lnTo>
                  <a:pt x="4448641" y="2547378"/>
                </a:lnTo>
                <a:lnTo>
                  <a:pt x="4470491" y="2567042"/>
                </a:lnTo>
                <a:lnTo>
                  <a:pt x="4483601" y="2593263"/>
                </a:lnTo>
                <a:lnTo>
                  <a:pt x="4487971" y="2621668"/>
                </a:lnTo>
                <a:lnTo>
                  <a:pt x="4483601" y="2652257"/>
                </a:lnTo>
                <a:lnTo>
                  <a:pt x="4470491" y="2676293"/>
                </a:lnTo>
                <a:lnTo>
                  <a:pt x="4448641" y="2698142"/>
                </a:lnTo>
                <a:lnTo>
                  <a:pt x="4424606" y="2709065"/>
                </a:lnTo>
                <a:lnTo>
                  <a:pt x="4394016" y="2713437"/>
                </a:lnTo>
                <a:lnTo>
                  <a:pt x="4367796" y="2709065"/>
                </a:lnTo>
                <a:lnTo>
                  <a:pt x="4341576" y="2698142"/>
                </a:lnTo>
                <a:lnTo>
                  <a:pt x="4321911" y="2676293"/>
                </a:lnTo>
                <a:lnTo>
                  <a:pt x="4308801" y="2652257"/>
                </a:lnTo>
                <a:lnTo>
                  <a:pt x="4302246" y="2621668"/>
                </a:lnTo>
                <a:lnTo>
                  <a:pt x="4308801" y="2593263"/>
                </a:lnTo>
                <a:lnTo>
                  <a:pt x="4321911" y="2567042"/>
                </a:lnTo>
                <a:lnTo>
                  <a:pt x="4341576" y="2547378"/>
                </a:lnTo>
                <a:lnTo>
                  <a:pt x="4367796" y="2536452"/>
                </a:lnTo>
                <a:close/>
                <a:moveTo>
                  <a:pt x="5322638" y="2505864"/>
                </a:moveTo>
                <a:lnTo>
                  <a:pt x="5361967" y="2512419"/>
                </a:lnTo>
                <a:lnTo>
                  <a:pt x="5394742" y="2527714"/>
                </a:lnTo>
                <a:lnTo>
                  <a:pt x="5420962" y="2556119"/>
                </a:lnTo>
                <a:lnTo>
                  <a:pt x="5438442" y="2591079"/>
                </a:lnTo>
                <a:lnTo>
                  <a:pt x="5444997" y="2626040"/>
                </a:lnTo>
                <a:lnTo>
                  <a:pt x="5438442" y="2665368"/>
                </a:lnTo>
                <a:lnTo>
                  <a:pt x="5420962" y="2700331"/>
                </a:lnTo>
                <a:lnTo>
                  <a:pt x="5394742" y="2724364"/>
                </a:lnTo>
                <a:lnTo>
                  <a:pt x="5361967" y="2744031"/>
                </a:lnTo>
                <a:lnTo>
                  <a:pt x="5322638" y="2750585"/>
                </a:lnTo>
                <a:lnTo>
                  <a:pt x="5283308" y="2744031"/>
                </a:lnTo>
                <a:lnTo>
                  <a:pt x="5250533" y="2724364"/>
                </a:lnTo>
                <a:lnTo>
                  <a:pt x="5224313" y="2700331"/>
                </a:lnTo>
                <a:lnTo>
                  <a:pt x="5209018" y="2665368"/>
                </a:lnTo>
                <a:lnTo>
                  <a:pt x="5200278" y="2626040"/>
                </a:lnTo>
                <a:lnTo>
                  <a:pt x="5209018" y="2591079"/>
                </a:lnTo>
                <a:lnTo>
                  <a:pt x="5224313" y="2556119"/>
                </a:lnTo>
                <a:lnTo>
                  <a:pt x="5250533" y="2527714"/>
                </a:lnTo>
                <a:lnTo>
                  <a:pt x="5283308" y="2512419"/>
                </a:lnTo>
                <a:close/>
                <a:moveTo>
                  <a:pt x="6288404" y="2477459"/>
                </a:moveTo>
                <a:lnTo>
                  <a:pt x="6334288" y="2486199"/>
                </a:lnTo>
                <a:lnTo>
                  <a:pt x="6375803" y="2501494"/>
                </a:lnTo>
                <a:lnTo>
                  <a:pt x="6410763" y="2527715"/>
                </a:lnTo>
                <a:lnTo>
                  <a:pt x="6434798" y="2562676"/>
                </a:lnTo>
                <a:lnTo>
                  <a:pt x="6454463" y="2604191"/>
                </a:lnTo>
                <a:lnTo>
                  <a:pt x="6458833" y="2647891"/>
                </a:lnTo>
                <a:lnTo>
                  <a:pt x="6454463" y="2693777"/>
                </a:lnTo>
                <a:lnTo>
                  <a:pt x="6434798" y="2735289"/>
                </a:lnTo>
                <a:lnTo>
                  <a:pt x="6410763" y="2765880"/>
                </a:lnTo>
                <a:lnTo>
                  <a:pt x="6375803" y="2794285"/>
                </a:lnTo>
                <a:lnTo>
                  <a:pt x="6334288" y="2809581"/>
                </a:lnTo>
                <a:lnTo>
                  <a:pt x="6288404" y="2816134"/>
                </a:lnTo>
                <a:lnTo>
                  <a:pt x="6244704" y="2809581"/>
                </a:lnTo>
                <a:lnTo>
                  <a:pt x="6205374" y="2794285"/>
                </a:lnTo>
                <a:lnTo>
                  <a:pt x="6170414" y="2765880"/>
                </a:lnTo>
                <a:lnTo>
                  <a:pt x="6144194" y="2735289"/>
                </a:lnTo>
                <a:lnTo>
                  <a:pt x="6126714" y="2693777"/>
                </a:lnTo>
                <a:lnTo>
                  <a:pt x="6122344" y="2647891"/>
                </a:lnTo>
                <a:lnTo>
                  <a:pt x="6126714" y="2604191"/>
                </a:lnTo>
                <a:lnTo>
                  <a:pt x="6144194" y="2562676"/>
                </a:lnTo>
                <a:lnTo>
                  <a:pt x="6170414" y="2527715"/>
                </a:lnTo>
                <a:lnTo>
                  <a:pt x="6205374" y="2501494"/>
                </a:lnTo>
                <a:lnTo>
                  <a:pt x="6244704" y="2486199"/>
                </a:lnTo>
                <a:close/>
                <a:moveTo>
                  <a:pt x="343043" y="2372559"/>
                </a:moveTo>
                <a:lnTo>
                  <a:pt x="349598" y="2374744"/>
                </a:lnTo>
                <a:lnTo>
                  <a:pt x="353969" y="2376929"/>
                </a:lnTo>
                <a:lnTo>
                  <a:pt x="353969" y="2385669"/>
                </a:lnTo>
                <a:lnTo>
                  <a:pt x="353969" y="2390038"/>
                </a:lnTo>
                <a:lnTo>
                  <a:pt x="349598" y="2394408"/>
                </a:lnTo>
                <a:lnTo>
                  <a:pt x="343043" y="2396593"/>
                </a:lnTo>
                <a:lnTo>
                  <a:pt x="338673" y="2394408"/>
                </a:lnTo>
                <a:lnTo>
                  <a:pt x="334302" y="2390038"/>
                </a:lnTo>
                <a:lnTo>
                  <a:pt x="334302" y="2385669"/>
                </a:lnTo>
                <a:lnTo>
                  <a:pt x="334302" y="2376929"/>
                </a:lnTo>
                <a:lnTo>
                  <a:pt x="338673" y="2374744"/>
                </a:lnTo>
                <a:close/>
                <a:moveTo>
                  <a:pt x="1249814" y="2368193"/>
                </a:moveTo>
                <a:lnTo>
                  <a:pt x="1254184" y="2370378"/>
                </a:lnTo>
                <a:lnTo>
                  <a:pt x="1260738" y="2372562"/>
                </a:lnTo>
                <a:lnTo>
                  <a:pt x="1265108" y="2379117"/>
                </a:lnTo>
                <a:lnTo>
                  <a:pt x="1265108" y="2385672"/>
                </a:lnTo>
                <a:lnTo>
                  <a:pt x="1265108" y="2392227"/>
                </a:lnTo>
                <a:lnTo>
                  <a:pt x="1260738" y="2396597"/>
                </a:lnTo>
                <a:lnTo>
                  <a:pt x="1254184" y="2400967"/>
                </a:lnTo>
                <a:lnTo>
                  <a:pt x="1249814" y="2400967"/>
                </a:lnTo>
                <a:lnTo>
                  <a:pt x="1243259" y="2400967"/>
                </a:lnTo>
                <a:lnTo>
                  <a:pt x="1238888" y="2396597"/>
                </a:lnTo>
                <a:lnTo>
                  <a:pt x="1234519" y="2392227"/>
                </a:lnTo>
                <a:lnTo>
                  <a:pt x="1234519" y="2385672"/>
                </a:lnTo>
                <a:lnTo>
                  <a:pt x="1234519" y="2379117"/>
                </a:lnTo>
                <a:lnTo>
                  <a:pt x="1238888" y="2372562"/>
                </a:lnTo>
                <a:lnTo>
                  <a:pt x="1243259" y="2370378"/>
                </a:lnTo>
                <a:close/>
                <a:moveTo>
                  <a:pt x="7007264" y="2361653"/>
                </a:moveTo>
                <a:lnTo>
                  <a:pt x="7055334" y="2368207"/>
                </a:lnTo>
                <a:lnTo>
                  <a:pt x="7096849" y="2387873"/>
                </a:lnTo>
                <a:lnTo>
                  <a:pt x="7133994" y="2414093"/>
                </a:lnTo>
                <a:lnTo>
                  <a:pt x="7164584" y="2451239"/>
                </a:lnTo>
                <a:lnTo>
                  <a:pt x="7182064" y="2494939"/>
                </a:lnTo>
                <a:lnTo>
                  <a:pt x="7188619" y="2545195"/>
                </a:lnTo>
                <a:lnTo>
                  <a:pt x="7182064" y="2593266"/>
                </a:lnTo>
                <a:lnTo>
                  <a:pt x="7164584" y="2636963"/>
                </a:lnTo>
                <a:lnTo>
                  <a:pt x="7133994" y="2671926"/>
                </a:lnTo>
                <a:lnTo>
                  <a:pt x="7096849" y="2702515"/>
                </a:lnTo>
                <a:lnTo>
                  <a:pt x="7055334" y="2719995"/>
                </a:lnTo>
                <a:lnTo>
                  <a:pt x="7007264" y="2726551"/>
                </a:lnTo>
                <a:lnTo>
                  <a:pt x="6959195" y="2719995"/>
                </a:lnTo>
                <a:lnTo>
                  <a:pt x="6915495" y="2702515"/>
                </a:lnTo>
                <a:lnTo>
                  <a:pt x="6876165" y="2671926"/>
                </a:lnTo>
                <a:lnTo>
                  <a:pt x="6847760" y="2636963"/>
                </a:lnTo>
                <a:lnTo>
                  <a:pt x="6830280" y="2593266"/>
                </a:lnTo>
                <a:lnTo>
                  <a:pt x="6823725" y="2545195"/>
                </a:lnTo>
                <a:lnTo>
                  <a:pt x="6830280" y="2494939"/>
                </a:lnTo>
                <a:lnTo>
                  <a:pt x="6847760" y="2451239"/>
                </a:lnTo>
                <a:lnTo>
                  <a:pt x="6876165" y="2414093"/>
                </a:lnTo>
                <a:lnTo>
                  <a:pt x="6915495" y="2387873"/>
                </a:lnTo>
                <a:lnTo>
                  <a:pt x="6959195" y="2368207"/>
                </a:lnTo>
                <a:close/>
                <a:moveTo>
                  <a:pt x="2158770" y="2355087"/>
                </a:moveTo>
                <a:lnTo>
                  <a:pt x="2167510" y="2357271"/>
                </a:lnTo>
                <a:lnTo>
                  <a:pt x="2176250" y="2361642"/>
                </a:lnTo>
                <a:lnTo>
                  <a:pt x="2182805" y="2368196"/>
                </a:lnTo>
                <a:lnTo>
                  <a:pt x="2187175" y="2374751"/>
                </a:lnTo>
                <a:lnTo>
                  <a:pt x="2189360" y="2387861"/>
                </a:lnTo>
                <a:lnTo>
                  <a:pt x="2187175" y="2396601"/>
                </a:lnTo>
                <a:lnTo>
                  <a:pt x="2182805" y="2405342"/>
                </a:lnTo>
                <a:lnTo>
                  <a:pt x="2176250" y="2411897"/>
                </a:lnTo>
                <a:lnTo>
                  <a:pt x="2167510" y="2416267"/>
                </a:lnTo>
                <a:lnTo>
                  <a:pt x="2158770" y="2416267"/>
                </a:lnTo>
                <a:lnTo>
                  <a:pt x="2147845" y="2416267"/>
                </a:lnTo>
                <a:lnTo>
                  <a:pt x="2139105" y="2411897"/>
                </a:lnTo>
                <a:lnTo>
                  <a:pt x="2132550" y="2405342"/>
                </a:lnTo>
                <a:lnTo>
                  <a:pt x="2128180" y="2396601"/>
                </a:lnTo>
                <a:lnTo>
                  <a:pt x="2125995" y="2387861"/>
                </a:lnTo>
                <a:lnTo>
                  <a:pt x="2128180" y="2374751"/>
                </a:lnTo>
                <a:lnTo>
                  <a:pt x="2132550" y="2368196"/>
                </a:lnTo>
                <a:lnTo>
                  <a:pt x="2139105" y="2361642"/>
                </a:lnTo>
                <a:lnTo>
                  <a:pt x="2147845" y="2357271"/>
                </a:lnTo>
                <a:close/>
                <a:moveTo>
                  <a:pt x="3069911" y="2335425"/>
                </a:moveTo>
                <a:lnTo>
                  <a:pt x="3089576" y="2339794"/>
                </a:lnTo>
                <a:lnTo>
                  <a:pt x="3109241" y="2350719"/>
                </a:lnTo>
                <a:lnTo>
                  <a:pt x="3120166" y="2368199"/>
                </a:lnTo>
                <a:lnTo>
                  <a:pt x="3124536" y="2390049"/>
                </a:lnTo>
                <a:lnTo>
                  <a:pt x="3120166" y="2409714"/>
                </a:lnTo>
                <a:lnTo>
                  <a:pt x="3109241" y="2425009"/>
                </a:lnTo>
                <a:lnTo>
                  <a:pt x="3089576" y="2438119"/>
                </a:lnTo>
                <a:lnTo>
                  <a:pt x="3069911" y="2442489"/>
                </a:lnTo>
                <a:lnTo>
                  <a:pt x="3048061" y="2438119"/>
                </a:lnTo>
                <a:lnTo>
                  <a:pt x="3032766" y="2425009"/>
                </a:lnTo>
                <a:lnTo>
                  <a:pt x="3021841" y="2409714"/>
                </a:lnTo>
                <a:lnTo>
                  <a:pt x="3017471" y="2390049"/>
                </a:lnTo>
                <a:lnTo>
                  <a:pt x="3021841" y="2368199"/>
                </a:lnTo>
                <a:lnTo>
                  <a:pt x="3032766" y="2350719"/>
                </a:lnTo>
                <a:lnTo>
                  <a:pt x="3048061" y="2339794"/>
                </a:lnTo>
                <a:close/>
                <a:moveTo>
                  <a:pt x="3989792" y="2313579"/>
                </a:moveTo>
                <a:lnTo>
                  <a:pt x="4022566" y="2320133"/>
                </a:lnTo>
                <a:lnTo>
                  <a:pt x="4046601" y="2337614"/>
                </a:lnTo>
                <a:lnTo>
                  <a:pt x="4064081" y="2361649"/>
                </a:lnTo>
                <a:lnTo>
                  <a:pt x="4070636" y="2392239"/>
                </a:lnTo>
                <a:lnTo>
                  <a:pt x="4064081" y="2422829"/>
                </a:lnTo>
                <a:lnTo>
                  <a:pt x="4046601" y="2449048"/>
                </a:lnTo>
                <a:lnTo>
                  <a:pt x="4022566" y="2464343"/>
                </a:lnTo>
                <a:lnTo>
                  <a:pt x="3989792" y="2470899"/>
                </a:lnTo>
                <a:lnTo>
                  <a:pt x="3961387" y="2464343"/>
                </a:lnTo>
                <a:lnTo>
                  <a:pt x="3935167" y="2449048"/>
                </a:lnTo>
                <a:lnTo>
                  <a:pt x="3919872" y="2422829"/>
                </a:lnTo>
                <a:lnTo>
                  <a:pt x="3913317" y="2392239"/>
                </a:lnTo>
                <a:lnTo>
                  <a:pt x="3919872" y="2361649"/>
                </a:lnTo>
                <a:lnTo>
                  <a:pt x="3935167" y="2337614"/>
                </a:lnTo>
                <a:lnTo>
                  <a:pt x="3961387" y="2320133"/>
                </a:lnTo>
                <a:close/>
                <a:moveTo>
                  <a:pt x="4927154" y="2293918"/>
                </a:moveTo>
                <a:lnTo>
                  <a:pt x="4962113" y="2300473"/>
                </a:lnTo>
                <a:lnTo>
                  <a:pt x="4990518" y="2313583"/>
                </a:lnTo>
                <a:lnTo>
                  <a:pt x="5014553" y="2337617"/>
                </a:lnTo>
                <a:lnTo>
                  <a:pt x="5029848" y="2366022"/>
                </a:lnTo>
                <a:lnTo>
                  <a:pt x="5034218" y="2400984"/>
                </a:lnTo>
                <a:lnTo>
                  <a:pt x="5029848" y="2435944"/>
                </a:lnTo>
                <a:lnTo>
                  <a:pt x="5014553" y="2464350"/>
                </a:lnTo>
                <a:lnTo>
                  <a:pt x="4990518" y="2488385"/>
                </a:lnTo>
                <a:lnTo>
                  <a:pt x="4962113" y="2501494"/>
                </a:lnTo>
                <a:lnTo>
                  <a:pt x="4927154" y="2508051"/>
                </a:lnTo>
                <a:lnTo>
                  <a:pt x="4892194" y="2501494"/>
                </a:lnTo>
                <a:lnTo>
                  <a:pt x="4863789" y="2488385"/>
                </a:lnTo>
                <a:lnTo>
                  <a:pt x="4839754" y="2464350"/>
                </a:lnTo>
                <a:lnTo>
                  <a:pt x="4826644" y="2435944"/>
                </a:lnTo>
                <a:lnTo>
                  <a:pt x="4820089" y="2400984"/>
                </a:lnTo>
                <a:lnTo>
                  <a:pt x="4826644" y="2366022"/>
                </a:lnTo>
                <a:lnTo>
                  <a:pt x="4839754" y="2337617"/>
                </a:lnTo>
                <a:lnTo>
                  <a:pt x="4863789" y="2313583"/>
                </a:lnTo>
                <a:lnTo>
                  <a:pt x="4892194" y="2300473"/>
                </a:lnTo>
                <a:close/>
                <a:moveTo>
                  <a:pt x="5903844" y="2269882"/>
                </a:moveTo>
                <a:lnTo>
                  <a:pt x="5940989" y="2276436"/>
                </a:lnTo>
                <a:lnTo>
                  <a:pt x="5978134" y="2291732"/>
                </a:lnTo>
                <a:lnTo>
                  <a:pt x="6010909" y="2315766"/>
                </a:lnTo>
                <a:lnTo>
                  <a:pt x="6032759" y="2346358"/>
                </a:lnTo>
                <a:lnTo>
                  <a:pt x="6048054" y="2383503"/>
                </a:lnTo>
                <a:lnTo>
                  <a:pt x="6056794" y="2422832"/>
                </a:lnTo>
                <a:lnTo>
                  <a:pt x="6048054" y="2464349"/>
                </a:lnTo>
                <a:lnTo>
                  <a:pt x="6032759" y="2501494"/>
                </a:lnTo>
                <a:lnTo>
                  <a:pt x="6010909" y="2534270"/>
                </a:lnTo>
                <a:lnTo>
                  <a:pt x="5978134" y="2556120"/>
                </a:lnTo>
                <a:lnTo>
                  <a:pt x="5940989" y="2571415"/>
                </a:lnTo>
                <a:lnTo>
                  <a:pt x="5903844" y="2575784"/>
                </a:lnTo>
                <a:lnTo>
                  <a:pt x="5862330" y="2571415"/>
                </a:lnTo>
                <a:lnTo>
                  <a:pt x="5825185" y="2556120"/>
                </a:lnTo>
                <a:lnTo>
                  <a:pt x="5792410" y="2534270"/>
                </a:lnTo>
                <a:lnTo>
                  <a:pt x="5770560" y="2501494"/>
                </a:lnTo>
                <a:lnTo>
                  <a:pt x="5755265" y="2464349"/>
                </a:lnTo>
                <a:lnTo>
                  <a:pt x="5748710" y="2422832"/>
                </a:lnTo>
                <a:lnTo>
                  <a:pt x="5755265" y="2383503"/>
                </a:lnTo>
                <a:lnTo>
                  <a:pt x="5770560" y="2346358"/>
                </a:lnTo>
                <a:lnTo>
                  <a:pt x="5792410" y="2315766"/>
                </a:lnTo>
                <a:lnTo>
                  <a:pt x="5825185" y="2291732"/>
                </a:lnTo>
                <a:lnTo>
                  <a:pt x="5862330" y="2276436"/>
                </a:lnTo>
                <a:close/>
                <a:moveTo>
                  <a:pt x="7455188" y="2232736"/>
                </a:moveTo>
                <a:lnTo>
                  <a:pt x="7503258" y="2237107"/>
                </a:lnTo>
                <a:lnTo>
                  <a:pt x="7525108" y="2245846"/>
                </a:lnTo>
                <a:lnTo>
                  <a:pt x="7525108" y="2602007"/>
                </a:lnTo>
                <a:lnTo>
                  <a:pt x="7503258" y="2610746"/>
                </a:lnTo>
                <a:lnTo>
                  <a:pt x="7455188" y="2617300"/>
                </a:lnTo>
                <a:lnTo>
                  <a:pt x="7404933" y="2610746"/>
                </a:lnTo>
                <a:lnTo>
                  <a:pt x="7356864" y="2591081"/>
                </a:lnTo>
                <a:lnTo>
                  <a:pt x="7317534" y="2560490"/>
                </a:lnTo>
                <a:lnTo>
                  <a:pt x="7286944" y="2521160"/>
                </a:lnTo>
                <a:lnTo>
                  <a:pt x="7269464" y="2475275"/>
                </a:lnTo>
                <a:lnTo>
                  <a:pt x="7262909" y="2422832"/>
                </a:lnTo>
                <a:lnTo>
                  <a:pt x="7269464" y="2372578"/>
                </a:lnTo>
                <a:lnTo>
                  <a:pt x="7286944" y="2326693"/>
                </a:lnTo>
                <a:lnTo>
                  <a:pt x="7317534" y="2287363"/>
                </a:lnTo>
                <a:lnTo>
                  <a:pt x="7356864" y="2256773"/>
                </a:lnTo>
                <a:lnTo>
                  <a:pt x="7404933" y="2239292"/>
                </a:lnTo>
                <a:close/>
                <a:moveTo>
                  <a:pt x="833573" y="2143135"/>
                </a:moveTo>
                <a:cubicBezTo>
                  <a:pt x="839005" y="2143135"/>
                  <a:pt x="843406" y="2147538"/>
                  <a:pt x="843406" y="2152968"/>
                </a:cubicBezTo>
                <a:cubicBezTo>
                  <a:pt x="843406" y="2158398"/>
                  <a:pt x="839005" y="2162800"/>
                  <a:pt x="833573" y="2162800"/>
                </a:cubicBezTo>
                <a:cubicBezTo>
                  <a:pt x="828143" y="2162800"/>
                  <a:pt x="823740" y="2158398"/>
                  <a:pt x="823740" y="2152968"/>
                </a:cubicBezTo>
                <a:cubicBezTo>
                  <a:pt x="823740" y="2147538"/>
                  <a:pt x="828143" y="2143135"/>
                  <a:pt x="833573" y="2143135"/>
                </a:cubicBezTo>
                <a:close/>
                <a:moveTo>
                  <a:pt x="1745806" y="2134399"/>
                </a:moveTo>
                <a:lnTo>
                  <a:pt x="1752361" y="2136584"/>
                </a:lnTo>
                <a:lnTo>
                  <a:pt x="1761101" y="2140954"/>
                </a:lnTo>
                <a:lnTo>
                  <a:pt x="1765471" y="2147509"/>
                </a:lnTo>
                <a:lnTo>
                  <a:pt x="1767656" y="2154064"/>
                </a:lnTo>
                <a:lnTo>
                  <a:pt x="1765471" y="2162803"/>
                </a:lnTo>
                <a:lnTo>
                  <a:pt x="1761101" y="2169358"/>
                </a:lnTo>
                <a:lnTo>
                  <a:pt x="1752361" y="2173728"/>
                </a:lnTo>
                <a:lnTo>
                  <a:pt x="1745806" y="2175913"/>
                </a:lnTo>
                <a:lnTo>
                  <a:pt x="1737066" y="2173728"/>
                </a:lnTo>
                <a:lnTo>
                  <a:pt x="1730511" y="2169358"/>
                </a:lnTo>
                <a:lnTo>
                  <a:pt x="1726141" y="2162803"/>
                </a:lnTo>
                <a:lnTo>
                  <a:pt x="1723956" y="2154064"/>
                </a:lnTo>
                <a:lnTo>
                  <a:pt x="1726141" y="2147509"/>
                </a:lnTo>
                <a:lnTo>
                  <a:pt x="1730511" y="2140954"/>
                </a:lnTo>
                <a:lnTo>
                  <a:pt x="1737066" y="2136584"/>
                </a:lnTo>
                <a:close/>
                <a:moveTo>
                  <a:pt x="6589932" y="2121301"/>
                </a:moveTo>
                <a:lnTo>
                  <a:pt x="6633631" y="2125671"/>
                </a:lnTo>
                <a:lnTo>
                  <a:pt x="6675146" y="2145336"/>
                </a:lnTo>
                <a:lnTo>
                  <a:pt x="6710106" y="2169371"/>
                </a:lnTo>
                <a:lnTo>
                  <a:pt x="6736326" y="2204331"/>
                </a:lnTo>
                <a:lnTo>
                  <a:pt x="6753806" y="2245846"/>
                </a:lnTo>
                <a:lnTo>
                  <a:pt x="6760361" y="2291732"/>
                </a:lnTo>
                <a:lnTo>
                  <a:pt x="6753806" y="2335432"/>
                </a:lnTo>
                <a:lnTo>
                  <a:pt x="6736326" y="2374762"/>
                </a:lnTo>
                <a:lnTo>
                  <a:pt x="6710106" y="2409722"/>
                </a:lnTo>
                <a:lnTo>
                  <a:pt x="6675146" y="2435942"/>
                </a:lnTo>
                <a:lnTo>
                  <a:pt x="6633631" y="2453423"/>
                </a:lnTo>
                <a:lnTo>
                  <a:pt x="6589932" y="2459978"/>
                </a:lnTo>
                <a:lnTo>
                  <a:pt x="6544047" y="2453423"/>
                </a:lnTo>
                <a:lnTo>
                  <a:pt x="6506902" y="2435942"/>
                </a:lnTo>
                <a:lnTo>
                  <a:pt x="6471942" y="2409722"/>
                </a:lnTo>
                <a:lnTo>
                  <a:pt x="6443537" y="2374762"/>
                </a:lnTo>
                <a:lnTo>
                  <a:pt x="6428242" y="2335432"/>
                </a:lnTo>
                <a:lnTo>
                  <a:pt x="6421687" y="2291732"/>
                </a:lnTo>
                <a:lnTo>
                  <a:pt x="6428242" y="2245846"/>
                </a:lnTo>
                <a:lnTo>
                  <a:pt x="6443537" y="2204331"/>
                </a:lnTo>
                <a:lnTo>
                  <a:pt x="6471942" y="2169371"/>
                </a:lnTo>
                <a:lnTo>
                  <a:pt x="6506902" y="2145336"/>
                </a:lnTo>
                <a:lnTo>
                  <a:pt x="6544047" y="2125671"/>
                </a:lnTo>
                <a:close/>
                <a:moveTo>
                  <a:pt x="2663503" y="2116922"/>
                </a:moveTo>
                <a:lnTo>
                  <a:pt x="2683168" y="2123477"/>
                </a:lnTo>
                <a:lnTo>
                  <a:pt x="2696278" y="2138772"/>
                </a:lnTo>
                <a:lnTo>
                  <a:pt x="2702833" y="2158437"/>
                </a:lnTo>
                <a:lnTo>
                  <a:pt x="2696278" y="2178102"/>
                </a:lnTo>
                <a:lnTo>
                  <a:pt x="2683168" y="2193397"/>
                </a:lnTo>
                <a:lnTo>
                  <a:pt x="2663503" y="2197767"/>
                </a:lnTo>
                <a:lnTo>
                  <a:pt x="2641653" y="2193397"/>
                </a:lnTo>
                <a:lnTo>
                  <a:pt x="2628543" y="2178102"/>
                </a:lnTo>
                <a:lnTo>
                  <a:pt x="2624173" y="2158437"/>
                </a:lnTo>
                <a:lnTo>
                  <a:pt x="2628543" y="2138772"/>
                </a:lnTo>
                <a:lnTo>
                  <a:pt x="2641653" y="2123477"/>
                </a:lnTo>
                <a:close/>
                <a:moveTo>
                  <a:pt x="3589939" y="2101632"/>
                </a:moveTo>
                <a:lnTo>
                  <a:pt x="3613974" y="2106002"/>
                </a:lnTo>
                <a:lnTo>
                  <a:pt x="3633639" y="2119112"/>
                </a:lnTo>
                <a:lnTo>
                  <a:pt x="3646749" y="2138777"/>
                </a:lnTo>
                <a:lnTo>
                  <a:pt x="3651119" y="2162812"/>
                </a:lnTo>
                <a:lnTo>
                  <a:pt x="3646749" y="2189032"/>
                </a:lnTo>
                <a:lnTo>
                  <a:pt x="3633639" y="2208697"/>
                </a:lnTo>
                <a:lnTo>
                  <a:pt x="3613974" y="2219621"/>
                </a:lnTo>
                <a:lnTo>
                  <a:pt x="3589939" y="2226177"/>
                </a:lnTo>
                <a:lnTo>
                  <a:pt x="3565904" y="2219621"/>
                </a:lnTo>
                <a:lnTo>
                  <a:pt x="3544054" y="2208697"/>
                </a:lnTo>
                <a:lnTo>
                  <a:pt x="3533129" y="2189032"/>
                </a:lnTo>
                <a:lnTo>
                  <a:pt x="3526574" y="2162812"/>
                </a:lnTo>
                <a:lnTo>
                  <a:pt x="3533129" y="2138777"/>
                </a:lnTo>
                <a:lnTo>
                  <a:pt x="3544054" y="2119112"/>
                </a:lnTo>
                <a:lnTo>
                  <a:pt x="3565904" y="2106002"/>
                </a:lnTo>
                <a:close/>
                <a:moveTo>
                  <a:pt x="4533856" y="2071052"/>
                </a:moveTo>
                <a:lnTo>
                  <a:pt x="4566630" y="2075421"/>
                </a:lnTo>
                <a:lnTo>
                  <a:pt x="4592850" y="2092901"/>
                </a:lnTo>
                <a:lnTo>
                  <a:pt x="4616885" y="2112561"/>
                </a:lnTo>
                <a:lnTo>
                  <a:pt x="4632180" y="2143151"/>
                </a:lnTo>
                <a:lnTo>
                  <a:pt x="4636550" y="2173741"/>
                </a:lnTo>
                <a:lnTo>
                  <a:pt x="4632180" y="2206517"/>
                </a:lnTo>
                <a:lnTo>
                  <a:pt x="4616885" y="2234922"/>
                </a:lnTo>
                <a:lnTo>
                  <a:pt x="4592850" y="2256771"/>
                </a:lnTo>
                <a:lnTo>
                  <a:pt x="4566630" y="2269882"/>
                </a:lnTo>
                <a:lnTo>
                  <a:pt x="4533856" y="2276436"/>
                </a:lnTo>
                <a:lnTo>
                  <a:pt x="4501081" y="2269882"/>
                </a:lnTo>
                <a:lnTo>
                  <a:pt x="4472676" y="2256771"/>
                </a:lnTo>
                <a:lnTo>
                  <a:pt x="4450826" y="2234922"/>
                </a:lnTo>
                <a:lnTo>
                  <a:pt x="4435531" y="2206517"/>
                </a:lnTo>
                <a:lnTo>
                  <a:pt x="4431161" y="2173741"/>
                </a:lnTo>
                <a:lnTo>
                  <a:pt x="4435531" y="2143151"/>
                </a:lnTo>
                <a:lnTo>
                  <a:pt x="4450826" y="2112561"/>
                </a:lnTo>
                <a:lnTo>
                  <a:pt x="4472676" y="2092901"/>
                </a:lnTo>
                <a:lnTo>
                  <a:pt x="4501081" y="2075421"/>
                </a:lnTo>
                <a:close/>
                <a:moveTo>
                  <a:pt x="5514917" y="2068869"/>
                </a:moveTo>
                <a:lnTo>
                  <a:pt x="5556432" y="2075424"/>
                </a:lnTo>
                <a:lnTo>
                  <a:pt x="5589207" y="2095088"/>
                </a:lnTo>
                <a:lnTo>
                  <a:pt x="5619797" y="2121301"/>
                </a:lnTo>
                <a:lnTo>
                  <a:pt x="5637277" y="2158444"/>
                </a:lnTo>
                <a:lnTo>
                  <a:pt x="5643832" y="2199959"/>
                </a:lnTo>
                <a:lnTo>
                  <a:pt x="5637277" y="2241476"/>
                </a:lnTo>
                <a:lnTo>
                  <a:pt x="5619797" y="2276436"/>
                </a:lnTo>
                <a:lnTo>
                  <a:pt x="5589207" y="2304841"/>
                </a:lnTo>
                <a:lnTo>
                  <a:pt x="5556432" y="2322321"/>
                </a:lnTo>
                <a:lnTo>
                  <a:pt x="5514917" y="2328877"/>
                </a:lnTo>
                <a:lnTo>
                  <a:pt x="5473402" y="2322321"/>
                </a:lnTo>
                <a:lnTo>
                  <a:pt x="5436257" y="2304841"/>
                </a:lnTo>
                <a:lnTo>
                  <a:pt x="5410037" y="2276436"/>
                </a:lnTo>
                <a:lnTo>
                  <a:pt x="5388187" y="2241476"/>
                </a:lnTo>
                <a:lnTo>
                  <a:pt x="5383817" y="2199959"/>
                </a:lnTo>
                <a:lnTo>
                  <a:pt x="5388187" y="2158444"/>
                </a:lnTo>
                <a:lnTo>
                  <a:pt x="5410037" y="2121301"/>
                </a:lnTo>
                <a:lnTo>
                  <a:pt x="5436257" y="2095088"/>
                </a:lnTo>
                <a:lnTo>
                  <a:pt x="5473402" y="2075424"/>
                </a:lnTo>
                <a:close/>
                <a:moveTo>
                  <a:pt x="1330659" y="1909345"/>
                </a:moveTo>
                <a:lnTo>
                  <a:pt x="1337214" y="1909345"/>
                </a:lnTo>
                <a:lnTo>
                  <a:pt x="1341585" y="1909345"/>
                </a:lnTo>
                <a:lnTo>
                  <a:pt x="1345954" y="1913715"/>
                </a:lnTo>
                <a:lnTo>
                  <a:pt x="1350324" y="1918085"/>
                </a:lnTo>
                <a:lnTo>
                  <a:pt x="1350324" y="1922455"/>
                </a:lnTo>
                <a:lnTo>
                  <a:pt x="1350324" y="1929010"/>
                </a:lnTo>
                <a:lnTo>
                  <a:pt x="1345954" y="1935565"/>
                </a:lnTo>
                <a:lnTo>
                  <a:pt x="1341585" y="1937750"/>
                </a:lnTo>
                <a:lnTo>
                  <a:pt x="1337214" y="1939935"/>
                </a:lnTo>
                <a:lnTo>
                  <a:pt x="1330659" y="1937750"/>
                </a:lnTo>
                <a:lnTo>
                  <a:pt x="1326289" y="1935565"/>
                </a:lnTo>
                <a:lnTo>
                  <a:pt x="1324104" y="1929010"/>
                </a:lnTo>
                <a:lnTo>
                  <a:pt x="1321918" y="1922455"/>
                </a:lnTo>
                <a:lnTo>
                  <a:pt x="1324104" y="1918085"/>
                </a:lnTo>
                <a:lnTo>
                  <a:pt x="1326289" y="1913715"/>
                </a:lnTo>
                <a:close/>
                <a:moveTo>
                  <a:pt x="421703" y="1909341"/>
                </a:moveTo>
                <a:lnTo>
                  <a:pt x="426072" y="1911526"/>
                </a:lnTo>
                <a:lnTo>
                  <a:pt x="430443" y="1915896"/>
                </a:lnTo>
                <a:lnTo>
                  <a:pt x="432627" y="1920266"/>
                </a:lnTo>
                <a:lnTo>
                  <a:pt x="430443" y="1926821"/>
                </a:lnTo>
                <a:lnTo>
                  <a:pt x="426072" y="1929005"/>
                </a:lnTo>
                <a:lnTo>
                  <a:pt x="421703" y="1933375"/>
                </a:lnTo>
                <a:lnTo>
                  <a:pt x="415148" y="1929005"/>
                </a:lnTo>
                <a:lnTo>
                  <a:pt x="412962" y="1926821"/>
                </a:lnTo>
                <a:lnTo>
                  <a:pt x="410777" y="1920266"/>
                </a:lnTo>
                <a:lnTo>
                  <a:pt x="412962" y="1915896"/>
                </a:lnTo>
                <a:lnTo>
                  <a:pt x="415148" y="1911526"/>
                </a:lnTo>
                <a:close/>
                <a:moveTo>
                  <a:pt x="6185708" y="1907179"/>
                </a:moveTo>
                <a:lnTo>
                  <a:pt x="6225037" y="1913734"/>
                </a:lnTo>
                <a:lnTo>
                  <a:pt x="6259997" y="1926844"/>
                </a:lnTo>
                <a:lnTo>
                  <a:pt x="6288402" y="1950879"/>
                </a:lnTo>
                <a:lnTo>
                  <a:pt x="6312437" y="1979284"/>
                </a:lnTo>
                <a:lnTo>
                  <a:pt x="6325547" y="2014244"/>
                </a:lnTo>
                <a:lnTo>
                  <a:pt x="6329917" y="2053575"/>
                </a:lnTo>
                <a:lnTo>
                  <a:pt x="6325547" y="2090719"/>
                </a:lnTo>
                <a:lnTo>
                  <a:pt x="6312437" y="2125671"/>
                </a:lnTo>
                <a:lnTo>
                  <a:pt x="6288402" y="2154075"/>
                </a:lnTo>
                <a:lnTo>
                  <a:pt x="6259997" y="2175925"/>
                </a:lnTo>
                <a:lnTo>
                  <a:pt x="6225037" y="2193405"/>
                </a:lnTo>
                <a:lnTo>
                  <a:pt x="6185708" y="2197775"/>
                </a:lnTo>
                <a:lnTo>
                  <a:pt x="6146378" y="2193405"/>
                </a:lnTo>
                <a:lnTo>
                  <a:pt x="6113603" y="2175925"/>
                </a:lnTo>
                <a:lnTo>
                  <a:pt x="6085198" y="2154075"/>
                </a:lnTo>
                <a:lnTo>
                  <a:pt x="6063348" y="2125671"/>
                </a:lnTo>
                <a:lnTo>
                  <a:pt x="6045868" y="2090719"/>
                </a:lnTo>
                <a:lnTo>
                  <a:pt x="6041498" y="2053575"/>
                </a:lnTo>
                <a:lnTo>
                  <a:pt x="6045868" y="2014244"/>
                </a:lnTo>
                <a:lnTo>
                  <a:pt x="6063348" y="1979284"/>
                </a:lnTo>
                <a:lnTo>
                  <a:pt x="6085198" y="1950879"/>
                </a:lnTo>
                <a:lnTo>
                  <a:pt x="6113603" y="1926844"/>
                </a:lnTo>
                <a:lnTo>
                  <a:pt x="6146378" y="1913734"/>
                </a:lnTo>
                <a:close/>
                <a:moveTo>
                  <a:pt x="2259280" y="1889683"/>
                </a:moveTo>
                <a:lnTo>
                  <a:pt x="2278945" y="1894053"/>
                </a:lnTo>
                <a:lnTo>
                  <a:pt x="2294240" y="1907163"/>
                </a:lnTo>
                <a:lnTo>
                  <a:pt x="2298610" y="1926828"/>
                </a:lnTo>
                <a:lnTo>
                  <a:pt x="2294240" y="1948678"/>
                </a:lnTo>
                <a:lnTo>
                  <a:pt x="2278945" y="1961788"/>
                </a:lnTo>
                <a:lnTo>
                  <a:pt x="2259280" y="1968343"/>
                </a:lnTo>
                <a:lnTo>
                  <a:pt x="2239615" y="1961788"/>
                </a:lnTo>
                <a:lnTo>
                  <a:pt x="2224320" y="1948678"/>
                </a:lnTo>
                <a:lnTo>
                  <a:pt x="2219950" y="1926828"/>
                </a:lnTo>
                <a:lnTo>
                  <a:pt x="2224320" y="1907163"/>
                </a:lnTo>
                <a:lnTo>
                  <a:pt x="2239615" y="1894053"/>
                </a:lnTo>
                <a:close/>
                <a:moveTo>
                  <a:pt x="6994156" y="1887517"/>
                </a:moveTo>
                <a:lnTo>
                  <a:pt x="7040040" y="1894072"/>
                </a:lnTo>
                <a:lnTo>
                  <a:pt x="7079370" y="1909366"/>
                </a:lnTo>
                <a:lnTo>
                  <a:pt x="7114330" y="1937769"/>
                </a:lnTo>
                <a:lnTo>
                  <a:pt x="7140550" y="1970545"/>
                </a:lnTo>
                <a:lnTo>
                  <a:pt x="7158030" y="2012061"/>
                </a:lnTo>
                <a:lnTo>
                  <a:pt x="7164585" y="2057947"/>
                </a:lnTo>
                <a:lnTo>
                  <a:pt x="7158030" y="2101637"/>
                </a:lnTo>
                <a:lnTo>
                  <a:pt x="7140550" y="2143151"/>
                </a:lnTo>
                <a:lnTo>
                  <a:pt x="7114330" y="2175926"/>
                </a:lnTo>
                <a:lnTo>
                  <a:pt x="7079370" y="2204332"/>
                </a:lnTo>
                <a:lnTo>
                  <a:pt x="7040040" y="2219626"/>
                </a:lnTo>
                <a:lnTo>
                  <a:pt x="6994156" y="2226182"/>
                </a:lnTo>
                <a:lnTo>
                  <a:pt x="6948271" y="2219626"/>
                </a:lnTo>
                <a:lnTo>
                  <a:pt x="6908941" y="2204332"/>
                </a:lnTo>
                <a:lnTo>
                  <a:pt x="6873981" y="2175926"/>
                </a:lnTo>
                <a:lnTo>
                  <a:pt x="6847761" y="2143151"/>
                </a:lnTo>
                <a:lnTo>
                  <a:pt x="6830281" y="2101637"/>
                </a:lnTo>
                <a:lnTo>
                  <a:pt x="6825911" y="2057947"/>
                </a:lnTo>
                <a:lnTo>
                  <a:pt x="6830281" y="2012061"/>
                </a:lnTo>
                <a:lnTo>
                  <a:pt x="6847761" y="1970545"/>
                </a:lnTo>
                <a:lnTo>
                  <a:pt x="6873981" y="1937769"/>
                </a:lnTo>
                <a:lnTo>
                  <a:pt x="6908941" y="1909366"/>
                </a:lnTo>
                <a:lnTo>
                  <a:pt x="6948271" y="1894072"/>
                </a:lnTo>
                <a:close/>
                <a:moveTo>
                  <a:pt x="3192271" y="1872207"/>
                </a:moveTo>
                <a:lnTo>
                  <a:pt x="3216306" y="1876578"/>
                </a:lnTo>
                <a:lnTo>
                  <a:pt x="3235971" y="1891873"/>
                </a:lnTo>
                <a:lnTo>
                  <a:pt x="3249081" y="1911537"/>
                </a:lnTo>
                <a:lnTo>
                  <a:pt x="3253451" y="1935571"/>
                </a:lnTo>
                <a:lnTo>
                  <a:pt x="3249081" y="1959607"/>
                </a:lnTo>
                <a:lnTo>
                  <a:pt x="3235971" y="1979271"/>
                </a:lnTo>
                <a:lnTo>
                  <a:pt x="3216306" y="1994566"/>
                </a:lnTo>
                <a:lnTo>
                  <a:pt x="3192271" y="1998937"/>
                </a:lnTo>
                <a:lnTo>
                  <a:pt x="3168236" y="1994566"/>
                </a:lnTo>
                <a:lnTo>
                  <a:pt x="3146386" y="1979271"/>
                </a:lnTo>
                <a:lnTo>
                  <a:pt x="3133276" y="1959607"/>
                </a:lnTo>
                <a:lnTo>
                  <a:pt x="3128906" y="1935571"/>
                </a:lnTo>
                <a:lnTo>
                  <a:pt x="3133276" y="1911537"/>
                </a:lnTo>
                <a:lnTo>
                  <a:pt x="3146386" y="1891873"/>
                </a:lnTo>
                <a:lnTo>
                  <a:pt x="3168236" y="1876578"/>
                </a:lnTo>
                <a:close/>
                <a:moveTo>
                  <a:pt x="5125988" y="1859107"/>
                </a:moveTo>
                <a:lnTo>
                  <a:pt x="5163132" y="1865662"/>
                </a:lnTo>
                <a:lnTo>
                  <a:pt x="5193722" y="1883142"/>
                </a:lnTo>
                <a:lnTo>
                  <a:pt x="5219942" y="1907176"/>
                </a:lnTo>
                <a:lnTo>
                  <a:pt x="5235237" y="1939951"/>
                </a:lnTo>
                <a:lnTo>
                  <a:pt x="5241792" y="1974911"/>
                </a:lnTo>
                <a:lnTo>
                  <a:pt x="5235237" y="2012056"/>
                </a:lnTo>
                <a:lnTo>
                  <a:pt x="5219942" y="2044831"/>
                </a:lnTo>
                <a:lnTo>
                  <a:pt x="5193722" y="2068866"/>
                </a:lnTo>
                <a:lnTo>
                  <a:pt x="5163132" y="2086346"/>
                </a:lnTo>
                <a:lnTo>
                  <a:pt x="5125988" y="2092901"/>
                </a:lnTo>
                <a:lnTo>
                  <a:pt x="5088843" y="2086346"/>
                </a:lnTo>
                <a:lnTo>
                  <a:pt x="5058253" y="2068866"/>
                </a:lnTo>
                <a:lnTo>
                  <a:pt x="5032033" y="2044831"/>
                </a:lnTo>
                <a:lnTo>
                  <a:pt x="5014553" y="2012056"/>
                </a:lnTo>
                <a:lnTo>
                  <a:pt x="5010183" y="1974911"/>
                </a:lnTo>
                <a:lnTo>
                  <a:pt x="5014553" y="1939951"/>
                </a:lnTo>
                <a:lnTo>
                  <a:pt x="5032033" y="1907176"/>
                </a:lnTo>
                <a:lnTo>
                  <a:pt x="5058253" y="1883142"/>
                </a:lnTo>
                <a:lnTo>
                  <a:pt x="5088843" y="1865662"/>
                </a:lnTo>
                <a:close/>
                <a:moveTo>
                  <a:pt x="4140556" y="1859102"/>
                </a:moveTo>
                <a:lnTo>
                  <a:pt x="4171146" y="1863472"/>
                </a:lnTo>
                <a:lnTo>
                  <a:pt x="4192996" y="1876583"/>
                </a:lnTo>
                <a:lnTo>
                  <a:pt x="4214846" y="1896248"/>
                </a:lnTo>
                <a:lnTo>
                  <a:pt x="4225771" y="1920282"/>
                </a:lnTo>
                <a:lnTo>
                  <a:pt x="4230141" y="1948687"/>
                </a:lnTo>
                <a:lnTo>
                  <a:pt x="4225771" y="1974907"/>
                </a:lnTo>
                <a:lnTo>
                  <a:pt x="4214846" y="2001126"/>
                </a:lnTo>
                <a:lnTo>
                  <a:pt x="4192996" y="2018607"/>
                </a:lnTo>
                <a:lnTo>
                  <a:pt x="4171146" y="2033902"/>
                </a:lnTo>
                <a:lnTo>
                  <a:pt x="4140556" y="2038273"/>
                </a:lnTo>
                <a:lnTo>
                  <a:pt x="4114337" y="2033902"/>
                </a:lnTo>
                <a:lnTo>
                  <a:pt x="4088117" y="2018607"/>
                </a:lnTo>
                <a:lnTo>
                  <a:pt x="4070637" y="2001126"/>
                </a:lnTo>
                <a:lnTo>
                  <a:pt x="4057527" y="1974907"/>
                </a:lnTo>
                <a:lnTo>
                  <a:pt x="4050972" y="1948687"/>
                </a:lnTo>
                <a:lnTo>
                  <a:pt x="4057527" y="1920282"/>
                </a:lnTo>
                <a:lnTo>
                  <a:pt x="4070637" y="1896248"/>
                </a:lnTo>
                <a:lnTo>
                  <a:pt x="4088117" y="1876583"/>
                </a:lnTo>
                <a:lnTo>
                  <a:pt x="4114337" y="1863472"/>
                </a:lnTo>
                <a:close/>
                <a:moveTo>
                  <a:pt x="7455188" y="1797929"/>
                </a:moveTo>
                <a:lnTo>
                  <a:pt x="7494518" y="1802301"/>
                </a:lnTo>
                <a:lnTo>
                  <a:pt x="7525108" y="1813226"/>
                </a:lnTo>
                <a:lnTo>
                  <a:pt x="7525108" y="2138781"/>
                </a:lnTo>
                <a:lnTo>
                  <a:pt x="7494518" y="2149705"/>
                </a:lnTo>
                <a:lnTo>
                  <a:pt x="7455188" y="2154075"/>
                </a:lnTo>
                <a:lnTo>
                  <a:pt x="7407118" y="2147521"/>
                </a:lnTo>
                <a:lnTo>
                  <a:pt x="7365604" y="2127855"/>
                </a:lnTo>
                <a:lnTo>
                  <a:pt x="7328459" y="2101636"/>
                </a:lnTo>
                <a:lnTo>
                  <a:pt x="7302239" y="2064500"/>
                </a:lnTo>
                <a:lnTo>
                  <a:pt x="7282574" y="2022985"/>
                </a:lnTo>
                <a:lnTo>
                  <a:pt x="7276019" y="1974915"/>
                </a:lnTo>
                <a:lnTo>
                  <a:pt x="7282574" y="1926845"/>
                </a:lnTo>
                <a:lnTo>
                  <a:pt x="7302239" y="1887515"/>
                </a:lnTo>
                <a:lnTo>
                  <a:pt x="7328459" y="1850370"/>
                </a:lnTo>
                <a:lnTo>
                  <a:pt x="7365604" y="1821966"/>
                </a:lnTo>
                <a:lnTo>
                  <a:pt x="7407118" y="1804485"/>
                </a:lnTo>
                <a:close/>
                <a:moveTo>
                  <a:pt x="5788041" y="1690866"/>
                </a:moveTo>
                <a:lnTo>
                  <a:pt x="5829556" y="1697421"/>
                </a:lnTo>
                <a:lnTo>
                  <a:pt x="5866701" y="1714901"/>
                </a:lnTo>
                <a:lnTo>
                  <a:pt x="5892921" y="1743305"/>
                </a:lnTo>
                <a:lnTo>
                  <a:pt x="5912586" y="1778266"/>
                </a:lnTo>
                <a:lnTo>
                  <a:pt x="5919141" y="1819780"/>
                </a:lnTo>
                <a:lnTo>
                  <a:pt x="5912586" y="1861294"/>
                </a:lnTo>
                <a:lnTo>
                  <a:pt x="5892921" y="1898440"/>
                </a:lnTo>
                <a:lnTo>
                  <a:pt x="5866701" y="1924658"/>
                </a:lnTo>
                <a:lnTo>
                  <a:pt x="5829556" y="1944324"/>
                </a:lnTo>
                <a:lnTo>
                  <a:pt x="5788041" y="1950879"/>
                </a:lnTo>
                <a:lnTo>
                  <a:pt x="5746526" y="1944324"/>
                </a:lnTo>
                <a:lnTo>
                  <a:pt x="5711566" y="1924658"/>
                </a:lnTo>
                <a:lnTo>
                  <a:pt x="5683161" y="1898440"/>
                </a:lnTo>
                <a:lnTo>
                  <a:pt x="5665681" y="1861294"/>
                </a:lnTo>
                <a:lnTo>
                  <a:pt x="5659126" y="1819780"/>
                </a:lnTo>
                <a:lnTo>
                  <a:pt x="5665681" y="1778266"/>
                </a:lnTo>
                <a:lnTo>
                  <a:pt x="5683161" y="1743305"/>
                </a:lnTo>
                <a:lnTo>
                  <a:pt x="5711566" y="1714901"/>
                </a:lnTo>
                <a:lnTo>
                  <a:pt x="5746526" y="1697421"/>
                </a:lnTo>
                <a:close/>
                <a:moveTo>
                  <a:pt x="926435" y="1679918"/>
                </a:moveTo>
                <a:lnTo>
                  <a:pt x="930806" y="1679918"/>
                </a:lnTo>
                <a:lnTo>
                  <a:pt x="937361" y="1679918"/>
                </a:lnTo>
                <a:lnTo>
                  <a:pt x="939545" y="1684288"/>
                </a:lnTo>
                <a:lnTo>
                  <a:pt x="943916" y="1688658"/>
                </a:lnTo>
                <a:lnTo>
                  <a:pt x="943916" y="1695213"/>
                </a:lnTo>
                <a:lnTo>
                  <a:pt x="943916" y="1699582"/>
                </a:lnTo>
                <a:lnTo>
                  <a:pt x="939545" y="1703952"/>
                </a:lnTo>
                <a:lnTo>
                  <a:pt x="937361" y="1706137"/>
                </a:lnTo>
                <a:lnTo>
                  <a:pt x="930806" y="1708322"/>
                </a:lnTo>
                <a:lnTo>
                  <a:pt x="926435" y="1706137"/>
                </a:lnTo>
                <a:lnTo>
                  <a:pt x="922066" y="1703952"/>
                </a:lnTo>
                <a:lnTo>
                  <a:pt x="919880" y="1699582"/>
                </a:lnTo>
                <a:lnTo>
                  <a:pt x="917696" y="1695213"/>
                </a:lnTo>
                <a:lnTo>
                  <a:pt x="919880" y="1688658"/>
                </a:lnTo>
                <a:lnTo>
                  <a:pt x="922066" y="1684288"/>
                </a:lnTo>
                <a:close/>
                <a:moveTo>
                  <a:pt x="13110" y="1677731"/>
                </a:moveTo>
                <a:lnTo>
                  <a:pt x="17479" y="1679916"/>
                </a:lnTo>
                <a:lnTo>
                  <a:pt x="21851" y="1686471"/>
                </a:lnTo>
                <a:lnTo>
                  <a:pt x="24035" y="1690841"/>
                </a:lnTo>
                <a:lnTo>
                  <a:pt x="21851" y="1697395"/>
                </a:lnTo>
                <a:lnTo>
                  <a:pt x="17479" y="1699580"/>
                </a:lnTo>
                <a:lnTo>
                  <a:pt x="13110" y="1701765"/>
                </a:lnTo>
                <a:lnTo>
                  <a:pt x="4369" y="1699580"/>
                </a:lnTo>
                <a:lnTo>
                  <a:pt x="0" y="1697395"/>
                </a:lnTo>
                <a:lnTo>
                  <a:pt x="0" y="1690841"/>
                </a:lnTo>
                <a:lnTo>
                  <a:pt x="0" y="1686471"/>
                </a:lnTo>
                <a:lnTo>
                  <a:pt x="4369" y="1679916"/>
                </a:lnTo>
                <a:close/>
                <a:moveTo>
                  <a:pt x="1848501" y="1671182"/>
                </a:moveTo>
                <a:lnTo>
                  <a:pt x="1859426" y="1671182"/>
                </a:lnTo>
                <a:lnTo>
                  <a:pt x="1868166" y="1671182"/>
                </a:lnTo>
                <a:lnTo>
                  <a:pt x="1874721" y="1675552"/>
                </a:lnTo>
                <a:lnTo>
                  <a:pt x="1881276" y="1684292"/>
                </a:lnTo>
                <a:lnTo>
                  <a:pt x="1883461" y="1690847"/>
                </a:lnTo>
                <a:lnTo>
                  <a:pt x="1885646" y="1699587"/>
                </a:lnTo>
                <a:lnTo>
                  <a:pt x="1883461" y="1708327"/>
                </a:lnTo>
                <a:lnTo>
                  <a:pt x="1881276" y="1714882"/>
                </a:lnTo>
                <a:lnTo>
                  <a:pt x="1874721" y="1721436"/>
                </a:lnTo>
                <a:lnTo>
                  <a:pt x="1868166" y="1725806"/>
                </a:lnTo>
                <a:lnTo>
                  <a:pt x="1859426" y="1725806"/>
                </a:lnTo>
                <a:lnTo>
                  <a:pt x="1848501" y="1725806"/>
                </a:lnTo>
                <a:lnTo>
                  <a:pt x="1841946" y="1721436"/>
                </a:lnTo>
                <a:lnTo>
                  <a:pt x="1835391" y="1714882"/>
                </a:lnTo>
                <a:lnTo>
                  <a:pt x="1831021" y="1708327"/>
                </a:lnTo>
                <a:lnTo>
                  <a:pt x="1831021" y="1699587"/>
                </a:lnTo>
                <a:lnTo>
                  <a:pt x="1831021" y="1690847"/>
                </a:lnTo>
                <a:lnTo>
                  <a:pt x="1835391" y="1684292"/>
                </a:lnTo>
                <a:lnTo>
                  <a:pt x="1841946" y="1675552"/>
                </a:lnTo>
                <a:close/>
                <a:moveTo>
                  <a:pt x="2794602" y="1660262"/>
                </a:moveTo>
                <a:lnTo>
                  <a:pt x="2820822" y="1666817"/>
                </a:lnTo>
                <a:lnTo>
                  <a:pt x="2836117" y="1684297"/>
                </a:lnTo>
                <a:lnTo>
                  <a:pt x="2842672" y="1708332"/>
                </a:lnTo>
                <a:lnTo>
                  <a:pt x="2836117" y="1732368"/>
                </a:lnTo>
                <a:lnTo>
                  <a:pt x="2820822" y="1749847"/>
                </a:lnTo>
                <a:lnTo>
                  <a:pt x="2794602" y="1756402"/>
                </a:lnTo>
                <a:lnTo>
                  <a:pt x="2770567" y="1749847"/>
                </a:lnTo>
                <a:lnTo>
                  <a:pt x="2753087" y="1732368"/>
                </a:lnTo>
                <a:lnTo>
                  <a:pt x="2746532" y="1708332"/>
                </a:lnTo>
                <a:lnTo>
                  <a:pt x="2753087" y="1684297"/>
                </a:lnTo>
                <a:lnTo>
                  <a:pt x="2770567" y="1666817"/>
                </a:lnTo>
                <a:close/>
                <a:moveTo>
                  <a:pt x="4737060" y="1655903"/>
                </a:moveTo>
                <a:lnTo>
                  <a:pt x="4767649" y="1660272"/>
                </a:lnTo>
                <a:lnTo>
                  <a:pt x="4793869" y="1673382"/>
                </a:lnTo>
                <a:lnTo>
                  <a:pt x="4815719" y="1695231"/>
                </a:lnTo>
                <a:lnTo>
                  <a:pt x="4828829" y="1721451"/>
                </a:lnTo>
                <a:lnTo>
                  <a:pt x="4833199" y="1752041"/>
                </a:lnTo>
                <a:lnTo>
                  <a:pt x="4828829" y="1782632"/>
                </a:lnTo>
                <a:lnTo>
                  <a:pt x="4815719" y="1808851"/>
                </a:lnTo>
                <a:lnTo>
                  <a:pt x="4793869" y="1828517"/>
                </a:lnTo>
                <a:lnTo>
                  <a:pt x="4767649" y="1843811"/>
                </a:lnTo>
                <a:lnTo>
                  <a:pt x="4737060" y="1848181"/>
                </a:lnTo>
                <a:lnTo>
                  <a:pt x="4708655" y="1843811"/>
                </a:lnTo>
                <a:lnTo>
                  <a:pt x="4680250" y="1828517"/>
                </a:lnTo>
                <a:lnTo>
                  <a:pt x="4660585" y="1808851"/>
                </a:lnTo>
                <a:lnTo>
                  <a:pt x="4645290" y="1782632"/>
                </a:lnTo>
                <a:lnTo>
                  <a:pt x="4640920" y="1752041"/>
                </a:lnTo>
                <a:lnTo>
                  <a:pt x="4645290" y="1721451"/>
                </a:lnTo>
                <a:lnTo>
                  <a:pt x="4660585" y="1695231"/>
                </a:lnTo>
                <a:lnTo>
                  <a:pt x="4680250" y="1673382"/>
                </a:lnTo>
                <a:lnTo>
                  <a:pt x="4708655" y="1660272"/>
                </a:lnTo>
                <a:close/>
                <a:moveTo>
                  <a:pt x="3749444" y="1651527"/>
                </a:moveTo>
                <a:lnTo>
                  <a:pt x="3777849" y="1655898"/>
                </a:lnTo>
                <a:lnTo>
                  <a:pt x="3799699" y="1671192"/>
                </a:lnTo>
                <a:lnTo>
                  <a:pt x="3817179" y="1695227"/>
                </a:lnTo>
                <a:lnTo>
                  <a:pt x="3821549" y="1721447"/>
                </a:lnTo>
                <a:lnTo>
                  <a:pt x="3817179" y="1749850"/>
                </a:lnTo>
                <a:lnTo>
                  <a:pt x="3799699" y="1771700"/>
                </a:lnTo>
                <a:lnTo>
                  <a:pt x="3777849" y="1789181"/>
                </a:lnTo>
                <a:lnTo>
                  <a:pt x="3749444" y="1793551"/>
                </a:lnTo>
                <a:lnTo>
                  <a:pt x="3723224" y="1789181"/>
                </a:lnTo>
                <a:lnTo>
                  <a:pt x="3699189" y="1771700"/>
                </a:lnTo>
                <a:lnTo>
                  <a:pt x="3683894" y="1749850"/>
                </a:lnTo>
                <a:lnTo>
                  <a:pt x="3679524" y="1721447"/>
                </a:lnTo>
                <a:lnTo>
                  <a:pt x="3683894" y="1695227"/>
                </a:lnTo>
                <a:lnTo>
                  <a:pt x="3699189" y="1671192"/>
                </a:lnTo>
                <a:lnTo>
                  <a:pt x="3723224" y="1655898"/>
                </a:lnTo>
                <a:close/>
                <a:moveTo>
                  <a:pt x="6559342" y="1620947"/>
                </a:moveTo>
                <a:lnTo>
                  <a:pt x="6596486" y="1627502"/>
                </a:lnTo>
                <a:lnTo>
                  <a:pt x="6631446" y="1642797"/>
                </a:lnTo>
                <a:lnTo>
                  <a:pt x="6662036" y="1664646"/>
                </a:lnTo>
                <a:lnTo>
                  <a:pt x="6683886" y="1695236"/>
                </a:lnTo>
                <a:lnTo>
                  <a:pt x="6696996" y="1728011"/>
                </a:lnTo>
                <a:lnTo>
                  <a:pt x="6703551" y="1767341"/>
                </a:lnTo>
                <a:lnTo>
                  <a:pt x="6696996" y="1806672"/>
                </a:lnTo>
                <a:lnTo>
                  <a:pt x="6683886" y="1841631"/>
                </a:lnTo>
                <a:lnTo>
                  <a:pt x="6662036" y="1870035"/>
                </a:lnTo>
                <a:lnTo>
                  <a:pt x="6631446" y="1894071"/>
                </a:lnTo>
                <a:lnTo>
                  <a:pt x="6596486" y="1907180"/>
                </a:lnTo>
                <a:lnTo>
                  <a:pt x="6559342" y="1913735"/>
                </a:lnTo>
                <a:lnTo>
                  <a:pt x="6520012" y="1907180"/>
                </a:lnTo>
                <a:lnTo>
                  <a:pt x="6485052" y="1894071"/>
                </a:lnTo>
                <a:lnTo>
                  <a:pt x="6456647" y="1870035"/>
                </a:lnTo>
                <a:lnTo>
                  <a:pt x="6432612" y="1841631"/>
                </a:lnTo>
                <a:lnTo>
                  <a:pt x="6417317" y="1806672"/>
                </a:lnTo>
                <a:lnTo>
                  <a:pt x="6412947" y="1767341"/>
                </a:lnTo>
                <a:lnTo>
                  <a:pt x="6417317" y="1728011"/>
                </a:lnTo>
                <a:lnTo>
                  <a:pt x="6432612" y="1695236"/>
                </a:lnTo>
                <a:lnTo>
                  <a:pt x="6456647" y="1664646"/>
                </a:lnTo>
                <a:lnTo>
                  <a:pt x="6485052" y="1642797"/>
                </a:lnTo>
                <a:lnTo>
                  <a:pt x="6520012" y="1627502"/>
                </a:lnTo>
                <a:close/>
                <a:moveTo>
                  <a:pt x="5392557" y="1467994"/>
                </a:moveTo>
                <a:lnTo>
                  <a:pt x="5431886" y="1474549"/>
                </a:lnTo>
                <a:lnTo>
                  <a:pt x="5466846" y="1494214"/>
                </a:lnTo>
                <a:lnTo>
                  <a:pt x="5493066" y="1518249"/>
                </a:lnTo>
                <a:lnTo>
                  <a:pt x="5510546" y="1553210"/>
                </a:lnTo>
                <a:lnTo>
                  <a:pt x="5517101" y="1592539"/>
                </a:lnTo>
                <a:lnTo>
                  <a:pt x="5510546" y="1629684"/>
                </a:lnTo>
                <a:lnTo>
                  <a:pt x="5493066" y="1664643"/>
                </a:lnTo>
                <a:lnTo>
                  <a:pt x="5466846" y="1690862"/>
                </a:lnTo>
                <a:lnTo>
                  <a:pt x="5431886" y="1708342"/>
                </a:lnTo>
                <a:lnTo>
                  <a:pt x="5392557" y="1714896"/>
                </a:lnTo>
                <a:lnTo>
                  <a:pt x="5357597" y="1708342"/>
                </a:lnTo>
                <a:lnTo>
                  <a:pt x="5322637" y="1690862"/>
                </a:lnTo>
                <a:lnTo>
                  <a:pt x="5294232" y="1664643"/>
                </a:lnTo>
                <a:lnTo>
                  <a:pt x="5278937" y="1629684"/>
                </a:lnTo>
                <a:lnTo>
                  <a:pt x="5272382" y="1592539"/>
                </a:lnTo>
                <a:lnTo>
                  <a:pt x="5278937" y="1553210"/>
                </a:lnTo>
                <a:lnTo>
                  <a:pt x="5294232" y="1518249"/>
                </a:lnTo>
                <a:lnTo>
                  <a:pt x="5322637" y="1494214"/>
                </a:lnTo>
                <a:lnTo>
                  <a:pt x="5357597" y="1474549"/>
                </a:lnTo>
                <a:close/>
                <a:moveTo>
                  <a:pt x="528768" y="1452677"/>
                </a:moveTo>
                <a:lnTo>
                  <a:pt x="533137" y="1454862"/>
                </a:lnTo>
                <a:lnTo>
                  <a:pt x="537507" y="1459232"/>
                </a:lnTo>
                <a:lnTo>
                  <a:pt x="537507" y="1463602"/>
                </a:lnTo>
                <a:lnTo>
                  <a:pt x="537507" y="1470157"/>
                </a:lnTo>
                <a:lnTo>
                  <a:pt x="533137" y="1472342"/>
                </a:lnTo>
                <a:lnTo>
                  <a:pt x="528768" y="1474527"/>
                </a:lnTo>
                <a:lnTo>
                  <a:pt x="522211" y="1472342"/>
                </a:lnTo>
                <a:lnTo>
                  <a:pt x="517841" y="1470157"/>
                </a:lnTo>
                <a:lnTo>
                  <a:pt x="517841" y="1463602"/>
                </a:lnTo>
                <a:lnTo>
                  <a:pt x="517841" y="1459232"/>
                </a:lnTo>
                <a:lnTo>
                  <a:pt x="522211" y="1454862"/>
                </a:lnTo>
                <a:close/>
                <a:moveTo>
                  <a:pt x="1459575" y="1450497"/>
                </a:moveTo>
                <a:lnTo>
                  <a:pt x="1466130" y="1452682"/>
                </a:lnTo>
                <a:lnTo>
                  <a:pt x="1472685" y="1457052"/>
                </a:lnTo>
                <a:lnTo>
                  <a:pt x="1477054" y="1463606"/>
                </a:lnTo>
                <a:lnTo>
                  <a:pt x="1479240" y="1470161"/>
                </a:lnTo>
                <a:lnTo>
                  <a:pt x="1477054" y="1476716"/>
                </a:lnTo>
                <a:lnTo>
                  <a:pt x="1472685" y="1485456"/>
                </a:lnTo>
                <a:lnTo>
                  <a:pt x="1466130" y="1489826"/>
                </a:lnTo>
                <a:lnTo>
                  <a:pt x="1459575" y="1492011"/>
                </a:lnTo>
                <a:lnTo>
                  <a:pt x="1450834" y="1489826"/>
                </a:lnTo>
                <a:lnTo>
                  <a:pt x="1444279" y="1485456"/>
                </a:lnTo>
                <a:lnTo>
                  <a:pt x="1439908" y="1476716"/>
                </a:lnTo>
                <a:lnTo>
                  <a:pt x="1437724" y="1470161"/>
                </a:lnTo>
                <a:lnTo>
                  <a:pt x="1439908" y="1463606"/>
                </a:lnTo>
                <a:lnTo>
                  <a:pt x="1444279" y="1457052"/>
                </a:lnTo>
                <a:lnTo>
                  <a:pt x="1450834" y="1452682"/>
                </a:lnTo>
                <a:close/>
                <a:moveTo>
                  <a:pt x="4348131" y="1443955"/>
                </a:moveTo>
                <a:lnTo>
                  <a:pt x="4380905" y="1450509"/>
                </a:lnTo>
                <a:lnTo>
                  <a:pt x="4409310" y="1467990"/>
                </a:lnTo>
                <a:lnTo>
                  <a:pt x="4426790" y="1496394"/>
                </a:lnTo>
                <a:lnTo>
                  <a:pt x="4433345" y="1526984"/>
                </a:lnTo>
                <a:lnTo>
                  <a:pt x="4426790" y="1559760"/>
                </a:lnTo>
                <a:lnTo>
                  <a:pt x="4409310" y="1588165"/>
                </a:lnTo>
                <a:lnTo>
                  <a:pt x="4380905" y="1605644"/>
                </a:lnTo>
                <a:lnTo>
                  <a:pt x="4348131" y="1610014"/>
                </a:lnTo>
                <a:lnTo>
                  <a:pt x="4317541" y="1605644"/>
                </a:lnTo>
                <a:lnTo>
                  <a:pt x="4289136" y="1588165"/>
                </a:lnTo>
                <a:lnTo>
                  <a:pt x="4271656" y="1559760"/>
                </a:lnTo>
                <a:lnTo>
                  <a:pt x="4267286" y="1526984"/>
                </a:lnTo>
                <a:lnTo>
                  <a:pt x="4271656" y="1496394"/>
                </a:lnTo>
                <a:lnTo>
                  <a:pt x="4289136" y="1467990"/>
                </a:lnTo>
                <a:lnTo>
                  <a:pt x="4317541" y="1450509"/>
                </a:lnTo>
                <a:close/>
                <a:moveTo>
                  <a:pt x="2399119" y="1443945"/>
                </a:moveTo>
                <a:lnTo>
                  <a:pt x="2418784" y="1448315"/>
                </a:lnTo>
                <a:lnTo>
                  <a:pt x="2431894" y="1461425"/>
                </a:lnTo>
                <a:lnTo>
                  <a:pt x="2438449" y="1478905"/>
                </a:lnTo>
                <a:lnTo>
                  <a:pt x="2431894" y="1500755"/>
                </a:lnTo>
                <a:lnTo>
                  <a:pt x="2418784" y="1513865"/>
                </a:lnTo>
                <a:lnTo>
                  <a:pt x="2399119" y="1518235"/>
                </a:lnTo>
                <a:lnTo>
                  <a:pt x="2381639" y="1513865"/>
                </a:lnTo>
                <a:lnTo>
                  <a:pt x="2368529" y="1500755"/>
                </a:lnTo>
                <a:lnTo>
                  <a:pt x="2364159" y="1478905"/>
                </a:lnTo>
                <a:lnTo>
                  <a:pt x="2368529" y="1461425"/>
                </a:lnTo>
                <a:lnTo>
                  <a:pt x="2381639" y="1448315"/>
                </a:lnTo>
                <a:close/>
                <a:moveTo>
                  <a:pt x="3360515" y="1439579"/>
                </a:moveTo>
                <a:lnTo>
                  <a:pt x="3382365" y="1443950"/>
                </a:lnTo>
                <a:lnTo>
                  <a:pt x="3399845" y="1454875"/>
                </a:lnTo>
                <a:lnTo>
                  <a:pt x="3415140" y="1474540"/>
                </a:lnTo>
                <a:lnTo>
                  <a:pt x="3419510" y="1498575"/>
                </a:lnTo>
                <a:lnTo>
                  <a:pt x="3415140" y="1520425"/>
                </a:lnTo>
                <a:lnTo>
                  <a:pt x="3399845" y="1540090"/>
                </a:lnTo>
                <a:lnTo>
                  <a:pt x="3382365" y="1553200"/>
                </a:lnTo>
                <a:lnTo>
                  <a:pt x="3360515" y="1557570"/>
                </a:lnTo>
                <a:lnTo>
                  <a:pt x="3336480" y="1553200"/>
                </a:lnTo>
                <a:lnTo>
                  <a:pt x="3319000" y="1540090"/>
                </a:lnTo>
                <a:lnTo>
                  <a:pt x="3303705" y="1520425"/>
                </a:lnTo>
                <a:lnTo>
                  <a:pt x="3299335" y="1498575"/>
                </a:lnTo>
                <a:lnTo>
                  <a:pt x="3303705" y="1474540"/>
                </a:lnTo>
                <a:lnTo>
                  <a:pt x="3319000" y="1454875"/>
                </a:lnTo>
                <a:lnTo>
                  <a:pt x="3336480" y="1443950"/>
                </a:lnTo>
                <a:close/>
                <a:moveTo>
                  <a:pt x="6989786" y="1435222"/>
                </a:moveTo>
                <a:lnTo>
                  <a:pt x="7031300" y="1439592"/>
                </a:lnTo>
                <a:lnTo>
                  <a:pt x="7068445" y="1454887"/>
                </a:lnTo>
                <a:lnTo>
                  <a:pt x="7099035" y="1478922"/>
                </a:lnTo>
                <a:lnTo>
                  <a:pt x="7123070" y="1509512"/>
                </a:lnTo>
                <a:lnTo>
                  <a:pt x="7138365" y="1548842"/>
                </a:lnTo>
                <a:lnTo>
                  <a:pt x="7144920" y="1590357"/>
                </a:lnTo>
                <a:lnTo>
                  <a:pt x="7138365" y="1629686"/>
                </a:lnTo>
                <a:lnTo>
                  <a:pt x="7123070" y="1666831"/>
                </a:lnTo>
                <a:lnTo>
                  <a:pt x="7099035" y="1699605"/>
                </a:lnTo>
                <a:lnTo>
                  <a:pt x="7068445" y="1721454"/>
                </a:lnTo>
                <a:lnTo>
                  <a:pt x="7031300" y="1738935"/>
                </a:lnTo>
                <a:lnTo>
                  <a:pt x="6989786" y="1743304"/>
                </a:lnTo>
                <a:lnTo>
                  <a:pt x="6948271" y="1738935"/>
                </a:lnTo>
                <a:lnTo>
                  <a:pt x="6913311" y="1721454"/>
                </a:lnTo>
                <a:lnTo>
                  <a:pt x="6880536" y="1699605"/>
                </a:lnTo>
                <a:lnTo>
                  <a:pt x="6856501" y="1666831"/>
                </a:lnTo>
                <a:lnTo>
                  <a:pt x="6841206" y="1629686"/>
                </a:lnTo>
                <a:lnTo>
                  <a:pt x="6834651" y="1590357"/>
                </a:lnTo>
                <a:lnTo>
                  <a:pt x="6841206" y="1548842"/>
                </a:lnTo>
                <a:lnTo>
                  <a:pt x="6856501" y="1509512"/>
                </a:lnTo>
                <a:lnTo>
                  <a:pt x="6880536" y="1478922"/>
                </a:lnTo>
                <a:lnTo>
                  <a:pt x="6913311" y="1454887"/>
                </a:lnTo>
                <a:lnTo>
                  <a:pt x="6948271" y="1439592"/>
                </a:lnTo>
                <a:close/>
                <a:moveTo>
                  <a:pt x="6137639" y="1371857"/>
                </a:moveTo>
                <a:lnTo>
                  <a:pt x="6179154" y="1378412"/>
                </a:lnTo>
                <a:lnTo>
                  <a:pt x="6216299" y="1398077"/>
                </a:lnTo>
                <a:lnTo>
                  <a:pt x="6244704" y="1426481"/>
                </a:lnTo>
                <a:lnTo>
                  <a:pt x="6266554" y="1463626"/>
                </a:lnTo>
                <a:lnTo>
                  <a:pt x="6273109" y="1507327"/>
                </a:lnTo>
                <a:lnTo>
                  <a:pt x="6266554" y="1551027"/>
                </a:lnTo>
                <a:lnTo>
                  <a:pt x="6244704" y="1588172"/>
                </a:lnTo>
                <a:lnTo>
                  <a:pt x="6216299" y="1616577"/>
                </a:lnTo>
                <a:lnTo>
                  <a:pt x="6179154" y="1636241"/>
                </a:lnTo>
                <a:lnTo>
                  <a:pt x="6137639" y="1642796"/>
                </a:lnTo>
                <a:lnTo>
                  <a:pt x="6093939" y="1636241"/>
                </a:lnTo>
                <a:lnTo>
                  <a:pt x="6058979" y="1616577"/>
                </a:lnTo>
                <a:lnTo>
                  <a:pt x="6028389" y="1588172"/>
                </a:lnTo>
                <a:lnTo>
                  <a:pt x="6010909" y="1551027"/>
                </a:lnTo>
                <a:lnTo>
                  <a:pt x="6004354" y="1507327"/>
                </a:lnTo>
                <a:lnTo>
                  <a:pt x="6010909" y="1463626"/>
                </a:lnTo>
                <a:lnTo>
                  <a:pt x="6028389" y="1426481"/>
                </a:lnTo>
                <a:lnTo>
                  <a:pt x="6058979" y="1398077"/>
                </a:lnTo>
                <a:lnTo>
                  <a:pt x="6093939" y="1378412"/>
                </a:lnTo>
                <a:close/>
                <a:moveTo>
                  <a:pt x="7455188" y="1367488"/>
                </a:moveTo>
                <a:lnTo>
                  <a:pt x="7494518" y="1371859"/>
                </a:lnTo>
                <a:lnTo>
                  <a:pt x="7525108" y="1384969"/>
                </a:lnTo>
                <a:lnTo>
                  <a:pt x="7525108" y="1669016"/>
                </a:lnTo>
                <a:lnTo>
                  <a:pt x="7494518" y="1684311"/>
                </a:lnTo>
                <a:lnTo>
                  <a:pt x="7455188" y="1688682"/>
                </a:lnTo>
                <a:lnTo>
                  <a:pt x="7411488" y="1679941"/>
                </a:lnTo>
                <a:lnTo>
                  <a:pt x="7374344" y="1664646"/>
                </a:lnTo>
                <a:lnTo>
                  <a:pt x="7339384" y="1640612"/>
                </a:lnTo>
                <a:lnTo>
                  <a:pt x="7317534" y="1607838"/>
                </a:lnTo>
                <a:lnTo>
                  <a:pt x="7297869" y="1568508"/>
                </a:lnTo>
                <a:lnTo>
                  <a:pt x="7293499" y="1526993"/>
                </a:lnTo>
                <a:lnTo>
                  <a:pt x="7297869" y="1485478"/>
                </a:lnTo>
                <a:lnTo>
                  <a:pt x="7317534" y="1448334"/>
                </a:lnTo>
                <a:lnTo>
                  <a:pt x="7339384" y="1413374"/>
                </a:lnTo>
                <a:lnTo>
                  <a:pt x="7374344" y="1389339"/>
                </a:lnTo>
                <a:lnTo>
                  <a:pt x="7411488" y="1371859"/>
                </a:lnTo>
                <a:close/>
                <a:moveTo>
                  <a:pt x="5001443" y="1253863"/>
                </a:moveTo>
                <a:lnTo>
                  <a:pt x="5036403" y="1260419"/>
                </a:lnTo>
                <a:lnTo>
                  <a:pt x="5066993" y="1275714"/>
                </a:lnTo>
                <a:lnTo>
                  <a:pt x="5088843" y="1299749"/>
                </a:lnTo>
                <a:lnTo>
                  <a:pt x="5106323" y="1328153"/>
                </a:lnTo>
                <a:lnTo>
                  <a:pt x="5112878" y="1363112"/>
                </a:lnTo>
                <a:lnTo>
                  <a:pt x="5106323" y="1400257"/>
                </a:lnTo>
                <a:lnTo>
                  <a:pt x="5088843" y="1428662"/>
                </a:lnTo>
                <a:lnTo>
                  <a:pt x="5066993" y="1452697"/>
                </a:lnTo>
                <a:lnTo>
                  <a:pt x="5036403" y="1467992"/>
                </a:lnTo>
                <a:lnTo>
                  <a:pt x="5001443" y="1472363"/>
                </a:lnTo>
                <a:lnTo>
                  <a:pt x="4966483" y="1467992"/>
                </a:lnTo>
                <a:lnTo>
                  <a:pt x="4935893" y="1452697"/>
                </a:lnTo>
                <a:lnTo>
                  <a:pt x="4914043" y="1428662"/>
                </a:lnTo>
                <a:lnTo>
                  <a:pt x="4896563" y="1400257"/>
                </a:lnTo>
                <a:lnTo>
                  <a:pt x="4892193" y="1363112"/>
                </a:lnTo>
                <a:lnTo>
                  <a:pt x="4896563" y="1328153"/>
                </a:lnTo>
                <a:lnTo>
                  <a:pt x="4914043" y="1299749"/>
                </a:lnTo>
                <a:lnTo>
                  <a:pt x="4935893" y="1275714"/>
                </a:lnTo>
                <a:lnTo>
                  <a:pt x="4966483" y="1260419"/>
                </a:lnTo>
                <a:close/>
                <a:moveTo>
                  <a:pt x="3961388" y="1238563"/>
                </a:moveTo>
                <a:lnTo>
                  <a:pt x="3985423" y="1242933"/>
                </a:lnTo>
                <a:lnTo>
                  <a:pt x="4009458" y="1256044"/>
                </a:lnTo>
                <a:lnTo>
                  <a:pt x="4022568" y="1277892"/>
                </a:lnTo>
                <a:lnTo>
                  <a:pt x="4026938" y="1304113"/>
                </a:lnTo>
                <a:lnTo>
                  <a:pt x="4022568" y="1328147"/>
                </a:lnTo>
                <a:lnTo>
                  <a:pt x="4009458" y="1349997"/>
                </a:lnTo>
                <a:lnTo>
                  <a:pt x="3985423" y="1363106"/>
                </a:lnTo>
                <a:lnTo>
                  <a:pt x="3961388" y="1369662"/>
                </a:lnTo>
                <a:lnTo>
                  <a:pt x="3935168" y="1363106"/>
                </a:lnTo>
                <a:lnTo>
                  <a:pt x="3915503" y="1349997"/>
                </a:lnTo>
                <a:lnTo>
                  <a:pt x="3900208" y="1328147"/>
                </a:lnTo>
                <a:lnTo>
                  <a:pt x="3893653" y="1304113"/>
                </a:lnTo>
                <a:lnTo>
                  <a:pt x="3900208" y="1277892"/>
                </a:lnTo>
                <a:lnTo>
                  <a:pt x="3915503" y="1256044"/>
                </a:lnTo>
                <a:lnTo>
                  <a:pt x="3935168" y="1242933"/>
                </a:lnTo>
                <a:close/>
                <a:moveTo>
                  <a:pt x="1061905" y="1229810"/>
                </a:moveTo>
                <a:lnTo>
                  <a:pt x="1066274" y="1234180"/>
                </a:lnTo>
                <a:lnTo>
                  <a:pt x="1070644" y="1238550"/>
                </a:lnTo>
                <a:lnTo>
                  <a:pt x="1072829" y="1242920"/>
                </a:lnTo>
                <a:lnTo>
                  <a:pt x="1070644" y="1249475"/>
                </a:lnTo>
                <a:lnTo>
                  <a:pt x="1066274" y="1253845"/>
                </a:lnTo>
                <a:lnTo>
                  <a:pt x="1061905" y="1256030"/>
                </a:lnTo>
                <a:lnTo>
                  <a:pt x="1053165" y="1253845"/>
                </a:lnTo>
                <a:lnTo>
                  <a:pt x="1048795" y="1249475"/>
                </a:lnTo>
                <a:lnTo>
                  <a:pt x="1046610" y="1242920"/>
                </a:lnTo>
                <a:lnTo>
                  <a:pt x="1048795" y="1238550"/>
                </a:lnTo>
                <a:lnTo>
                  <a:pt x="1053165" y="1234180"/>
                </a:lnTo>
                <a:close/>
                <a:moveTo>
                  <a:pt x="2969401" y="1227633"/>
                </a:moveTo>
                <a:lnTo>
                  <a:pt x="2991251" y="1236373"/>
                </a:lnTo>
                <a:lnTo>
                  <a:pt x="3008731" y="1251669"/>
                </a:lnTo>
                <a:lnTo>
                  <a:pt x="3013101" y="1271333"/>
                </a:lnTo>
                <a:lnTo>
                  <a:pt x="3008731" y="1295368"/>
                </a:lnTo>
                <a:lnTo>
                  <a:pt x="2991251" y="1310663"/>
                </a:lnTo>
                <a:lnTo>
                  <a:pt x="2969401" y="1315034"/>
                </a:lnTo>
                <a:lnTo>
                  <a:pt x="2947551" y="1310663"/>
                </a:lnTo>
                <a:lnTo>
                  <a:pt x="2932256" y="1295368"/>
                </a:lnTo>
                <a:lnTo>
                  <a:pt x="2925701" y="1271333"/>
                </a:lnTo>
                <a:lnTo>
                  <a:pt x="2932256" y="1251669"/>
                </a:lnTo>
                <a:lnTo>
                  <a:pt x="2947551" y="1236373"/>
                </a:lnTo>
                <a:close/>
                <a:moveTo>
                  <a:pt x="2005820" y="1227629"/>
                </a:moveTo>
                <a:lnTo>
                  <a:pt x="2014560" y="1229814"/>
                </a:lnTo>
                <a:lnTo>
                  <a:pt x="2021115" y="1234184"/>
                </a:lnTo>
                <a:lnTo>
                  <a:pt x="2027670" y="1240739"/>
                </a:lnTo>
                <a:lnTo>
                  <a:pt x="2029855" y="1247294"/>
                </a:lnTo>
                <a:lnTo>
                  <a:pt x="2032040" y="1253849"/>
                </a:lnTo>
                <a:lnTo>
                  <a:pt x="2029855" y="1262588"/>
                </a:lnTo>
                <a:lnTo>
                  <a:pt x="2027670" y="1269143"/>
                </a:lnTo>
                <a:lnTo>
                  <a:pt x="2021115" y="1273513"/>
                </a:lnTo>
                <a:lnTo>
                  <a:pt x="2014560" y="1277883"/>
                </a:lnTo>
                <a:lnTo>
                  <a:pt x="2005820" y="1277883"/>
                </a:lnTo>
                <a:lnTo>
                  <a:pt x="1997080" y="1277883"/>
                </a:lnTo>
                <a:lnTo>
                  <a:pt x="1990525" y="1273513"/>
                </a:lnTo>
                <a:lnTo>
                  <a:pt x="1986155" y="1269143"/>
                </a:lnTo>
                <a:lnTo>
                  <a:pt x="1981785" y="1262588"/>
                </a:lnTo>
                <a:lnTo>
                  <a:pt x="1981785" y="1253849"/>
                </a:lnTo>
                <a:lnTo>
                  <a:pt x="1981785" y="1247294"/>
                </a:lnTo>
                <a:lnTo>
                  <a:pt x="1986155" y="1240739"/>
                </a:lnTo>
                <a:lnTo>
                  <a:pt x="1990525" y="1234184"/>
                </a:lnTo>
                <a:lnTo>
                  <a:pt x="1997080" y="1229814"/>
                </a:lnTo>
                <a:close/>
                <a:moveTo>
                  <a:pt x="126728" y="1223253"/>
                </a:moveTo>
                <a:lnTo>
                  <a:pt x="131099" y="1225438"/>
                </a:lnTo>
                <a:lnTo>
                  <a:pt x="135468" y="1227623"/>
                </a:lnTo>
                <a:lnTo>
                  <a:pt x="137654" y="1236363"/>
                </a:lnTo>
                <a:lnTo>
                  <a:pt x="135468" y="1240732"/>
                </a:lnTo>
                <a:lnTo>
                  <a:pt x="131099" y="1245102"/>
                </a:lnTo>
                <a:lnTo>
                  <a:pt x="126728" y="1247287"/>
                </a:lnTo>
                <a:lnTo>
                  <a:pt x="120173" y="1245102"/>
                </a:lnTo>
                <a:lnTo>
                  <a:pt x="115804" y="1240732"/>
                </a:lnTo>
                <a:lnTo>
                  <a:pt x="115804" y="1236363"/>
                </a:lnTo>
                <a:lnTo>
                  <a:pt x="115804" y="1227623"/>
                </a:lnTo>
                <a:lnTo>
                  <a:pt x="120173" y="1225438"/>
                </a:lnTo>
                <a:close/>
                <a:moveTo>
                  <a:pt x="5726860" y="1148986"/>
                </a:moveTo>
                <a:lnTo>
                  <a:pt x="5761820" y="1153356"/>
                </a:lnTo>
                <a:lnTo>
                  <a:pt x="5792410" y="1168651"/>
                </a:lnTo>
                <a:lnTo>
                  <a:pt x="5816445" y="1194870"/>
                </a:lnTo>
                <a:lnTo>
                  <a:pt x="5831740" y="1223276"/>
                </a:lnTo>
                <a:lnTo>
                  <a:pt x="5838295" y="1260422"/>
                </a:lnTo>
                <a:lnTo>
                  <a:pt x="5831740" y="1295381"/>
                </a:lnTo>
                <a:lnTo>
                  <a:pt x="5816445" y="1325971"/>
                </a:lnTo>
                <a:lnTo>
                  <a:pt x="5792410" y="1352191"/>
                </a:lnTo>
                <a:lnTo>
                  <a:pt x="5761820" y="1367485"/>
                </a:lnTo>
                <a:lnTo>
                  <a:pt x="5726860" y="1371856"/>
                </a:lnTo>
                <a:lnTo>
                  <a:pt x="5689715" y="1367485"/>
                </a:lnTo>
                <a:lnTo>
                  <a:pt x="5661310" y="1352191"/>
                </a:lnTo>
                <a:lnTo>
                  <a:pt x="5635090" y="1325971"/>
                </a:lnTo>
                <a:lnTo>
                  <a:pt x="5619795" y="1295381"/>
                </a:lnTo>
                <a:lnTo>
                  <a:pt x="5613240" y="1260422"/>
                </a:lnTo>
                <a:lnTo>
                  <a:pt x="5619795" y="1223276"/>
                </a:lnTo>
                <a:lnTo>
                  <a:pt x="5635090" y="1194870"/>
                </a:lnTo>
                <a:lnTo>
                  <a:pt x="5661310" y="1168651"/>
                </a:lnTo>
                <a:lnTo>
                  <a:pt x="5689715" y="1153356"/>
                </a:lnTo>
                <a:close/>
                <a:moveTo>
                  <a:pt x="6541863" y="1142431"/>
                </a:moveTo>
                <a:lnTo>
                  <a:pt x="6583378" y="1148986"/>
                </a:lnTo>
                <a:lnTo>
                  <a:pt x="6620523" y="1166466"/>
                </a:lnTo>
                <a:lnTo>
                  <a:pt x="6648928" y="1194870"/>
                </a:lnTo>
                <a:lnTo>
                  <a:pt x="6668593" y="1229832"/>
                </a:lnTo>
                <a:lnTo>
                  <a:pt x="6675148" y="1273532"/>
                </a:lnTo>
                <a:lnTo>
                  <a:pt x="6668593" y="1315046"/>
                </a:lnTo>
                <a:lnTo>
                  <a:pt x="6648928" y="1352192"/>
                </a:lnTo>
                <a:lnTo>
                  <a:pt x="6620523" y="1378411"/>
                </a:lnTo>
                <a:lnTo>
                  <a:pt x="6583378" y="1398076"/>
                </a:lnTo>
                <a:lnTo>
                  <a:pt x="6541863" y="1404631"/>
                </a:lnTo>
                <a:lnTo>
                  <a:pt x="6502533" y="1398076"/>
                </a:lnTo>
                <a:lnTo>
                  <a:pt x="6465388" y="1378411"/>
                </a:lnTo>
                <a:lnTo>
                  <a:pt x="6434798" y="1352192"/>
                </a:lnTo>
                <a:lnTo>
                  <a:pt x="6417318" y="1315046"/>
                </a:lnTo>
                <a:lnTo>
                  <a:pt x="6410763" y="1273532"/>
                </a:lnTo>
                <a:lnTo>
                  <a:pt x="6417318" y="1229832"/>
                </a:lnTo>
                <a:lnTo>
                  <a:pt x="6434798" y="1194870"/>
                </a:lnTo>
                <a:lnTo>
                  <a:pt x="6465388" y="1166466"/>
                </a:lnTo>
                <a:lnTo>
                  <a:pt x="6502533" y="1148986"/>
                </a:lnTo>
                <a:close/>
                <a:moveTo>
                  <a:pt x="4610330" y="1048468"/>
                </a:moveTo>
                <a:lnTo>
                  <a:pt x="4636550" y="1052841"/>
                </a:lnTo>
                <a:lnTo>
                  <a:pt x="4662770" y="1065951"/>
                </a:lnTo>
                <a:lnTo>
                  <a:pt x="4680250" y="1085616"/>
                </a:lnTo>
                <a:lnTo>
                  <a:pt x="4693360" y="1109650"/>
                </a:lnTo>
                <a:lnTo>
                  <a:pt x="4697730" y="1138056"/>
                </a:lnTo>
                <a:lnTo>
                  <a:pt x="4693360" y="1164276"/>
                </a:lnTo>
                <a:lnTo>
                  <a:pt x="4680250" y="1190495"/>
                </a:lnTo>
                <a:lnTo>
                  <a:pt x="4662770" y="1210159"/>
                </a:lnTo>
                <a:lnTo>
                  <a:pt x="4636550" y="1221085"/>
                </a:lnTo>
                <a:lnTo>
                  <a:pt x="4610330" y="1225456"/>
                </a:lnTo>
                <a:lnTo>
                  <a:pt x="4581925" y="1221085"/>
                </a:lnTo>
                <a:lnTo>
                  <a:pt x="4557890" y="1210159"/>
                </a:lnTo>
                <a:lnTo>
                  <a:pt x="4538225" y="1190495"/>
                </a:lnTo>
                <a:lnTo>
                  <a:pt x="4525115" y="1164276"/>
                </a:lnTo>
                <a:lnTo>
                  <a:pt x="4520745" y="1138056"/>
                </a:lnTo>
                <a:lnTo>
                  <a:pt x="4525115" y="1109650"/>
                </a:lnTo>
                <a:lnTo>
                  <a:pt x="4538225" y="1085616"/>
                </a:lnTo>
                <a:lnTo>
                  <a:pt x="4557890" y="1065951"/>
                </a:lnTo>
                <a:lnTo>
                  <a:pt x="4581925" y="1052841"/>
                </a:lnTo>
                <a:close/>
                <a:moveTo>
                  <a:pt x="3572459" y="1024429"/>
                </a:moveTo>
                <a:lnTo>
                  <a:pt x="3592124" y="1028799"/>
                </a:lnTo>
                <a:lnTo>
                  <a:pt x="3611789" y="1041909"/>
                </a:lnTo>
                <a:lnTo>
                  <a:pt x="3622714" y="1059391"/>
                </a:lnTo>
                <a:lnTo>
                  <a:pt x="3627084" y="1079056"/>
                </a:lnTo>
                <a:lnTo>
                  <a:pt x="3622714" y="1100906"/>
                </a:lnTo>
                <a:lnTo>
                  <a:pt x="3611789" y="1116201"/>
                </a:lnTo>
                <a:lnTo>
                  <a:pt x="3592124" y="1127126"/>
                </a:lnTo>
                <a:lnTo>
                  <a:pt x="3572459" y="1133682"/>
                </a:lnTo>
                <a:lnTo>
                  <a:pt x="3550609" y="1127126"/>
                </a:lnTo>
                <a:lnTo>
                  <a:pt x="3535314" y="1116201"/>
                </a:lnTo>
                <a:lnTo>
                  <a:pt x="3524389" y="1100906"/>
                </a:lnTo>
                <a:lnTo>
                  <a:pt x="3520019" y="1079056"/>
                </a:lnTo>
                <a:lnTo>
                  <a:pt x="3524389" y="1059391"/>
                </a:lnTo>
                <a:lnTo>
                  <a:pt x="3535314" y="1041909"/>
                </a:lnTo>
                <a:lnTo>
                  <a:pt x="3550609" y="1028799"/>
                </a:lnTo>
                <a:close/>
                <a:moveTo>
                  <a:pt x="2580473" y="1013500"/>
                </a:moveTo>
                <a:lnTo>
                  <a:pt x="2589213" y="1015685"/>
                </a:lnTo>
                <a:lnTo>
                  <a:pt x="2600138" y="1020055"/>
                </a:lnTo>
                <a:lnTo>
                  <a:pt x="2608878" y="1026610"/>
                </a:lnTo>
                <a:lnTo>
                  <a:pt x="2613248" y="1037535"/>
                </a:lnTo>
                <a:lnTo>
                  <a:pt x="2615433" y="1048460"/>
                </a:lnTo>
                <a:lnTo>
                  <a:pt x="2613248" y="1057202"/>
                </a:lnTo>
                <a:lnTo>
                  <a:pt x="2608878" y="1065942"/>
                </a:lnTo>
                <a:lnTo>
                  <a:pt x="2600138" y="1074682"/>
                </a:lnTo>
                <a:lnTo>
                  <a:pt x="2589213" y="1079052"/>
                </a:lnTo>
                <a:lnTo>
                  <a:pt x="2580473" y="1083422"/>
                </a:lnTo>
                <a:lnTo>
                  <a:pt x="2569548" y="1079052"/>
                </a:lnTo>
                <a:lnTo>
                  <a:pt x="2560808" y="1074682"/>
                </a:lnTo>
                <a:lnTo>
                  <a:pt x="2552068" y="1065942"/>
                </a:lnTo>
                <a:lnTo>
                  <a:pt x="2547698" y="1057202"/>
                </a:lnTo>
                <a:lnTo>
                  <a:pt x="2545513" y="1048460"/>
                </a:lnTo>
                <a:lnTo>
                  <a:pt x="2547698" y="1037535"/>
                </a:lnTo>
                <a:lnTo>
                  <a:pt x="2552068" y="1026610"/>
                </a:lnTo>
                <a:lnTo>
                  <a:pt x="2560808" y="1020055"/>
                </a:lnTo>
                <a:lnTo>
                  <a:pt x="2569548" y="1015685"/>
                </a:lnTo>
                <a:close/>
                <a:moveTo>
                  <a:pt x="1605967" y="1011312"/>
                </a:moveTo>
                <a:lnTo>
                  <a:pt x="1614707" y="1011312"/>
                </a:lnTo>
                <a:lnTo>
                  <a:pt x="1621262" y="1011312"/>
                </a:lnTo>
                <a:lnTo>
                  <a:pt x="1625633" y="1015682"/>
                </a:lnTo>
                <a:lnTo>
                  <a:pt x="1630003" y="1020052"/>
                </a:lnTo>
                <a:lnTo>
                  <a:pt x="1630003" y="1026607"/>
                </a:lnTo>
                <a:lnTo>
                  <a:pt x="1630003" y="1035347"/>
                </a:lnTo>
                <a:lnTo>
                  <a:pt x="1625633" y="1041902"/>
                </a:lnTo>
                <a:lnTo>
                  <a:pt x="1621262" y="1044087"/>
                </a:lnTo>
                <a:lnTo>
                  <a:pt x="1614707" y="1046272"/>
                </a:lnTo>
                <a:lnTo>
                  <a:pt x="1605967" y="1044087"/>
                </a:lnTo>
                <a:lnTo>
                  <a:pt x="1599412" y="1041902"/>
                </a:lnTo>
                <a:lnTo>
                  <a:pt x="1597228" y="1035347"/>
                </a:lnTo>
                <a:lnTo>
                  <a:pt x="1595043" y="1026607"/>
                </a:lnTo>
                <a:lnTo>
                  <a:pt x="1597228" y="1020052"/>
                </a:lnTo>
                <a:lnTo>
                  <a:pt x="1599412" y="1015682"/>
                </a:lnTo>
                <a:close/>
                <a:moveTo>
                  <a:pt x="657682" y="1004754"/>
                </a:moveTo>
                <a:lnTo>
                  <a:pt x="664237" y="1004754"/>
                </a:lnTo>
                <a:lnTo>
                  <a:pt x="670792" y="1004754"/>
                </a:lnTo>
                <a:lnTo>
                  <a:pt x="672978" y="1009124"/>
                </a:lnTo>
                <a:lnTo>
                  <a:pt x="675163" y="1015679"/>
                </a:lnTo>
                <a:lnTo>
                  <a:pt x="672978" y="1020049"/>
                </a:lnTo>
                <a:lnTo>
                  <a:pt x="670792" y="1024419"/>
                </a:lnTo>
                <a:lnTo>
                  <a:pt x="664237" y="1026604"/>
                </a:lnTo>
                <a:lnTo>
                  <a:pt x="657682" y="1024419"/>
                </a:lnTo>
                <a:lnTo>
                  <a:pt x="653312" y="1020049"/>
                </a:lnTo>
                <a:lnTo>
                  <a:pt x="651127" y="1015679"/>
                </a:lnTo>
                <a:lnTo>
                  <a:pt x="653312" y="1009124"/>
                </a:lnTo>
                <a:close/>
                <a:moveTo>
                  <a:pt x="6987600" y="989478"/>
                </a:moveTo>
                <a:lnTo>
                  <a:pt x="7024745" y="993848"/>
                </a:lnTo>
                <a:lnTo>
                  <a:pt x="7059705" y="1009143"/>
                </a:lnTo>
                <a:lnTo>
                  <a:pt x="7085925" y="1028808"/>
                </a:lnTo>
                <a:lnTo>
                  <a:pt x="7109960" y="1057217"/>
                </a:lnTo>
                <a:lnTo>
                  <a:pt x="7123070" y="1092176"/>
                </a:lnTo>
                <a:lnTo>
                  <a:pt x="7127440" y="1127136"/>
                </a:lnTo>
                <a:lnTo>
                  <a:pt x="7123070" y="1164280"/>
                </a:lnTo>
                <a:lnTo>
                  <a:pt x="7109960" y="1199240"/>
                </a:lnTo>
                <a:lnTo>
                  <a:pt x="7085925" y="1225460"/>
                </a:lnTo>
                <a:lnTo>
                  <a:pt x="7059705" y="1249497"/>
                </a:lnTo>
                <a:lnTo>
                  <a:pt x="7024745" y="1262606"/>
                </a:lnTo>
                <a:lnTo>
                  <a:pt x="6987600" y="1266977"/>
                </a:lnTo>
                <a:lnTo>
                  <a:pt x="6952641" y="1262606"/>
                </a:lnTo>
                <a:lnTo>
                  <a:pt x="6917681" y="1249497"/>
                </a:lnTo>
                <a:lnTo>
                  <a:pt x="6889276" y="1225460"/>
                </a:lnTo>
                <a:lnTo>
                  <a:pt x="6869611" y="1199240"/>
                </a:lnTo>
                <a:lnTo>
                  <a:pt x="6854316" y="1164280"/>
                </a:lnTo>
                <a:lnTo>
                  <a:pt x="6847761" y="1127136"/>
                </a:lnTo>
                <a:lnTo>
                  <a:pt x="6854316" y="1092176"/>
                </a:lnTo>
                <a:lnTo>
                  <a:pt x="6869611" y="1057217"/>
                </a:lnTo>
                <a:lnTo>
                  <a:pt x="6889276" y="1028808"/>
                </a:lnTo>
                <a:lnTo>
                  <a:pt x="6917681" y="1009143"/>
                </a:lnTo>
                <a:lnTo>
                  <a:pt x="6952641" y="993848"/>
                </a:lnTo>
                <a:close/>
                <a:moveTo>
                  <a:pt x="7455188" y="937040"/>
                </a:moveTo>
                <a:lnTo>
                  <a:pt x="7492333" y="941410"/>
                </a:lnTo>
                <a:lnTo>
                  <a:pt x="7525108" y="954520"/>
                </a:lnTo>
                <a:lnTo>
                  <a:pt x="7525108" y="1203611"/>
                </a:lnTo>
                <a:lnTo>
                  <a:pt x="7492333" y="1216722"/>
                </a:lnTo>
                <a:lnTo>
                  <a:pt x="7455188" y="1223277"/>
                </a:lnTo>
                <a:lnTo>
                  <a:pt x="7415859" y="1216722"/>
                </a:lnTo>
                <a:lnTo>
                  <a:pt x="7380899" y="1203611"/>
                </a:lnTo>
                <a:lnTo>
                  <a:pt x="7354679" y="1179577"/>
                </a:lnTo>
                <a:lnTo>
                  <a:pt x="7330644" y="1151172"/>
                </a:lnTo>
                <a:lnTo>
                  <a:pt x="7315349" y="1116213"/>
                </a:lnTo>
                <a:lnTo>
                  <a:pt x="7310979" y="1079067"/>
                </a:lnTo>
                <a:lnTo>
                  <a:pt x="7315349" y="1041919"/>
                </a:lnTo>
                <a:lnTo>
                  <a:pt x="7330644" y="1006959"/>
                </a:lnTo>
                <a:lnTo>
                  <a:pt x="7354679" y="976369"/>
                </a:lnTo>
                <a:lnTo>
                  <a:pt x="7380899" y="954520"/>
                </a:lnTo>
                <a:lnTo>
                  <a:pt x="7415859" y="941410"/>
                </a:lnTo>
                <a:close/>
                <a:moveTo>
                  <a:pt x="5320452" y="917372"/>
                </a:moveTo>
                <a:lnTo>
                  <a:pt x="5351042" y="923927"/>
                </a:lnTo>
                <a:lnTo>
                  <a:pt x="5379447" y="939221"/>
                </a:lnTo>
                <a:lnTo>
                  <a:pt x="5401297" y="961071"/>
                </a:lnTo>
                <a:lnTo>
                  <a:pt x="5416592" y="989476"/>
                </a:lnTo>
                <a:lnTo>
                  <a:pt x="5423147" y="1020065"/>
                </a:lnTo>
                <a:lnTo>
                  <a:pt x="5416592" y="1052844"/>
                </a:lnTo>
                <a:lnTo>
                  <a:pt x="5401297" y="1079063"/>
                </a:lnTo>
                <a:lnTo>
                  <a:pt x="5379447" y="1103097"/>
                </a:lnTo>
                <a:lnTo>
                  <a:pt x="5351042" y="1116207"/>
                </a:lnTo>
                <a:lnTo>
                  <a:pt x="5320452" y="1120578"/>
                </a:lnTo>
                <a:lnTo>
                  <a:pt x="5287677" y="1116207"/>
                </a:lnTo>
                <a:lnTo>
                  <a:pt x="5261457" y="1103097"/>
                </a:lnTo>
                <a:lnTo>
                  <a:pt x="5237422" y="1079063"/>
                </a:lnTo>
                <a:lnTo>
                  <a:pt x="5224312" y="1052844"/>
                </a:lnTo>
                <a:lnTo>
                  <a:pt x="5219942" y="1020065"/>
                </a:lnTo>
                <a:lnTo>
                  <a:pt x="5224312" y="989476"/>
                </a:lnTo>
                <a:lnTo>
                  <a:pt x="5237422" y="961071"/>
                </a:lnTo>
                <a:lnTo>
                  <a:pt x="5261457" y="939221"/>
                </a:lnTo>
                <a:lnTo>
                  <a:pt x="5287677" y="923927"/>
                </a:lnTo>
                <a:close/>
                <a:moveTo>
                  <a:pt x="6111418" y="869304"/>
                </a:moveTo>
                <a:lnTo>
                  <a:pt x="6148563" y="873673"/>
                </a:lnTo>
                <a:lnTo>
                  <a:pt x="6181338" y="893338"/>
                </a:lnTo>
                <a:lnTo>
                  <a:pt x="6209743" y="919558"/>
                </a:lnTo>
                <a:lnTo>
                  <a:pt x="6227223" y="952333"/>
                </a:lnTo>
                <a:lnTo>
                  <a:pt x="6231593" y="991663"/>
                </a:lnTo>
                <a:lnTo>
                  <a:pt x="6227223" y="1028807"/>
                </a:lnTo>
                <a:lnTo>
                  <a:pt x="6209743" y="1063771"/>
                </a:lnTo>
                <a:lnTo>
                  <a:pt x="6181338" y="1092176"/>
                </a:lnTo>
                <a:lnTo>
                  <a:pt x="6148563" y="1107471"/>
                </a:lnTo>
                <a:lnTo>
                  <a:pt x="6111418" y="1114026"/>
                </a:lnTo>
                <a:lnTo>
                  <a:pt x="6072089" y="1107471"/>
                </a:lnTo>
                <a:lnTo>
                  <a:pt x="6037129" y="1092176"/>
                </a:lnTo>
                <a:lnTo>
                  <a:pt x="6010909" y="1063771"/>
                </a:lnTo>
                <a:lnTo>
                  <a:pt x="5993429" y="1028807"/>
                </a:lnTo>
                <a:lnTo>
                  <a:pt x="5986874" y="991663"/>
                </a:lnTo>
                <a:lnTo>
                  <a:pt x="5993429" y="952333"/>
                </a:lnTo>
                <a:lnTo>
                  <a:pt x="6010909" y="919558"/>
                </a:lnTo>
                <a:lnTo>
                  <a:pt x="6037129" y="893338"/>
                </a:lnTo>
                <a:lnTo>
                  <a:pt x="6072089" y="873673"/>
                </a:lnTo>
                <a:close/>
                <a:moveTo>
                  <a:pt x="4219216" y="834337"/>
                </a:moveTo>
                <a:lnTo>
                  <a:pt x="4247621" y="840892"/>
                </a:lnTo>
                <a:lnTo>
                  <a:pt x="4273841" y="856187"/>
                </a:lnTo>
                <a:lnTo>
                  <a:pt x="4291321" y="880222"/>
                </a:lnTo>
                <a:lnTo>
                  <a:pt x="4295691" y="910812"/>
                </a:lnTo>
                <a:lnTo>
                  <a:pt x="4291321" y="943586"/>
                </a:lnTo>
                <a:lnTo>
                  <a:pt x="4273841" y="965436"/>
                </a:lnTo>
                <a:lnTo>
                  <a:pt x="4247621" y="985101"/>
                </a:lnTo>
                <a:lnTo>
                  <a:pt x="4219216" y="991656"/>
                </a:lnTo>
                <a:lnTo>
                  <a:pt x="4188626" y="985101"/>
                </a:lnTo>
                <a:lnTo>
                  <a:pt x="4164591" y="965436"/>
                </a:lnTo>
                <a:lnTo>
                  <a:pt x="4144926" y="943586"/>
                </a:lnTo>
                <a:lnTo>
                  <a:pt x="4140556" y="910812"/>
                </a:lnTo>
                <a:lnTo>
                  <a:pt x="4144926" y="880222"/>
                </a:lnTo>
                <a:lnTo>
                  <a:pt x="4164591" y="856187"/>
                </a:lnTo>
                <a:lnTo>
                  <a:pt x="4188626" y="840892"/>
                </a:lnTo>
                <a:close/>
                <a:moveTo>
                  <a:pt x="3183530" y="805928"/>
                </a:moveTo>
                <a:lnTo>
                  <a:pt x="3203195" y="810298"/>
                </a:lnTo>
                <a:lnTo>
                  <a:pt x="3220675" y="819038"/>
                </a:lnTo>
                <a:lnTo>
                  <a:pt x="3229415" y="836518"/>
                </a:lnTo>
                <a:lnTo>
                  <a:pt x="3233785" y="856183"/>
                </a:lnTo>
                <a:lnTo>
                  <a:pt x="3229415" y="873663"/>
                </a:lnTo>
                <a:lnTo>
                  <a:pt x="3220675" y="891142"/>
                </a:lnTo>
                <a:lnTo>
                  <a:pt x="3203195" y="902067"/>
                </a:lnTo>
                <a:lnTo>
                  <a:pt x="3183530" y="904252"/>
                </a:lnTo>
                <a:lnTo>
                  <a:pt x="3166050" y="902067"/>
                </a:lnTo>
                <a:lnTo>
                  <a:pt x="3148570" y="891142"/>
                </a:lnTo>
                <a:lnTo>
                  <a:pt x="3137645" y="873663"/>
                </a:lnTo>
                <a:lnTo>
                  <a:pt x="3135460" y="856183"/>
                </a:lnTo>
                <a:lnTo>
                  <a:pt x="3137645" y="836518"/>
                </a:lnTo>
                <a:lnTo>
                  <a:pt x="3148570" y="819038"/>
                </a:lnTo>
                <a:lnTo>
                  <a:pt x="3166050" y="810298"/>
                </a:lnTo>
                <a:close/>
                <a:moveTo>
                  <a:pt x="2189360" y="799370"/>
                </a:moveTo>
                <a:lnTo>
                  <a:pt x="2195915" y="801555"/>
                </a:lnTo>
                <a:lnTo>
                  <a:pt x="2202470" y="803740"/>
                </a:lnTo>
                <a:lnTo>
                  <a:pt x="2209025" y="808110"/>
                </a:lnTo>
                <a:lnTo>
                  <a:pt x="2213395" y="814665"/>
                </a:lnTo>
                <a:lnTo>
                  <a:pt x="2213395" y="821219"/>
                </a:lnTo>
                <a:lnTo>
                  <a:pt x="2213395" y="827774"/>
                </a:lnTo>
                <a:lnTo>
                  <a:pt x="2209025" y="836514"/>
                </a:lnTo>
                <a:lnTo>
                  <a:pt x="2202470" y="840884"/>
                </a:lnTo>
                <a:lnTo>
                  <a:pt x="2195915" y="845254"/>
                </a:lnTo>
                <a:lnTo>
                  <a:pt x="2189360" y="845254"/>
                </a:lnTo>
                <a:lnTo>
                  <a:pt x="2182805" y="845254"/>
                </a:lnTo>
                <a:lnTo>
                  <a:pt x="2176250" y="840884"/>
                </a:lnTo>
                <a:lnTo>
                  <a:pt x="2171880" y="836514"/>
                </a:lnTo>
                <a:lnTo>
                  <a:pt x="2169695" y="827774"/>
                </a:lnTo>
                <a:lnTo>
                  <a:pt x="2167510" y="821219"/>
                </a:lnTo>
                <a:lnTo>
                  <a:pt x="2169695" y="814665"/>
                </a:lnTo>
                <a:lnTo>
                  <a:pt x="2171880" y="808110"/>
                </a:lnTo>
                <a:lnTo>
                  <a:pt x="2176250" y="803740"/>
                </a:lnTo>
                <a:lnTo>
                  <a:pt x="2182805" y="801555"/>
                </a:lnTo>
                <a:close/>
                <a:moveTo>
                  <a:pt x="1221410" y="790626"/>
                </a:moveTo>
                <a:lnTo>
                  <a:pt x="1225779" y="792811"/>
                </a:lnTo>
                <a:lnTo>
                  <a:pt x="1230150" y="797181"/>
                </a:lnTo>
                <a:lnTo>
                  <a:pt x="1232334" y="801551"/>
                </a:lnTo>
                <a:lnTo>
                  <a:pt x="1230150" y="808106"/>
                </a:lnTo>
                <a:lnTo>
                  <a:pt x="1225779" y="812476"/>
                </a:lnTo>
                <a:lnTo>
                  <a:pt x="1221410" y="812476"/>
                </a:lnTo>
                <a:lnTo>
                  <a:pt x="1217039" y="812476"/>
                </a:lnTo>
                <a:lnTo>
                  <a:pt x="1212669" y="808106"/>
                </a:lnTo>
                <a:lnTo>
                  <a:pt x="1210484" y="801551"/>
                </a:lnTo>
                <a:lnTo>
                  <a:pt x="1212669" y="797181"/>
                </a:lnTo>
                <a:lnTo>
                  <a:pt x="1217039" y="792811"/>
                </a:lnTo>
                <a:close/>
                <a:moveTo>
                  <a:pt x="268753" y="775354"/>
                </a:moveTo>
                <a:lnTo>
                  <a:pt x="275308" y="777539"/>
                </a:lnTo>
                <a:lnTo>
                  <a:pt x="277494" y="784093"/>
                </a:lnTo>
                <a:lnTo>
                  <a:pt x="279678" y="788463"/>
                </a:lnTo>
                <a:lnTo>
                  <a:pt x="277494" y="795018"/>
                </a:lnTo>
                <a:lnTo>
                  <a:pt x="275308" y="797203"/>
                </a:lnTo>
                <a:lnTo>
                  <a:pt x="268753" y="799388"/>
                </a:lnTo>
                <a:lnTo>
                  <a:pt x="264384" y="797203"/>
                </a:lnTo>
                <a:lnTo>
                  <a:pt x="257827" y="795018"/>
                </a:lnTo>
                <a:lnTo>
                  <a:pt x="255643" y="788463"/>
                </a:lnTo>
                <a:lnTo>
                  <a:pt x="257827" y="784093"/>
                </a:lnTo>
                <a:lnTo>
                  <a:pt x="264384" y="777539"/>
                </a:lnTo>
                <a:close/>
                <a:moveTo>
                  <a:pt x="4918414" y="703241"/>
                </a:moveTo>
                <a:lnTo>
                  <a:pt x="4949003" y="709796"/>
                </a:lnTo>
                <a:lnTo>
                  <a:pt x="4975223" y="727276"/>
                </a:lnTo>
                <a:lnTo>
                  <a:pt x="4992703" y="753495"/>
                </a:lnTo>
                <a:lnTo>
                  <a:pt x="4999258" y="786270"/>
                </a:lnTo>
                <a:lnTo>
                  <a:pt x="4992703" y="816860"/>
                </a:lnTo>
                <a:lnTo>
                  <a:pt x="4975223" y="843080"/>
                </a:lnTo>
                <a:lnTo>
                  <a:pt x="4949003" y="858375"/>
                </a:lnTo>
                <a:lnTo>
                  <a:pt x="4918414" y="864930"/>
                </a:lnTo>
                <a:lnTo>
                  <a:pt x="4887824" y="858375"/>
                </a:lnTo>
                <a:lnTo>
                  <a:pt x="4861604" y="843080"/>
                </a:lnTo>
                <a:lnTo>
                  <a:pt x="4844124" y="816860"/>
                </a:lnTo>
                <a:lnTo>
                  <a:pt x="4837569" y="786270"/>
                </a:lnTo>
                <a:lnTo>
                  <a:pt x="4844124" y="753495"/>
                </a:lnTo>
                <a:lnTo>
                  <a:pt x="4861604" y="727276"/>
                </a:lnTo>
                <a:lnTo>
                  <a:pt x="4887824" y="709796"/>
                </a:lnTo>
                <a:close/>
                <a:moveTo>
                  <a:pt x="6535306" y="674839"/>
                </a:moveTo>
                <a:lnTo>
                  <a:pt x="6572451" y="679209"/>
                </a:lnTo>
                <a:lnTo>
                  <a:pt x="6605226" y="698874"/>
                </a:lnTo>
                <a:lnTo>
                  <a:pt x="6629261" y="722909"/>
                </a:lnTo>
                <a:lnTo>
                  <a:pt x="6646741" y="755683"/>
                </a:lnTo>
                <a:lnTo>
                  <a:pt x="6653296" y="795013"/>
                </a:lnTo>
                <a:lnTo>
                  <a:pt x="6646741" y="829973"/>
                </a:lnTo>
                <a:lnTo>
                  <a:pt x="6629261" y="862748"/>
                </a:lnTo>
                <a:lnTo>
                  <a:pt x="6605226" y="888968"/>
                </a:lnTo>
                <a:lnTo>
                  <a:pt x="6572451" y="906447"/>
                </a:lnTo>
                <a:lnTo>
                  <a:pt x="6535306" y="910817"/>
                </a:lnTo>
                <a:lnTo>
                  <a:pt x="6495977" y="906447"/>
                </a:lnTo>
                <a:lnTo>
                  <a:pt x="6465387" y="888968"/>
                </a:lnTo>
                <a:lnTo>
                  <a:pt x="6439167" y="862748"/>
                </a:lnTo>
                <a:lnTo>
                  <a:pt x="6421687" y="829973"/>
                </a:lnTo>
                <a:lnTo>
                  <a:pt x="6417317" y="795013"/>
                </a:lnTo>
                <a:lnTo>
                  <a:pt x="6421687" y="755683"/>
                </a:lnTo>
                <a:lnTo>
                  <a:pt x="6439167" y="722909"/>
                </a:lnTo>
                <a:lnTo>
                  <a:pt x="6465387" y="698874"/>
                </a:lnTo>
                <a:lnTo>
                  <a:pt x="6495977" y="679209"/>
                </a:lnTo>
                <a:close/>
                <a:moveTo>
                  <a:pt x="3828103" y="626761"/>
                </a:moveTo>
                <a:lnTo>
                  <a:pt x="3849953" y="631131"/>
                </a:lnTo>
                <a:lnTo>
                  <a:pt x="3869618" y="644241"/>
                </a:lnTo>
                <a:lnTo>
                  <a:pt x="3882728" y="661720"/>
                </a:lnTo>
                <a:lnTo>
                  <a:pt x="3887098" y="687941"/>
                </a:lnTo>
                <a:lnTo>
                  <a:pt x="3882728" y="709790"/>
                </a:lnTo>
                <a:lnTo>
                  <a:pt x="3869618" y="727270"/>
                </a:lnTo>
                <a:lnTo>
                  <a:pt x="3849953" y="740380"/>
                </a:lnTo>
                <a:lnTo>
                  <a:pt x="3828103" y="744751"/>
                </a:lnTo>
                <a:lnTo>
                  <a:pt x="3806253" y="740380"/>
                </a:lnTo>
                <a:lnTo>
                  <a:pt x="3786588" y="727270"/>
                </a:lnTo>
                <a:lnTo>
                  <a:pt x="3773478" y="709790"/>
                </a:lnTo>
                <a:lnTo>
                  <a:pt x="3769108" y="687941"/>
                </a:lnTo>
                <a:lnTo>
                  <a:pt x="3773478" y="661720"/>
                </a:lnTo>
                <a:lnTo>
                  <a:pt x="3786588" y="644241"/>
                </a:lnTo>
                <a:lnTo>
                  <a:pt x="3806253" y="631131"/>
                </a:lnTo>
                <a:close/>
                <a:moveTo>
                  <a:pt x="5687531" y="624583"/>
                </a:moveTo>
                <a:lnTo>
                  <a:pt x="5720306" y="631138"/>
                </a:lnTo>
                <a:lnTo>
                  <a:pt x="5746526" y="646433"/>
                </a:lnTo>
                <a:lnTo>
                  <a:pt x="5770561" y="668283"/>
                </a:lnTo>
                <a:lnTo>
                  <a:pt x="5783671" y="696688"/>
                </a:lnTo>
                <a:lnTo>
                  <a:pt x="5788041" y="727278"/>
                </a:lnTo>
                <a:lnTo>
                  <a:pt x="5783671" y="760052"/>
                </a:lnTo>
                <a:lnTo>
                  <a:pt x="5770561" y="788457"/>
                </a:lnTo>
                <a:lnTo>
                  <a:pt x="5746526" y="810307"/>
                </a:lnTo>
                <a:lnTo>
                  <a:pt x="5720306" y="823417"/>
                </a:lnTo>
                <a:lnTo>
                  <a:pt x="5687531" y="829972"/>
                </a:lnTo>
                <a:lnTo>
                  <a:pt x="5654756" y="823417"/>
                </a:lnTo>
                <a:lnTo>
                  <a:pt x="5626351" y="810307"/>
                </a:lnTo>
                <a:lnTo>
                  <a:pt x="5606686" y="788457"/>
                </a:lnTo>
                <a:lnTo>
                  <a:pt x="5589206" y="760052"/>
                </a:lnTo>
                <a:lnTo>
                  <a:pt x="5584836" y="727278"/>
                </a:lnTo>
                <a:lnTo>
                  <a:pt x="5589206" y="696688"/>
                </a:lnTo>
                <a:lnTo>
                  <a:pt x="5606686" y="668283"/>
                </a:lnTo>
                <a:lnTo>
                  <a:pt x="5626351" y="646433"/>
                </a:lnTo>
                <a:lnTo>
                  <a:pt x="5654756" y="631138"/>
                </a:lnTo>
                <a:close/>
                <a:moveTo>
                  <a:pt x="2796788" y="591797"/>
                </a:moveTo>
                <a:lnTo>
                  <a:pt x="2816453" y="596167"/>
                </a:lnTo>
                <a:lnTo>
                  <a:pt x="2831748" y="611462"/>
                </a:lnTo>
                <a:lnTo>
                  <a:pt x="2836118" y="631127"/>
                </a:lnTo>
                <a:lnTo>
                  <a:pt x="2831748" y="650792"/>
                </a:lnTo>
                <a:lnTo>
                  <a:pt x="2816453" y="666087"/>
                </a:lnTo>
                <a:lnTo>
                  <a:pt x="2796788" y="670457"/>
                </a:lnTo>
                <a:lnTo>
                  <a:pt x="2777123" y="666087"/>
                </a:lnTo>
                <a:lnTo>
                  <a:pt x="2761828" y="650792"/>
                </a:lnTo>
                <a:lnTo>
                  <a:pt x="2757458" y="631127"/>
                </a:lnTo>
                <a:lnTo>
                  <a:pt x="2761828" y="611462"/>
                </a:lnTo>
                <a:lnTo>
                  <a:pt x="2777123" y="596167"/>
                </a:lnTo>
                <a:close/>
                <a:moveTo>
                  <a:pt x="1800432" y="574314"/>
                </a:moveTo>
                <a:lnTo>
                  <a:pt x="1809172" y="576499"/>
                </a:lnTo>
                <a:lnTo>
                  <a:pt x="1815727" y="578684"/>
                </a:lnTo>
                <a:lnTo>
                  <a:pt x="1820097" y="585239"/>
                </a:lnTo>
                <a:lnTo>
                  <a:pt x="1822282" y="591794"/>
                </a:lnTo>
                <a:lnTo>
                  <a:pt x="1824467" y="598349"/>
                </a:lnTo>
                <a:lnTo>
                  <a:pt x="1822282" y="604903"/>
                </a:lnTo>
                <a:lnTo>
                  <a:pt x="1820097" y="611458"/>
                </a:lnTo>
                <a:lnTo>
                  <a:pt x="1815727" y="615828"/>
                </a:lnTo>
                <a:lnTo>
                  <a:pt x="1809172" y="618013"/>
                </a:lnTo>
                <a:lnTo>
                  <a:pt x="1800432" y="620198"/>
                </a:lnTo>
                <a:lnTo>
                  <a:pt x="1793877" y="618013"/>
                </a:lnTo>
                <a:lnTo>
                  <a:pt x="1787322" y="615828"/>
                </a:lnTo>
                <a:lnTo>
                  <a:pt x="1782952" y="611458"/>
                </a:lnTo>
                <a:lnTo>
                  <a:pt x="1778582" y="604903"/>
                </a:lnTo>
                <a:lnTo>
                  <a:pt x="1778582" y="598349"/>
                </a:lnTo>
                <a:lnTo>
                  <a:pt x="1778582" y="591794"/>
                </a:lnTo>
                <a:lnTo>
                  <a:pt x="1782952" y="585239"/>
                </a:lnTo>
                <a:lnTo>
                  <a:pt x="1787322" y="578684"/>
                </a:lnTo>
                <a:lnTo>
                  <a:pt x="1793877" y="576499"/>
                </a:lnTo>
                <a:close/>
                <a:moveTo>
                  <a:pt x="829204" y="565571"/>
                </a:moveTo>
                <a:cubicBezTo>
                  <a:pt x="834634" y="565571"/>
                  <a:pt x="839036" y="570462"/>
                  <a:pt x="839036" y="576496"/>
                </a:cubicBezTo>
                <a:cubicBezTo>
                  <a:pt x="839036" y="582530"/>
                  <a:pt x="834634" y="587421"/>
                  <a:pt x="829204" y="587421"/>
                </a:cubicBezTo>
                <a:cubicBezTo>
                  <a:pt x="823772" y="587421"/>
                  <a:pt x="819371" y="582530"/>
                  <a:pt x="819371" y="576496"/>
                </a:cubicBezTo>
                <a:cubicBezTo>
                  <a:pt x="819371" y="570462"/>
                  <a:pt x="823772" y="565571"/>
                  <a:pt x="829204" y="565571"/>
                </a:cubicBezTo>
                <a:close/>
                <a:moveTo>
                  <a:pt x="6987601" y="548110"/>
                </a:moveTo>
                <a:lnTo>
                  <a:pt x="7026931" y="554665"/>
                </a:lnTo>
                <a:lnTo>
                  <a:pt x="7061891" y="572145"/>
                </a:lnTo>
                <a:lnTo>
                  <a:pt x="7085926" y="600550"/>
                </a:lnTo>
                <a:lnTo>
                  <a:pt x="7105591" y="631139"/>
                </a:lnTo>
                <a:lnTo>
                  <a:pt x="7112146" y="670469"/>
                </a:lnTo>
                <a:lnTo>
                  <a:pt x="7105591" y="711983"/>
                </a:lnTo>
                <a:lnTo>
                  <a:pt x="7085926" y="744758"/>
                </a:lnTo>
                <a:lnTo>
                  <a:pt x="7061891" y="770978"/>
                </a:lnTo>
                <a:lnTo>
                  <a:pt x="7026931" y="790643"/>
                </a:lnTo>
                <a:lnTo>
                  <a:pt x="6987601" y="795012"/>
                </a:lnTo>
                <a:lnTo>
                  <a:pt x="6948271" y="790643"/>
                </a:lnTo>
                <a:lnTo>
                  <a:pt x="6915496" y="770978"/>
                </a:lnTo>
                <a:lnTo>
                  <a:pt x="6887091" y="744758"/>
                </a:lnTo>
                <a:lnTo>
                  <a:pt x="6869611" y="711983"/>
                </a:lnTo>
                <a:lnTo>
                  <a:pt x="6865241" y="670469"/>
                </a:lnTo>
                <a:lnTo>
                  <a:pt x="6869611" y="631139"/>
                </a:lnTo>
                <a:lnTo>
                  <a:pt x="6887091" y="600550"/>
                </a:lnTo>
                <a:lnTo>
                  <a:pt x="6915496" y="572145"/>
                </a:lnTo>
                <a:lnTo>
                  <a:pt x="6948271" y="554665"/>
                </a:lnTo>
                <a:close/>
                <a:moveTo>
                  <a:pt x="7455188" y="504412"/>
                </a:moveTo>
                <a:lnTo>
                  <a:pt x="7494518" y="508782"/>
                </a:lnTo>
                <a:lnTo>
                  <a:pt x="7525108" y="524076"/>
                </a:lnTo>
                <a:lnTo>
                  <a:pt x="7525108" y="738204"/>
                </a:lnTo>
                <a:lnTo>
                  <a:pt x="7494518" y="753499"/>
                </a:lnTo>
                <a:lnTo>
                  <a:pt x="7455188" y="760054"/>
                </a:lnTo>
                <a:lnTo>
                  <a:pt x="7413673" y="753499"/>
                </a:lnTo>
                <a:lnTo>
                  <a:pt x="7378713" y="736019"/>
                </a:lnTo>
                <a:lnTo>
                  <a:pt x="7352493" y="707615"/>
                </a:lnTo>
                <a:lnTo>
                  <a:pt x="7332828" y="670470"/>
                </a:lnTo>
                <a:lnTo>
                  <a:pt x="7326273" y="631140"/>
                </a:lnTo>
                <a:lnTo>
                  <a:pt x="7332828" y="591811"/>
                </a:lnTo>
                <a:lnTo>
                  <a:pt x="7352493" y="556851"/>
                </a:lnTo>
                <a:lnTo>
                  <a:pt x="7378713" y="526261"/>
                </a:lnTo>
                <a:lnTo>
                  <a:pt x="7413673" y="508782"/>
                </a:lnTo>
                <a:close/>
                <a:moveTo>
                  <a:pt x="4520746" y="471630"/>
                </a:moveTo>
                <a:lnTo>
                  <a:pt x="4551336" y="476000"/>
                </a:lnTo>
                <a:lnTo>
                  <a:pt x="4577556" y="495665"/>
                </a:lnTo>
                <a:lnTo>
                  <a:pt x="4595036" y="519700"/>
                </a:lnTo>
                <a:lnTo>
                  <a:pt x="4599406" y="552474"/>
                </a:lnTo>
                <a:lnTo>
                  <a:pt x="4595036" y="585249"/>
                </a:lnTo>
                <a:lnTo>
                  <a:pt x="4577556" y="609284"/>
                </a:lnTo>
                <a:lnTo>
                  <a:pt x="4551336" y="626764"/>
                </a:lnTo>
                <a:lnTo>
                  <a:pt x="4520746" y="631134"/>
                </a:lnTo>
                <a:lnTo>
                  <a:pt x="4487971" y="626764"/>
                </a:lnTo>
                <a:lnTo>
                  <a:pt x="4463936" y="609284"/>
                </a:lnTo>
                <a:lnTo>
                  <a:pt x="4444271" y="585249"/>
                </a:lnTo>
                <a:lnTo>
                  <a:pt x="4439901" y="552474"/>
                </a:lnTo>
                <a:lnTo>
                  <a:pt x="4444271" y="519700"/>
                </a:lnTo>
                <a:lnTo>
                  <a:pt x="4463936" y="495665"/>
                </a:lnTo>
                <a:lnTo>
                  <a:pt x="4487971" y="476000"/>
                </a:lnTo>
                <a:close/>
                <a:moveTo>
                  <a:pt x="3436989" y="417000"/>
                </a:moveTo>
                <a:lnTo>
                  <a:pt x="3461024" y="421370"/>
                </a:lnTo>
                <a:lnTo>
                  <a:pt x="3476319" y="438850"/>
                </a:lnTo>
                <a:lnTo>
                  <a:pt x="3480689" y="460700"/>
                </a:lnTo>
                <a:lnTo>
                  <a:pt x="3476319" y="484735"/>
                </a:lnTo>
                <a:lnTo>
                  <a:pt x="3461024" y="497845"/>
                </a:lnTo>
                <a:lnTo>
                  <a:pt x="3436989" y="504400"/>
                </a:lnTo>
                <a:lnTo>
                  <a:pt x="3417324" y="497845"/>
                </a:lnTo>
                <a:lnTo>
                  <a:pt x="3399844" y="484735"/>
                </a:lnTo>
                <a:lnTo>
                  <a:pt x="3393289" y="460700"/>
                </a:lnTo>
                <a:lnTo>
                  <a:pt x="3399844" y="438850"/>
                </a:lnTo>
                <a:lnTo>
                  <a:pt x="3417324" y="421370"/>
                </a:lnTo>
                <a:close/>
                <a:moveTo>
                  <a:pt x="5272382" y="386417"/>
                </a:moveTo>
                <a:lnTo>
                  <a:pt x="5298601" y="390787"/>
                </a:lnTo>
                <a:lnTo>
                  <a:pt x="5324821" y="401711"/>
                </a:lnTo>
                <a:lnTo>
                  <a:pt x="5344486" y="421376"/>
                </a:lnTo>
                <a:lnTo>
                  <a:pt x="5359781" y="447596"/>
                </a:lnTo>
                <a:lnTo>
                  <a:pt x="5364151" y="476001"/>
                </a:lnTo>
                <a:lnTo>
                  <a:pt x="5359781" y="504406"/>
                </a:lnTo>
                <a:lnTo>
                  <a:pt x="5344486" y="528441"/>
                </a:lnTo>
                <a:lnTo>
                  <a:pt x="5324821" y="550290"/>
                </a:lnTo>
                <a:lnTo>
                  <a:pt x="5298601" y="561215"/>
                </a:lnTo>
                <a:lnTo>
                  <a:pt x="5272382" y="567770"/>
                </a:lnTo>
                <a:lnTo>
                  <a:pt x="5241792" y="561215"/>
                </a:lnTo>
                <a:lnTo>
                  <a:pt x="5217757" y="550290"/>
                </a:lnTo>
                <a:lnTo>
                  <a:pt x="5198092" y="528441"/>
                </a:lnTo>
                <a:lnTo>
                  <a:pt x="5184982" y="504406"/>
                </a:lnTo>
                <a:lnTo>
                  <a:pt x="5180612" y="476001"/>
                </a:lnTo>
                <a:lnTo>
                  <a:pt x="5184982" y="447596"/>
                </a:lnTo>
                <a:lnTo>
                  <a:pt x="5198092" y="421376"/>
                </a:lnTo>
                <a:lnTo>
                  <a:pt x="5217757" y="401711"/>
                </a:lnTo>
                <a:lnTo>
                  <a:pt x="5241792" y="390787"/>
                </a:lnTo>
                <a:close/>
                <a:moveTo>
                  <a:pt x="6091754" y="384235"/>
                </a:moveTo>
                <a:lnTo>
                  <a:pt x="6128898" y="390790"/>
                </a:lnTo>
                <a:lnTo>
                  <a:pt x="6159488" y="403900"/>
                </a:lnTo>
                <a:lnTo>
                  <a:pt x="6181338" y="427934"/>
                </a:lnTo>
                <a:lnTo>
                  <a:pt x="6196633" y="458524"/>
                </a:lnTo>
                <a:lnTo>
                  <a:pt x="6205373" y="493484"/>
                </a:lnTo>
                <a:lnTo>
                  <a:pt x="6196633" y="528443"/>
                </a:lnTo>
                <a:lnTo>
                  <a:pt x="6181338" y="559033"/>
                </a:lnTo>
                <a:lnTo>
                  <a:pt x="6159488" y="580883"/>
                </a:lnTo>
                <a:lnTo>
                  <a:pt x="6128898" y="598362"/>
                </a:lnTo>
                <a:lnTo>
                  <a:pt x="6091754" y="604918"/>
                </a:lnTo>
                <a:lnTo>
                  <a:pt x="6058979" y="598362"/>
                </a:lnTo>
                <a:lnTo>
                  <a:pt x="6028389" y="580883"/>
                </a:lnTo>
                <a:lnTo>
                  <a:pt x="6004354" y="559033"/>
                </a:lnTo>
                <a:lnTo>
                  <a:pt x="5986874" y="528443"/>
                </a:lnTo>
                <a:lnTo>
                  <a:pt x="5982504" y="493484"/>
                </a:lnTo>
                <a:lnTo>
                  <a:pt x="5986874" y="458524"/>
                </a:lnTo>
                <a:lnTo>
                  <a:pt x="6004354" y="427934"/>
                </a:lnTo>
                <a:lnTo>
                  <a:pt x="6028389" y="403900"/>
                </a:lnTo>
                <a:lnTo>
                  <a:pt x="6058979" y="390790"/>
                </a:lnTo>
                <a:close/>
                <a:moveTo>
                  <a:pt x="2410044" y="379852"/>
                </a:moveTo>
                <a:lnTo>
                  <a:pt x="2416599" y="384222"/>
                </a:lnTo>
                <a:lnTo>
                  <a:pt x="2423154" y="386407"/>
                </a:lnTo>
                <a:lnTo>
                  <a:pt x="2429709" y="392962"/>
                </a:lnTo>
                <a:lnTo>
                  <a:pt x="2434079" y="399517"/>
                </a:lnTo>
                <a:lnTo>
                  <a:pt x="2434079" y="406072"/>
                </a:lnTo>
                <a:lnTo>
                  <a:pt x="2434079" y="414811"/>
                </a:lnTo>
                <a:lnTo>
                  <a:pt x="2429709" y="421366"/>
                </a:lnTo>
                <a:lnTo>
                  <a:pt x="2423154" y="427921"/>
                </a:lnTo>
                <a:lnTo>
                  <a:pt x="2416599" y="430106"/>
                </a:lnTo>
                <a:lnTo>
                  <a:pt x="2410044" y="434476"/>
                </a:lnTo>
                <a:lnTo>
                  <a:pt x="2399119" y="430106"/>
                </a:lnTo>
                <a:lnTo>
                  <a:pt x="2392564" y="427921"/>
                </a:lnTo>
                <a:lnTo>
                  <a:pt x="2386009" y="421366"/>
                </a:lnTo>
                <a:lnTo>
                  <a:pt x="2383824" y="414811"/>
                </a:lnTo>
                <a:lnTo>
                  <a:pt x="2381639" y="406072"/>
                </a:lnTo>
                <a:lnTo>
                  <a:pt x="2383824" y="399517"/>
                </a:lnTo>
                <a:lnTo>
                  <a:pt x="2386009" y="392962"/>
                </a:lnTo>
                <a:lnTo>
                  <a:pt x="2392564" y="386407"/>
                </a:lnTo>
                <a:lnTo>
                  <a:pt x="2399119" y="384222"/>
                </a:lnTo>
                <a:close/>
                <a:moveTo>
                  <a:pt x="1404948" y="360182"/>
                </a:moveTo>
                <a:lnTo>
                  <a:pt x="1413688" y="360182"/>
                </a:lnTo>
                <a:lnTo>
                  <a:pt x="1418058" y="360182"/>
                </a:lnTo>
                <a:lnTo>
                  <a:pt x="1422429" y="364552"/>
                </a:lnTo>
                <a:lnTo>
                  <a:pt x="1424614" y="366737"/>
                </a:lnTo>
                <a:lnTo>
                  <a:pt x="1424614" y="373292"/>
                </a:lnTo>
                <a:lnTo>
                  <a:pt x="1424614" y="377662"/>
                </a:lnTo>
                <a:lnTo>
                  <a:pt x="1422429" y="384217"/>
                </a:lnTo>
                <a:lnTo>
                  <a:pt x="1418058" y="386402"/>
                </a:lnTo>
                <a:lnTo>
                  <a:pt x="1413688" y="386402"/>
                </a:lnTo>
                <a:lnTo>
                  <a:pt x="1404948" y="386402"/>
                </a:lnTo>
                <a:lnTo>
                  <a:pt x="1400578" y="384217"/>
                </a:lnTo>
                <a:lnTo>
                  <a:pt x="1398393" y="377662"/>
                </a:lnTo>
                <a:lnTo>
                  <a:pt x="1398393" y="373292"/>
                </a:lnTo>
                <a:lnTo>
                  <a:pt x="1398393" y="366737"/>
                </a:lnTo>
                <a:lnTo>
                  <a:pt x="1400578" y="364552"/>
                </a:lnTo>
                <a:close/>
                <a:moveTo>
                  <a:pt x="4123077" y="259683"/>
                </a:moveTo>
                <a:lnTo>
                  <a:pt x="4147112" y="264053"/>
                </a:lnTo>
                <a:lnTo>
                  <a:pt x="4168962" y="277163"/>
                </a:lnTo>
                <a:lnTo>
                  <a:pt x="4182072" y="296828"/>
                </a:lnTo>
                <a:lnTo>
                  <a:pt x="4186442" y="320862"/>
                </a:lnTo>
                <a:lnTo>
                  <a:pt x="4182072" y="347082"/>
                </a:lnTo>
                <a:lnTo>
                  <a:pt x="4168962" y="364562"/>
                </a:lnTo>
                <a:lnTo>
                  <a:pt x="4147112" y="377672"/>
                </a:lnTo>
                <a:lnTo>
                  <a:pt x="4123077" y="384227"/>
                </a:lnTo>
                <a:lnTo>
                  <a:pt x="4099042" y="377672"/>
                </a:lnTo>
                <a:lnTo>
                  <a:pt x="4079377" y="364562"/>
                </a:lnTo>
                <a:lnTo>
                  <a:pt x="4066267" y="347082"/>
                </a:lnTo>
                <a:lnTo>
                  <a:pt x="4061897" y="320862"/>
                </a:lnTo>
                <a:lnTo>
                  <a:pt x="4066267" y="296828"/>
                </a:lnTo>
                <a:lnTo>
                  <a:pt x="4079377" y="277163"/>
                </a:lnTo>
                <a:lnTo>
                  <a:pt x="4099042" y="264053"/>
                </a:lnTo>
                <a:close/>
                <a:moveTo>
                  <a:pt x="6528752" y="218176"/>
                </a:moveTo>
                <a:lnTo>
                  <a:pt x="6563712" y="222546"/>
                </a:lnTo>
                <a:lnTo>
                  <a:pt x="6589932" y="240026"/>
                </a:lnTo>
                <a:lnTo>
                  <a:pt x="6613967" y="259691"/>
                </a:lnTo>
                <a:lnTo>
                  <a:pt x="6629262" y="290280"/>
                </a:lnTo>
                <a:lnTo>
                  <a:pt x="6633632" y="320870"/>
                </a:lnTo>
                <a:lnTo>
                  <a:pt x="6629262" y="355830"/>
                </a:lnTo>
                <a:lnTo>
                  <a:pt x="6613967" y="384234"/>
                </a:lnTo>
                <a:lnTo>
                  <a:pt x="6589932" y="406084"/>
                </a:lnTo>
                <a:lnTo>
                  <a:pt x="6563712" y="421379"/>
                </a:lnTo>
                <a:lnTo>
                  <a:pt x="6528752" y="425749"/>
                </a:lnTo>
                <a:lnTo>
                  <a:pt x="6495977" y="421379"/>
                </a:lnTo>
                <a:lnTo>
                  <a:pt x="6467572" y="406084"/>
                </a:lnTo>
                <a:lnTo>
                  <a:pt x="6443537" y="384234"/>
                </a:lnTo>
                <a:lnTo>
                  <a:pt x="6430427" y="355830"/>
                </a:lnTo>
                <a:lnTo>
                  <a:pt x="6426057" y="320870"/>
                </a:lnTo>
                <a:lnTo>
                  <a:pt x="6430427" y="290280"/>
                </a:lnTo>
                <a:lnTo>
                  <a:pt x="6443537" y="259691"/>
                </a:lnTo>
                <a:lnTo>
                  <a:pt x="6467572" y="240026"/>
                </a:lnTo>
                <a:lnTo>
                  <a:pt x="6495977" y="222546"/>
                </a:lnTo>
                <a:close/>
                <a:moveTo>
                  <a:pt x="3048062" y="200685"/>
                </a:moveTo>
                <a:lnTo>
                  <a:pt x="3058987" y="202870"/>
                </a:lnTo>
                <a:lnTo>
                  <a:pt x="3067727" y="205055"/>
                </a:lnTo>
                <a:lnTo>
                  <a:pt x="3074282" y="211610"/>
                </a:lnTo>
                <a:lnTo>
                  <a:pt x="3078652" y="218165"/>
                </a:lnTo>
                <a:lnTo>
                  <a:pt x="3083022" y="224720"/>
                </a:lnTo>
                <a:lnTo>
                  <a:pt x="3083022" y="235645"/>
                </a:lnTo>
                <a:lnTo>
                  <a:pt x="3083022" y="244385"/>
                </a:lnTo>
                <a:lnTo>
                  <a:pt x="3078652" y="253125"/>
                </a:lnTo>
                <a:lnTo>
                  <a:pt x="3074282" y="259680"/>
                </a:lnTo>
                <a:lnTo>
                  <a:pt x="3067727" y="266235"/>
                </a:lnTo>
                <a:lnTo>
                  <a:pt x="3058987" y="268420"/>
                </a:lnTo>
                <a:lnTo>
                  <a:pt x="3048062" y="270605"/>
                </a:lnTo>
                <a:lnTo>
                  <a:pt x="3039322" y="268420"/>
                </a:lnTo>
                <a:lnTo>
                  <a:pt x="3030582" y="266235"/>
                </a:lnTo>
                <a:lnTo>
                  <a:pt x="3024027" y="259680"/>
                </a:lnTo>
                <a:lnTo>
                  <a:pt x="3019657" y="253125"/>
                </a:lnTo>
                <a:lnTo>
                  <a:pt x="3015287" y="244385"/>
                </a:lnTo>
                <a:lnTo>
                  <a:pt x="3015287" y="235645"/>
                </a:lnTo>
                <a:lnTo>
                  <a:pt x="3015287" y="224720"/>
                </a:lnTo>
                <a:lnTo>
                  <a:pt x="3019657" y="218165"/>
                </a:lnTo>
                <a:lnTo>
                  <a:pt x="3024027" y="211610"/>
                </a:lnTo>
                <a:lnTo>
                  <a:pt x="3030582" y="205055"/>
                </a:lnTo>
                <a:lnTo>
                  <a:pt x="3039322" y="202870"/>
                </a:lnTo>
                <a:close/>
                <a:moveTo>
                  <a:pt x="2021115" y="163535"/>
                </a:moveTo>
                <a:lnTo>
                  <a:pt x="2027670" y="165720"/>
                </a:lnTo>
                <a:lnTo>
                  <a:pt x="2034225" y="167905"/>
                </a:lnTo>
                <a:lnTo>
                  <a:pt x="2038595" y="174460"/>
                </a:lnTo>
                <a:lnTo>
                  <a:pt x="2038595" y="181015"/>
                </a:lnTo>
                <a:lnTo>
                  <a:pt x="2038595" y="191940"/>
                </a:lnTo>
                <a:lnTo>
                  <a:pt x="2034225" y="196310"/>
                </a:lnTo>
                <a:lnTo>
                  <a:pt x="2027670" y="200680"/>
                </a:lnTo>
                <a:lnTo>
                  <a:pt x="2021115" y="202865"/>
                </a:lnTo>
                <a:lnTo>
                  <a:pt x="2014560" y="200680"/>
                </a:lnTo>
                <a:lnTo>
                  <a:pt x="2005820" y="196310"/>
                </a:lnTo>
                <a:lnTo>
                  <a:pt x="2001450" y="191940"/>
                </a:lnTo>
                <a:lnTo>
                  <a:pt x="1999265" y="181015"/>
                </a:lnTo>
                <a:lnTo>
                  <a:pt x="2001450" y="174460"/>
                </a:lnTo>
                <a:lnTo>
                  <a:pt x="2005820" y="167905"/>
                </a:lnTo>
                <a:lnTo>
                  <a:pt x="2014560" y="165720"/>
                </a:lnTo>
                <a:close/>
                <a:moveTo>
                  <a:pt x="4861604" y="159176"/>
                </a:moveTo>
                <a:lnTo>
                  <a:pt x="4890008" y="163546"/>
                </a:lnTo>
                <a:lnTo>
                  <a:pt x="4914043" y="178840"/>
                </a:lnTo>
                <a:lnTo>
                  <a:pt x="4927153" y="202875"/>
                </a:lnTo>
                <a:lnTo>
                  <a:pt x="4933708" y="229095"/>
                </a:lnTo>
                <a:lnTo>
                  <a:pt x="4927153" y="257500"/>
                </a:lnTo>
                <a:lnTo>
                  <a:pt x="4914043" y="279349"/>
                </a:lnTo>
                <a:lnTo>
                  <a:pt x="4890008" y="296829"/>
                </a:lnTo>
                <a:lnTo>
                  <a:pt x="4861604" y="303384"/>
                </a:lnTo>
                <a:lnTo>
                  <a:pt x="4833199" y="296829"/>
                </a:lnTo>
                <a:lnTo>
                  <a:pt x="4811349" y="279349"/>
                </a:lnTo>
                <a:lnTo>
                  <a:pt x="4793869" y="257500"/>
                </a:lnTo>
                <a:lnTo>
                  <a:pt x="4789499" y="229095"/>
                </a:lnTo>
                <a:lnTo>
                  <a:pt x="4793869" y="202875"/>
                </a:lnTo>
                <a:lnTo>
                  <a:pt x="4811349" y="178840"/>
                </a:lnTo>
                <a:lnTo>
                  <a:pt x="4833199" y="163546"/>
                </a:lnTo>
                <a:close/>
                <a:moveTo>
                  <a:pt x="1022574" y="137312"/>
                </a:moveTo>
                <a:lnTo>
                  <a:pt x="1029129" y="139497"/>
                </a:lnTo>
                <a:lnTo>
                  <a:pt x="1033500" y="143867"/>
                </a:lnTo>
                <a:lnTo>
                  <a:pt x="1033500" y="148237"/>
                </a:lnTo>
                <a:lnTo>
                  <a:pt x="1033500" y="154792"/>
                </a:lnTo>
                <a:lnTo>
                  <a:pt x="1029129" y="159162"/>
                </a:lnTo>
                <a:lnTo>
                  <a:pt x="1022574" y="159162"/>
                </a:lnTo>
                <a:lnTo>
                  <a:pt x="1018205" y="159162"/>
                </a:lnTo>
                <a:lnTo>
                  <a:pt x="1013835" y="154792"/>
                </a:lnTo>
                <a:lnTo>
                  <a:pt x="1011650" y="148237"/>
                </a:lnTo>
                <a:lnTo>
                  <a:pt x="1013835" y="143867"/>
                </a:lnTo>
                <a:lnTo>
                  <a:pt x="1018205" y="139497"/>
                </a:lnTo>
                <a:close/>
                <a:moveTo>
                  <a:pt x="5661310" y="124218"/>
                </a:moveTo>
                <a:lnTo>
                  <a:pt x="5689715" y="128588"/>
                </a:lnTo>
                <a:lnTo>
                  <a:pt x="5715935" y="143883"/>
                </a:lnTo>
                <a:lnTo>
                  <a:pt x="5733415" y="161363"/>
                </a:lnTo>
                <a:lnTo>
                  <a:pt x="5746525" y="187583"/>
                </a:lnTo>
                <a:lnTo>
                  <a:pt x="5750895" y="213802"/>
                </a:lnTo>
                <a:lnTo>
                  <a:pt x="5746525" y="244392"/>
                </a:lnTo>
                <a:lnTo>
                  <a:pt x="5733415" y="268427"/>
                </a:lnTo>
                <a:lnTo>
                  <a:pt x="5715935" y="288092"/>
                </a:lnTo>
                <a:lnTo>
                  <a:pt x="5689715" y="301202"/>
                </a:lnTo>
                <a:lnTo>
                  <a:pt x="5661310" y="305572"/>
                </a:lnTo>
                <a:lnTo>
                  <a:pt x="5632906" y="301202"/>
                </a:lnTo>
                <a:lnTo>
                  <a:pt x="5608871" y="288092"/>
                </a:lnTo>
                <a:lnTo>
                  <a:pt x="5589206" y="268427"/>
                </a:lnTo>
                <a:lnTo>
                  <a:pt x="5576096" y="244392"/>
                </a:lnTo>
                <a:lnTo>
                  <a:pt x="5571726" y="213802"/>
                </a:lnTo>
                <a:lnTo>
                  <a:pt x="5576096" y="187583"/>
                </a:lnTo>
                <a:lnTo>
                  <a:pt x="5589206" y="161363"/>
                </a:lnTo>
                <a:lnTo>
                  <a:pt x="5608871" y="143883"/>
                </a:lnTo>
                <a:lnTo>
                  <a:pt x="5632906" y="128588"/>
                </a:lnTo>
                <a:close/>
                <a:moveTo>
                  <a:pt x="6985414" y="108926"/>
                </a:moveTo>
                <a:lnTo>
                  <a:pt x="7022559" y="113297"/>
                </a:lnTo>
                <a:lnTo>
                  <a:pt x="7053149" y="128591"/>
                </a:lnTo>
                <a:lnTo>
                  <a:pt x="7074999" y="152626"/>
                </a:lnTo>
                <a:lnTo>
                  <a:pt x="7090294" y="185401"/>
                </a:lnTo>
                <a:lnTo>
                  <a:pt x="7094664" y="218176"/>
                </a:lnTo>
                <a:lnTo>
                  <a:pt x="7090294" y="253135"/>
                </a:lnTo>
                <a:lnTo>
                  <a:pt x="7074999" y="281540"/>
                </a:lnTo>
                <a:lnTo>
                  <a:pt x="7053149" y="305575"/>
                </a:lnTo>
                <a:lnTo>
                  <a:pt x="7022559" y="320870"/>
                </a:lnTo>
                <a:lnTo>
                  <a:pt x="6985414" y="327425"/>
                </a:lnTo>
                <a:lnTo>
                  <a:pt x="6952640" y="320870"/>
                </a:lnTo>
                <a:lnTo>
                  <a:pt x="6922050" y="305575"/>
                </a:lnTo>
                <a:lnTo>
                  <a:pt x="6898015" y="281540"/>
                </a:lnTo>
                <a:lnTo>
                  <a:pt x="6882720" y="253135"/>
                </a:lnTo>
                <a:lnTo>
                  <a:pt x="6876165" y="218176"/>
                </a:lnTo>
                <a:lnTo>
                  <a:pt x="6882720" y="185401"/>
                </a:lnTo>
                <a:lnTo>
                  <a:pt x="6898015" y="152626"/>
                </a:lnTo>
                <a:lnTo>
                  <a:pt x="6922050" y="128591"/>
                </a:lnTo>
                <a:lnTo>
                  <a:pt x="6952640" y="113297"/>
                </a:lnTo>
                <a:close/>
                <a:moveTo>
                  <a:pt x="7455188" y="71784"/>
                </a:moveTo>
                <a:lnTo>
                  <a:pt x="7487963" y="76154"/>
                </a:lnTo>
                <a:lnTo>
                  <a:pt x="7520738" y="93633"/>
                </a:lnTo>
                <a:lnTo>
                  <a:pt x="7525108" y="98003"/>
                </a:lnTo>
                <a:lnTo>
                  <a:pt x="7525108" y="268432"/>
                </a:lnTo>
                <a:lnTo>
                  <a:pt x="7520738" y="272802"/>
                </a:lnTo>
                <a:lnTo>
                  <a:pt x="7487963" y="290282"/>
                </a:lnTo>
                <a:lnTo>
                  <a:pt x="7455188" y="294652"/>
                </a:lnTo>
                <a:lnTo>
                  <a:pt x="7420229" y="290282"/>
                </a:lnTo>
                <a:lnTo>
                  <a:pt x="7387454" y="272802"/>
                </a:lnTo>
                <a:lnTo>
                  <a:pt x="7365604" y="248767"/>
                </a:lnTo>
                <a:lnTo>
                  <a:pt x="7348124" y="218177"/>
                </a:lnTo>
                <a:lnTo>
                  <a:pt x="7341569" y="181033"/>
                </a:lnTo>
                <a:lnTo>
                  <a:pt x="7348124" y="148258"/>
                </a:lnTo>
                <a:lnTo>
                  <a:pt x="7365604" y="117668"/>
                </a:lnTo>
                <a:lnTo>
                  <a:pt x="7387454" y="93633"/>
                </a:lnTo>
                <a:lnTo>
                  <a:pt x="7420229" y="76154"/>
                </a:lnTo>
                <a:close/>
                <a:moveTo>
                  <a:pt x="3727594" y="38997"/>
                </a:moveTo>
                <a:lnTo>
                  <a:pt x="3747259" y="43367"/>
                </a:lnTo>
                <a:lnTo>
                  <a:pt x="3766924" y="54292"/>
                </a:lnTo>
                <a:lnTo>
                  <a:pt x="3777849" y="69587"/>
                </a:lnTo>
                <a:lnTo>
                  <a:pt x="3782219" y="93622"/>
                </a:lnTo>
                <a:lnTo>
                  <a:pt x="3777849" y="113287"/>
                </a:lnTo>
                <a:lnTo>
                  <a:pt x="3766924" y="128581"/>
                </a:lnTo>
                <a:lnTo>
                  <a:pt x="3747259" y="141691"/>
                </a:lnTo>
                <a:lnTo>
                  <a:pt x="3727594" y="146061"/>
                </a:lnTo>
                <a:lnTo>
                  <a:pt x="3707929" y="141691"/>
                </a:lnTo>
                <a:lnTo>
                  <a:pt x="3690449" y="128581"/>
                </a:lnTo>
                <a:lnTo>
                  <a:pt x="3679524" y="113287"/>
                </a:lnTo>
                <a:lnTo>
                  <a:pt x="3675154" y="93622"/>
                </a:lnTo>
                <a:lnTo>
                  <a:pt x="3679524" y="69587"/>
                </a:lnTo>
                <a:lnTo>
                  <a:pt x="3690449" y="54292"/>
                </a:lnTo>
                <a:lnTo>
                  <a:pt x="3707929" y="43367"/>
                </a:lnTo>
                <a:close/>
                <a:moveTo>
                  <a:pt x="5997718" y="0"/>
                </a:moveTo>
                <a:lnTo>
                  <a:pt x="6166651" y="0"/>
                </a:lnTo>
                <a:lnTo>
                  <a:pt x="6168229" y="8415"/>
                </a:lnTo>
                <a:lnTo>
                  <a:pt x="6161674" y="41190"/>
                </a:lnTo>
                <a:lnTo>
                  <a:pt x="6142009" y="67409"/>
                </a:lnTo>
                <a:lnTo>
                  <a:pt x="6115789" y="87074"/>
                </a:lnTo>
                <a:lnTo>
                  <a:pt x="6083014" y="93629"/>
                </a:lnTo>
                <a:lnTo>
                  <a:pt x="6048054" y="87074"/>
                </a:lnTo>
                <a:lnTo>
                  <a:pt x="6021834" y="67409"/>
                </a:lnTo>
                <a:lnTo>
                  <a:pt x="6004354" y="41190"/>
                </a:lnTo>
                <a:lnTo>
                  <a:pt x="5995614" y="8415"/>
                </a:lnTo>
                <a:close/>
                <a:moveTo>
                  <a:pt x="5185985" y="0"/>
                </a:moveTo>
                <a:lnTo>
                  <a:pt x="5289028" y="0"/>
                </a:lnTo>
                <a:lnTo>
                  <a:pt x="5287677" y="1857"/>
                </a:lnTo>
                <a:lnTo>
                  <a:pt x="5265827" y="14967"/>
                </a:lnTo>
                <a:lnTo>
                  <a:pt x="5237422" y="21522"/>
                </a:lnTo>
                <a:lnTo>
                  <a:pt x="5211202" y="14967"/>
                </a:lnTo>
                <a:lnTo>
                  <a:pt x="5187167" y="1857"/>
                </a:lnTo>
                <a:close/>
                <a:moveTo>
                  <a:pt x="4403595" y="0"/>
                </a:moveTo>
                <a:lnTo>
                  <a:pt x="4507805" y="0"/>
                </a:lnTo>
                <a:lnTo>
                  <a:pt x="4505451" y="10594"/>
                </a:lnTo>
                <a:lnTo>
                  <a:pt x="4492341" y="25889"/>
                </a:lnTo>
                <a:lnTo>
                  <a:pt x="4477046" y="41183"/>
                </a:lnTo>
                <a:lnTo>
                  <a:pt x="4457381" y="43368"/>
                </a:lnTo>
                <a:lnTo>
                  <a:pt x="4433346" y="41183"/>
                </a:lnTo>
                <a:lnTo>
                  <a:pt x="4418051" y="25889"/>
                </a:lnTo>
                <a:lnTo>
                  <a:pt x="4407126" y="10594"/>
                </a:lnTo>
                <a:close/>
                <a:moveTo>
                  <a:pt x="2640699" y="0"/>
                </a:moveTo>
                <a:lnTo>
                  <a:pt x="2677565" y="0"/>
                </a:lnTo>
                <a:lnTo>
                  <a:pt x="2678797" y="1848"/>
                </a:lnTo>
                <a:lnTo>
                  <a:pt x="2680982" y="10588"/>
                </a:lnTo>
                <a:lnTo>
                  <a:pt x="2678797" y="19328"/>
                </a:lnTo>
                <a:lnTo>
                  <a:pt x="2674427" y="25882"/>
                </a:lnTo>
                <a:lnTo>
                  <a:pt x="2667872" y="30252"/>
                </a:lnTo>
                <a:lnTo>
                  <a:pt x="2659132" y="30252"/>
                </a:lnTo>
                <a:lnTo>
                  <a:pt x="2650392" y="30252"/>
                </a:lnTo>
                <a:lnTo>
                  <a:pt x="2643837" y="25882"/>
                </a:lnTo>
                <a:lnTo>
                  <a:pt x="2639467" y="19328"/>
                </a:lnTo>
                <a:lnTo>
                  <a:pt x="2637282" y="10588"/>
                </a:lnTo>
                <a:lnTo>
                  <a:pt x="2639467" y="1848"/>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914354"/>
            <a:endParaRPr lang="en-US">
              <a:solidFill>
                <a:srgbClr val="0D0707"/>
              </a:solidFill>
            </a:endParaRPr>
          </a:p>
        </p:txBody>
      </p:sp>
      <p:sp>
        <p:nvSpPr>
          <p:cNvPr id="4" name="Date Placeholder 3"/>
          <p:cNvSpPr>
            <a:spLocks noGrp="1"/>
          </p:cNvSpPr>
          <p:nvPr>
            <p:ph type="dt" sz="half" idx="10"/>
          </p:nvPr>
        </p:nvSpPr>
        <p:spPr>
          <a:xfrm>
            <a:off x="479376" y="6356350"/>
            <a:ext cx="2743200" cy="365125"/>
          </a:xfrm>
        </p:spPr>
        <p:txBody>
          <a:bodyPr/>
          <a:lstStyle>
            <a:lvl1pPr>
              <a:defRPr>
                <a:solidFill>
                  <a:srgbClr val="8E9FFF"/>
                </a:solidFill>
              </a:defRPr>
            </a:lvl1pPr>
          </a:lstStyle>
          <a:p>
            <a:r>
              <a:rPr lang="en-US"/>
              <a:t>Your Date Here</a:t>
            </a:r>
          </a:p>
        </p:txBody>
      </p:sp>
      <p:sp>
        <p:nvSpPr>
          <p:cNvPr id="5" name="Footer Placeholder 4"/>
          <p:cNvSpPr>
            <a:spLocks noGrp="1"/>
          </p:cNvSpPr>
          <p:nvPr>
            <p:ph type="ftr" sz="quarter" idx="11"/>
          </p:nvPr>
        </p:nvSpPr>
        <p:spPr>
          <a:xfrm>
            <a:off x="7597824" y="6356350"/>
            <a:ext cx="4114800" cy="365125"/>
          </a:xfrm>
        </p:spPr>
        <p:txBody>
          <a:bodyPr/>
          <a:lstStyle>
            <a:lvl1pPr algn="r">
              <a:defRPr>
                <a:solidFill>
                  <a:srgbClr val="8E9FFF"/>
                </a:solidFill>
              </a:defRPr>
            </a:lvl1pPr>
          </a:lstStyle>
          <a:p>
            <a:r>
              <a:rPr lang="en-US"/>
              <a:t>Your Footer Here</a:t>
            </a:r>
          </a:p>
        </p:txBody>
      </p:sp>
      <p:sp>
        <p:nvSpPr>
          <p:cNvPr id="8" name="Rectangle 7"/>
          <p:cNvSpPr/>
          <p:nvPr userDrawn="1"/>
        </p:nvSpPr>
        <p:spPr>
          <a:xfrm>
            <a:off x="3719736" y="1052736"/>
            <a:ext cx="4752528" cy="4752528"/>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ctrTitle"/>
          </p:nvPr>
        </p:nvSpPr>
        <p:spPr>
          <a:xfrm>
            <a:off x="3719736" y="1052736"/>
            <a:ext cx="4752528" cy="3168352"/>
          </a:xfrm>
        </p:spPr>
        <p:txBody>
          <a:bodyPr lIns="274320" tIns="182880" rIns="731520" anchor="t">
            <a:normAutofit/>
          </a:bodyPr>
          <a:lstStyle>
            <a:lvl1pPr algn="l">
              <a:defRPr sz="5400" b="1" i="0">
                <a:solidFill>
                  <a:schemeClr val="bg1"/>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Subtitle 2"/>
          <p:cNvSpPr>
            <a:spLocks noGrp="1"/>
          </p:cNvSpPr>
          <p:nvPr>
            <p:ph type="subTitle" idx="1"/>
          </p:nvPr>
        </p:nvSpPr>
        <p:spPr>
          <a:xfrm>
            <a:off x="3719736" y="4221088"/>
            <a:ext cx="4752528" cy="1584176"/>
          </a:xfrm>
        </p:spPr>
        <p:txBody>
          <a:bodyPr lIns="731520" rIns="274320" bIns="182880" anchor="b">
            <a:normAutofit/>
          </a:bodyPr>
          <a:lstStyle>
            <a:lvl1pPr marL="0" indent="0" algn="r">
              <a:buNone/>
              <a:defRPr sz="3200">
                <a:solidFill>
                  <a:schemeClr val="bg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234309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General Pag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Without Footer">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Without Header">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Presentaer">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24934" y="1229443"/>
            <a:ext cx="3517885" cy="562855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resenter Message 2">
    <p:spTree>
      <p:nvGrpSpPr>
        <p:cNvPr id="1" name=""/>
        <p:cNvGrpSpPr/>
        <p:nvPr/>
      </p:nvGrpSpPr>
      <p:grpSpPr>
        <a:xfrm>
          <a:off x="0" y="0"/>
          <a:ext cx="0" cy="0"/>
          <a:chOff x="0" y="0"/>
          <a:chExt cx="0" cy="0"/>
        </a:xfrm>
      </p:grpSpPr>
      <p:sp>
        <p:nvSpPr>
          <p:cNvPr id="19" name="Picture Placeholder 2"/>
          <p:cNvSpPr>
            <a:spLocks noGrp="1"/>
          </p:cNvSpPr>
          <p:nvPr>
            <p:ph type="pic" sz="quarter" idx="14"/>
          </p:nvPr>
        </p:nvSpPr>
        <p:spPr>
          <a:xfrm>
            <a:off x="-1" y="1"/>
            <a:ext cx="12192001" cy="2928395"/>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0"/>
          </p:nvPr>
        </p:nvSpPr>
        <p:spPr>
          <a:xfrm>
            <a:off x="5289808" y="1921396"/>
            <a:ext cx="1649456" cy="1649456"/>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Agenda - Modern">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3345084" y="5127587"/>
            <a:ext cx="1509304" cy="1226917"/>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4"/>
          </p:nvPr>
        </p:nvSpPr>
        <p:spPr>
          <a:xfrm>
            <a:off x="6176041" y="1380746"/>
            <a:ext cx="3222604" cy="3156532"/>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5"/>
          </p:nvPr>
        </p:nvSpPr>
        <p:spPr>
          <a:xfrm>
            <a:off x="10152908" y="4537276"/>
            <a:ext cx="2039093" cy="1817227"/>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6"/>
          </p:nvPr>
        </p:nvSpPr>
        <p:spPr>
          <a:xfrm>
            <a:off x="8115276" y="4537276"/>
            <a:ext cx="2039093" cy="18172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8" y="3865946"/>
            <a:ext cx="10777887"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Objective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574" y="1724630"/>
            <a:ext cx="6378843" cy="251346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483018" y="1724630"/>
            <a:ext cx="2615879"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 Dark">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rgbClr val="8E9FFF"/>
                </a:solidFill>
              </a:defRPr>
            </a:lvl1pPr>
          </a:lstStyle>
          <a:p>
            <a:r>
              <a:rPr lang="en-US"/>
              <a:t>Your Date Here</a:t>
            </a:r>
          </a:p>
        </p:txBody>
      </p:sp>
      <p:sp>
        <p:nvSpPr>
          <p:cNvPr id="4" name="Footer Placeholder 3"/>
          <p:cNvSpPr>
            <a:spLocks noGrp="1"/>
          </p:cNvSpPr>
          <p:nvPr>
            <p:ph type="ftr" sz="quarter" idx="11"/>
          </p:nvPr>
        </p:nvSpPr>
        <p:spPr/>
        <p:txBody>
          <a:bodyPr/>
          <a:lstStyle>
            <a:lvl1pPr>
              <a:defRPr>
                <a:solidFill>
                  <a:srgbClr val="8E9FFF"/>
                </a:solidFill>
              </a:defRPr>
            </a:lvl1pPr>
          </a:lstStyle>
          <a:p>
            <a:r>
              <a:rPr lang="en-US"/>
              <a:t>Your Footer Here</a:t>
            </a:r>
          </a:p>
        </p:txBody>
      </p:sp>
      <p:sp>
        <p:nvSpPr>
          <p:cNvPr id="5" name="Slide Number Placeholder 4"/>
          <p:cNvSpPr>
            <a:spLocks noGrp="1"/>
          </p:cNvSpPr>
          <p:nvPr>
            <p:ph type="sldNum" sz="quarter" idx="12"/>
          </p:nvPr>
        </p:nvSpPr>
        <p:spPr/>
        <p:txBody>
          <a:bodyPr/>
          <a:lstStyle>
            <a:lvl1pPr>
              <a:defRPr>
                <a:solidFill>
                  <a:srgbClr val="8E9FFF"/>
                </a:solidFill>
              </a:defRPr>
            </a:lvl1pPr>
          </a:lstStyle>
          <a:p>
            <a:fld id="{51F02384-994A-4C3C-8656-0CE2B6A3B91B}" type="slidenum">
              <a:rPr lang="en-US" smtClean="0"/>
              <a:pPr/>
              <a:t>‹Nº›</a:t>
            </a:fld>
            <a:endParaRPr lang="en-US"/>
          </a:p>
        </p:txBody>
      </p:sp>
      <p:sp>
        <p:nvSpPr>
          <p:cNvPr id="8" name="Content Placeholder 2"/>
          <p:cNvSpPr>
            <a:spLocks noGrp="1"/>
          </p:cNvSpPr>
          <p:nvPr>
            <p:ph idx="1"/>
          </p:nvPr>
        </p:nvSpPr>
        <p:spPr>
          <a:xfrm>
            <a:off x="838200" y="1988841"/>
            <a:ext cx="10515600" cy="4037070"/>
          </a:xfrm>
        </p:spPr>
        <p:txBody>
          <a:bodyPr anchor="ctr">
            <a:normAutofit/>
          </a:bodyPr>
          <a:lstStyle>
            <a:lvl1pPr>
              <a:spcBef>
                <a:spcPts val="1200"/>
              </a:spcBef>
              <a:defRPr sz="3200">
                <a:solidFill>
                  <a:schemeClr val="bg1"/>
                </a:solidFill>
                <a:latin typeface="Roboto" panose="02000000000000000000" pitchFamily="2" charset="0"/>
                <a:ea typeface="Roboto" panose="02000000000000000000" pitchFamily="2" charset="0"/>
              </a:defRPr>
            </a:lvl1pPr>
            <a:lvl2pPr>
              <a:spcBef>
                <a:spcPts val="1200"/>
              </a:spcBef>
              <a:defRPr sz="2800">
                <a:solidFill>
                  <a:schemeClr val="bg1"/>
                </a:solidFill>
                <a:latin typeface="Roboto" panose="02000000000000000000" pitchFamily="2" charset="0"/>
                <a:ea typeface="Roboto" panose="02000000000000000000" pitchFamily="2" charset="0"/>
              </a:defRPr>
            </a:lvl2pPr>
            <a:lvl3pPr>
              <a:spcBef>
                <a:spcPts val="1200"/>
              </a:spcBef>
              <a:defRPr sz="2400">
                <a:solidFill>
                  <a:schemeClr val="bg1"/>
                </a:solidFill>
                <a:latin typeface="Roboto" panose="02000000000000000000" pitchFamily="2" charset="0"/>
                <a:ea typeface="Roboto" panose="02000000000000000000" pitchFamily="2" charset="0"/>
              </a:defRPr>
            </a:lvl3pPr>
            <a:lvl4pPr>
              <a:spcBef>
                <a:spcPts val="1200"/>
              </a:spcBef>
              <a:defRPr sz="2000">
                <a:solidFill>
                  <a:schemeClr val="bg1"/>
                </a:solidFill>
                <a:latin typeface="Roboto" panose="02000000000000000000" pitchFamily="2" charset="0"/>
                <a:ea typeface="Roboto" panose="02000000000000000000" pitchFamily="2" charset="0"/>
              </a:defRPr>
            </a:lvl4pPr>
            <a:lvl5pPr>
              <a:spcBef>
                <a:spcPts val="1200"/>
              </a:spcBef>
              <a:defRPr sz="2000">
                <a:solidFill>
                  <a:schemeClr val="bg1"/>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92960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
        <p:nvSpPr>
          <p:cNvPr id="4" name="Picture Placeholder 2"/>
          <p:cNvSpPr>
            <a:spLocks noGrp="1"/>
          </p:cNvSpPr>
          <p:nvPr>
            <p:ph type="pic" sz="quarter" idx="11"/>
          </p:nvPr>
        </p:nvSpPr>
        <p:spPr>
          <a:xfrm>
            <a:off x="6368716" y="1219200"/>
            <a:ext cx="5823285" cy="56388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574" y="1724630"/>
            <a:ext cx="12203575"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General Pag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lvl1pPr>
              <a:defRPr>
                <a:solidFill>
                  <a:schemeClr val="tx2">
                    <a:lumMod val="20000"/>
                    <a:lumOff val="80000"/>
                  </a:schemeClr>
                </a:solidFill>
              </a:defRPr>
            </a:lvl1pPr>
          </a:lstStyle>
          <a:p>
            <a:fld id="{32C5FF11-DEB2-6A4C-B29A-BC46883118B8}" type="slidenum">
              <a:rPr lang="en-US" smtClean="0">
                <a:solidFill>
                  <a:srgbClr val="64696E">
                    <a:lumMod val="20000"/>
                    <a:lumOff val="80000"/>
                  </a:srgbClr>
                </a:solidFill>
              </a:rPr>
              <a:pPr/>
              <a:t>‹Nº›</a:t>
            </a:fld>
            <a:endParaRPr lang="en-US" dirty="0">
              <a:solidFill>
                <a:srgbClr val="64696E">
                  <a:lumMod val="20000"/>
                  <a:lumOff val="80000"/>
                </a:srgbClr>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solidFill>
                  <a:schemeClr val="tx2">
                    <a:lumMod val="20000"/>
                    <a:lumOff val="80000"/>
                  </a:schemeClr>
                </a:solidFill>
                <a:latin typeface="Raleway" charset="0"/>
                <a:ea typeface="Raleway" charset="0"/>
                <a:cs typeface="Raleway" charset="0"/>
              </a:defRPr>
            </a:lvl1pPr>
          </a:lstStyle>
          <a:p>
            <a:r>
              <a:rPr lang="en-US" smtClean="0">
                <a:solidFill>
                  <a:srgbClr val="64696E">
                    <a:lumMod val="20000"/>
                    <a:lumOff val="80000"/>
                  </a:srgbClr>
                </a:solidFill>
              </a:rPr>
              <a:t>www.yourcompany.com</a:t>
            </a:r>
            <a:endParaRPr lang="en-US" dirty="0">
              <a:solidFill>
                <a:srgbClr val="64696E">
                  <a:lumMod val="20000"/>
                  <a:lumOff val="80000"/>
                </a:srgbClr>
              </a:solidFill>
            </a:endParaRPr>
          </a:p>
        </p:txBody>
      </p:sp>
      <p:sp>
        <p:nvSpPr>
          <p:cNvPr id="14" name="Picture Placeholder 2"/>
          <p:cNvSpPr>
            <a:spLocks noGrp="1"/>
          </p:cNvSpPr>
          <p:nvPr>
            <p:ph type="pic" sz="quarter" idx="14"/>
          </p:nvPr>
        </p:nvSpPr>
        <p:spPr>
          <a:xfrm>
            <a:off x="713358" y="1757683"/>
            <a:ext cx="2344804" cy="2344804"/>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963192" y="2810761"/>
            <a:ext cx="1500088" cy="1500088"/>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6"/>
          </p:nvPr>
        </p:nvSpPr>
        <p:spPr>
          <a:xfrm>
            <a:off x="4076471" y="3897881"/>
            <a:ext cx="1500088" cy="150008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meline 0">
    <p:spTree>
      <p:nvGrpSpPr>
        <p:cNvPr id="1" name=""/>
        <p:cNvGrpSpPr/>
        <p:nvPr/>
      </p:nvGrpSpPr>
      <p:grpSpPr>
        <a:xfrm>
          <a:off x="0" y="0"/>
          <a:ext cx="0" cy="0"/>
          <a:chOff x="0" y="0"/>
          <a:chExt cx="0" cy="0"/>
        </a:xfrm>
      </p:grpSpPr>
      <p:sp>
        <p:nvSpPr>
          <p:cNvPr id="18" name="Picture Placeholder 2"/>
          <p:cNvSpPr>
            <a:spLocks noGrp="1"/>
          </p:cNvSpPr>
          <p:nvPr>
            <p:ph type="pic" sz="quarter" idx="14"/>
          </p:nvPr>
        </p:nvSpPr>
        <p:spPr>
          <a:xfrm>
            <a:off x="-939418" y="-2433919"/>
            <a:ext cx="14028516" cy="6913320"/>
          </a:xfrm>
          <a:prstGeom prst="ellipse">
            <a:avLst/>
          </a:prstGeo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6"/>
          </p:nvPr>
        </p:nvSpPr>
        <p:spPr>
          <a:xfrm>
            <a:off x="5318791" y="860759"/>
            <a:ext cx="1546776" cy="1546776"/>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6"/>
          </p:nvPr>
        </p:nvSpPr>
        <p:spPr>
          <a:xfrm>
            <a:off x="5418426" y="1836297"/>
            <a:ext cx="1385651" cy="1385651"/>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064968" y="1978703"/>
            <a:ext cx="1160800" cy="1160799"/>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hort Timelin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1" y="1418876"/>
            <a:ext cx="12192001" cy="49356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Viss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
        <p:nvSpPr>
          <p:cNvPr id="4" name="Picture Placeholder 2"/>
          <p:cNvSpPr>
            <a:spLocks noGrp="1"/>
          </p:cNvSpPr>
          <p:nvPr>
            <p:ph type="pic" sz="quarter" idx="11"/>
          </p:nvPr>
        </p:nvSpPr>
        <p:spPr>
          <a:xfrm>
            <a:off x="0" y="462988"/>
            <a:ext cx="5590573" cy="639501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Vission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21" name="Picture Placeholder 2"/>
          <p:cNvSpPr>
            <a:spLocks noGrp="1"/>
          </p:cNvSpPr>
          <p:nvPr>
            <p:ph type="pic" sz="quarter" idx="16"/>
          </p:nvPr>
        </p:nvSpPr>
        <p:spPr>
          <a:xfrm>
            <a:off x="-173628" y="2025572"/>
            <a:ext cx="5416959" cy="5416953"/>
          </a:xfrm>
          <a:prstGeom prst="ellipse">
            <a:avLst/>
          </a:prstGeo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7"/>
          </p:nvPr>
        </p:nvSpPr>
        <p:spPr>
          <a:xfrm>
            <a:off x="5108799" y="2391133"/>
            <a:ext cx="1581371" cy="1581368"/>
          </a:xfrm>
          <a:prstGeom prst="ellipse">
            <a:avLst/>
          </a:prstGeo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8"/>
          </p:nvPr>
        </p:nvSpPr>
        <p:spPr>
          <a:xfrm>
            <a:off x="6659805" y="3513877"/>
            <a:ext cx="1234131" cy="1234128"/>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9"/>
          </p:nvPr>
        </p:nvSpPr>
        <p:spPr>
          <a:xfrm>
            <a:off x="6625081" y="5782518"/>
            <a:ext cx="1558219" cy="1558217"/>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28015" y="1896035"/>
            <a:ext cx="3427127" cy="2194560"/>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5"/>
          </p:nvPr>
        </p:nvSpPr>
        <p:spPr>
          <a:xfrm>
            <a:off x="8036862" y="1896035"/>
            <a:ext cx="3427127" cy="2194560"/>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16"/>
          </p:nvPr>
        </p:nvSpPr>
        <p:spPr>
          <a:xfrm>
            <a:off x="4382438" y="1896035"/>
            <a:ext cx="3427127" cy="21945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 Dark - Chapter">
    <p:spTree>
      <p:nvGrpSpPr>
        <p:cNvPr id="1" name=""/>
        <p:cNvGrpSpPr/>
        <p:nvPr/>
      </p:nvGrpSpPr>
      <p:grpSpPr>
        <a:xfrm>
          <a:off x="0" y="0"/>
          <a:ext cx="0" cy="0"/>
          <a:chOff x="0" y="0"/>
          <a:chExt cx="0" cy="0"/>
        </a:xfrm>
      </p:grpSpPr>
      <p:sp>
        <p:nvSpPr>
          <p:cNvPr id="9" name="Rectangle 8"/>
          <p:cNvSpPr/>
          <p:nvPr userDrawn="1"/>
        </p:nvSpPr>
        <p:spPr>
          <a:xfrm>
            <a:off x="332434" y="342106"/>
            <a:ext cx="1368152" cy="1371600"/>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a:xfrm>
            <a:off x="1991544" y="365125"/>
            <a:ext cx="9362256" cy="1325563"/>
          </a:xfrm>
        </p:spPr>
        <p:txBody>
          <a:bodyPr>
            <a:normAutofit/>
          </a:bodyPr>
          <a:lstStyle>
            <a:lvl1pPr>
              <a:defRPr sz="5400"/>
            </a:lvl1pPr>
          </a:lstStyle>
          <a:p>
            <a:r>
              <a:rPr lang="en-US"/>
              <a:t>Click to edit Master title style</a:t>
            </a:r>
          </a:p>
        </p:txBody>
      </p:sp>
      <p:sp>
        <p:nvSpPr>
          <p:cNvPr id="3" name="Date Placeholder 2"/>
          <p:cNvSpPr>
            <a:spLocks noGrp="1"/>
          </p:cNvSpPr>
          <p:nvPr>
            <p:ph type="dt" sz="half" idx="10"/>
          </p:nvPr>
        </p:nvSpPr>
        <p:spPr/>
        <p:txBody>
          <a:bodyPr/>
          <a:lstStyle/>
          <a:p>
            <a:r>
              <a:rPr lang="en-US">
                <a:solidFill>
                  <a:srgbClr val="506DFF">
                    <a:lumMod val="60000"/>
                    <a:lumOff val="40000"/>
                  </a:srgbClr>
                </a:solidFill>
              </a:rPr>
              <a:t>Your Date Here</a:t>
            </a:r>
          </a:p>
        </p:txBody>
      </p:sp>
      <p:sp>
        <p:nvSpPr>
          <p:cNvPr id="4" name="Footer Placeholder 3"/>
          <p:cNvSpPr>
            <a:spLocks noGrp="1"/>
          </p:cNvSpPr>
          <p:nvPr>
            <p:ph type="ftr" sz="quarter" idx="11"/>
          </p:nvPr>
        </p:nvSpPr>
        <p:spPr/>
        <p:txBody>
          <a:bodyPr/>
          <a:lstStyle/>
          <a:p>
            <a:r>
              <a:rPr lang="en-US">
                <a:solidFill>
                  <a:srgbClr val="506DFF">
                    <a:lumMod val="60000"/>
                    <a:lumOff val="40000"/>
                  </a:srgbClr>
                </a:solidFill>
              </a:rPr>
              <a:t>Your Footer Here</a:t>
            </a:r>
          </a:p>
        </p:txBody>
      </p:sp>
      <p:sp>
        <p:nvSpPr>
          <p:cNvPr id="5" name="Slide Number Placeholder 4"/>
          <p:cNvSpPr>
            <a:spLocks noGrp="1"/>
          </p:cNvSpPr>
          <p:nvPr>
            <p:ph type="sldNum" sz="quarter" idx="12"/>
          </p:nvPr>
        </p:nvSpPr>
        <p:spPr/>
        <p:txBody>
          <a:body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8" name="Content Placeholder 2"/>
          <p:cNvSpPr>
            <a:spLocks noGrp="1"/>
          </p:cNvSpPr>
          <p:nvPr>
            <p:ph idx="1"/>
          </p:nvPr>
        </p:nvSpPr>
        <p:spPr>
          <a:xfrm>
            <a:off x="838200" y="1988841"/>
            <a:ext cx="10515600" cy="4037070"/>
          </a:xfrm>
        </p:spPr>
        <p:txBody>
          <a:bodyPr anchor="ctr">
            <a:normAutofit/>
          </a:bodyPr>
          <a:lstStyle>
            <a:lvl1pPr>
              <a:spcBef>
                <a:spcPts val="1200"/>
              </a:spcBef>
              <a:defRPr sz="3200">
                <a:solidFill>
                  <a:schemeClr val="bg1"/>
                </a:solidFill>
                <a:latin typeface="Roboto" panose="02000000000000000000" pitchFamily="2" charset="0"/>
                <a:ea typeface="Roboto" panose="02000000000000000000" pitchFamily="2" charset="0"/>
              </a:defRPr>
            </a:lvl1pPr>
            <a:lvl2pPr>
              <a:spcBef>
                <a:spcPts val="1200"/>
              </a:spcBef>
              <a:defRPr sz="2800">
                <a:solidFill>
                  <a:schemeClr val="bg1"/>
                </a:solidFill>
                <a:latin typeface="Roboto" panose="02000000000000000000" pitchFamily="2" charset="0"/>
                <a:ea typeface="Roboto" panose="02000000000000000000" pitchFamily="2" charset="0"/>
              </a:defRPr>
            </a:lvl2pPr>
            <a:lvl3pPr>
              <a:spcBef>
                <a:spcPts val="1200"/>
              </a:spcBef>
              <a:defRPr sz="2400">
                <a:solidFill>
                  <a:schemeClr val="bg1"/>
                </a:solidFill>
                <a:latin typeface="Roboto" panose="02000000000000000000" pitchFamily="2" charset="0"/>
                <a:ea typeface="Roboto" panose="02000000000000000000" pitchFamily="2" charset="0"/>
              </a:defRPr>
            </a:lvl3pPr>
            <a:lvl4pPr>
              <a:spcBef>
                <a:spcPts val="1200"/>
              </a:spcBef>
              <a:defRPr sz="2000">
                <a:solidFill>
                  <a:schemeClr val="bg1"/>
                </a:solidFill>
                <a:latin typeface="Roboto" panose="02000000000000000000" pitchFamily="2" charset="0"/>
                <a:ea typeface="Roboto" panose="02000000000000000000" pitchFamily="2" charset="0"/>
              </a:defRPr>
            </a:lvl4pPr>
            <a:lvl5pPr>
              <a:spcBef>
                <a:spcPts val="1200"/>
              </a:spcBef>
              <a:defRPr sz="2000">
                <a:solidFill>
                  <a:schemeClr val="bg1"/>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1"/>
          <p:cNvSpPr>
            <a:spLocks noGrp="1"/>
          </p:cNvSpPr>
          <p:nvPr>
            <p:ph type="body" sz="quarter" idx="13" hasCustomPrompt="1"/>
          </p:nvPr>
        </p:nvSpPr>
        <p:spPr>
          <a:xfrm>
            <a:off x="353570" y="365125"/>
            <a:ext cx="1325880" cy="1325880"/>
          </a:xfrm>
          <a:ln w="123825">
            <a:noFill/>
          </a:ln>
        </p:spPr>
        <p:txBody>
          <a:bodyPr vert="horz" lIns="91440" tIns="45720" rIns="91440" bIns="45720" rtlCol="0" anchor="ctr">
            <a:normAutofit/>
          </a:bodyPr>
          <a:lstStyle>
            <a:lvl1pPr marL="0" indent="0" algn="ctr">
              <a:buNone/>
              <a:defRPr lang="en-US" sz="4400" smtClean="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defRPr lang="en-US" smtClean="0"/>
            </a:lvl2pPr>
            <a:lvl3pPr>
              <a:defRPr lang="en-US" smtClean="0"/>
            </a:lvl3pPr>
            <a:lvl4pPr>
              <a:defRPr lang="en-US" smtClean="0"/>
            </a:lvl4pPr>
            <a:lvl5pPr>
              <a:defRPr lang="en-US"/>
            </a:lvl5pPr>
          </a:lstStyle>
          <a:p>
            <a:pPr marL="228600" lvl="0" indent="-228600">
              <a:spcBef>
                <a:spcPct val="0"/>
              </a:spcBef>
            </a:pPr>
            <a:r>
              <a:rPr lang="en-US"/>
              <a:t>#</a:t>
            </a:r>
          </a:p>
        </p:txBody>
      </p:sp>
    </p:spTree>
    <p:extLst>
      <p:ext uri="{BB962C8B-B14F-4D97-AF65-F5344CB8AC3E}">
        <p14:creationId xmlns:p14="http://schemas.microsoft.com/office/powerpoint/2010/main" val="395780221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467602" y="2837330"/>
            <a:ext cx="3588493" cy="3039039"/>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5"/>
          </p:nvPr>
        </p:nvSpPr>
        <p:spPr>
          <a:xfrm>
            <a:off x="4615971" y="2017059"/>
            <a:ext cx="3588493" cy="3039039"/>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6"/>
          </p:nvPr>
        </p:nvSpPr>
        <p:spPr>
          <a:xfrm>
            <a:off x="7088472" y="2837330"/>
            <a:ext cx="3588493" cy="3039039"/>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1" name="Picture Placeholder 2"/>
          <p:cNvSpPr>
            <a:spLocks noGrp="1"/>
          </p:cNvSpPr>
          <p:nvPr>
            <p:ph type="pic" sz="quarter" idx="19"/>
          </p:nvPr>
        </p:nvSpPr>
        <p:spPr>
          <a:xfrm>
            <a:off x="-8882" y="1"/>
            <a:ext cx="12200883" cy="3267635"/>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96033"/>
            <a:ext cx="2148840" cy="214884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9326589" y="1896033"/>
            <a:ext cx="2148840" cy="2148840"/>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584435" y="1896033"/>
            <a:ext cx="2148840" cy="2148840"/>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8"/>
          </p:nvPr>
        </p:nvSpPr>
        <p:spPr>
          <a:xfrm>
            <a:off x="6455512" y="1896033"/>
            <a:ext cx="2148840" cy="214884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22" name="Picture Placeholder 2"/>
          <p:cNvSpPr>
            <a:spLocks noGrp="1"/>
          </p:cNvSpPr>
          <p:nvPr>
            <p:ph type="pic" sz="quarter" idx="19"/>
          </p:nvPr>
        </p:nvSpPr>
        <p:spPr>
          <a:xfrm rot="21195176">
            <a:off x="-544092" y="2845584"/>
            <a:ext cx="14772023" cy="5947445"/>
          </a:xfrm>
          <a:prstGeom prst="ellipse">
            <a:avLst/>
          </a:prstGeom>
        </p:spPr>
        <p:txBody>
          <a:bodyPr anchor="ctr">
            <a:normAutofit/>
          </a:bodyPr>
          <a:lstStyle>
            <a:lvl1pPr algn="ctr">
              <a:defRPr sz="1200">
                <a:solidFill>
                  <a:schemeClr val="tx2"/>
                </a:solidFill>
              </a:defRPr>
            </a:lvl1pPr>
          </a:lstStyle>
          <a:p>
            <a:endParaRPr lang="en-US" dirty="0"/>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sp>
        <p:nvSpPr>
          <p:cNvPr id="14" name="Picture Placeholder 2"/>
          <p:cNvSpPr>
            <a:spLocks noGrp="1"/>
          </p:cNvSpPr>
          <p:nvPr>
            <p:ph type="pic" sz="quarter" idx="14"/>
          </p:nvPr>
        </p:nvSpPr>
        <p:spPr>
          <a:xfrm>
            <a:off x="1435595"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8604352"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825180"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8"/>
          </p:nvPr>
        </p:nvSpPr>
        <p:spPr>
          <a:xfrm>
            <a:off x="6214767"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24913"/>
            <a:ext cx="2148840" cy="214884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9311599" y="1824913"/>
            <a:ext cx="2148840" cy="2148840"/>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8"/>
          </p:nvPr>
        </p:nvSpPr>
        <p:spPr>
          <a:xfrm>
            <a:off x="5011036" y="1824913"/>
            <a:ext cx="2148840" cy="2148840"/>
          </a:xfrm>
        </p:spPr>
        <p:txBody>
          <a:bodyPr anchor="ctr">
            <a:normAutofit/>
          </a:bodyPr>
          <a:lstStyle>
            <a:lvl1pPr algn="ctr">
              <a:defRPr sz="1200">
                <a:solidFill>
                  <a:schemeClr val="tx2"/>
                </a:solidFill>
              </a:defRPr>
            </a:lvl1pPr>
          </a:lstStyle>
          <a:p>
            <a:endParaRPr lang="en-US"/>
          </a:p>
        </p:txBody>
      </p:sp>
      <p:sp>
        <p:nvSpPr>
          <p:cNvPr id="29" name="Picture Placeholder 2"/>
          <p:cNvSpPr>
            <a:spLocks noGrp="1"/>
          </p:cNvSpPr>
          <p:nvPr>
            <p:ph type="pic" sz="quarter" idx="22"/>
          </p:nvPr>
        </p:nvSpPr>
        <p:spPr>
          <a:xfrm>
            <a:off x="2862196" y="3973753"/>
            <a:ext cx="2148840" cy="2148840"/>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4"/>
          </p:nvPr>
        </p:nvSpPr>
        <p:spPr>
          <a:xfrm>
            <a:off x="7159876" y="3973753"/>
            <a:ext cx="2148840" cy="214884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35721"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4" name="Picture Placeholder 2"/>
          <p:cNvSpPr>
            <a:spLocks noGrp="1"/>
          </p:cNvSpPr>
          <p:nvPr>
            <p:ph type="pic" sz="quarter" idx="15"/>
          </p:nvPr>
        </p:nvSpPr>
        <p:spPr>
          <a:xfrm>
            <a:off x="3246895"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16"/>
          </p:nvPr>
        </p:nvSpPr>
        <p:spPr>
          <a:xfrm>
            <a:off x="5358071"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6" name="Picture Placeholder 2"/>
          <p:cNvSpPr>
            <a:spLocks noGrp="1"/>
          </p:cNvSpPr>
          <p:nvPr>
            <p:ph type="pic" sz="quarter" idx="17"/>
          </p:nvPr>
        </p:nvSpPr>
        <p:spPr>
          <a:xfrm>
            <a:off x="7469243"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7" name="Picture Placeholder 2"/>
          <p:cNvSpPr>
            <a:spLocks noGrp="1"/>
          </p:cNvSpPr>
          <p:nvPr>
            <p:ph type="pic" sz="quarter" idx="18"/>
          </p:nvPr>
        </p:nvSpPr>
        <p:spPr>
          <a:xfrm>
            <a:off x="9580417"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eam 7">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89509"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4" name="Picture Placeholder 2"/>
          <p:cNvSpPr>
            <a:spLocks noGrp="1"/>
          </p:cNvSpPr>
          <p:nvPr>
            <p:ph type="pic" sz="quarter" idx="15"/>
          </p:nvPr>
        </p:nvSpPr>
        <p:spPr>
          <a:xfrm>
            <a:off x="3300683"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16"/>
          </p:nvPr>
        </p:nvSpPr>
        <p:spPr>
          <a:xfrm>
            <a:off x="5411857"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6" name="Picture Placeholder 2"/>
          <p:cNvSpPr>
            <a:spLocks noGrp="1"/>
          </p:cNvSpPr>
          <p:nvPr>
            <p:ph type="pic" sz="quarter" idx="17"/>
          </p:nvPr>
        </p:nvSpPr>
        <p:spPr>
          <a:xfrm>
            <a:off x="7523031"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7" name="Picture Placeholder 2"/>
          <p:cNvSpPr>
            <a:spLocks noGrp="1"/>
          </p:cNvSpPr>
          <p:nvPr>
            <p:ph type="pic" sz="quarter" idx="18"/>
          </p:nvPr>
        </p:nvSpPr>
        <p:spPr>
          <a:xfrm>
            <a:off x="9634204"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19"/>
          </p:nvPr>
        </p:nvSpPr>
        <p:spPr>
          <a:xfrm>
            <a:off x="1189509"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0" name="Picture Placeholder 2"/>
          <p:cNvSpPr>
            <a:spLocks noGrp="1"/>
          </p:cNvSpPr>
          <p:nvPr>
            <p:ph type="pic" sz="quarter" idx="20"/>
          </p:nvPr>
        </p:nvSpPr>
        <p:spPr>
          <a:xfrm>
            <a:off x="3300683"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1" name="Picture Placeholder 2"/>
          <p:cNvSpPr>
            <a:spLocks noGrp="1"/>
          </p:cNvSpPr>
          <p:nvPr>
            <p:ph type="pic" sz="quarter" idx="21"/>
          </p:nvPr>
        </p:nvSpPr>
        <p:spPr>
          <a:xfrm>
            <a:off x="5411857"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2" name="Picture Placeholder 2"/>
          <p:cNvSpPr>
            <a:spLocks noGrp="1"/>
          </p:cNvSpPr>
          <p:nvPr>
            <p:ph type="pic" sz="quarter" idx="22"/>
          </p:nvPr>
        </p:nvSpPr>
        <p:spPr>
          <a:xfrm>
            <a:off x="7523031"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3" name="Picture Placeholder 2"/>
          <p:cNvSpPr>
            <a:spLocks noGrp="1"/>
          </p:cNvSpPr>
          <p:nvPr>
            <p:ph type="pic" sz="quarter" idx="23"/>
          </p:nvPr>
        </p:nvSpPr>
        <p:spPr>
          <a:xfrm>
            <a:off x="9634204"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8" y="1824914"/>
            <a:ext cx="4129457" cy="261261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eam 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377028"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eam brush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lvl1pPr>
              <a:defRPr>
                <a:solidFill>
                  <a:srgbClr val="FFFFFF"/>
                </a:solidFill>
              </a:defRPr>
            </a:lvl1pPr>
          </a:lstStyle>
          <a:p>
            <a:fld id="{32C5FF11-DEB2-6A4C-B29A-BC46883118B8}" type="slidenum">
              <a:rPr lang="en-US" smtClean="0"/>
              <a:pPr/>
              <a:t>‹Nº›</a:t>
            </a:fld>
            <a:endParaRPr lang="en-US" dirty="0"/>
          </a:p>
        </p:txBody>
      </p:sp>
      <p:sp>
        <p:nvSpPr>
          <p:cNvPr id="17" name="Footer Placeholder 16"/>
          <p:cNvSpPr>
            <a:spLocks noGrp="1"/>
          </p:cNvSpPr>
          <p:nvPr>
            <p:ph type="ftr" sz="quarter" idx="13"/>
          </p:nvPr>
        </p:nvSpPr>
        <p:spPr>
          <a:xfrm>
            <a:off x="728013" y="6487297"/>
            <a:ext cx="4114800" cy="234179"/>
          </a:xfrm>
        </p:spPr>
        <p:txBody>
          <a:bodyPr/>
          <a:lstStyle>
            <a:lvl1pPr>
              <a:defRPr b="0" i="0">
                <a:solidFill>
                  <a:srgbClr val="FFFFFF"/>
                </a:solidFill>
                <a:latin typeface="Raleway" charset="0"/>
                <a:ea typeface="Raleway" charset="0"/>
                <a:cs typeface="Raleway" charset="0"/>
              </a:defRPr>
            </a:lvl1pPr>
          </a:lstStyle>
          <a:p>
            <a:r>
              <a:rPr lang="en-US" smtClean="0"/>
              <a:t>www.yourcompany.com</a:t>
            </a:r>
            <a:endParaRPr lang="en-US" dirty="0"/>
          </a:p>
        </p:txBody>
      </p:sp>
      <p:sp>
        <p:nvSpPr>
          <p:cNvPr id="14" name="Picture Placeholder 2"/>
          <p:cNvSpPr>
            <a:spLocks noGrp="1"/>
          </p:cNvSpPr>
          <p:nvPr>
            <p:ph type="pic" sz="quarter" idx="14"/>
          </p:nvPr>
        </p:nvSpPr>
        <p:spPr>
          <a:xfrm>
            <a:off x="4548049" y="1889662"/>
            <a:ext cx="6943195" cy="280488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eam 10">
    <p:spTree>
      <p:nvGrpSpPr>
        <p:cNvPr id="1" name=""/>
        <p:cNvGrpSpPr/>
        <p:nvPr/>
      </p:nvGrpSpPr>
      <p:grpSpPr>
        <a:xfrm>
          <a:off x="0" y="0"/>
          <a:ext cx="0" cy="0"/>
          <a:chOff x="0" y="0"/>
          <a:chExt cx="0" cy="0"/>
        </a:xfrm>
      </p:grpSpPr>
      <p:sp>
        <p:nvSpPr>
          <p:cNvPr id="4" name="Oval 3"/>
          <p:cNvSpPr/>
          <p:nvPr userDrawn="1"/>
        </p:nvSpPr>
        <p:spPr>
          <a:xfrm rot="1156626">
            <a:off x="-2655334" y="3332807"/>
            <a:ext cx="10880172" cy="8977756"/>
          </a:xfrm>
          <a:prstGeom prst="ellipse">
            <a:avLst/>
          </a:prstGeom>
          <a:gradFill>
            <a:gsLst>
              <a:gs pos="23000">
                <a:schemeClr val="accent4"/>
              </a:gs>
              <a:gs pos="100000">
                <a:schemeClr val="accent3"/>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solidFill>
                  <a:srgbClr val="FFFFFF"/>
                </a:solidFill>
                <a:latin typeface="Raleway" charset="0"/>
                <a:ea typeface="Raleway" charset="0"/>
                <a:cs typeface="Raleway" charset="0"/>
              </a:defRPr>
            </a:lvl1pPr>
          </a:lstStyle>
          <a:p>
            <a:r>
              <a:rPr lang="en-US" smtClean="0"/>
              <a:t>www.yourcompany.com</a:t>
            </a:r>
            <a:endParaRPr lang="en-US" dirty="0"/>
          </a:p>
        </p:txBody>
      </p:sp>
      <p:sp>
        <p:nvSpPr>
          <p:cNvPr id="14" name="Picture Placeholder 2"/>
          <p:cNvSpPr>
            <a:spLocks noGrp="1"/>
          </p:cNvSpPr>
          <p:nvPr>
            <p:ph type="pic" sz="quarter" idx="14"/>
          </p:nvPr>
        </p:nvSpPr>
        <p:spPr>
          <a:xfrm>
            <a:off x="713356"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8E9FFF"/>
                </a:solidFill>
              </a:defRPr>
            </a:lvl1pPr>
          </a:lstStyle>
          <a:p>
            <a:r>
              <a:rPr lang="en-US"/>
              <a:t>Your Date Here</a:t>
            </a:r>
          </a:p>
        </p:txBody>
      </p:sp>
      <p:sp>
        <p:nvSpPr>
          <p:cNvPr id="4" name="Footer Placeholder 3"/>
          <p:cNvSpPr>
            <a:spLocks noGrp="1"/>
          </p:cNvSpPr>
          <p:nvPr>
            <p:ph type="ftr" sz="quarter" idx="11"/>
          </p:nvPr>
        </p:nvSpPr>
        <p:spPr/>
        <p:txBody>
          <a:bodyPr/>
          <a:lstStyle>
            <a:lvl1pPr>
              <a:defRPr>
                <a:solidFill>
                  <a:srgbClr val="8E9FFF"/>
                </a:solidFill>
              </a:defRPr>
            </a:lvl1pPr>
          </a:lstStyle>
          <a:p>
            <a:r>
              <a:rPr lang="en-US"/>
              <a:t>Your Footer Here</a:t>
            </a:r>
          </a:p>
        </p:txBody>
      </p:sp>
      <p:sp>
        <p:nvSpPr>
          <p:cNvPr id="5" name="Slide Number Placeholder 4"/>
          <p:cNvSpPr>
            <a:spLocks noGrp="1"/>
          </p:cNvSpPr>
          <p:nvPr>
            <p:ph type="sldNum" sz="quarter" idx="12"/>
          </p:nvPr>
        </p:nvSpPr>
        <p:spPr/>
        <p:txBody>
          <a:bodyPr/>
          <a:lstStyle>
            <a:lvl1pPr>
              <a:defRPr>
                <a:solidFill>
                  <a:srgbClr val="8E9FFF"/>
                </a:solidFill>
              </a:defRPr>
            </a:lvl1pPr>
          </a:lstStyle>
          <a:p>
            <a:fld id="{51F02384-994A-4C3C-8656-0CE2B6A3B91B}" type="slidenum">
              <a:rPr lang="en-US" smtClean="0"/>
              <a:pPr/>
              <a:t>‹Nº›</a:t>
            </a:fld>
            <a:endParaRPr lang="en-US"/>
          </a:p>
        </p:txBody>
      </p:sp>
      <p:sp>
        <p:nvSpPr>
          <p:cNvPr id="8" name="Content Placeholder 2"/>
          <p:cNvSpPr>
            <a:spLocks noGrp="1"/>
          </p:cNvSpPr>
          <p:nvPr>
            <p:ph idx="1" hasCustomPrompt="1"/>
          </p:nvPr>
        </p:nvSpPr>
        <p:spPr>
          <a:xfrm>
            <a:off x="838200" y="1281116"/>
            <a:ext cx="10515600" cy="3688808"/>
          </a:xfrm>
        </p:spPr>
        <p:txBody>
          <a:bodyPr lIns="457200" tIns="274320" rIns="457200" bIns="274320" anchor="ctr">
            <a:normAutofit/>
          </a:bodyPr>
          <a:lstStyle>
            <a:lvl1pPr marL="0" indent="0" algn="ctr">
              <a:spcBef>
                <a:spcPts val="1200"/>
              </a:spcBef>
              <a:buNone/>
              <a:defRPr sz="8800">
                <a:solidFill>
                  <a:schemeClr val="bg1"/>
                </a:solidFill>
                <a:latin typeface="Roboto" panose="02000000000000000000" pitchFamily="2" charset="0"/>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9" name="Text Placeholder 8"/>
          <p:cNvSpPr>
            <a:spLocks noGrp="1"/>
          </p:cNvSpPr>
          <p:nvPr>
            <p:ph type="body" sz="quarter" idx="13" hasCustomPrompt="1"/>
          </p:nvPr>
        </p:nvSpPr>
        <p:spPr>
          <a:xfrm>
            <a:off x="838200" y="5416037"/>
            <a:ext cx="10515599" cy="504849"/>
          </a:xfrm>
        </p:spPr>
        <p:txBody>
          <a:bodyPr anchor="b"/>
          <a:lstStyle>
            <a:lvl1pPr marL="0" indent="0">
              <a:buNone/>
              <a:defRPr i="1"/>
            </a:lvl1pPr>
          </a:lstStyle>
          <a:p>
            <a:pPr lvl="0"/>
            <a:r>
              <a:rPr lang="en-US"/>
              <a:t>Author</a:t>
            </a:r>
          </a:p>
        </p:txBody>
      </p:sp>
    </p:spTree>
    <p:extLst>
      <p:ext uri="{BB962C8B-B14F-4D97-AF65-F5344CB8AC3E}">
        <p14:creationId xmlns:p14="http://schemas.microsoft.com/office/powerpoint/2010/main" val="211557358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eam 1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9367" y="6487297"/>
            <a:ext cx="2743200" cy="234179"/>
          </a:xfrm>
        </p:spPr>
        <p:txBody>
          <a:bodyPr/>
          <a:lstStyle/>
          <a:p>
            <a:fld id="{32C5FF11-DEB2-6A4C-B29A-BC46883118B8}" type="slidenum">
              <a:rPr lang="en-US" smtClean="0">
                <a:solidFill>
                  <a:srgbClr val="64696E"/>
                </a:solidFill>
              </a:rPr>
              <a:pPr/>
              <a:t>‹Nº›</a:t>
            </a:fld>
            <a:endParaRPr lang="en-US" dirty="0">
              <a:solidFill>
                <a:srgbClr val="64696E"/>
              </a:solidFill>
            </a:endParaRPr>
          </a:p>
        </p:txBody>
      </p:sp>
      <p:sp>
        <p:nvSpPr>
          <p:cNvPr id="19" name="Picture Placeholder 2"/>
          <p:cNvSpPr>
            <a:spLocks noGrp="1"/>
          </p:cNvSpPr>
          <p:nvPr>
            <p:ph type="pic" sz="quarter" idx="14"/>
          </p:nvPr>
        </p:nvSpPr>
        <p:spPr>
          <a:xfrm>
            <a:off x="713358" y="1382875"/>
            <a:ext cx="4129457" cy="54751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eam 12">
    <p:spTree>
      <p:nvGrpSpPr>
        <p:cNvPr id="1" name=""/>
        <p:cNvGrpSpPr/>
        <p:nvPr/>
      </p:nvGrpSpPr>
      <p:grpSpPr>
        <a:xfrm>
          <a:off x="0" y="0"/>
          <a:ext cx="0" cy="0"/>
          <a:chOff x="0" y="0"/>
          <a:chExt cx="0" cy="0"/>
        </a:xfrm>
      </p:grpSpPr>
      <p:sp>
        <p:nvSpPr>
          <p:cNvPr id="14" name="Picture Placeholder 2"/>
          <p:cNvSpPr>
            <a:spLocks noGrp="1"/>
          </p:cNvSpPr>
          <p:nvPr>
            <p:ph type="pic" sz="quarter" idx="15"/>
          </p:nvPr>
        </p:nvSpPr>
        <p:spPr>
          <a:xfrm>
            <a:off x="0" y="0"/>
            <a:ext cx="4203032" cy="685800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9" name="Picture Placeholder 2"/>
          <p:cNvSpPr>
            <a:spLocks noGrp="1"/>
          </p:cNvSpPr>
          <p:nvPr>
            <p:ph type="pic" sz="quarter" idx="14"/>
          </p:nvPr>
        </p:nvSpPr>
        <p:spPr>
          <a:xfrm>
            <a:off x="2831432" y="1735801"/>
            <a:ext cx="2743200" cy="27432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eam brush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lvl1pPr>
              <a:defRPr>
                <a:solidFill>
                  <a:schemeClr val="tx2"/>
                </a:solidFill>
              </a:defRPr>
            </a:lvl1pPr>
          </a:lstStyle>
          <a:p>
            <a:fld id="{32C5FF11-DEB2-6A4C-B29A-BC46883118B8}" type="slidenum">
              <a:rPr lang="en-US" smtClean="0">
                <a:solidFill>
                  <a:srgbClr val="64696E"/>
                </a:solidFill>
              </a:rPr>
              <a:pPr/>
              <a:t>‹Nº›</a:t>
            </a:fld>
            <a:endParaRPr lang="en-US" dirty="0">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solidFill>
                  <a:schemeClr val="tx2"/>
                </a:solidFill>
                <a:latin typeface="Raleway" charset="0"/>
                <a:ea typeface="Raleway" charset="0"/>
                <a:cs typeface="Raleway" charset="0"/>
              </a:defRPr>
            </a:lvl1pPr>
          </a:lstStyle>
          <a:p>
            <a:r>
              <a:rPr lang="en-US" smtClean="0">
                <a:solidFill>
                  <a:srgbClr val="64696E"/>
                </a:solidFill>
              </a:rPr>
              <a:t>www.yourcompany.com</a:t>
            </a:r>
            <a:endParaRPr lang="en-US" dirty="0">
              <a:solidFill>
                <a:srgbClr val="64696E"/>
              </a:solidFill>
            </a:endParaRPr>
          </a:p>
        </p:txBody>
      </p:sp>
      <p:sp>
        <p:nvSpPr>
          <p:cNvPr id="18" name="Picture Placeholder 2"/>
          <p:cNvSpPr>
            <a:spLocks noGrp="1"/>
          </p:cNvSpPr>
          <p:nvPr>
            <p:ph type="pic" sz="quarter" idx="14"/>
          </p:nvPr>
        </p:nvSpPr>
        <p:spPr>
          <a:xfrm>
            <a:off x="5069710" y="1702455"/>
            <a:ext cx="2438532" cy="4418292"/>
          </a:xfrm>
          <a:custGeom>
            <a:avLst/>
            <a:gdLst>
              <a:gd name="connsiteX0" fmla="*/ -7 w 2743200"/>
              <a:gd name="connsiteY0" fmla="*/ 1764170 h 2743200"/>
              <a:gd name="connsiteX1" fmla="*/ 422420 w 2743200"/>
              <a:gd name="connsiteY1" fmla="*/ 1220846 h 2743200"/>
              <a:gd name="connsiteX2" fmla="*/ 271661 w 2743200"/>
              <a:gd name="connsiteY2" fmla="*/ 543327 h 2743200"/>
              <a:gd name="connsiteX3" fmla="*/ 949180 w 2743200"/>
              <a:gd name="connsiteY3" fmla="*/ 543328 h 2743200"/>
              <a:gd name="connsiteX4" fmla="*/ 1371600 w 2743200"/>
              <a:gd name="connsiteY4" fmla="*/ 0 h 2743200"/>
              <a:gd name="connsiteX5" fmla="*/ 1794020 w 2743200"/>
              <a:gd name="connsiteY5" fmla="*/ 543328 h 2743200"/>
              <a:gd name="connsiteX6" fmla="*/ 2471539 w 2743200"/>
              <a:gd name="connsiteY6" fmla="*/ 543327 h 2743200"/>
              <a:gd name="connsiteX7" fmla="*/ 2320780 w 2743200"/>
              <a:gd name="connsiteY7" fmla="*/ 1220846 h 2743200"/>
              <a:gd name="connsiteX8" fmla="*/ 2743207 w 2743200"/>
              <a:gd name="connsiteY8" fmla="*/ 1764170 h 2743200"/>
              <a:gd name="connsiteX9" fmla="*/ 2132780 w 2743200"/>
              <a:gd name="connsiteY9" fmla="*/ 2065694 h 2743200"/>
              <a:gd name="connsiteX10" fmla="*/ 1982016 w 2743200"/>
              <a:gd name="connsiteY10" fmla="*/ 2743214 h 2743200"/>
              <a:gd name="connsiteX11" fmla="*/ 1371600 w 2743200"/>
              <a:gd name="connsiteY11" fmla="*/ 2441687 h 2743200"/>
              <a:gd name="connsiteX12" fmla="*/ 761184 w 2743200"/>
              <a:gd name="connsiteY12" fmla="*/ 2743214 h 2743200"/>
              <a:gd name="connsiteX13" fmla="*/ 610420 w 2743200"/>
              <a:gd name="connsiteY13" fmla="*/ 2065694 h 2743200"/>
              <a:gd name="connsiteX14" fmla="*/ -7 w 2743200"/>
              <a:gd name="connsiteY14" fmla="*/ 1764170 h 2743200"/>
              <a:gd name="connsiteX0" fmla="*/ 0 w 2743214"/>
              <a:gd name="connsiteY0" fmla="*/ 1764170 h 2743214"/>
              <a:gd name="connsiteX1" fmla="*/ 422427 w 2743214"/>
              <a:gd name="connsiteY1" fmla="*/ 1220846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402 w 2743214"/>
              <a:gd name="connsiteY1" fmla="*/ 897396 h 2743214"/>
              <a:gd name="connsiteX2" fmla="*/ 380863 w 2743214"/>
              <a:gd name="connsiteY2" fmla="*/ 656768 h 2743214"/>
              <a:gd name="connsiteX3" fmla="*/ 431984 w 2743214"/>
              <a:gd name="connsiteY3" fmla="*/ 270194 h 2743214"/>
              <a:gd name="connsiteX4" fmla="*/ 949187 w 2743214"/>
              <a:gd name="connsiteY4" fmla="*/ 543328 h 2743214"/>
              <a:gd name="connsiteX5" fmla="*/ 1371607 w 2743214"/>
              <a:gd name="connsiteY5" fmla="*/ 0 h 2743214"/>
              <a:gd name="connsiteX6" fmla="*/ 1794027 w 2743214"/>
              <a:gd name="connsiteY6" fmla="*/ 543328 h 2743214"/>
              <a:gd name="connsiteX7" fmla="*/ 2471546 w 2743214"/>
              <a:gd name="connsiteY7" fmla="*/ 543327 h 2743214"/>
              <a:gd name="connsiteX8" fmla="*/ 2320787 w 2743214"/>
              <a:gd name="connsiteY8" fmla="*/ 1220846 h 2743214"/>
              <a:gd name="connsiteX9" fmla="*/ 2743214 w 2743214"/>
              <a:gd name="connsiteY9" fmla="*/ 1764170 h 2743214"/>
              <a:gd name="connsiteX10" fmla="*/ 2132787 w 2743214"/>
              <a:gd name="connsiteY10" fmla="*/ 2065694 h 2743214"/>
              <a:gd name="connsiteX11" fmla="*/ 1982023 w 2743214"/>
              <a:gd name="connsiteY11" fmla="*/ 2743214 h 2743214"/>
              <a:gd name="connsiteX12" fmla="*/ 1371607 w 2743214"/>
              <a:gd name="connsiteY12" fmla="*/ 2441687 h 2743214"/>
              <a:gd name="connsiteX13" fmla="*/ 761191 w 2743214"/>
              <a:gd name="connsiteY13" fmla="*/ 2743214 h 2743214"/>
              <a:gd name="connsiteX14" fmla="*/ 610427 w 2743214"/>
              <a:gd name="connsiteY14" fmla="*/ 2065694 h 2743214"/>
              <a:gd name="connsiteX15" fmla="*/ 0 w 2743214"/>
              <a:gd name="connsiteY15" fmla="*/ 1764170 h 2743214"/>
              <a:gd name="connsiteX0" fmla="*/ 0 w 2743214"/>
              <a:gd name="connsiteY0" fmla="*/ 1764170 h 2743214"/>
              <a:gd name="connsiteX1" fmla="*/ 380402 w 2743214"/>
              <a:gd name="connsiteY1" fmla="*/ 897396 h 2743214"/>
              <a:gd name="connsiteX2" fmla="*/ 380863 w 2743214"/>
              <a:gd name="connsiteY2" fmla="*/ 656768 h 2743214"/>
              <a:gd name="connsiteX3" fmla="*/ 431984 w 2743214"/>
              <a:gd name="connsiteY3" fmla="*/ 270194 h 2743214"/>
              <a:gd name="connsiteX4" fmla="*/ 949187 w 2743214"/>
              <a:gd name="connsiteY4" fmla="*/ 543328 h 2743214"/>
              <a:gd name="connsiteX5" fmla="*/ 1371607 w 2743214"/>
              <a:gd name="connsiteY5" fmla="*/ 0 h 2743214"/>
              <a:gd name="connsiteX6" fmla="*/ 1794027 w 2743214"/>
              <a:gd name="connsiteY6" fmla="*/ 543328 h 2743214"/>
              <a:gd name="connsiteX7" fmla="*/ 2471546 w 2743214"/>
              <a:gd name="connsiteY7" fmla="*/ 543327 h 2743214"/>
              <a:gd name="connsiteX8" fmla="*/ 2320787 w 2743214"/>
              <a:gd name="connsiteY8" fmla="*/ 1220846 h 2743214"/>
              <a:gd name="connsiteX9" fmla="*/ 2743214 w 2743214"/>
              <a:gd name="connsiteY9" fmla="*/ 1764170 h 2743214"/>
              <a:gd name="connsiteX10" fmla="*/ 2132787 w 2743214"/>
              <a:gd name="connsiteY10" fmla="*/ 2065694 h 2743214"/>
              <a:gd name="connsiteX11" fmla="*/ 1982023 w 2743214"/>
              <a:gd name="connsiteY11" fmla="*/ 2743214 h 2743214"/>
              <a:gd name="connsiteX12" fmla="*/ 1371607 w 2743214"/>
              <a:gd name="connsiteY12" fmla="*/ 2441687 h 2743214"/>
              <a:gd name="connsiteX13" fmla="*/ 761191 w 2743214"/>
              <a:gd name="connsiteY13" fmla="*/ 2743214 h 2743214"/>
              <a:gd name="connsiteX14" fmla="*/ 610427 w 2743214"/>
              <a:gd name="connsiteY14" fmla="*/ 2065694 h 2743214"/>
              <a:gd name="connsiteX15" fmla="*/ 0 w 2743214"/>
              <a:gd name="connsiteY15" fmla="*/ 1764170 h 2743214"/>
              <a:gd name="connsiteX0" fmla="*/ 5722 w 2748936"/>
              <a:gd name="connsiteY0" fmla="*/ 1764170 h 2743214"/>
              <a:gd name="connsiteX1" fmla="*/ 469252 w 2748936"/>
              <a:gd name="connsiteY1" fmla="*/ 915209 h 2743214"/>
              <a:gd name="connsiteX2" fmla="*/ 386124 w 2748936"/>
              <a:gd name="connsiteY2" fmla="*/ 897396 h 2743214"/>
              <a:gd name="connsiteX3" fmla="*/ 386585 w 2748936"/>
              <a:gd name="connsiteY3" fmla="*/ 656768 h 2743214"/>
              <a:gd name="connsiteX4" fmla="*/ 437706 w 2748936"/>
              <a:gd name="connsiteY4" fmla="*/ 270194 h 2743214"/>
              <a:gd name="connsiteX5" fmla="*/ 954909 w 2748936"/>
              <a:gd name="connsiteY5" fmla="*/ 543328 h 2743214"/>
              <a:gd name="connsiteX6" fmla="*/ 1377329 w 2748936"/>
              <a:gd name="connsiteY6" fmla="*/ 0 h 2743214"/>
              <a:gd name="connsiteX7" fmla="*/ 1799749 w 2748936"/>
              <a:gd name="connsiteY7" fmla="*/ 543328 h 2743214"/>
              <a:gd name="connsiteX8" fmla="*/ 2477268 w 2748936"/>
              <a:gd name="connsiteY8" fmla="*/ 543327 h 2743214"/>
              <a:gd name="connsiteX9" fmla="*/ 2326509 w 2748936"/>
              <a:gd name="connsiteY9" fmla="*/ 1220846 h 2743214"/>
              <a:gd name="connsiteX10" fmla="*/ 2748936 w 2748936"/>
              <a:gd name="connsiteY10" fmla="*/ 1764170 h 2743214"/>
              <a:gd name="connsiteX11" fmla="*/ 2138509 w 2748936"/>
              <a:gd name="connsiteY11" fmla="*/ 2065694 h 2743214"/>
              <a:gd name="connsiteX12" fmla="*/ 1987745 w 2748936"/>
              <a:gd name="connsiteY12" fmla="*/ 2743214 h 2743214"/>
              <a:gd name="connsiteX13" fmla="*/ 1377329 w 2748936"/>
              <a:gd name="connsiteY13" fmla="*/ 2441687 h 2743214"/>
              <a:gd name="connsiteX14" fmla="*/ 766913 w 2748936"/>
              <a:gd name="connsiteY14" fmla="*/ 2743214 h 2743214"/>
              <a:gd name="connsiteX15" fmla="*/ 616149 w 2748936"/>
              <a:gd name="connsiteY15" fmla="*/ 2065694 h 2743214"/>
              <a:gd name="connsiteX16" fmla="*/ 5722 w 2748936"/>
              <a:gd name="connsiteY16"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5965 w 2749179"/>
              <a:gd name="connsiteY17"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5965 w 2749179"/>
              <a:gd name="connsiteY17"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237927 w 2749179"/>
              <a:gd name="connsiteY17" fmla="*/ 2239308 h 2743214"/>
              <a:gd name="connsiteX18" fmla="*/ 5965 w 2749179"/>
              <a:gd name="connsiteY18" fmla="*/ 1764170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76646 w 2386410"/>
              <a:gd name="connsiteY0" fmla="*/ 1989801 h 2743214"/>
              <a:gd name="connsiteX1" fmla="*/ 59224 w 2386410"/>
              <a:gd name="connsiteY1" fmla="*/ 1782108 h 2743214"/>
              <a:gd name="connsiteX2" fmla="*/ 106726 w 2386410"/>
              <a:gd name="connsiteY2" fmla="*/ 915209 h 2743214"/>
              <a:gd name="connsiteX3" fmla="*/ 23598 w 2386410"/>
              <a:gd name="connsiteY3" fmla="*/ 897396 h 2743214"/>
              <a:gd name="connsiteX4" fmla="*/ 24059 w 2386410"/>
              <a:gd name="connsiteY4" fmla="*/ 656768 h 2743214"/>
              <a:gd name="connsiteX5" fmla="*/ 75180 w 2386410"/>
              <a:gd name="connsiteY5" fmla="*/ 270194 h 2743214"/>
              <a:gd name="connsiteX6" fmla="*/ 592383 w 2386410"/>
              <a:gd name="connsiteY6" fmla="*/ 543328 h 2743214"/>
              <a:gd name="connsiteX7" fmla="*/ 1014803 w 2386410"/>
              <a:gd name="connsiteY7" fmla="*/ 0 h 2743214"/>
              <a:gd name="connsiteX8" fmla="*/ 1437223 w 2386410"/>
              <a:gd name="connsiteY8" fmla="*/ 543328 h 2743214"/>
              <a:gd name="connsiteX9" fmla="*/ 2114742 w 2386410"/>
              <a:gd name="connsiteY9" fmla="*/ 543327 h 2743214"/>
              <a:gd name="connsiteX10" fmla="*/ 1963983 w 2386410"/>
              <a:gd name="connsiteY10" fmla="*/ 1220846 h 2743214"/>
              <a:gd name="connsiteX11" fmla="*/ 2386410 w 2386410"/>
              <a:gd name="connsiteY11" fmla="*/ 1764170 h 2743214"/>
              <a:gd name="connsiteX12" fmla="*/ 1775983 w 2386410"/>
              <a:gd name="connsiteY12" fmla="*/ 2065694 h 2743214"/>
              <a:gd name="connsiteX13" fmla="*/ 1625219 w 2386410"/>
              <a:gd name="connsiteY13" fmla="*/ 2743214 h 2743214"/>
              <a:gd name="connsiteX14" fmla="*/ 1014803 w 2386410"/>
              <a:gd name="connsiteY14" fmla="*/ 2441687 h 2743214"/>
              <a:gd name="connsiteX15" fmla="*/ 404387 w 2386410"/>
              <a:gd name="connsiteY15" fmla="*/ 2743214 h 2743214"/>
              <a:gd name="connsiteX16" fmla="*/ 253623 w 2386410"/>
              <a:gd name="connsiteY16" fmla="*/ 2065694 h 2743214"/>
              <a:gd name="connsiteX17" fmla="*/ 35475 w 2386410"/>
              <a:gd name="connsiteY17" fmla="*/ 1847423 h 2743214"/>
              <a:gd name="connsiteX18" fmla="*/ 76646 w 2386410"/>
              <a:gd name="connsiteY18" fmla="*/ 1989801 h 2743214"/>
              <a:gd name="connsiteX0" fmla="*/ 125314 w 2435078"/>
              <a:gd name="connsiteY0" fmla="*/ 1989801 h 2743214"/>
              <a:gd name="connsiteX1" fmla="*/ 107892 w 2435078"/>
              <a:gd name="connsiteY1" fmla="*/ 1782108 h 2743214"/>
              <a:gd name="connsiteX2" fmla="*/ 155394 w 2435078"/>
              <a:gd name="connsiteY2" fmla="*/ 915209 h 2743214"/>
              <a:gd name="connsiteX3" fmla="*/ 72266 w 2435078"/>
              <a:gd name="connsiteY3" fmla="*/ 897396 h 2743214"/>
              <a:gd name="connsiteX4" fmla="*/ 72727 w 2435078"/>
              <a:gd name="connsiteY4" fmla="*/ 656768 h 2743214"/>
              <a:gd name="connsiteX5" fmla="*/ 123848 w 2435078"/>
              <a:gd name="connsiteY5" fmla="*/ 270194 h 2743214"/>
              <a:gd name="connsiteX6" fmla="*/ 641051 w 2435078"/>
              <a:gd name="connsiteY6" fmla="*/ 543328 h 2743214"/>
              <a:gd name="connsiteX7" fmla="*/ 1063471 w 2435078"/>
              <a:gd name="connsiteY7" fmla="*/ 0 h 2743214"/>
              <a:gd name="connsiteX8" fmla="*/ 1485891 w 2435078"/>
              <a:gd name="connsiteY8" fmla="*/ 543328 h 2743214"/>
              <a:gd name="connsiteX9" fmla="*/ 2163410 w 2435078"/>
              <a:gd name="connsiteY9" fmla="*/ 543327 h 2743214"/>
              <a:gd name="connsiteX10" fmla="*/ 2012651 w 2435078"/>
              <a:gd name="connsiteY10" fmla="*/ 1220846 h 2743214"/>
              <a:gd name="connsiteX11" fmla="*/ 2435078 w 2435078"/>
              <a:gd name="connsiteY11" fmla="*/ 1764170 h 2743214"/>
              <a:gd name="connsiteX12" fmla="*/ 1824651 w 2435078"/>
              <a:gd name="connsiteY12" fmla="*/ 2065694 h 2743214"/>
              <a:gd name="connsiteX13" fmla="*/ 1673887 w 2435078"/>
              <a:gd name="connsiteY13" fmla="*/ 2743214 h 2743214"/>
              <a:gd name="connsiteX14" fmla="*/ 1063471 w 2435078"/>
              <a:gd name="connsiteY14" fmla="*/ 2441687 h 2743214"/>
              <a:gd name="connsiteX15" fmla="*/ 453055 w 2435078"/>
              <a:gd name="connsiteY15" fmla="*/ 2743214 h 2743214"/>
              <a:gd name="connsiteX16" fmla="*/ 302291 w 2435078"/>
              <a:gd name="connsiteY16" fmla="*/ 2065694 h 2743214"/>
              <a:gd name="connsiteX17" fmla="*/ 84143 w 2435078"/>
              <a:gd name="connsiteY17" fmla="*/ 1847423 h 2743214"/>
              <a:gd name="connsiteX18" fmla="*/ 125314 w 2435078"/>
              <a:gd name="connsiteY18" fmla="*/ 1989801 h 2743214"/>
              <a:gd name="connsiteX0" fmla="*/ 217523 w 2527287"/>
              <a:gd name="connsiteY0" fmla="*/ 1989801 h 2743214"/>
              <a:gd name="connsiteX1" fmla="*/ 200101 w 2527287"/>
              <a:gd name="connsiteY1" fmla="*/ 1782108 h 2743214"/>
              <a:gd name="connsiteX2" fmla="*/ 247603 w 2527287"/>
              <a:gd name="connsiteY2" fmla="*/ 915209 h 2743214"/>
              <a:gd name="connsiteX3" fmla="*/ 164475 w 2527287"/>
              <a:gd name="connsiteY3" fmla="*/ 897396 h 2743214"/>
              <a:gd name="connsiteX4" fmla="*/ 164936 w 2527287"/>
              <a:gd name="connsiteY4" fmla="*/ 656768 h 2743214"/>
              <a:gd name="connsiteX5" fmla="*/ 216057 w 2527287"/>
              <a:gd name="connsiteY5" fmla="*/ 270194 h 2743214"/>
              <a:gd name="connsiteX6" fmla="*/ 733260 w 2527287"/>
              <a:gd name="connsiteY6" fmla="*/ 543328 h 2743214"/>
              <a:gd name="connsiteX7" fmla="*/ 1155680 w 2527287"/>
              <a:gd name="connsiteY7" fmla="*/ 0 h 2743214"/>
              <a:gd name="connsiteX8" fmla="*/ 1578100 w 2527287"/>
              <a:gd name="connsiteY8" fmla="*/ 543328 h 2743214"/>
              <a:gd name="connsiteX9" fmla="*/ 2255619 w 2527287"/>
              <a:gd name="connsiteY9" fmla="*/ 543327 h 2743214"/>
              <a:gd name="connsiteX10" fmla="*/ 2104860 w 2527287"/>
              <a:gd name="connsiteY10" fmla="*/ 1220846 h 2743214"/>
              <a:gd name="connsiteX11" fmla="*/ 2527287 w 2527287"/>
              <a:gd name="connsiteY11" fmla="*/ 1764170 h 2743214"/>
              <a:gd name="connsiteX12" fmla="*/ 1916860 w 2527287"/>
              <a:gd name="connsiteY12" fmla="*/ 2065694 h 2743214"/>
              <a:gd name="connsiteX13" fmla="*/ 1766096 w 2527287"/>
              <a:gd name="connsiteY13" fmla="*/ 2743214 h 2743214"/>
              <a:gd name="connsiteX14" fmla="*/ 1155680 w 2527287"/>
              <a:gd name="connsiteY14" fmla="*/ 2441687 h 2743214"/>
              <a:gd name="connsiteX15" fmla="*/ 545264 w 2527287"/>
              <a:gd name="connsiteY15" fmla="*/ 2743214 h 2743214"/>
              <a:gd name="connsiteX16" fmla="*/ 133243 w 2527287"/>
              <a:gd name="connsiteY16" fmla="*/ 2730713 h 2743214"/>
              <a:gd name="connsiteX17" fmla="*/ 176352 w 2527287"/>
              <a:gd name="connsiteY17" fmla="*/ 1847423 h 2743214"/>
              <a:gd name="connsiteX18" fmla="*/ 217523 w 2527287"/>
              <a:gd name="connsiteY18" fmla="*/ 1989801 h 2743214"/>
              <a:gd name="connsiteX0" fmla="*/ 217523 w 2527287"/>
              <a:gd name="connsiteY0" fmla="*/ 1989801 h 2743214"/>
              <a:gd name="connsiteX1" fmla="*/ 200101 w 2527287"/>
              <a:gd name="connsiteY1" fmla="*/ 1782108 h 2743214"/>
              <a:gd name="connsiteX2" fmla="*/ 247603 w 2527287"/>
              <a:gd name="connsiteY2" fmla="*/ 915209 h 2743214"/>
              <a:gd name="connsiteX3" fmla="*/ 164475 w 2527287"/>
              <a:gd name="connsiteY3" fmla="*/ 897396 h 2743214"/>
              <a:gd name="connsiteX4" fmla="*/ 164936 w 2527287"/>
              <a:gd name="connsiteY4" fmla="*/ 656768 h 2743214"/>
              <a:gd name="connsiteX5" fmla="*/ 216057 w 2527287"/>
              <a:gd name="connsiteY5" fmla="*/ 270194 h 2743214"/>
              <a:gd name="connsiteX6" fmla="*/ 733260 w 2527287"/>
              <a:gd name="connsiteY6" fmla="*/ 543328 h 2743214"/>
              <a:gd name="connsiteX7" fmla="*/ 1155680 w 2527287"/>
              <a:gd name="connsiteY7" fmla="*/ 0 h 2743214"/>
              <a:gd name="connsiteX8" fmla="*/ 1578100 w 2527287"/>
              <a:gd name="connsiteY8" fmla="*/ 543328 h 2743214"/>
              <a:gd name="connsiteX9" fmla="*/ 2255619 w 2527287"/>
              <a:gd name="connsiteY9" fmla="*/ 543327 h 2743214"/>
              <a:gd name="connsiteX10" fmla="*/ 2104860 w 2527287"/>
              <a:gd name="connsiteY10" fmla="*/ 1220846 h 2743214"/>
              <a:gd name="connsiteX11" fmla="*/ 2527287 w 2527287"/>
              <a:gd name="connsiteY11" fmla="*/ 1764170 h 2743214"/>
              <a:gd name="connsiteX12" fmla="*/ 1916860 w 2527287"/>
              <a:gd name="connsiteY12" fmla="*/ 2065694 h 2743214"/>
              <a:gd name="connsiteX13" fmla="*/ 1766096 w 2527287"/>
              <a:gd name="connsiteY13" fmla="*/ 2743214 h 2743214"/>
              <a:gd name="connsiteX14" fmla="*/ 1155680 w 2527287"/>
              <a:gd name="connsiteY14" fmla="*/ 2441687 h 2743214"/>
              <a:gd name="connsiteX15" fmla="*/ 545264 w 2527287"/>
              <a:gd name="connsiteY15" fmla="*/ 2743214 h 2743214"/>
              <a:gd name="connsiteX16" fmla="*/ 133243 w 2527287"/>
              <a:gd name="connsiteY16" fmla="*/ 2730713 h 2743214"/>
              <a:gd name="connsiteX17" fmla="*/ 176352 w 2527287"/>
              <a:gd name="connsiteY17" fmla="*/ 1847423 h 2743214"/>
              <a:gd name="connsiteX18" fmla="*/ 217523 w 2527287"/>
              <a:gd name="connsiteY18" fmla="*/ 1989801 h 2743214"/>
              <a:gd name="connsiteX0" fmla="*/ 168643 w 2478407"/>
              <a:gd name="connsiteY0" fmla="*/ 1989801 h 2743214"/>
              <a:gd name="connsiteX1" fmla="*/ 151221 w 2478407"/>
              <a:gd name="connsiteY1" fmla="*/ 1782108 h 2743214"/>
              <a:gd name="connsiteX2" fmla="*/ 198723 w 2478407"/>
              <a:gd name="connsiteY2" fmla="*/ 915209 h 2743214"/>
              <a:gd name="connsiteX3" fmla="*/ 115595 w 2478407"/>
              <a:gd name="connsiteY3" fmla="*/ 897396 h 2743214"/>
              <a:gd name="connsiteX4" fmla="*/ 116056 w 2478407"/>
              <a:gd name="connsiteY4" fmla="*/ 656768 h 2743214"/>
              <a:gd name="connsiteX5" fmla="*/ 167177 w 2478407"/>
              <a:gd name="connsiteY5" fmla="*/ 270194 h 2743214"/>
              <a:gd name="connsiteX6" fmla="*/ 684380 w 2478407"/>
              <a:gd name="connsiteY6" fmla="*/ 543328 h 2743214"/>
              <a:gd name="connsiteX7" fmla="*/ 1106800 w 2478407"/>
              <a:gd name="connsiteY7" fmla="*/ 0 h 2743214"/>
              <a:gd name="connsiteX8" fmla="*/ 1529220 w 2478407"/>
              <a:gd name="connsiteY8" fmla="*/ 543328 h 2743214"/>
              <a:gd name="connsiteX9" fmla="*/ 2206739 w 2478407"/>
              <a:gd name="connsiteY9" fmla="*/ 543327 h 2743214"/>
              <a:gd name="connsiteX10" fmla="*/ 2055980 w 2478407"/>
              <a:gd name="connsiteY10" fmla="*/ 1220846 h 2743214"/>
              <a:gd name="connsiteX11" fmla="*/ 2478407 w 2478407"/>
              <a:gd name="connsiteY11" fmla="*/ 1764170 h 2743214"/>
              <a:gd name="connsiteX12" fmla="*/ 1867980 w 2478407"/>
              <a:gd name="connsiteY12" fmla="*/ 2065694 h 2743214"/>
              <a:gd name="connsiteX13" fmla="*/ 1717216 w 2478407"/>
              <a:gd name="connsiteY13" fmla="*/ 2743214 h 2743214"/>
              <a:gd name="connsiteX14" fmla="*/ 1106800 w 2478407"/>
              <a:gd name="connsiteY14" fmla="*/ 2441687 h 2743214"/>
              <a:gd name="connsiteX15" fmla="*/ 496384 w 2478407"/>
              <a:gd name="connsiteY15" fmla="*/ 2743214 h 2743214"/>
              <a:gd name="connsiteX16" fmla="*/ 84363 w 2478407"/>
              <a:gd name="connsiteY16" fmla="*/ 2730713 h 2743214"/>
              <a:gd name="connsiteX17" fmla="*/ 127472 w 2478407"/>
              <a:gd name="connsiteY17" fmla="*/ 1847423 h 2743214"/>
              <a:gd name="connsiteX18" fmla="*/ 168643 w 2478407"/>
              <a:gd name="connsiteY18" fmla="*/ 1989801 h 2743214"/>
              <a:gd name="connsiteX0" fmla="*/ 182447 w 2492211"/>
              <a:gd name="connsiteY0" fmla="*/ 1989801 h 2743214"/>
              <a:gd name="connsiteX1" fmla="*/ 165025 w 2492211"/>
              <a:gd name="connsiteY1" fmla="*/ 1782108 h 2743214"/>
              <a:gd name="connsiteX2" fmla="*/ 212527 w 2492211"/>
              <a:gd name="connsiteY2" fmla="*/ 915209 h 2743214"/>
              <a:gd name="connsiteX3" fmla="*/ 129399 w 2492211"/>
              <a:gd name="connsiteY3" fmla="*/ 897396 h 2743214"/>
              <a:gd name="connsiteX4" fmla="*/ 129860 w 2492211"/>
              <a:gd name="connsiteY4" fmla="*/ 656768 h 2743214"/>
              <a:gd name="connsiteX5" fmla="*/ 180981 w 2492211"/>
              <a:gd name="connsiteY5" fmla="*/ 270194 h 2743214"/>
              <a:gd name="connsiteX6" fmla="*/ 698184 w 2492211"/>
              <a:gd name="connsiteY6" fmla="*/ 543328 h 2743214"/>
              <a:gd name="connsiteX7" fmla="*/ 1120604 w 2492211"/>
              <a:gd name="connsiteY7" fmla="*/ 0 h 2743214"/>
              <a:gd name="connsiteX8" fmla="*/ 1543024 w 2492211"/>
              <a:gd name="connsiteY8" fmla="*/ 543328 h 2743214"/>
              <a:gd name="connsiteX9" fmla="*/ 2220543 w 2492211"/>
              <a:gd name="connsiteY9" fmla="*/ 543327 h 2743214"/>
              <a:gd name="connsiteX10" fmla="*/ 2069784 w 2492211"/>
              <a:gd name="connsiteY10" fmla="*/ 1220846 h 2743214"/>
              <a:gd name="connsiteX11" fmla="*/ 2492211 w 2492211"/>
              <a:gd name="connsiteY11" fmla="*/ 1764170 h 2743214"/>
              <a:gd name="connsiteX12" fmla="*/ 1881784 w 2492211"/>
              <a:gd name="connsiteY12" fmla="*/ 2065694 h 2743214"/>
              <a:gd name="connsiteX13" fmla="*/ 1731020 w 2492211"/>
              <a:gd name="connsiteY13" fmla="*/ 2743214 h 2743214"/>
              <a:gd name="connsiteX14" fmla="*/ 1120604 w 2492211"/>
              <a:gd name="connsiteY14" fmla="*/ 2441687 h 2743214"/>
              <a:gd name="connsiteX15" fmla="*/ 510188 w 2492211"/>
              <a:gd name="connsiteY15" fmla="*/ 2743214 h 2743214"/>
              <a:gd name="connsiteX16" fmla="*/ 80354 w 2492211"/>
              <a:gd name="connsiteY16" fmla="*/ 2107259 h 2743214"/>
              <a:gd name="connsiteX17" fmla="*/ 141276 w 2492211"/>
              <a:gd name="connsiteY17" fmla="*/ 1847423 h 2743214"/>
              <a:gd name="connsiteX18" fmla="*/ 182447 w 2492211"/>
              <a:gd name="connsiteY18" fmla="*/ 1989801 h 2743214"/>
              <a:gd name="connsiteX0" fmla="*/ 184728 w 2494492"/>
              <a:gd name="connsiteY0" fmla="*/ 1989801 h 2743214"/>
              <a:gd name="connsiteX1" fmla="*/ 167306 w 2494492"/>
              <a:gd name="connsiteY1" fmla="*/ 1782108 h 2743214"/>
              <a:gd name="connsiteX2" fmla="*/ 214808 w 2494492"/>
              <a:gd name="connsiteY2" fmla="*/ 915209 h 2743214"/>
              <a:gd name="connsiteX3" fmla="*/ 131680 w 2494492"/>
              <a:gd name="connsiteY3" fmla="*/ 897396 h 2743214"/>
              <a:gd name="connsiteX4" fmla="*/ 132141 w 2494492"/>
              <a:gd name="connsiteY4" fmla="*/ 656768 h 2743214"/>
              <a:gd name="connsiteX5" fmla="*/ 183262 w 2494492"/>
              <a:gd name="connsiteY5" fmla="*/ 270194 h 2743214"/>
              <a:gd name="connsiteX6" fmla="*/ 700465 w 2494492"/>
              <a:gd name="connsiteY6" fmla="*/ 543328 h 2743214"/>
              <a:gd name="connsiteX7" fmla="*/ 1122885 w 2494492"/>
              <a:gd name="connsiteY7" fmla="*/ 0 h 2743214"/>
              <a:gd name="connsiteX8" fmla="*/ 1545305 w 2494492"/>
              <a:gd name="connsiteY8" fmla="*/ 543328 h 2743214"/>
              <a:gd name="connsiteX9" fmla="*/ 2222824 w 2494492"/>
              <a:gd name="connsiteY9" fmla="*/ 543327 h 2743214"/>
              <a:gd name="connsiteX10" fmla="*/ 2072065 w 2494492"/>
              <a:gd name="connsiteY10" fmla="*/ 1220846 h 2743214"/>
              <a:gd name="connsiteX11" fmla="*/ 2494492 w 2494492"/>
              <a:gd name="connsiteY11" fmla="*/ 1764170 h 2743214"/>
              <a:gd name="connsiteX12" fmla="*/ 1884065 w 2494492"/>
              <a:gd name="connsiteY12" fmla="*/ 2065694 h 2743214"/>
              <a:gd name="connsiteX13" fmla="*/ 1733301 w 2494492"/>
              <a:gd name="connsiteY13" fmla="*/ 2743214 h 2743214"/>
              <a:gd name="connsiteX14" fmla="*/ 1122885 w 2494492"/>
              <a:gd name="connsiteY14" fmla="*/ 2441687 h 2743214"/>
              <a:gd name="connsiteX15" fmla="*/ 512469 w 2494492"/>
              <a:gd name="connsiteY15" fmla="*/ 2743214 h 2743214"/>
              <a:gd name="connsiteX16" fmla="*/ 82635 w 2494492"/>
              <a:gd name="connsiteY16" fmla="*/ 2107259 h 2743214"/>
              <a:gd name="connsiteX17" fmla="*/ 143557 w 2494492"/>
              <a:gd name="connsiteY17" fmla="*/ 1847423 h 2743214"/>
              <a:gd name="connsiteX18" fmla="*/ 184728 w 2494492"/>
              <a:gd name="connsiteY18" fmla="*/ 1989801 h 2743214"/>
              <a:gd name="connsiteX0" fmla="*/ 107583 w 2417347"/>
              <a:gd name="connsiteY0" fmla="*/ 1989801 h 2743214"/>
              <a:gd name="connsiteX1" fmla="*/ 90161 w 2417347"/>
              <a:gd name="connsiteY1" fmla="*/ 1782108 h 2743214"/>
              <a:gd name="connsiteX2" fmla="*/ 137663 w 2417347"/>
              <a:gd name="connsiteY2" fmla="*/ 915209 h 2743214"/>
              <a:gd name="connsiteX3" fmla="*/ 54535 w 2417347"/>
              <a:gd name="connsiteY3" fmla="*/ 897396 h 2743214"/>
              <a:gd name="connsiteX4" fmla="*/ 54996 w 2417347"/>
              <a:gd name="connsiteY4" fmla="*/ 656768 h 2743214"/>
              <a:gd name="connsiteX5" fmla="*/ 106117 w 2417347"/>
              <a:gd name="connsiteY5" fmla="*/ 270194 h 2743214"/>
              <a:gd name="connsiteX6" fmla="*/ 623320 w 2417347"/>
              <a:gd name="connsiteY6" fmla="*/ 543328 h 2743214"/>
              <a:gd name="connsiteX7" fmla="*/ 1045740 w 2417347"/>
              <a:gd name="connsiteY7" fmla="*/ 0 h 2743214"/>
              <a:gd name="connsiteX8" fmla="*/ 1468160 w 2417347"/>
              <a:gd name="connsiteY8" fmla="*/ 543328 h 2743214"/>
              <a:gd name="connsiteX9" fmla="*/ 2145679 w 2417347"/>
              <a:gd name="connsiteY9" fmla="*/ 543327 h 2743214"/>
              <a:gd name="connsiteX10" fmla="*/ 1994920 w 2417347"/>
              <a:gd name="connsiteY10" fmla="*/ 1220846 h 2743214"/>
              <a:gd name="connsiteX11" fmla="*/ 2417347 w 2417347"/>
              <a:gd name="connsiteY11" fmla="*/ 1764170 h 2743214"/>
              <a:gd name="connsiteX12" fmla="*/ 1806920 w 2417347"/>
              <a:gd name="connsiteY12" fmla="*/ 2065694 h 2743214"/>
              <a:gd name="connsiteX13" fmla="*/ 1656156 w 2417347"/>
              <a:gd name="connsiteY13" fmla="*/ 2743214 h 2743214"/>
              <a:gd name="connsiteX14" fmla="*/ 1045740 w 2417347"/>
              <a:gd name="connsiteY14" fmla="*/ 2441687 h 2743214"/>
              <a:gd name="connsiteX15" fmla="*/ 435324 w 2417347"/>
              <a:gd name="connsiteY15" fmla="*/ 2743214 h 2743214"/>
              <a:gd name="connsiteX16" fmla="*/ 5490 w 2417347"/>
              <a:gd name="connsiteY16" fmla="*/ 2107259 h 2743214"/>
              <a:gd name="connsiteX17" fmla="*/ 66412 w 2417347"/>
              <a:gd name="connsiteY17" fmla="*/ 1847423 h 2743214"/>
              <a:gd name="connsiteX18" fmla="*/ 107583 w 2417347"/>
              <a:gd name="connsiteY18" fmla="*/ 1989801 h 2743214"/>
              <a:gd name="connsiteX0" fmla="*/ 102093 w 2411857"/>
              <a:gd name="connsiteY0" fmla="*/ 1989801 h 2743214"/>
              <a:gd name="connsiteX1" fmla="*/ 84671 w 2411857"/>
              <a:gd name="connsiteY1" fmla="*/ 1782108 h 2743214"/>
              <a:gd name="connsiteX2" fmla="*/ 132173 w 2411857"/>
              <a:gd name="connsiteY2" fmla="*/ 915209 h 2743214"/>
              <a:gd name="connsiteX3" fmla="*/ 49045 w 2411857"/>
              <a:gd name="connsiteY3" fmla="*/ 897396 h 2743214"/>
              <a:gd name="connsiteX4" fmla="*/ 49506 w 2411857"/>
              <a:gd name="connsiteY4" fmla="*/ 656768 h 2743214"/>
              <a:gd name="connsiteX5" fmla="*/ 100627 w 2411857"/>
              <a:gd name="connsiteY5" fmla="*/ 270194 h 2743214"/>
              <a:gd name="connsiteX6" fmla="*/ 617830 w 2411857"/>
              <a:gd name="connsiteY6" fmla="*/ 543328 h 2743214"/>
              <a:gd name="connsiteX7" fmla="*/ 1040250 w 2411857"/>
              <a:gd name="connsiteY7" fmla="*/ 0 h 2743214"/>
              <a:gd name="connsiteX8" fmla="*/ 1462670 w 2411857"/>
              <a:gd name="connsiteY8" fmla="*/ 543328 h 2743214"/>
              <a:gd name="connsiteX9" fmla="*/ 2140189 w 2411857"/>
              <a:gd name="connsiteY9" fmla="*/ 543327 h 2743214"/>
              <a:gd name="connsiteX10" fmla="*/ 1989430 w 2411857"/>
              <a:gd name="connsiteY10" fmla="*/ 1220846 h 2743214"/>
              <a:gd name="connsiteX11" fmla="*/ 2411857 w 2411857"/>
              <a:gd name="connsiteY11" fmla="*/ 1764170 h 2743214"/>
              <a:gd name="connsiteX12" fmla="*/ 1801430 w 2411857"/>
              <a:gd name="connsiteY12" fmla="*/ 2065694 h 2743214"/>
              <a:gd name="connsiteX13" fmla="*/ 1650666 w 2411857"/>
              <a:gd name="connsiteY13" fmla="*/ 2743214 h 2743214"/>
              <a:gd name="connsiteX14" fmla="*/ 1040250 w 2411857"/>
              <a:gd name="connsiteY14" fmla="*/ 2441687 h 2743214"/>
              <a:gd name="connsiteX15" fmla="*/ 429834 w 2411857"/>
              <a:gd name="connsiteY15" fmla="*/ 2743214 h 2743214"/>
              <a:gd name="connsiteX16" fmla="*/ 0 w 2411857"/>
              <a:gd name="connsiteY16" fmla="*/ 2107259 h 2743214"/>
              <a:gd name="connsiteX17" fmla="*/ 60922 w 2411857"/>
              <a:gd name="connsiteY17" fmla="*/ 1847423 h 2743214"/>
              <a:gd name="connsiteX18" fmla="*/ 102093 w 2411857"/>
              <a:gd name="connsiteY18" fmla="*/ 1989801 h 2743214"/>
              <a:gd name="connsiteX0" fmla="*/ 96155 w 2405919"/>
              <a:gd name="connsiteY0" fmla="*/ 1989801 h 2743214"/>
              <a:gd name="connsiteX1" fmla="*/ 78733 w 2405919"/>
              <a:gd name="connsiteY1" fmla="*/ 1782108 h 2743214"/>
              <a:gd name="connsiteX2" fmla="*/ 126235 w 2405919"/>
              <a:gd name="connsiteY2" fmla="*/ 915209 h 2743214"/>
              <a:gd name="connsiteX3" fmla="*/ 43107 w 2405919"/>
              <a:gd name="connsiteY3" fmla="*/ 897396 h 2743214"/>
              <a:gd name="connsiteX4" fmla="*/ 43568 w 2405919"/>
              <a:gd name="connsiteY4" fmla="*/ 656768 h 2743214"/>
              <a:gd name="connsiteX5" fmla="*/ 94689 w 2405919"/>
              <a:gd name="connsiteY5" fmla="*/ 270194 h 2743214"/>
              <a:gd name="connsiteX6" fmla="*/ 611892 w 2405919"/>
              <a:gd name="connsiteY6" fmla="*/ 543328 h 2743214"/>
              <a:gd name="connsiteX7" fmla="*/ 1034312 w 2405919"/>
              <a:gd name="connsiteY7" fmla="*/ 0 h 2743214"/>
              <a:gd name="connsiteX8" fmla="*/ 1456732 w 2405919"/>
              <a:gd name="connsiteY8" fmla="*/ 543328 h 2743214"/>
              <a:gd name="connsiteX9" fmla="*/ 2134251 w 2405919"/>
              <a:gd name="connsiteY9" fmla="*/ 543327 h 2743214"/>
              <a:gd name="connsiteX10" fmla="*/ 1983492 w 2405919"/>
              <a:gd name="connsiteY10" fmla="*/ 1220846 h 2743214"/>
              <a:gd name="connsiteX11" fmla="*/ 2405919 w 2405919"/>
              <a:gd name="connsiteY11" fmla="*/ 1764170 h 2743214"/>
              <a:gd name="connsiteX12" fmla="*/ 1795492 w 2405919"/>
              <a:gd name="connsiteY12" fmla="*/ 2065694 h 2743214"/>
              <a:gd name="connsiteX13" fmla="*/ 1644728 w 2405919"/>
              <a:gd name="connsiteY13" fmla="*/ 2743214 h 2743214"/>
              <a:gd name="connsiteX14" fmla="*/ 1034312 w 2405919"/>
              <a:gd name="connsiteY14" fmla="*/ 2441687 h 2743214"/>
              <a:gd name="connsiteX15" fmla="*/ 423896 w 2405919"/>
              <a:gd name="connsiteY15" fmla="*/ 2743214 h 2743214"/>
              <a:gd name="connsiteX16" fmla="*/ 0 w 2405919"/>
              <a:gd name="connsiteY16" fmla="*/ 2659461 h 2743214"/>
              <a:gd name="connsiteX17" fmla="*/ 54984 w 2405919"/>
              <a:gd name="connsiteY17" fmla="*/ 1847423 h 2743214"/>
              <a:gd name="connsiteX18" fmla="*/ 96155 w 2405919"/>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439967 w 2421990"/>
              <a:gd name="connsiteY15" fmla="*/ 2743214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21038 w 2430802"/>
              <a:gd name="connsiteY0" fmla="*/ 1989801 h 2803904"/>
              <a:gd name="connsiteX1" fmla="*/ 103616 w 2430802"/>
              <a:gd name="connsiteY1" fmla="*/ 1782108 h 2803904"/>
              <a:gd name="connsiteX2" fmla="*/ 151118 w 2430802"/>
              <a:gd name="connsiteY2" fmla="*/ 915209 h 2803904"/>
              <a:gd name="connsiteX3" fmla="*/ 67990 w 2430802"/>
              <a:gd name="connsiteY3" fmla="*/ 897396 h 2803904"/>
              <a:gd name="connsiteX4" fmla="*/ 68451 w 2430802"/>
              <a:gd name="connsiteY4" fmla="*/ 656768 h 2803904"/>
              <a:gd name="connsiteX5" fmla="*/ 119572 w 2430802"/>
              <a:gd name="connsiteY5" fmla="*/ 270194 h 2803904"/>
              <a:gd name="connsiteX6" fmla="*/ 636775 w 2430802"/>
              <a:gd name="connsiteY6" fmla="*/ 543328 h 2803904"/>
              <a:gd name="connsiteX7" fmla="*/ 1059195 w 2430802"/>
              <a:gd name="connsiteY7" fmla="*/ 0 h 2803904"/>
              <a:gd name="connsiteX8" fmla="*/ 1481615 w 2430802"/>
              <a:gd name="connsiteY8" fmla="*/ 543328 h 2803904"/>
              <a:gd name="connsiteX9" fmla="*/ 2159134 w 2430802"/>
              <a:gd name="connsiteY9" fmla="*/ 543327 h 2803904"/>
              <a:gd name="connsiteX10" fmla="*/ 2008375 w 2430802"/>
              <a:gd name="connsiteY10" fmla="*/ 1220846 h 2803904"/>
              <a:gd name="connsiteX11" fmla="*/ 2430802 w 2430802"/>
              <a:gd name="connsiteY11" fmla="*/ 1764170 h 2803904"/>
              <a:gd name="connsiteX12" fmla="*/ 1820375 w 2430802"/>
              <a:gd name="connsiteY12" fmla="*/ 2065694 h 2803904"/>
              <a:gd name="connsiteX13" fmla="*/ 1669611 w 2430802"/>
              <a:gd name="connsiteY13" fmla="*/ 2743214 h 2803904"/>
              <a:gd name="connsiteX14" fmla="*/ 168546 w 2430802"/>
              <a:gd name="connsiteY14" fmla="*/ 2803885 h 2803904"/>
              <a:gd name="connsiteX15" fmla="*/ 80643 w 2430802"/>
              <a:gd name="connsiteY15" fmla="*/ 2452269 h 2803904"/>
              <a:gd name="connsiteX16" fmla="*/ 24883 w 2430802"/>
              <a:gd name="connsiteY16" fmla="*/ 2659461 h 2803904"/>
              <a:gd name="connsiteX17" fmla="*/ 56116 w 2430802"/>
              <a:gd name="connsiteY17" fmla="*/ 1900862 h 2803904"/>
              <a:gd name="connsiteX18" fmla="*/ 121038 w 2430802"/>
              <a:gd name="connsiteY18" fmla="*/ 1989801 h 2803904"/>
              <a:gd name="connsiteX0" fmla="*/ 117443 w 2427207"/>
              <a:gd name="connsiteY0" fmla="*/ 1989801 h 2803885"/>
              <a:gd name="connsiteX1" fmla="*/ 100021 w 2427207"/>
              <a:gd name="connsiteY1" fmla="*/ 1782108 h 2803885"/>
              <a:gd name="connsiteX2" fmla="*/ 147523 w 2427207"/>
              <a:gd name="connsiteY2" fmla="*/ 915209 h 2803885"/>
              <a:gd name="connsiteX3" fmla="*/ 64395 w 2427207"/>
              <a:gd name="connsiteY3" fmla="*/ 897396 h 2803885"/>
              <a:gd name="connsiteX4" fmla="*/ 64856 w 2427207"/>
              <a:gd name="connsiteY4" fmla="*/ 656768 h 2803885"/>
              <a:gd name="connsiteX5" fmla="*/ 115977 w 2427207"/>
              <a:gd name="connsiteY5" fmla="*/ 270194 h 2803885"/>
              <a:gd name="connsiteX6" fmla="*/ 633180 w 2427207"/>
              <a:gd name="connsiteY6" fmla="*/ 543328 h 2803885"/>
              <a:gd name="connsiteX7" fmla="*/ 1055600 w 2427207"/>
              <a:gd name="connsiteY7" fmla="*/ 0 h 2803885"/>
              <a:gd name="connsiteX8" fmla="*/ 1478020 w 2427207"/>
              <a:gd name="connsiteY8" fmla="*/ 543328 h 2803885"/>
              <a:gd name="connsiteX9" fmla="*/ 2155539 w 2427207"/>
              <a:gd name="connsiteY9" fmla="*/ 543327 h 2803885"/>
              <a:gd name="connsiteX10" fmla="*/ 2004780 w 2427207"/>
              <a:gd name="connsiteY10" fmla="*/ 1220846 h 2803885"/>
              <a:gd name="connsiteX11" fmla="*/ 2427207 w 2427207"/>
              <a:gd name="connsiteY11" fmla="*/ 1764170 h 2803885"/>
              <a:gd name="connsiteX12" fmla="*/ 1816780 w 2427207"/>
              <a:gd name="connsiteY12" fmla="*/ 2065694 h 2803885"/>
              <a:gd name="connsiteX13" fmla="*/ 1666016 w 2427207"/>
              <a:gd name="connsiteY13" fmla="*/ 2743214 h 2803885"/>
              <a:gd name="connsiteX14" fmla="*/ 164951 w 2427207"/>
              <a:gd name="connsiteY14" fmla="*/ 2803885 h 2803885"/>
              <a:gd name="connsiteX15" fmla="*/ 77048 w 2427207"/>
              <a:gd name="connsiteY15" fmla="*/ 2452269 h 2803885"/>
              <a:gd name="connsiteX16" fmla="*/ 21288 w 2427207"/>
              <a:gd name="connsiteY16" fmla="*/ 2659461 h 2803885"/>
              <a:gd name="connsiteX17" fmla="*/ 52521 w 2427207"/>
              <a:gd name="connsiteY17" fmla="*/ 1900862 h 2803885"/>
              <a:gd name="connsiteX18" fmla="*/ 117443 w 2427207"/>
              <a:gd name="connsiteY18" fmla="*/ 1989801 h 2803885"/>
              <a:gd name="connsiteX0" fmla="*/ 117443 w 2427207"/>
              <a:gd name="connsiteY0" fmla="*/ 1989801 h 2792010"/>
              <a:gd name="connsiteX1" fmla="*/ 100021 w 2427207"/>
              <a:gd name="connsiteY1" fmla="*/ 1782108 h 2792010"/>
              <a:gd name="connsiteX2" fmla="*/ 147523 w 2427207"/>
              <a:gd name="connsiteY2" fmla="*/ 915209 h 2792010"/>
              <a:gd name="connsiteX3" fmla="*/ 64395 w 2427207"/>
              <a:gd name="connsiteY3" fmla="*/ 897396 h 2792010"/>
              <a:gd name="connsiteX4" fmla="*/ 64856 w 2427207"/>
              <a:gd name="connsiteY4" fmla="*/ 656768 h 2792010"/>
              <a:gd name="connsiteX5" fmla="*/ 115977 w 2427207"/>
              <a:gd name="connsiteY5" fmla="*/ 270194 h 2792010"/>
              <a:gd name="connsiteX6" fmla="*/ 633180 w 2427207"/>
              <a:gd name="connsiteY6" fmla="*/ 543328 h 2792010"/>
              <a:gd name="connsiteX7" fmla="*/ 1055600 w 2427207"/>
              <a:gd name="connsiteY7" fmla="*/ 0 h 2792010"/>
              <a:gd name="connsiteX8" fmla="*/ 1478020 w 2427207"/>
              <a:gd name="connsiteY8" fmla="*/ 543328 h 2792010"/>
              <a:gd name="connsiteX9" fmla="*/ 2155539 w 2427207"/>
              <a:gd name="connsiteY9" fmla="*/ 543327 h 2792010"/>
              <a:gd name="connsiteX10" fmla="*/ 2004780 w 2427207"/>
              <a:gd name="connsiteY10" fmla="*/ 1220846 h 2792010"/>
              <a:gd name="connsiteX11" fmla="*/ 2427207 w 2427207"/>
              <a:gd name="connsiteY11" fmla="*/ 1764170 h 2792010"/>
              <a:gd name="connsiteX12" fmla="*/ 1816780 w 2427207"/>
              <a:gd name="connsiteY12" fmla="*/ 2065694 h 2792010"/>
              <a:gd name="connsiteX13" fmla="*/ 1666016 w 2427207"/>
              <a:gd name="connsiteY13" fmla="*/ 2743214 h 2792010"/>
              <a:gd name="connsiteX14" fmla="*/ 141200 w 2427207"/>
              <a:gd name="connsiteY14" fmla="*/ 2792010 h 2792010"/>
              <a:gd name="connsiteX15" fmla="*/ 77048 w 2427207"/>
              <a:gd name="connsiteY15" fmla="*/ 2452269 h 2792010"/>
              <a:gd name="connsiteX16" fmla="*/ 21288 w 2427207"/>
              <a:gd name="connsiteY16" fmla="*/ 2659461 h 2792010"/>
              <a:gd name="connsiteX17" fmla="*/ 52521 w 2427207"/>
              <a:gd name="connsiteY17" fmla="*/ 1900862 h 2792010"/>
              <a:gd name="connsiteX18" fmla="*/ 117443 w 2427207"/>
              <a:gd name="connsiteY18" fmla="*/ 1989801 h 2792010"/>
              <a:gd name="connsiteX0" fmla="*/ 117443 w 2427207"/>
              <a:gd name="connsiteY0" fmla="*/ 1989801 h 2792010"/>
              <a:gd name="connsiteX1" fmla="*/ 100021 w 2427207"/>
              <a:gd name="connsiteY1" fmla="*/ 1782108 h 2792010"/>
              <a:gd name="connsiteX2" fmla="*/ 147523 w 2427207"/>
              <a:gd name="connsiteY2" fmla="*/ 915209 h 2792010"/>
              <a:gd name="connsiteX3" fmla="*/ 64395 w 2427207"/>
              <a:gd name="connsiteY3" fmla="*/ 897396 h 2792010"/>
              <a:gd name="connsiteX4" fmla="*/ 64856 w 2427207"/>
              <a:gd name="connsiteY4" fmla="*/ 656768 h 2792010"/>
              <a:gd name="connsiteX5" fmla="*/ 115977 w 2427207"/>
              <a:gd name="connsiteY5" fmla="*/ 270194 h 2792010"/>
              <a:gd name="connsiteX6" fmla="*/ 633180 w 2427207"/>
              <a:gd name="connsiteY6" fmla="*/ 543328 h 2792010"/>
              <a:gd name="connsiteX7" fmla="*/ 1055600 w 2427207"/>
              <a:gd name="connsiteY7" fmla="*/ 0 h 2792010"/>
              <a:gd name="connsiteX8" fmla="*/ 1478020 w 2427207"/>
              <a:gd name="connsiteY8" fmla="*/ 543328 h 2792010"/>
              <a:gd name="connsiteX9" fmla="*/ 2155539 w 2427207"/>
              <a:gd name="connsiteY9" fmla="*/ 543327 h 2792010"/>
              <a:gd name="connsiteX10" fmla="*/ 2004780 w 2427207"/>
              <a:gd name="connsiteY10" fmla="*/ 1220846 h 2792010"/>
              <a:gd name="connsiteX11" fmla="*/ 2427207 w 2427207"/>
              <a:gd name="connsiteY11" fmla="*/ 1764170 h 2792010"/>
              <a:gd name="connsiteX12" fmla="*/ 1816780 w 2427207"/>
              <a:gd name="connsiteY12" fmla="*/ 2065694 h 2792010"/>
              <a:gd name="connsiteX13" fmla="*/ 1666016 w 2427207"/>
              <a:gd name="connsiteY13" fmla="*/ 2743214 h 2792010"/>
              <a:gd name="connsiteX14" fmla="*/ 141200 w 2427207"/>
              <a:gd name="connsiteY14" fmla="*/ 2792010 h 2792010"/>
              <a:gd name="connsiteX15" fmla="*/ 77048 w 2427207"/>
              <a:gd name="connsiteY15" fmla="*/ 2452269 h 2792010"/>
              <a:gd name="connsiteX16" fmla="*/ 21288 w 2427207"/>
              <a:gd name="connsiteY16" fmla="*/ 2659461 h 2792010"/>
              <a:gd name="connsiteX17" fmla="*/ 52521 w 2427207"/>
              <a:gd name="connsiteY17" fmla="*/ 1900862 h 2792010"/>
              <a:gd name="connsiteX18" fmla="*/ 117443 w 2427207"/>
              <a:gd name="connsiteY18" fmla="*/ 1989801 h 2792010"/>
              <a:gd name="connsiteX0" fmla="*/ 117443 w 2427207"/>
              <a:gd name="connsiteY0" fmla="*/ 1989801 h 2882112"/>
              <a:gd name="connsiteX1" fmla="*/ 100021 w 2427207"/>
              <a:gd name="connsiteY1" fmla="*/ 1782108 h 2882112"/>
              <a:gd name="connsiteX2" fmla="*/ 147523 w 2427207"/>
              <a:gd name="connsiteY2" fmla="*/ 915209 h 2882112"/>
              <a:gd name="connsiteX3" fmla="*/ 64395 w 2427207"/>
              <a:gd name="connsiteY3" fmla="*/ 897396 h 2882112"/>
              <a:gd name="connsiteX4" fmla="*/ 64856 w 2427207"/>
              <a:gd name="connsiteY4" fmla="*/ 656768 h 2882112"/>
              <a:gd name="connsiteX5" fmla="*/ 115977 w 2427207"/>
              <a:gd name="connsiteY5" fmla="*/ 270194 h 2882112"/>
              <a:gd name="connsiteX6" fmla="*/ 633180 w 2427207"/>
              <a:gd name="connsiteY6" fmla="*/ 543328 h 2882112"/>
              <a:gd name="connsiteX7" fmla="*/ 1055600 w 2427207"/>
              <a:gd name="connsiteY7" fmla="*/ 0 h 2882112"/>
              <a:gd name="connsiteX8" fmla="*/ 1478020 w 2427207"/>
              <a:gd name="connsiteY8" fmla="*/ 543328 h 2882112"/>
              <a:gd name="connsiteX9" fmla="*/ 2155539 w 2427207"/>
              <a:gd name="connsiteY9" fmla="*/ 543327 h 2882112"/>
              <a:gd name="connsiteX10" fmla="*/ 2004780 w 2427207"/>
              <a:gd name="connsiteY10" fmla="*/ 1220846 h 2882112"/>
              <a:gd name="connsiteX11" fmla="*/ 2427207 w 2427207"/>
              <a:gd name="connsiteY11" fmla="*/ 1764170 h 2882112"/>
              <a:gd name="connsiteX12" fmla="*/ 1816780 w 2427207"/>
              <a:gd name="connsiteY12" fmla="*/ 2065694 h 2882112"/>
              <a:gd name="connsiteX13" fmla="*/ 1666016 w 2427207"/>
              <a:gd name="connsiteY13" fmla="*/ 2743214 h 2882112"/>
              <a:gd name="connsiteX14" fmla="*/ 141200 w 2427207"/>
              <a:gd name="connsiteY14" fmla="*/ 2792010 h 2882112"/>
              <a:gd name="connsiteX15" fmla="*/ 77048 w 2427207"/>
              <a:gd name="connsiteY15" fmla="*/ 2452269 h 2882112"/>
              <a:gd name="connsiteX16" fmla="*/ 21288 w 2427207"/>
              <a:gd name="connsiteY16" fmla="*/ 2659461 h 2882112"/>
              <a:gd name="connsiteX17" fmla="*/ 52521 w 2427207"/>
              <a:gd name="connsiteY17" fmla="*/ 1900862 h 2882112"/>
              <a:gd name="connsiteX18" fmla="*/ 117443 w 2427207"/>
              <a:gd name="connsiteY18" fmla="*/ 1989801 h 2882112"/>
              <a:gd name="connsiteX0" fmla="*/ 151970 w 2461734"/>
              <a:gd name="connsiteY0" fmla="*/ 1989801 h 2848644"/>
              <a:gd name="connsiteX1" fmla="*/ 134548 w 2461734"/>
              <a:gd name="connsiteY1" fmla="*/ 1782108 h 2848644"/>
              <a:gd name="connsiteX2" fmla="*/ 182050 w 2461734"/>
              <a:gd name="connsiteY2" fmla="*/ 915209 h 2848644"/>
              <a:gd name="connsiteX3" fmla="*/ 98922 w 2461734"/>
              <a:gd name="connsiteY3" fmla="*/ 897396 h 2848644"/>
              <a:gd name="connsiteX4" fmla="*/ 99383 w 2461734"/>
              <a:gd name="connsiteY4" fmla="*/ 656768 h 2848644"/>
              <a:gd name="connsiteX5" fmla="*/ 150504 w 2461734"/>
              <a:gd name="connsiteY5" fmla="*/ 270194 h 2848644"/>
              <a:gd name="connsiteX6" fmla="*/ 667707 w 2461734"/>
              <a:gd name="connsiteY6" fmla="*/ 543328 h 2848644"/>
              <a:gd name="connsiteX7" fmla="*/ 1090127 w 2461734"/>
              <a:gd name="connsiteY7" fmla="*/ 0 h 2848644"/>
              <a:gd name="connsiteX8" fmla="*/ 1512547 w 2461734"/>
              <a:gd name="connsiteY8" fmla="*/ 543328 h 2848644"/>
              <a:gd name="connsiteX9" fmla="*/ 2190066 w 2461734"/>
              <a:gd name="connsiteY9" fmla="*/ 543327 h 2848644"/>
              <a:gd name="connsiteX10" fmla="*/ 2039307 w 2461734"/>
              <a:gd name="connsiteY10" fmla="*/ 1220846 h 2848644"/>
              <a:gd name="connsiteX11" fmla="*/ 2461734 w 2461734"/>
              <a:gd name="connsiteY11" fmla="*/ 1764170 h 2848644"/>
              <a:gd name="connsiteX12" fmla="*/ 1851307 w 2461734"/>
              <a:gd name="connsiteY12" fmla="*/ 2065694 h 2848644"/>
              <a:gd name="connsiteX13" fmla="*/ 233940 w 2461734"/>
              <a:gd name="connsiteY13" fmla="*/ 2499770 h 2848644"/>
              <a:gd name="connsiteX14" fmla="*/ 175727 w 2461734"/>
              <a:gd name="connsiteY14" fmla="*/ 2792010 h 2848644"/>
              <a:gd name="connsiteX15" fmla="*/ 111575 w 2461734"/>
              <a:gd name="connsiteY15" fmla="*/ 2452269 h 2848644"/>
              <a:gd name="connsiteX16" fmla="*/ 55815 w 2461734"/>
              <a:gd name="connsiteY16" fmla="*/ 2659461 h 2848644"/>
              <a:gd name="connsiteX17" fmla="*/ 87048 w 2461734"/>
              <a:gd name="connsiteY17" fmla="*/ 1900862 h 2848644"/>
              <a:gd name="connsiteX18" fmla="*/ 151970 w 2461734"/>
              <a:gd name="connsiteY18" fmla="*/ 1989801 h 2848644"/>
              <a:gd name="connsiteX0" fmla="*/ 117443 w 2427207"/>
              <a:gd name="connsiteY0" fmla="*/ 1989801 h 2842582"/>
              <a:gd name="connsiteX1" fmla="*/ 100021 w 2427207"/>
              <a:gd name="connsiteY1" fmla="*/ 1782108 h 2842582"/>
              <a:gd name="connsiteX2" fmla="*/ 147523 w 2427207"/>
              <a:gd name="connsiteY2" fmla="*/ 915209 h 2842582"/>
              <a:gd name="connsiteX3" fmla="*/ 64395 w 2427207"/>
              <a:gd name="connsiteY3" fmla="*/ 897396 h 2842582"/>
              <a:gd name="connsiteX4" fmla="*/ 64856 w 2427207"/>
              <a:gd name="connsiteY4" fmla="*/ 656768 h 2842582"/>
              <a:gd name="connsiteX5" fmla="*/ 115977 w 2427207"/>
              <a:gd name="connsiteY5" fmla="*/ 270194 h 2842582"/>
              <a:gd name="connsiteX6" fmla="*/ 633180 w 2427207"/>
              <a:gd name="connsiteY6" fmla="*/ 543328 h 2842582"/>
              <a:gd name="connsiteX7" fmla="*/ 1055600 w 2427207"/>
              <a:gd name="connsiteY7" fmla="*/ 0 h 2842582"/>
              <a:gd name="connsiteX8" fmla="*/ 1478020 w 2427207"/>
              <a:gd name="connsiteY8" fmla="*/ 543328 h 2842582"/>
              <a:gd name="connsiteX9" fmla="*/ 2155539 w 2427207"/>
              <a:gd name="connsiteY9" fmla="*/ 543327 h 2842582"/>
              <a:gd name="connsiteX10" fmla="*/ 2004780 w 2427207"/>
              <a:gd name="connsiteY10" fmla="*/ 1220846 h 2842582"/>
              <a:gd name="connsiteX11" fmla="*/ 2427207 w 2427207"/>
              <a:gd name="connsiteY11" fmla="*/ 1764170 h 2842582"/>
              <a:gd name="connsiteX12" fmla="*/ 1816780 w 2427207"/>
              <a:gd name="connsiteY12" fmla="*/ 2065694 h 2842582"/>
              <a:gd name="connsiteX13" fmla="*/ 199413 w 2427207"/>
              <a:gd name="connsiteY13" fmla="*/ 2499770 h 2842582"/>
              <a:gd name="connsiteX14" fmla="*/ 141200 w 2427207"/>
              <a:gd name="connsiteY14" fmla="*/ 2792010 h 2842582"/>
              <a:gd name="connsiteX15" fmla="*/ 77048 w 2427207"/>
              <a:gd name="connsiteY15" fmla="*/ 2452269 h 2842582"/>
              <a:gd name="connsiteX16" fmla="*/ 21288 w 2427207"/>
              <a:gd name="connsiteY16" fmla="*/ 2659461 h 2842582"/>
              <a:gd name="connsiteX17" fmla="*/ 52521 w 2427207"/>
              <a:gd name="connsiteY17" fmla="*/ 1900862 h 2842582"/>
              <a:gd name="connsiteX18" fmla="*/ 117443 w 2427207"/>
              <a:gd name="connsiteY18" fmla="*/ 1989801 h 2842582"/>
              <a:gd name="connsiteX0" fmla="*/ 117443 w 2427207"/>
              <a:gd name="connsiteY0" fmla="*/ 1989801 h 2842582"/>
              <a:gd name="connsiteX1" fmla="*/ 100021 w 2427207"/>
              <a:gd name="connsiteY1" fmla="*/ 1782108 h 2842582"/>
              <a:gd name="connsiteX2" fmla="*/ 147523 w 2427207"/>
              <a:gd name="connsiteY2" fmla="*/ 915209 h 2842582"/>
              <a:gd name="connsiteX3" fmla="*/ 64395 w 2427207"/>
              <a:gd name="connsiteY3" fmla="*/ 897396 h 2842582"/>
              <a:gd name="connsiteX4" fmla="*/ 64856 w 2427207"/>
              <a:gd name="connsiteY4" fmla="*/ 656768 h 2842582"/>
              <a:gd name="connsiteX5" fmla="*/ 115977 w 2427207"/>
              <a:gd name="connsiteY5" fmla="*/ 270194 h 2842582"/>
              <a:gd name="connsiteX6" fmla="*/ 633180 w 2427207"/>
              <a:gd name="connsiteY6" fmla="*/ 543328 h 2842582"/>
              <a:gd name="connsiteX7" fmla="*/ 1055600 w 2427207"/>
              <a:gd name="connsiteY7" fmla="*/ 0 h 2842582"/>
              <a:gd name="connsiteX8" fmla="*/ 1478020 w 2427207"/>
              <a:gd name="connsiteY8" fmla="*/ 543328 h 2842582"/>
              <a:gd name="connsiteX9" fmla="*/ 2155539 w 2427207"/>
              <a:gd name="connsiteY9" fmla="*/ 543327 h 2842582"/>
              <a:gd name="connsiteX10" fmla="*/ 2004780 w 2427207"/>
              <a:gd name="connsiteY10" fmla="*/ 1220846 h 2842582"/>
              <a:gd name="connsiteX11" fmla="*/ 2427207 w 2427207"/>
              <a:gd name="connsiteY11" fmla="*/ 1764170 h 2842582"/>
              <a:gd name="connsiteX12" fmla="*/ 1816780 w 2427207"/>
              <a:gd name="connsiteY12" fmla="*/ 2065694 h 2842582"/>
              <a:gd name="connsiteX13" fmla="*/ 199413 w 2427207"/>
              <a:gd name="connsiteY13" fmla="*/ 2499770 h 2842582"/>
              <a:gd name="connsiteX14" fmla="*/ 141200 w 2427207"/>
              <a:gd name="connsiteY14" fmla="*/ 2792010 h 2842582"/>
              <a:gd name="connsiteX15" fmla="*/ 77048 w 2427207"/>
              <a:gd name="connsiteY15" fmla="*/ 2452269 h 2842582"/>
              <a:gd name="connsiteX16" fmla="*/ 21288 w 2427207"/>
              <a:gd name="connsiteY16" fmla="*/ 2659461 h 2842582"/>
              <a:gd name="connsiteX17" fmla="*/ 52521 w 2427207"/>
              <a:gd name="connsiteY17" fmla="*/ 1900862 h 2842582"/>
              <a:gd name="connsiteX18" fmla="*/ 117443 w 2427207"/>
              <a:gd name="connsiteY18" fmla="*/ 1989801 h 2842582"/>
              <a:gd name="connsiteX0" fmla="*/ 117443 w 2427207"/>
              <a:gd name="connsiteY0" fmla="*/ 1989801 h 3867875"/>
              <a:gd name="connsiteX1" fmla="*/ 100021 w 2427207"/>
              <a:gd name="connsiteY1" fmla="*/ 1782108 h 3867875"/>
              <a:gd name="connsiteX2" fmla="*/ 147523 w 2427207"/>
              <a:gd name="connsiteY2" fmla="*/ 915209 h 3867875"/>
              <a:gd name="connsiteX3" fmla="*/ 64395 w 2427207"/>
              <a:gd name="connsiteY3" fmla="*/ 897396 h 3867875"/>
              <a:gd name="connsiteX4" fmla="*/ 64856 w 2427207"/>
              <a:gd name="connsiteY4" fmla="*/ 656768 h 3867875"/>
              <a:gd name="connsiteX5" fmla="*/ 115977 w 2427207"/>
              <a:gd name="connsiteY5" fmla="*/ 270194 h 3867875"/>
              <a:gd name="connsiteX6" fmla="*/ 633180 w 2427207"/>
              <a:gd name="connsiteY6" fmla="*/ 543328 h 3867875"/>
              <a:gd name="connsiteX7" fmla="*/ 1055600 w 2427207"/>
              <a:gd name="connsiteY7" fmla="*/ 0 h 3867875"/>
              <a:gd name="connsiteX8" fmla="*/ 1478020 w 2427207"/>
              <a:gd name="connsiteY8" fmla="*/ 543328 h 3867875"/>
              <a:gd name="connsiteX9" fmla="*/ 2155539 w 2427207"/>
              <a:gd name="connsiteY9" fmla="*/ 543327 h 3867875"/>
              <a:gd name="connsiteX10" fmla="*/ 2004780 w 2427207"/>
              <a:gd name="connsiteY10" fmla="*/ 1220846 h 3867875"/>
              <a:gd name="connsiteX11" fmla="*/ 2427207 w 2427207"/>
              <a:gd name="connsiteY11" fmla="*/ 1764170 h 3867875"/>
              <a:gd name="connsiteX12" fmla="*/ 296738 w 2427207"/>
              <a:gd name="connsiteY12" fmla="*/ 3858868 h 3867875"/>
              <a:gd name="connsiteX13" fmla="*/ 199413 w 2427207"/>
              <a:gd name="connsiteY13" fmla="*/ 2499770 h 3867875"/>
              <a:gd name="connsiteX14" fmla="*/ 141200 w 2427207"/>
              <a:gd name="connsiteY14" fmla="*/ 2792010 h 3867875"/>
              <a:gd name="connsiteX15" fmla="*/ 77048 w 2427207"/>
              <a:gd name="connsiteY15" fmla="*/ 2452269 h 3867875"/>
              <a:gd name="connsiteX16" fmla="*/ 21288 w 2427207"/>
              <a:gd name="connsiteY16" fmla="*/ 2659461 h 3867875"/>
              <a:gd name="connsiteX17" fmla="*/ 52521 w 2427207"/>
              <a:gd name="connsiteY17" fmla="*/ 1900862 h 3867875"/>
              <a:gd name="connsiteX18" fmla="*/ 117443 w 2427207"/>
              <a:gd name="connsiteY18" fmla="*/ 1989801 h 3867875"/>
              <a:gd name="connsiteX0" fmla="*/ 117443 w 2427207"/>
              <a:gd name="connsiteY0" fmla="*/ 1989801 h 3860322"/>
              <a:gd name="connsiteX1" fmla="*/ 100021 w 2427207"/>
              <a:gd name="connsiteY1" fmla="*/ 1782108 h 3860322"/>
              <a:gd name="connsiteX2" fmla="*/ 147523 w 2427207"/>
              <a:gd name="connsiteY2" fmla="*/ 915209 h 3860322"/>
              <a:gd name="connsiteX3" fmla="*/ 64395 w 2427207"/>
              <a:gd name="connsiteY3" fmla="*/ 897396 h 3860322"/>
              <a:gd name="connsiteX4" fmla="*/ 64856 w 2427207"/>
              <a:gd name="connsiteY4" fmla="*/ 656768 h 3860322"/>
              <a:gd name="connsiteX5" fmla="*/ 115977 w 2427207"/>
              <a:gd name="connsiteY5" fmla="*/ 270194 h 3860322"/>
              <a:gd name="connsiteX6" fmla="*/ 633180 w 2427207"/>
              <a:gd name="connsiteY6" fmla="*/ 543328 h 3860322"/>
              <a:gd name="connsiteX7" fmla="*/ 1055600 w 2427207"/>
              <a:gd name="connsiteY7" fmla="*/ 0 h 3860322"/>
              <a:gd name="connsiteX8" fmla="*/ 1478020 w 2427207"/>
              <a:gd name="connsiteY8" fmla="*/ 543328 h 3860322"/>
              <a:gd name="connsiteX9" fmla="*/ 2155539 w 2427207"/>
              <a:gd name="connsiteY9" fmla="*/ 543327 h 3860322"/>
              <a:gd name="connsiteX10" fmla="*/ 2004780 w 2427207"/>
              <a:gd name="connsiteY10" fmla="*/ 1220846 h 3860322"/>
              <a:gd name="connsiteX11" fmla="*/ 2427207 w 2427207"/>
              <a:gd name="connsiteY11" fmla="*/ 1764170 h 3860322"/>
              <a:gd name="connsiteX12" fmla="*/ 296738 w 2427207"/>
              <a:gd name="connsiteY12" fmla="*/ 3858868 h 3860322"/>
              <a:gd name="connsiteX13" fmla="*/ 199413 w 2427207"/>
              <a:gd name="connsiteY13" fmla="*/ 2499770 h 3860322"/>
              <a:gd name="connsiteX14" fmla="*/ 141200 w 2427207"/>
              <a:gd name="connsiteY14" fmla="*/ 2792010 h 3860322"/>
              <a:gd name="connsiteX15" fmla="*/ 77048 w 2427207"/>
              <a:gd name="connsiteY15" fmla="*/ 2452269 h 3860322"/>
              <a:gd name="connsiteX16" fmla="*/ 21288 w 2427207"/>
              <a:gd name="connsiteY16" fmla="*/ 2659461 h 3860322"/>
              <a:gd name="connsiteX17" fmla="*/ 52521 w 2427207"/>
              <a:gd name="connsiteY17" fmla="*/ 1900862 h 3860322"/>
              <a:gd name="connsiteX18" fmla="*/ 117443 w 2427207"/>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4198839"/>
              <a:gd name="connsiteX1" fmla="*/ 100021 w 2155539"/>
              <a:gd name="connsiteY1" fmla="*/ 1782108 h 4198839"/>
              <a:gd name="connsiteX2" fmla="*/ 147523 w 2155539"/>
              <a:gd name="connsiteY2" fmla="*/ 915209 h 4198839"/>
              <a:gd name="connsiteX3" fmla="*/ 64395 w 2155539"/>
              <a:gd name="connsiteY3" fmla="*/ 897396 h 4198839"/>
              <a:gd name="connsiteX4" fmla="*/ 64856 w 2155539"/>
              <a:gd name="connsiteY4" fmla="*/ 656768 h 4198839"/>
              <a:gd name="connsiteX5" fmla="*/ 115977 w 2155539"/>
              <a:gd name="connsiteY5" fmla="*/ 270194 h 4198839"/>
              <a:gd name="connsiteX6" fmla="*/ 633180 w 2155539"/>
              <a:gd name="connsiteY6" fmla="*/ 543328 h 4198839"/>
              <a:gd name="connsiteX7" fmla="*/ 1055600 w 2155539"/>
              <a:gd name="connsiteY7" fmla="*/ 0 h 4198839"/>
              <a:gd name="connsiteX8" fmla="*/ 1478020 w 2155539"/>
              <a:gd name="connsiteY8" fmla="*/ 543328 h 4198839"/>
              <a:gd name="connsiteX9" fmla="*/ 2155539 w 2155539"/>
              <a:gd name="connsiteY9" fmla="*/ 543327 h 4198839"/>
              <a:gd name="connsiteX10" fmla="*/ 449113 w 2155539"/>
              <a:gd name="connsiteY10" fmla="*/ 4124363 h 4198839"/>
              <a:gd name="connsiteX11" fmla="*/ 271836 w 2155539"/>
              <a:gd name="connsiteY11" fmla="*/ 2666694 h 4198839"/>
              <a:gd name="connsiteX12" fmla="*/ 296738 w 2155539"/>
              <a:gd name="connsiteY12" fmla="*/ 3858868 h 4198839"/>
              <a:gd name="connsiteX13" fmla="*/ 199413 w 2155539"/>
              <a:gd name="connsiteY13" fmla="*/ 2499770 h 4198839"/>
              <a:gd name="connsiteX14" fmla="*/ 141200 w 2155539"/>
              <a:gd name="connsiteY14" fmla="*/ 2792010 h 4198839"/>
              <a:gd name="connsiteX15" fmla="*/ 77048 w 2155539"/>
              <a:gd name="connsiteY15" fmla="*/ 2452269 h 4198839"/>
              <a:gd name="connsiteX16" fmla="*/ 21288 w 2155539"/>
              <a:gd name="connsiteY16" fmla="*/ 2659461 h 4198839"/>
              <a:gd name="connsiteX17" fmla="*/ 52521 w 2155539"/>
              <a:gd name="connsiteY17" fmla="*/ 1900862 h 4198839"/>
              <a:gd name="connsiteX18" fmla="*/ 117443 w 2155539"/>
              <a:gd name="connsiteY18" fmla="*/ 1989801 h 4198839"/>
              <a:gd name="connsiteX0" fmla="*/ 117443 w 2155539"/>
              <a:gd name="connsiteY0" fmla="*/ 1989801 h 4124808"/>
              <a:gd name="connsiteX1" fmla="*/ 100021 w 2155539"/>
              <a:gd name="connsiteY1" fmla="*/ 1782108 h 4124808"/>
              <a:gd name="connsiteX2" fmla="*/ 147523 w 2155539"/>
              <a:gd name="connsiteY2" fmla="*/ 915209 h 4124808"/>
              <a:gd name="connsiteX3" fmla="*/ 64395 w 2155539"/>
              <a:gd name="connsiteY3" fmla="*/ 897396 h 4124808"/>
              <a:gd name="connsiteX4" fmla="*/ 64856 w 2155539"/>
              <a:gd name="connsiteY4" fmla="*/ 656768 h 4124808"/>
              <a:gd name="connsiteX5" fmla="*/ 115977 w 2155539"/>
              <a:gd name="connsiteY5" fmla="*/ 270194 h 4124808"/>
              <a:gd name="connsiteX6" fmla="*/ 633180 w 2155539"/>
              <a:gd name="connsiteY6" fmla="*/ 543328 h 4124808"/>
              <a:gd name="connsiteX7" fmla="*/ 1055600 w 2155539"/>
              <a:gd name="connsiteY7" fmla="*/ 0 h 4124808"/>
              <a:gd name="connsiteX8" fmla="*/ 1478020 w 2155539"/>
              <a:gd name="connsiteY8" fmla="*/ 543328 h 4124808"/>
              <a:gd name="connsiteX9" fmla="*/ 2155539 w 2155539"/>
              <a:gd name="connsiteY9" fmla="*/ 543327 h 4124808"/>
              <a:gd name="connsiteX10" fmla="*/ 449113 w 2155539"/>
              <a:gd name="connsiteY10" fmla="*/ 4124363 h 4124808"/>
              <a:gd name="connsiteX11" fmla="*/ 271836 w 2155539"/>
              <a:gd name="connsiteY11" fmla="*/ 2666694 h 4124808"/>
              <a:gd name="connsiteX12" fmla="*/ 296738 w 2155539"/>
              <a:gd name="connsiteY12" fmla="*/ 3858868 h 4124808"/>
              <a:gd name="connsiteX13" fmla="*/ 199413 w 2155539"/>
              <a:gd name="connsiteY13" fmla="*/ 2499770 h 4124808"/>
              <a:gd name="connsiteX14" fmla="*/ 141200 w 2155539"/>
              <a:gd name="connsiteY14" fmla="*/ 2792010 h 4124808"/>
              <a:gd name="connsiteX15" fmla="*/ 77048 w 2155539"/>
              <a:gd name="connsiteY15" fmla="*/ 2452269 h 4124808"/>
              <a:gd name="connsiteX16" fmla="*/ 21288 w 2155539"/>
              <a:gd name="connsiteY16" fmla="*/ 2659461 h 4124808"/>
              <a:gd name="connsiteX17" fmla="*/ 52521 w 2155539"/>
              <a:gd name="connsiteY17" fmla="*/ 1900862 h 4124808"/>
              <a:gd name="connsiteX18" fmla="*/ 117443 w 2155539"/>
              <a:gd name="connsiteY18" fmla="*/ 1989801 h 412480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350690"/>
              <a:gd name="connsiteX1" fmla="*/ 100021 w 2155539"/>
              <a:gd name="connsiteY1" fmla="*/ 1782108 h 4350690"/>
              <a:gd name="connsiteX2" fmla="*/ 147523 w 2155539"/>
              <a:gd name="connsiteY2" fmla="*/ 915209 h 4350690"/>
              <a:gd name="connsiteX3" fmla="*/ 64395 w 2155539"/>
              <a:gd name="connsiteY3" fmla="*/ 897396 h 4350690"/>
              <a:gd name="connsiteX4" fmla="*/ 64856 w 2155539"/>
              <a:gd name="connsiteY4" fmla="*/ 656768 h 4350690"/>
              <a:gd name="connsiteX5" fmla="*/ 115977 w 2155539"/>
              <a:gd name="connsiteY5" fmla="*/ 270194 h 4350690"/>
              <a:gd name="connsiteX6" fmla="*/ 633180 w 2155539"/>
              <a:gd name="connsiteY6" fmla="*/ 543328 h 4350690"/>
              <a:gd name="connsiteX7" fmla="*/ 1055600 w 2155539"/>
              <a:gd name="connsiteY7" fmla="*/ 0 h 4350690"/>
              <a:gd name="connsiteX8" fmla="*/ 1478020 w 2155539"/>
              <a:gd name="connsiteY8" fmla="*/ 543328 h 4350690"/>
              <a:gd name="connsiteX9" fmla="*/ 2155539 w 2155539"/>
              <a:gd name="connsiteY9" fmla="*/ 543327 h 4350690"/>
              <a:gd name="connsiteX10" fmla="*/ 699726 w 2155539"/>
              <a:gd name="connsiteY10" fmla="*/ 4068109 h 4350690"/>
              <a:gd name="connsiteX11" fmla="*/ 616599 w 2155539"/>
              <a:gd name="connsiteY11" fmla="*/ 4222488 h 4350690"/>
              <a:gd name="connsiteX12" fmla="*/ 449113 w 2155539"/>
              <a:gd name="connsiteY12" fmla="*/ 4124363 h 4350690"/>
              <a:gd name="connsiteX13" fmla="*/ 271836 w 2155539"/>
              <a:gd name="connsiteY13" fmla="*/ 2666694 h 4350690"/>
              <a:gd name="connsiteX14" fmla="*/ 296738 w 2155539"/>
              <a:gd name="connsiteY14" fmla="*/ 3858868 h 4350690"/>
              <a:gd name="connsiteX15" fmla="*/ 199413 w 2155539"/>
              <a:gd name="connsiteY15" fmla="*/ 2499770 h 4350690"/>
              <a:gd name="connsiteX16" fmla="*/ 141200 w 2155539"/>
              <a:gd name="connsiteY16" fmla="*/ 2792010 h 4350690"/>
              <a:gd name="connsiteX17" fmla="*/ 77048 w 2155539"/>
              <a:gd name="connsiteY17" fmla="*/ 2452269 h 4350690"/>
              <a:gd name="connsiteX18" fmla="*/ 21288 w 2155539"/>
              <a:gd name="connsiteY18" fmla="*/ 2659461 h 4350690"/>
              <a:gd name="connsiteX19" fmla="*/ 52521 w 2155539"/>
              <a:gd name="connsiteY19" fmla="*/ 1900862 h 4350690"/>
              <a:gd name="connsiteX20" fmla="*/ 117443 w 2155539"/>
              <a:gd name="connsiteY20" fmla="*/ 1989801 h 4350690"/>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99726 w 2155539"/>
              <a:gd name="connsiteY10" fmla="*/ 4068109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99726 w 2155539"/>
              <a:gd name="connsiteY10" fmla="*/ 4068109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1329119 w 2155539"/>
              <a:gd name="connsiteY10" fmla="*/ 4026545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34363"/>
              <a:gd name="connsiteX1" fmla="*/ 100021 w 2155539"/>
              <a:gd name="connsiteY1" fmla="*/ 1782108 h 4234363"/>
              <a:gd name="connsiteX2" fmla="*/ 147523 w 2155539"/>
              <a:gd name="connsiteY2" fmla="*/ 915209 h 4234363"/>
              <a:gd name="connsiteX3" fmla="*/ 64395 w 2155539"/>
              <a:gd name="connsiteY3" fmla="*/ 897396 h 4234363"/>
              <a:gd name="connsiteX4" fmla="*/ 64856 w 2155539"/>
              <a:gd name="connsiteY4" fmla="*/ 656768 h 4234363"/>
              <a:gd name="connsiteX5" fmla="*/ 115977 w 2155539"/>
              <a:gd name="connsiteY5" fmla="*/ 270194 h 4234363"/>
              <a:gd name="connsiteX6" fmla="*/ 633180 w 2155539"/>
              <a:gd name="connsiteY6" fmla="*/ 543328 h 4234363"/>
              <a:gd name="connsiteX7" fmla="*/ 1055600 w 2155539"/>
              <a:gd name="connsiteY7" fmla="*/ 0 h 4234363"/>
              <a:gd name="connsiteX8" fmla="*/ 1478020 w 2155539"/>
              <a:gd name="connsiteY8" fmla="*/ 543328 h 4234363"/>
              <a:gd name="connsiteX9" fmla="*/ 2155539 w 2155539"/>
              <a:gd name="connsiteY9" fmla="*/ 543327 h 4234363"/>
              <a:gd name="connsiteX10" fmla="*/ 1329119 w 2155539"/>
              <a:gd name="connsiteY10" fmla="*/ 4026545 h 4234363"/>
              <a:gd name="connsiteX11" fmla="*/ 616599 w 2155539"/>
              <a:gd name="connsiteY11" fmla="*/ 4234363 h 4234363"/>
              <a:gd name="connsiteX12" fmla="*/ 449113 w 2155539"/>
              <a:gd name="connsiteY12" fmla="*/ 4124363 h 4234363"/>
              <a:gd name="connsiteX13" fmla="*/ 271836 w 2155539"/>
              <a:gd name="connsiteY13" fmla="*/ 2666694 h 4234363"/>
              <a:gd name="connsiteX14" fmla="*/ 296738 w 2155539"/>
              <a:gd name="connsiteY14" fmla="*/ 3858868 h 4234363"/>
              <a:gd name="connsiteX15" fmla="*/ 199413 w 2155539"/>
              <a:gd name="connsiteY15" fmla="*/ 2499770 h 4234363"/>
              <a:gd name="connsiteX16" fmla="*/ 141200 w 2155539"/>
              <a:gd name="connsiteY16" fmla="*/ 2792010 h 4234363"/>
              <a:gd name="connsiteX17" fmla="*/ 77048 w 2155539"/>
              <a:gd name="connsiteY17" fmla="*/ 2452269 h 4234363"/>
              <a:gd name="connsiteX18" fmla="*/ 21288 w 2155539"/>
              <a:gd name="connsiteY18" fmla="*/ 2659461 h 4234363"/>
              <a:gd name="connsiteX19" fmla="*/ 52521 w 2155539"/>
              <a:gd name="connsiteY19" fmla="*/ 1900862 h 4234363"/>
              <a:gd name="connsiteX20" fmla="*/ 117443 w 2155539"/>
              <a:gd name="connsiteY20" fmla="*/ 1989801 h 4234363"/>
              <a:gd name="connsiteX0" fmla="*/ 117443 w 2155539"/>
              <a:gd name="connsiteY0" fmla="*/ 1989801 h 4264978"/>
              <a:gd name="connsiteX1" fmla="*/ 100021 w 2155539"/>
              <a:gd name="connsiteY1" fmla="*/ 1782108 h 4264978"/>
              <a:gd name="connsiteX2" fmla="*/ 147523 w 2155539"/>
              <a:gd name="connsiteY2" fmla="*/ 915209 h 4264978"/>
              <a:gd name="connsiteX3" fmla="*/ 64395 w 2155539"/>
              <a:gd name="connsiteY3" fmla="*/ 897396 h 4264978"/>
              <a:gd name="connsiteX4" fmla="*/ 64856 w 2155539"/>
              <a:gd name="connsiteY4" fmla="*/ 656768 h 4264978"/>
              <a:gd name="connsiteX5" fmla="*/ 115977 w 2155539"/>
              <a:gd name="connsiteY5" fmla="*/ 270194 h 4264978"/>
              <a:gd name="connsiteX6" fmla="*/ 633180 w 2155539"/>
              <a:gd name="connsiteY6" fmla="*/ 543328 h 4264978"/>
              <a:gd name="connsiteX7" fmla="*/ 1055600 w 2155539"/>
              <a:gd name="connsiteY7" fmla="*/ 0 h 4264978"/>
              <a:gd name="connsiteX8" fmla="*/ 1478020 w 2155539"/>
              <a:gd name="connsiteY8" fmla="*/ 543328 h 4264978"/>
              <a:gd name="connsiteX9" fmla="*/ 2155539 w 2155539"/>
              <a:gd name="connsiteY9" fmla="*/ 543327 h 4264978"/>
              <a:gd name="connsiteX10" fmla="*/ 1329119 w 2155539"/>
              <a:gd name="connsiteY10" fmla="*/ 4026545 h 4264978"/>
              <a:gd name="connsiteX11" fmla="*/ 616599 w 2155539"/>
              <a:gd name="connsiteY11" fmla="*/ 4234363 h 4264978"/>
              <a:gd name="connsiteX12" fmla="*/ 449113 w 2155539"/>
              <a:gd name="connsiteY12" fmla="*/ 4124363 h 4264978"/>
              <a:gd name="connsiteX13" fmla="*/ 271836 w 2155539"/>
              <a:gd name="connsiteY13" fmla="*/ 2666694 h 4264978"/>
              <a:gd name="connsiteX14" fmla="*/ 296738 w 2155539"/>
              <a:gd name="connsiteY14" fmla="*/ 3858868 h 4264978"/>
              <a:gd name="connsiteX15" fmla="*/ 199413 w 2155539"/>
              <a:gd name="connsiteY15" fmla="*/ 2499770 h 4264978"/>
              <a:gd name="connsiteX16" fmla="*/ 141200 w 2155539"/>
              <a:gd name="connsiteY16" fmla="*/ 2792010 h 4264978"/>
              <a:gd name="connsiteX17" fmla="*/ 77048 w 2155539"/>
              <a:gd name="connsiteY17" fmla="*/ 2452269 h 4264978"/>
              <a:gd name="connsiteX18" fmla="*/ 21288 w 2155539"/>
              <a:gd name="connsiteY18" fmla="*/ 2659461 h 4264978"/>
              <a:gd name="connsiteX19" fmla="*/ 52521 w 2155539"/>
              <a:gd name="connsiteY19" fmla="*/ 1900862 h 4264978"/>
              <a:gd name="connsiteX20" fmla="*/ 117443 w 2155539"/>
              <a:gd name="connsiteY20" fmla="*/ 1989801 h 4264978"/>
              <a:gd name="connsiteX0" fmla="*/ 117443 w 2155539"/>
              <a:gd name="connsiteY0" fmla="*/ 1989801 h 4241793"/>
              <a:gd name="connsiteX1" fmla="*/ 100021 w 2155539"/>
              <a:gd name="connsiteY1" fmla="*/ 1782108 h 4241793"/>
              <a:gd name="connsiteX2" fmla="*/ 147523 w 2155539"/>
              <a:gd name="connsiteY2" fmla="*/ 915209 h 4241793"/>
              <a:gd name="connsiteX3" fmla="*/ 64395 w 2155539"/>
              <a:gd name="connsiteY3" fmla="*/ 897396 h 4241793"/>
              <a:gd name="connsiteX4" fmla="*/ 64856 w 2155539"/>
              <a:gd name="connsiteY4" fmla="*/ 656768 h 4241793"/>
              <a:gd name="connsiteX5" fmla="*/ 115977 w 2155539"/>
              <a:gd name="connsiteY5" fmla="*/ 270194 h 4241793"/>
              <a:gd name="connsiteX6" fmla="*/ 633180 w 2155539"/>
              <a:gd name="connsiteY6" fmla="*/ 543328 h 4241793"/>
              <a:gd name="connsiteX7" fmla="*/ 1055600 w 2155539"/>
              <a:gd name="connsiteY7" fmla="*/ 0 h 4241793"/>
              <a:gd name="connsiteX8" fmla="*/ 1478020 w 2155539"/>
              <a:gd name="connsiteY8" fmla="*/ 543328 h 4241793"/>
              <a:gd name="connsiteX9" fmla="*/ 2155539 w 2155539"/>
              <a:gd name="connsiteY9" fmla="*/ 543327 h 4241793"/>
              <a:gd name="connsiteX10" fmla="*/ 687851 w 2155539"/>
              <a:gd name="connsiteY10" fmla="*/ 3854353 h 4241793"/>
              <a:gd name="connsiteX11" fmla="*/ 616599 w 2155539"/>
              <a:gd name="connsiteY11" fmla="*/ 4234363 h 4241793"/>
              <a:gd name="connsiteX12" fmla="*/ 449113 w 2155539"/>
              <a:gd name="connsiteY12" fmla="*/ 4124363 h 4241793"/>
              <a:gd name="connsiteX13" fmla="*/ 271836 w 2155539"/>
              <a:gd name="connsiteY13" fmla="*/ 2666694 h 4241793"/>
              <a:gd name="connsiteX14" fmla="*/ 296738 w 2155539"/>
              <a:gd name="connsiteY14" fmla="*/ 3858868 h 4241793"/>
              <a:gd name="connsiteX15" fmla="*/ 199413 w 2155539"/>
              <a:gd name="connsiteY15" fmla="*/ 2499770 h 4241793"/>
              <a:gd name="connsiteX16" fmla="*/ 141200 w 2155539"/>
              <a:gd name="connsiteY16" fmla="*/ 2792010 h 4241793"/>
              <a:gd name="connsiteX17" fmla="*/ 77048 w 2155539"/>
              <a:gd name="connsiteY17" fmla="*/ 2452269 h 4241793"/>
              <a:gd name="connsiteX18" fmla="*/ 21288 w 2155539"/>
              <a:gd name="connsiteY18" fmla="*/ 2659461 h 4241793"/>
              <a:gd name="connsiteX19" fmla="*/ 52521 w 2155539"/>
              <a:gd name="connsiteY19" fmla="*/ 1900862 h 4241793"/>
              <a:gd name="connsiteX20" fmla="*/ 117443 w 2155539"/>
              <a:gd name="connsiteY20" fmla="*/ 1989801 h 4241793"/>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687851 w 2155539"/>
              <a:gd name="connsiteY10" fmla="*/ 3854353 h 4256830"/>
              <a:gd name="connsiteX11" fmla="*/ 616599 w 2155539"/>
              <a:gd name="connsiteY11" fmla="*/ 4234363 h 4256830"/>
              <a:gd name="connsiteX12" fmla="*/ 449113 w 2155539"/>
              <a:gd name="connsiteY12" fmla="*/ 4124363 h 4256830"/>
              <a:gd name="connsiteX13" fmla="*/ 271836 w 2155539"/>
              <a:gd name="connsiteY13" fmla="*/ 2666694 h 4256830"/>
              <a:gd name="connsiteX14" fmla="*/ 296738 w 2155539"/>
              <a:gd name="connsiteY14" fmla="*/ 3858868 h 4256830"/>
              <a:gd name="connsiteX15" fmla="*/ 199413 w 2155539"/>
              <a:gd name="connsiteY15" fmla="*/ 2499770 h 4256830"/>
              <a:gd name="connsiteX16" fmla="*/ 141200 w 2155539"/>
              <a:gd name="connsiteY16" fmla="*/ 2792010 h 4256830"/>
              <a:gd name="connsiteX17" fmla="*/ 77048 w 2155539"/>
              <a:gd name="connsiteY17" fmla="*/ 2452269 h 4256830"/>
              <a:gd name="connsiteX18" fmla="*/ 21288 w 2155539"/>
              <a:gd name="connsiteY18" fmla="*/ 2659461 h 4256830"/>
              <a:gd name="connsiteX19" fmla="*/ 52521 w 2155539"/>
              <a:gd name="connsiteY19" fmla="*/ 1900862 h 4256830"/>
              <a:gd name="connsiteX20" fmla="*/ 117443 w 2155539"/>
              <a:gd name="connsiteY20" fmla="*/ 1989801 h 4256830"/>
              <a:gd name="connsiteX0" fmla="*/ 117443 w 2155539"/>
              <a:gd name="connsiteY0" fmla="*/ 1989801 h 4346051"/>
              <a:gd name="connsiteX1" fmla="*/ 100021 w 2155539"/>
              <a:gd name="connsiteY1" fmla="*/ 1782108 h 4346051"/>
              <a:gd name="connsiteX2" fmla="*/ 147523 w 2155539"/>
              <a:gd name="connsiteY2" fmla="*/ 915209 h 4346051"/>
              <a:gd name="connsiteX3" fmla="*/ 64395 w 2155539"/>
              <a:gd name="connsiteY3" fmla="*/ 897396 h 4346051"/>
              <a:gd name="connsiteX4" fmla="*/ 64856 w 2155539"/>
              <a:gd name="connsiteY4" fmla="*/ 656768 h 4346051"/>
              <a:gd name="connsiteX5" fmla="*/ 115977 w 2155539"/>
              <a:gd name="connsiteY5" fmla="*/ 270194 h 4346051"/>
              <a:gd name="connsiteX6" fmla="*/ 633180 w 2155539"/>
              <a:gd name="connsiteY6" fmla="*/ 543328 h 4346051"/>
              <a:gd name="connsiteX7" fmla="*/ 1055600 w 2155539"/>
              <a:gd name="connsiteY7" fmla="*/ 0 h 4346051"/>
              <a:gd name="connsiteX8" fmla="*/ 1478020 w 2155539"/>
              <a:gd name="connsiteY8" fmla="*/ 543328 h 4346051"/>
              <a:gd name="connsiteX9" fmla="*/ 2155539 w 2155539"/>
              <a:gd name="connsiteY9" fmla="*/ 543327 h 4346051"/>
              <a:gd name="connsiteX10" fmla="*/ 770978 w 2155539"/>
              <a:gd name="connsiteY10" fmla="*/ 4186861 h 4346051"/>
              <a:gd name="connsiteX11" fmla="*/ 687851 w 2155539"/>
              <a:gd name="connsiteY11" fmla="*/ 3854353 h 4346051"/>
              <a:gd name="connsiteX12" fmla="*/ 616599 w 2155539"/>
              <a:gd name="connsiteY12" fmla="*/ 4234363 h 4346051"/>
              <a:gd name="connsiteX13" fmla="*/ 449113 w 2155539"/>
              <a:gd name="connsiteY13" fmla="*/ 4124363 h 4346051"/>
              <a:gd name="connsiteX14" fmla="*/ 271836 w 2155539"/>
              <a:gd name="connsiteY14" fmla="*/ 2666694 h 4346051"/>
              <a:gd name="connsiteX15" fmla="*/ 296738 w 2155539"/>
              <a:gd name="connsiteY15" fmla="*/ 3858868 h 4346051"/>
              <a:gd name="connsiteX16" fmla="*/ 199413 w 2155539"/>
              <a:gd name="connsiteY16" fmla="*/ 2499770 h 4346051"/>
              <a:gd name="connsiteX17" fmla="*/ 141200 w 2155539"/>
              <a:gd name="connsiteY17" fmla="*/ 2792010 h 4346051"/>
              <a:gd name="connsiteX18" fmla="*/ 77048 w 2155539"/>
              <a:gd name="connsiteY18" fmla="*/ 2452269 h 4346051"/>
              <a:gd name="connsiteX19" fmla="*/ 21288 w 2155539"/>
              <a:gd name="connsiteY19" fmla="*/ 2659461 h 4346051"/>
              <a:gd name="connsiteX20" fmla="*/ 52521 w 2155539"/>
              <a:gd name="connsiteY20" fmla="*/ 1900862 h 4346051"/>
              <a:gd name="connsiteX21" fmla="*/ 117443 w 2155539"/>
              <a:gd name="connsiteY21" fmla="*/ 1989801 h 4346051"/>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770978 w 2155539"/>
              <a:gd name="connsiteY10" fmla="*/ 4186861 h 4256830"/>
              <a:gd name="connsiteX11" fmla="*/ 687851 w 2155539"/>
              <a:gd name="connsiteY11" fmla="*/ 3854353 h 4256830"/>
              <a:gd name="connsiteX12" fmla="*/ 616599 w 2155539"/>
              <a:gd name="connsiteY12" fmla="*/ 4234363 h 4256830"/>
              <a:gd name="connsiteX13" fmla="*/ 449113 w 2155539"/>
              <a:gd name="connsiteY13" fmla="*/ 4124363 h 4256830"/>
              <a:gd name="connsiteX14" fmla="*/ 271836 w 2155539"/>
              <a:gd name="connsiteY14" fmla="*/ 2666694 h 4256830"/>
              <a:gd name="connsiteX15" fmla="*/ 296738 w 2155539"/>
              <a:gd name="connsiteY15" fmla="*/ 3858868 h 4256830"/>
              <a:gd name="connsiteX16" fmla="*/ 199413 w 2155539"/>
              <a:gd name="connsiteY16" fmla="*/ 2499770 h 4256830"/>
              <a:gd name="connsiteX17" fmla="*/ 141200 w 2155539"/>
              <a:gd name="connsiteY17" fmla="*/ 2792010 h 4256830"/>
              <a:gd name="connsiteX18" fmla="*/ 77048 w 2155539"/>
              <a:gd name="connsiteY18" fmla="*/ 2452269 h 4256830"/>
              <a:gd name="connsiteX19" fmla="*/ 21288 w 2155539"/>
              <a:gd name="connsiteY19" fmla="*/ 2659461 h 4256830"/>
              <a:gd name="connsiteX20" fmla="*/ 52521 w 2155539"/>
              <a:gd name="connsiteY20" fmla="*/ 1900862 h 4256830"/>
              <a:gd name="connsiteX21" fmla="*/ 117443 w 2155539"/>
              <a:gd name="connsiteY21"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97548 w 2155539"/>
              <a:gd name="connsiteY10" fmla="*/ 3954987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62407 w 2155539"/>
              <a:gd name="connsiteY10" fmla="*/ 3976658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62407 w 2155539"/>
              <a:gd name="connsiteY10" fmla="*/ 3976658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11607 w 2155539"/>
              <a:gd name="connsiteY10" fmla="*/ 3914135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11607 w 2155539"/>
              <a:gd name="connsiteY10" fmla="*/ 3914135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45176 w 2155539"/>
              <a:gd name="connsiteY10" fmla="*/ 3824258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45176 w 2155539"/>
              <a:gd name="connsiteY10" fmla="*/ 3824258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301479"/>
              <a:gd name="connsiteX1" fmla="*/ 100021 w 2155539"/>
              <a:gd name="connsiteY1" fmla="*/ 1782108 h 4301479"/>
              <a:gd name="connsiteX2" fmla="*/ 147523 w 2155539"/>
              <a:gd name="connsiteY2" fmla="*/ 915209 h 4301479"/>
              <a:gd name="connsiteX3" fmla="*/ 64395 w 2155539"/>
              <a:gd name="connsiteY3" fmla="*/ 897396 h 4301479"/>
              <a:gd name="connsiteX4" fmla="*/ 64856 w 2155539"/>
              <a:gd name="connsiteY4" fmla="*/ 656768 h 4301479"/>
              <a:gd name="connsiteX5" fmla="*/ 115977 w 2155539"/>
              <a:gd name="connsiteY5" fmla="*/ 270194 h 4301479"/>
              <a:gd name="connsiteX6" fmla="*/ 633180 w 2155539"/>
              <a:gd name="connsiteY6" fmla="*/ 543328 h 4301479"/>
              <a:gd name="connsiteX7" fmla="*/ 1055600 w 2155539"/>
              <a:gd name="connsiteY7" fmla="*/ 0 h 4301479"/>
              <a:gd name="connsiteX8" fmla="*/ 1478020 w 2155539"/>
              <a:gd name="connsiteY8" fmla="*/ 543328 h 4301479"/>
              <a:gd name="connsiteX9" fmla="*/ 2155539 w 2155539"/>
              <a:gd name="connsiteY9" fmla="*/ 543327 h 4301479"/>
              <a:gd name="connsiteX10" fmla="*/ 1181946 w 2155539"/>
              <a:gd name="connsiteY10" fmla="*/ 4132965 h 4301479"/>
              <a:gd name="connsiteX11" fmla="*/ 1045176 w 2155539"/>
              <a:gd name="connsiteY11" fmla="*/ 3824258 h 4301479"/>
              <a:gd name="connsiteX12" fmla="*/ 982653 w 2155539"/>
              <a:gd name="connsiteY12" fmla="*/ 3871150 h 4301479"/>
              <a:gd name="connsiteX13" fmla="*/ 978746 w 2155539"/>
              <a:gd name="connsiteY13" fmla="*/ 3968841 h 4301479"/>
              <a:gd name="connsiteX14" fmla="*/ 897548 w 2155539"/>
              <a:gd name="connsiteY14" fmla="*/ 3954987 h 4301479"/>
              <a:gd name="connsiteX15" fmla="*/ 836293 w 2155539"/>
              <a:gd name="connsiteY15" fmla="*/ 3800913 h 4301479"/>
              <a:gd name="connsiteX16" fmla="*/ 770978 w 2155539"/>
              <a:gd name="connsiteY16" fmla="*/ 4186861 h 4301479"/>
              <a:gd name="connsiteX17" fmla="*/ 687851 w 2155539"/>
              <a:gd name="connsiteY17" fmla="*/ 3854353 h 4301479"/>
              <a:gd name="connsiteX18" fmla="*/ 616599 w 2155539"/>
              <a:gd name="connsiteY18" fmla="*/ 4234363 h 4301479"/>
              <a:gd name="connsiteX19" fmla="*/ 449113 w 2155539"/>
              <a:gd name="connsiteY19" fmla="*/ 4124363 h 4301479"/>
              <a:gd name="connsiteX20" fmla="*/ 271836 w 2155539"/>
              <a:gd name="connsiteY20" fmla="*/ 2666694 h 4301479"/>
              <a:gd name="connsiteX21" fmla="*/ 296738 w 2155539"/>
              <a:gd name="connsiteY21" fmla="*/ 3858868 h 4301479"/>
              <a:gd name="connsiteX22" fmla="*/ 199413 w 2155539"/>
              <a:gd name="connsiteY22" fmla="*/ 2499770 h 4301479"/>
              <a:gd name="connsiteX23" fmla="*/ 141200 w 2155539"/>
              <a:gd name="connsiteY23" fmla="*/ 2792010 h 4301479"/>
              <a:gd name="connsiteX24" fmla="*/ 77048 w 2155539"/>
              <a:gd name="connsiteY24" fmla="*/ 2452269 h 4301479"/>
              <a:gd name="connsiteX25" fmla="*/ 21288 w 2155539"/>
              <a:gd name="connsiteY25" fmla="*/ 2659461 h 4301479"/>
              <a:gd name="connsiteX26" fmla="*/ 52521 w 2155539"/>
              <a:gd name="connsiteY26" fmla="*/ 1900862 h 4301479"/>
              <a:gd name="connsiteX27" fmla="*/ 117443 w 2155539"/>
              <a:gd name="connsiteY27" fmla="*/ 1989801 h 4301479"/>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81946 w 2155539"/>
              <a:gd name="connsiteY10" fmla="*/ 4132965 h 4256830"/>
              <a:gd name="connsiteX11" fmla="*/ 1045176 w 2155539"/>
              <a:gd name="connsiteY11" fmla="*/ 3824258 h 4256830"/>
              <a:gd name="connsiteX12" fmla="*/ 982653 w 2155539"/>
              <a:gd name="connsiteY12" fmla="*/ 3871150 h 4256830"/>
              <a:gd name="connsiteX13" fmla="*/ 978746 w 2155539"/>
              <a:gd name="connsiteY13" fmla="*/ 3968841 h 4256830"/>
              <a:gd name="connsiteX14" fmla="*/ 897548 w 2155539"/>
              <a:gd name="connsiteY14" fmla="*/ 3954987 h 4256830"/>
              <a:gd name="connsiteX15" fmla="*/ 836293 w 2155539"/>
              <a:gd name="connsiteY15" fmla="*/ 3800913 h 4256830"/>
              <a:gd name="connsiteX16" fmla="*/ 770978 w 2155539"/>
              <a:gd name="connsiteY16" fmla="*/ 4186861 h 4256830"/>
              <a:gd name="connsiteX17" fmla="*/ 687851 w 2155539"/>
              <a:gd name="connsiteY17" fmla="*/ 3854353 h 4256830"/>
              <a:gd name="connsiteX18" fmla="*/ 616599 w 2155539"/>
              <a:gd name="connsiteY18" fmla="*/ 4234363 h 4256830"/>
              <a:gd name="connsiteX19" fmla="*/ 449113 w 2155539"/>
              <a:gd name="connsiteY19" fmla="*/ 4124363 h 4256830"/>
              <a:gd name="connsiteX20" fmla="*/ 271836 w 2155539"/>
              <a:gd name="connsiteY20" fmla="*/ 2666694 h 4256830"/>
              <a:gd name="connsiteX21" fmla="*/ 296738 w 2155539"/>
              <a:gd name="connsiteY21" fmla="*/ 3858868 h 4256830"/>
              <a:gd name="connsiteX22" fmla="*/ 199413 w 2155539"/>
              <a:gd name="connsiteY22" fmla="*/ 2499770 h 4256830"/>
              <a:gd name="connsiteX23" fmla="*/ 141200 w 2155539"/>
              <a:gd name="connsiteY23" fmla="*/ 2792010 h 4256830"/>
              <a:gd name="connsiteX24" fmla="*/ 77048 w 2155539"/>
              <a:gd name="connsiteY24" fmla="*/ 2452269 h 4256830"/>
              <a:gd name="connsiteX25" fmla="*/ 21288 w 2155539"/>
              <a:gd name="connsiteY25" fmla="*/ 2659461 h 4256830"/>
              <a:gd name="connsiteX26" fmla="*/ 52521 w 2155539"/>
              <a:gd name="connsiteY26" fmla="*/ 1900862 h 4256830"/>
              <a:gd name="connsiteX27" fmla="*/ 117443 w 2155539"/>
              <a:gd name="connsiteY27"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81946 w 2155539"/>
              <a:gd name="connsiteY10" fmla="*/ 4132965 h 4256830"/>
              <a:gd name="connsiteX11" fmla="*/ 1045176 w 2155539"/>
              <a:gd name="connsiteY11" fmla="*/ 3824258 h 4256830"/>
              <a:gd name="connsiteX12" fmla="*/ 982653 w 2155539"/>
              <a:gd name="connsiteY12" fmla="*/ 3871150 h 4256830"/>
              <a:gd name="connsiteX13" fmla="*/ 978746 w 2155539"/>
              <a:gd name="connsiteY13" fmla="*/ 3968841 h 4256830"/>
              <a:gd name="connsiteX14" fmla="*/ 897548 w 2155539"/>
              <a:gd name="connsiteY14" fmla="*/ 3954987 h 4256830"/>
              <a:gd name="connsiteX15" fmla="*/ 836293 w 2155539"/>
              <a:gd name="connsiteY15" fmla="*/ 3800913 h 4256830"/>
              <a:gd name="connsiteX16" fmla="*/ 770978 w 2155539"/>
              <a:gd name="connsiteY16" fmla="*/ 4186861 h 4256830"/>
              <a:gd name="connsiteX17" fmla="*/ 687851 w 2155539"/>
              <a:gd name="connsiteY17" fmla="*/ 3854353 h 4256830"/>
              <a:gd name="connsiteX18" fmla="*/ 616599 w 2155539"/>
              <a:gd name="connsiteY18" fmla="*/ 4234363 h 4256830"/>
              <a:gd name="connsiteX19" fmla="*/ 449113 w 2155539"/>
              <a:gd name="connsiteY19" fmla="*/ 4124363 h 4256830"/>
              <a:gd name="connsiteX20" fmla="*/ 271836 w 2155539"/>
              <a:gd name="connsiteY20" fmla="*/ 2666694 h 4256830"/>
              <a:gd name="connsiteX21" fmla="*/ 296738 w 2155539"/>
              <a:gd name="connsiteY21" fmla="*/ 3858868 h 4256830"/>
              <a:gd name="connsiteX22" fmla="*/ 199413 w 2155539"/>
              <a:gd name="connsiteY22" fmla="*/ 2499770 h 4256830"/>
              <a:gd name="connsiteX23" fmla="*/ 141200 w 2155539"/>
              <a:gd name="connsiteY23" fmla="*/ 2792010 h 4256830"/>
              <a:gd name="connsiteX24" fmla="*/ 77048 w 2155539"/>
              <a:gd name="connsiteY24" fmla="*/ 2452269 h 4256830"/>
              <a:gd name="connsiteX25" fmla="*/ 21288 w 2155539"/>
              <a:gd name="connsiteY25" fmla="*/ 2659461 h 4256830"/>
              <a:gd name="connsiteX26" fmla="*/ 52521 w 2155539"/>
              <a:gd name="connsiteY26" fmla="*/ 1900862 h 4256830"/>
              <a:gd name="connsiteX27" fmla="*/ 117443 w 2155539"/>
              <a:gd name="connsiteY27" fmla="*/ 1989801 h 4256830"/>
              <a:gd name="connsiteX0" fmla="*/ 117443 w 2155539"/>
              <a:gd name="connsiteY0" fmla="*/ 1989801 h 4772479"/>
              <a:gd name="connsiteX1" fmla="*/ 100021 w 2155539"/>
              <a:gd name="connsiteY1" fmla="*/ 1782108 h 4772479"/>
              <a:gd name="connsiteX2" fmla="*/ 147523 w 2155539"/>
              <a:gd name="connsiteY2" fmla="*/ 915209 h 4772479"/>
              <a:gd name="connsiteX3" fmla="*/ 64395 w 2155539"/>
              <a:gd name="connsiteY3" fmla="*/ 897396 h 4772479"/>
              <a:gd name="connsiteX4" fmla="*/ 64856 w 2155539"/>
              <a:gd name="connsiteY4" fmla="*/ 656768 h 4772479"/>
              <a:gd name="connsiteX5" fmla="*/ 115977 w 2155539"/>
              <a:gd name="connsiteY5" fmla="*/ 270194 h 4772479"/>
              <a:gd name="connsiteX6" fmla="*/ 633180 w 2155539"/>
              <a:gd name="connsiteY6" fmla="*/ 543328 h 4772479"/>
              <a:gd name="connsiteX7" fmla="*/ 1055600 w 2155539"/>
              <a:gd name="connsiteY7" fmla="*/ 0 h 4772479"/>
              <a:gd name="connsiteX8" fmla="*/ 1478020 w 2155539"/>
              <a:gd name="connsiteY8" fmla="*/ 543328 h 4772479"/>
              <a:gd name="connsiteX9" fmla="*/ 2155539 w 2155539"/>
              <a:gd name="connsiteY9" fmla="*/ 543327 h 4772479"/>
              <a:gd name="connsiteX10" fmla="*/ 1349976 w 2155539"/>
              <a:gd name="connsiteY10" fmla="*/ 4594073 h 4772479"/>
              <a:gd name="connsiteX11" fmla="*/ 1181946 w 2155539"/>
              <a:gd name="connsiteY11" fmla="*/ 4132965 h 4772479"/>
              <a:gd name="connsiteX12" fmla="*/ 1045176 w 2155539"/>
              <a:gd name="connsiteY12" fmla="*/ 3824258 h 4772479"/>
              <a:gd name="connsiteX13" fmla="*/ 982653 w 2155539"/>
              <a:gd name="connsiteY13" fmla="*/ 3871150 h 4772479"/>
              <a:gd name="connsiteX14" fmla="*/ 978746 w 2155539"/>
              <a:gd name="connsiteY14" fmla="*/ 3968841 h 4772479"/>
              <a:gd name="connsiteX15" fmla="*/ 897548 w 2155539"/>
              <a:gd name="connsiteY15" fmla="*/ 3954987 h 4772479"/>
              <a:gd name="connsiteX16" fmla="*/ 836293 w 2155539"/>
              <a:gd name="connsiteY16" fmla="*/ 3800913 h 4772479"/>
              <a:gd name="connsiteX17" fmla="*/ 770978 w 2155539"/>
              <a:gd name="connsiteY17" fmla="*/ 4186861 h 4772479"/>
              <a:gd name="connsiteX18" fmla="*/ 687851 w 2155539"/>
              <a:gd name="connsiteY18" fmla="*/ 3854353 h 4772479"/>
              <a:gd name="connsiteX19" fmla="*/ 616599 w 2155539"/>
              <a:gd name="connsiteY19" fmla="*/ 4234363 h 4772479"/>
              <a:gd name="connsiteX20" fmla="*/ 449113 w 2155539"/>
              <a:gd name="connsiteY20" fmla="*/ 4124363 h 4772479"/>
              <a:gd name="connsiteX21" fmla="*/ 271836 w 2155539"/>
              <a:gd name="connsiteY21" fmla="*/ 2666694 h 4772479"/>
              <a:gd name="connsiteX22" fmla="*/ 296738 w 2155539"/>
              <a:gd name="connsiteY22" fmla="*/ 3858868 h 4772479"/>
              <a:gd name="connsiteX23" fmla="*/ 199413 w 2155539"/>
              <a:gd name="connsiteY23" fmla="*/ 2499770 h 4772479"/>
              <a:gd name="connsiteX24" fmla="*/ 141200 w 2155539"/>
              <a:gd name="connsiteY24" fmla="*/ 2792010 h 4772479"/>
              <a:gd name="connsiteX25" fmla="*/ 77048 w 2155539"/>
              <a:gd name="connsiteY25" fmla="*/ 2452269 h 4772479"/>
              <a:gd name="connsiteX26" fmla="*/ 21288 w 2155539"/>
              <a:gd name="connsiteY26" fmla="*/ 2659461 h 4772479"/>
              <a:gd name="connsiteX27" fmla="*/ 52521 w 2155539"/>
              <a:gd name="connsiteY27" fmla="*/ 1900862 h 4772479"/>
              <a:gd name="connsiteX28" fmla="*/ 117443 w 2155539"/>
              <a:gd name="connsiteY28" fmla="*/ 1989801 h 4772479"/>
              <a:gd name="connsiteX0" fmla="*/ 117443 w 2155539"/>
              <a:gd name="connsiteY0" fmla="*/ 1989801 h 4808772"/>
              <a:gd name="connsiteX1" fmla="*/ 100021 w 2155539"/>
              <a:gd name="connsiteY1" fmla="*/ 1782108 h 4808772"/>
              <a:gd name="connsiteX2" fmla="*/ 147523 w 2155539"/>
              <a:gd name="connsiteY2" fmla="*/ 915209 h 4808772"/>
              <a:gd name="connsiteX3" fmla="*/ 64395 w 2155539"/>
              <a:gd name="connsiteY3" fmla="*/ 897396 h 4808772"/>
              <a:gd name="connsiteX4" fmla="*/ 64856 w 2155539"/>
              <a:gd name="connsiteY4" fmla="*/ 656768 h 4808772"/>
              <a:gd name="connsiteX5" fmla="*/ 115977 w 2155539"/>
              <a:gd name="connsiteY5" fmla="*/ 270194 h 4808772"/>
              <a:gd name="connsiteX6" fmla="*/ 633180 w 2155539"/>
              <a:gd name="connsiteY6" fmla="*/ 543328 h 4808772"/>
              <a:gd name="connsiteX7" fmla="*/ 1055600 w 2155539"/>
              <a:gd name="connsiteY7" fmla="*/ 0 h 4808772"/>
              <a:gd name="connsiteX8" fmla="*/ 1478020 w 2155539"/>
              <a:gd name="connsiteY8" fmla="*/ 543328 h 4808772"/>
              <a:gd name="connsiteX9" fmla="*/ 2155539 w 2155539"/>
              <a:gd name="connsiteY9" fmla="*/ 543327 h 4808772"/>
              <a:gd name="connsiteX10" fmla="*/ 1349976 w 2155539"/>
              <a:gd name="connsiteY10" fmla="*/ 4594073 h 4808772"/>
              <a:gd name="connsiteX11" fmla="*/ 1181946 w 2155539"/>
              <a:gd name="connsiteY11" fmla="*/ 4132965 h 4808772"/>
              <a:gd name="connsiteX12" fmla="*/ 1045176 w 2155539"/>
              <a:gd name="connsiteY12" fmla="*/ 3824258 h 4808772"/>
              <a:gd name="connsiteX13" fmla="*/ 982653 w 2155539"/>
              <a:gd name="connsiteY13" fmla="*/ 3871150 h 4808772"/>
              <a:gd name="connsiteX14" fmla="*/ 978746 w 2155539"/>
              <a:gd name="connsiteY14" fmla="*/ 3968841 h 4808772"/>
              <a:gd name="connsiteX15" fmla="*/ 897548 w 2155539"/>
              <a:gd name="connsiteY15" fmla="*/ 3954987 h 4808772"/>
              <a:gd name="connsiteX16" fmla="*/ 836293 w 2155539"/>
              <a:gd name="connsiteY16" fmla="*/ 3800913 h 4808772"/>
              <a:gd name="connsiteX17" fmla="*/ 770978 w 2155539"/>
              <a:gd name="connsiteY17" fmla="*/ 4186861 h 4808772"/>
              <a:gd name="connsiteX18" fmla="*/ 687851 w 2155539"/>
              <a:gd name="connsiteY18" fmla="*/ 3854353 h 4808772"/>
              <a:gd name="connsiteX19" fmla="*/ 616599 w 2155539"/>
              <a:gd name="connsiteY19" fmla="*/ 4234363 h 4808772"/>
              <a:gd name="connsiteX20" fmla="*/ 449113 w 2155539"/>
              <a:gd name="connsiteY20" fmla="*/ 4124363 h 4808772"/>
              <a:gd name="connsiteX21" fmla="*/ 271836 w 2155539"/>
              <a:gd name="connsiteY21" fmla="*/ 2666694 h 4808772"/>
              <a:gd name="connsiteX22" fmla="*/ 296738 w 2155539"/>
              <a:gd name="connsiteY22" fmla="*/ 3858868 h 4808772"/>
              <a:gd name="connsiteX23" fmla="*/ 199413 w 2155539"/>
              <a:gd name="connsiteY23" fmla="*/ 2499770 h 4808772"/>
              <a:gd name="connsiteX24" fmla="*/ 141200 w 2155539"/>
              <a:gd name="connsiteY24" fmla="*/ 2792010 h 4808772"/>
              <a:gd name="connsiteX25" fmla="*/ 77048 w 2155539"/>
              <a:gd name="connsiteY25" fmla="*/ 2452269 h 4808772"/>
              <a:gd name="connsiteX26" fmla="*/ 21288 w 2155539"/>
              <a:gd name="connsiteY26" fmla="*/ 2659461 h 4808772"/>
              <a:gd name="connsiteX27" fmla="*/ 52521 w 2155539"/>
              <a:gd name="connsiteY27" fmla="*/ 1900862 h 4808772"/>
              <a:gd name="connsiteX28" fmla="*/ 117443 w 2155539"/>
              <a:gd name="connsiteY28" fmla="*/ 1989801 h 4808772"/>
              <a:gd name="connsiteX0" fmla="*/ 117443 w 2155539"/>
              <a:gd name="connsiteY0" fmla="*/ 1989801 h 4808772"/>
              <a:gd name="connsiteX1" fmla="*/ 100021 w 2155539"/>
              <a:gd name="connsiteY1" fmla="*/ 1782108 h 4808772"/>
              <a:gd name="connsiteX2" fmla="*/ 147523 w 2155539"/>
              <a:gd name="connsiteY2" fmla="*/ 915209 h 4808772"/>
              <a:gd name="connsiteX3" fmla="*/ 64395 w 2155539"/>
              <a:gd name="connsiteY3" fmla="*/ 897396 h 4808772"/>
              <a:gd name="connsiteX4" fmla="*/ 64856 w 2155539"/>
              <a:gd name="connsiteY4" fmla="*/ 656768 h 4808772"/>
              <a:gd name="connsiteX5" fmla="*/ 115977 w 2155539"/>
              <a:gd name="connsiteY5" fmla="*/ 270194 h 4808772"/>
              <a:gd name="connsiteX6" fmla="*/ 633180 w 2155539"/>
              <a:gd name="connsiteY6" fmla="*/ 543328 h 4808772"/>
              <a:gd name="connsiteX7" fmla="*/ 1055600 w 2155539"/>
              <a:gd name="connsiteY7" fmla="*/ 0 h 4808772"/>
              <a:gd name="connsiteX8" fmla="*/ 1478020 w 2155539"/>
              <a:gd name="connsiteY8" fmla="*/ 543328 h 4808772"/>
              <a:gd name="connsiteX9" fmla="*/ 2155539 w 2155539"/>
              <a:gd name="connsiteY9" fmla="*/ 543327 h 4808772"/>
              <a:gd name="connsiteX10" fmla="*/ 1349976 w 2155539"/>
              <a:gd name="connsiteY10" fmla="*/ 4594073 h 4808772"/>
              <a:gd name="connsiteX11" fmla="*/ 1181946 w 2155539"/>
              <a:gd name="connsiteY11" fmla="*/ 4132965 h 4808772"/>
              <a:gd name="connsiteX12" fmla="*/ 1045176 w 2155539"/>
              <a:gd name="connsiteY12" fmla="*/ 3824258 h 4808772"/>
              <a:gd name="connsiteX13" fmla="*/ 982653 w 2155539"/>
              <a:gd name="connsiteY13" fmla="*/ 3871150 h 4808772"/>
              <a:gd name="connsiteX14" fmla="*/ 978746 w 2155539"/>
              <a:gd name="connsiteY14" fmla="*/ 3968841 h 4808772"/>
              <a:gd name="connsiteX15" fmla="*/ 897548 w 2155539"/>
              <a:gd name="connsiteY15" fmla="*/ 3954987 h 4808772"/>
              <a:gd name="connsiteX16" fmla="*/ 836293 w 2155539"/>
              <a:gd name="connsiteY16" fmla="*/ 3800913 h 4808772"/>
              <a:gd name="connsiteX17" fmla="*/ 770978 w 2155539"/>
              <a:gd name="connsiteY17" fmla="*/ 4186861 h 4808772"/>
              <a:gd name="connsiteX18" fmla="*/ 687851 w 2155539"/>
              <a:gd name="connsiteY18" fmla="*/ 3854353 h 4808772"/>
              <a:gd name="connsiteX19" fmla="*/ 616599 w 2155539"/>
              <a:gd name="connsiteY19" fmla="*/ 4234363 h 4808772"/>
              <a:gd name="connsiteX20" fmla="*/ 449113 w 2155539"/>
              <a:gd name="connsiteY20" fmla="*/ 4124363 h 4808772"/>
              <a:gd name="connsiteX21" fmla="*/ 271836 w 2155539"/>
              <a:gd name="connsiteY21" fmla="*/ 2666694 h 4808772"/>
              <a:gd name="connsiteX22" fmla="*/ 296738 w 2155539"/>
              <a:gd name="connsiteY22" fmla="*/ 3858868 h 4808772"/>
              <a:gd name="connsiteX23" fmla="*/ 199413 w 2155539"/>
              <a:gd name="connsiteY23" fmla="*/ 2499770 h 4808772"/>
              <a:gd name="connsiteX24" fmla="*/ 141200 w 2155539"/>
              <a:gd name="connsiteY24" fmla="*/ 2792010 h 4808772"/>
              <a:gd name="connsiteX25" fmla="*/ 77048 w 2155539"/>
              <a:gd name="connsiteY25" fmla="*/ 2452269 h 4808772"/>
              <a:gd name="connsiteX26" fmla="*/ 21288 w 2155539"/>
              <a:gd name="connsiteY26" fmla="*/ 2659461 h 4808772"/>
              <a:gd name="connsiteX27" fmla="*/ 52521 w 2155539"/>
              <a:gd name="connsiteY27" fmla="*/ 1900862 h 4808772"/>
              <a:gd name="connsiteX28" fmla="*/ 117443 w 2155539"/>
              <a:gd name="connsiteY28" fmla="*/ 1989801 h 4808772"/>
              <a:gd name="connsiteX0" fmla="*/ 117443 w 2155539"/>
              <a:gd name="connsiteY0" fmla="*/ 1989801 h 4700305"/>
              <a:gd name="connsiteX1" fmla="*/ 100021 w 2155539"/>
              <a:gd name="connsiteY1" fmla="*/ 1782108 h 4700305"/>
              <a:gd name="connsiteX2" fmla="*/ 147523 w 2155539"/>
              <a:gd name="connsiteY2" fmla="*/ 915209 h 4700305"/>
              <a:gd name="connsiteX3" fmla="*/ 64395 w 2155539"/>
              <a:gd name="connsiteY3" fmla="*/ 897396 h 4700305"/>
              <a:gd name="connsiteX4" fmla="*/ 64856 w 2155539"/>
              <a:gd name="connsiteY4" fmla="*/ 656768 h 4700305"/>
              <a:gd name="connsiteX5" fmla="*/ 115977 w 2155539"/>
              <a:gd name="connsiteY5" fmla="*/ 270194 h 4700305"/>
              <a:gd name="connsiteX6" fmla="*/ 633180 w 2155539"/>
              <a:gd name="connsiteY6" fmla="*/ 543328 h 4700305"/>
              <a:gd name="connsiteX7" fmla="*/ 1055600 w 2155539"/>
              <a:gd name="connsiteY7" fmla="*/ 0 h 4700305"/>
              <a:gd name="connsiteX8" fmla="*/ 1478020 w 2155539"/>
              <a:gd name="connsiteY8" fmla="*/ 543328 h 4700305"/>
              <a:gd name="connsiteX9" fmla="*/ 2155539 w 2155539"/>
              <a:gd name="connsiteY9" fmla="*/ 543327 h 4700305"/>
              <a:gd name="connsiteX10" fmla="*/ 1373422 w 2155539"/>
              <a:gd name="connsiteY10" fmla="*/ 4461212 h 4700305"/>
              <a:gd name="connsiteX11" fmla="*/ 1181946 w 2155539"/>
              <a:gd name="connsiteY11" fmla="*/ 4132965 h 4700305"/>
              <a:gd name="connsiteX12" fmla="*/ 1045176 w 2155539"/>
              <a:gd name="connsiteY12" fmla="*/ 3824258 h 4700305"/>
              <a:gd name="connsiteX13" fmla="*/ 982653 w 2155539"/>
              <a:gd name="connsiteY13" fmla="*/ 3871150 h 4700305"/>
              <a:gd name="connsiteX14" fmla="*/ 978746 w 2155539"/>
              <a:gd name="connsiteY14" fmla="*/ 3968841 h 4700305"/>
              <a:gd name="connsiteX15" fmla="*/ 897548 w 2155539"/>
              <a:gd name="connsiteY15" fmla="*/ 3954987 h 4700305"/>
              <a:gd name="connsiteX16" fmla="*/ 836293 w 2155539"/>
              <a:gd name="connsiteY16" fmla="*/ 3800913 h 4700305"/>
              <a:gd name="connsiteX17" fmla="*/ 770978 w 2155539"/>
              <a:gd name="connsiteY17" fmla="*/ 4186861 h 4700305"/>
              <a:gd name="connsiteX18" fmla="*/ 687851 w 2155539"/>
              <a:gd name="connsiteY18" fmla="*/ 3854353 h 4700305"/>
              <a:gd name="connsiteX19" fmla="*/ 616599 w 2155539"/>
              <a:gd name="connsiteY19" fmla="*/ 4234363 h 4700305"/>
              <a:gd name="connsiteX20" fmla="*/ 449113 w 2155539"/>
              <a:gd name="connsiteY20" fmla="*/ 4124363 h 4700305"/>
              <a:gd name="connsiteX21" fmla="*/ 271836 w 2155539"/>
              <a:gd name="connsiteY21" fmla="*/ 2666694 h 4700305"/>
              <a:gd name="connsiteX22" fmla="*/ 296738 w 2155539"/>
              <a:gd name="connsiteY22" fmla="*/ 3858868 h 4700305"/>
              <a:gd name="connsiteX23" fmla="*/ 199413 w 2155539"/>
              <a:gd name="connsiteY23" fmla="*/ 2499770 h 4700305"/>
              <a:gd name="connsiteX24" fmla="*/ 141200 w 2155539"/>
              <a:gd name="connsiteY24" fmla="*/ 2792010 h 4700305"/>
              <a:gd name="connsiteX25" fmla="*/ 77048 w 2155539"/>
              <a:gd name="connsiteY25" fmla="*/ 2452269 h 4700305"/>
              <a:gd name="connsiteX26" fmla="*/ 21288 w 2155539"/>
              <a:gd name="connsiteY26" fmla="*/ 2659461 h 4700305"/>
              <a:gd name="connsiteX27" fmla="*/ 52521 w 2155539"/>
              <a:gd name="connsiteY27" fmla="*/ 1900862 h 4700305"/>
              <a:gd name="connsiteX28" fmla="*/ 117443 w 2155539"/>
              <a:gd name="connsiteY28" fmla="*/ 1989801 h 4700305"/>
              <a:gd name="connsiteX0" fmla="*/ 117443 w 2155539"/>
              <a:gd name="connsiteY0" fmla="*/ 1989801 h 4667799"/>
              <a:gd name="connsiteX1" fmla="*/ 100021 w 2155539"/>
              <a:gd name="connsiteY1" fmla="*/ 1782108 h 4667799"/>
              <a:gd name="connsiteX2" fmla="*/ 147523 w 2155539"/>
              <a:gd name="connsiteY2" fmla="*/ 915209 h 4667799"/>
              <a:gd name="connsiteX3" fmla="*/ 64395 w 2155539"/>
              <a:gd name="connsiteY3" fmla="*/ 897396 h 4667799"/>
              <a:gd name="connsiteX4" fmla="*/ 64856 w 2155539"/>
              <a:gd name="connsiteY4" fmla="*/ 656768 h 4667799"/>
              <a:gd name="connsiteX5" fmla="*/ 115977 w 2155539"/>
              <a:gd name="connsiteY5" fmla="*/ 270194 h 4667799"/>
              <a:gd name="connsiteX6" fmla="*/ 633180 w 2155539"/>
              <a:gd name="connsiteY6" fmla="*/ 543328 h 4667799"/>
              <a:gd name="connsiteX7" fmla="*/ 1055600 w 2155539"/>
              <a:gd name="connsiteY7" fmla="*/ 0 h 4667799"/>
              <a:gd name="connsiteX8" fmla="*/ 1478020 w 2155539"/>
              <a:gd name="connsiteY8" fmla="*/ 543328 h 4667799"/>
              <a:gd name="connsiteX9" fmla="*/ 2155539 w 2155539"/>
              <a:gd name="connsiteY9" fmla="*/ 543327 h 4667799"/>
              <a:gd name="connsiteX10" fmla="*/ 1373422 w 2155539"/>
              <a:gd name="connsiteY10" fmla="*/ 4461212 h 4667799"/>
              <a:gd name="connsiteX11" fmla="*/ 1181946 w 2155539"/>
              <a:gd name="connsiteY11" fmla="*/ 4132965 h 4667799"/>
              <a:gd name="connsiteX12" fmla="*/ 1045176 w 2155539"/>
              <a:gd name="connsiteY12" fmla="*/ 3824258 h 4667799"/>
              <a:gd name="connsiteX13" fmla="*/ 982653 w 2155539"/>
              <a:gd name="connsiteY13" fmla="*/ 3871150 h 4667799"/>
              <a:gd name="connsiteX14" fmla="*/ 978746 w 2155539"/>
              <a:gd name="connsiteY14" fmla="*/ 3968841 h 4667799"/>
              <a:gd name="connsiteX15" fmla="*/ 897548 w 2155539"/>
              <a:gd name="connsiteY15" fmla="*/ 3954987 h 4667799"/>
              <a:gd name="connsiteX16" fmla="*/ 836293 w 2155539"/>
              <a:gd name="connsiteY16" fmla="*/ 3800913 h 4667799"/>
              <a:gd name="connsiteX17" fmla="*/ 770978 w 2155539"/>
              <a:gd name="connsiteY17" fmla="*/ 4186861 h 4667799"/>
              <a:gd name="connsiteX18" fmla="*/ 687851 w 2155539"/>
              <a:gd name="connsiteY18" fmla="*/ 3854353 h 4667799"/>
              <a:gd name="connsiteX19" fmla="*/ 616599 w 2155539"/>
              <a:gd name="connsiteY19" fmla="*/ 4234363 h 4667799"/>
              <a:gd name="connsiteX20" fmla="*/ 449113 w 2155539"/>
              <a:gd name="connsiteY20" fmla="*/ 4124363 h 4667799"/>
              <a:gd name="connsiteX21" fmla="*/ 271836 w 2155539"/>
              <a:gd name="connsiteY21" fmla="*/ 2666694 h 4667799"/>
              <a:gd name="connsiteX22" fmla="*/ 296738 w 2155539"/>
              <a:gd name="connsiteY22" fmla="*/ 3858868 h 4667799"/>
              <a:gd name="connsiteX23" fmla="*/ 199413 w 2155539"/>
              <a:gd name="connsiteY23" fmla="*/ 2499770 h 4667799"/>
              <a:gd name="connsiteX24" fmla="*/ 141200 w 2155539"/>
              <a:gd name="connsiteY24" fmla="*/ 2792010 h 4667799"/>
              <a:gd name="connsiteX25" fmla="*/ 77048 w 2155539"/>
              <a:gd name="connsiteY25" fmla="*/ 2452269 h 4667799"/>
              <a:gd name="connsiteX26" fmla="*/ 21288 w 2155539"/>
              <a:gd name="connsiteY26" fmla="*/ 2659461 h 4667799"/>
              <a:gd name="connsiteX27" fmla="*/ 52521 w 2155539"/>
              <a:gd name="connsiteY27" fmla="*/ 1900862 h 4667799"/>
              <a:gd name="connsiteX28" fmla="*/ 117443 w 2155539"/>
              <a:gd name="connsiteY28" fmla="*/ 1989801 h 4667799"/>
              <a:gd name="connsiteX0" fmla="*/ 117443 w 2155539"/>
              <a:gd name="connsiteY0" fmla="*/ 1989801 h 4667799"/>
              <a:gd name="connsiteX1" fmla="*/ 100021 w 2155539"/>
              <a:gd name="connsiteY1" fmla="*/ 1782108 h 4667799"/>
              <a:gd name="connsiteX2" fmla="*/ 147523 w 2155539"/>
              <a:gd name="connsiteY2" fmla="*/ 915209 h 4667799"/>
              <a:gd name="connsiteX3" fmla="*/ 64395 w 2155539"/>
              <a:gd name="connsiteY3" fmla="*/ 897396 h 4667799"/>
              <a:gd name="connsiteX4" fmla="*/ 64856 w 2155539"/>
              <a:gd name="connsiteY4" fmla="*/ 656768 h 4667799"/>
              <a:gd name="connsiteX5" fmla="*/ 115977 w 2155539"/>
              <a:gd name="connsiteY5" fmla="*/ 270194 h 4667799"/>
              <a:gd name="connsiteX6" fmla="*/ 633180 w 2155539"/>
              <a:gd name="connsiteY6" fmla="*/ 543328 h 4667799"/>
              <a:gd name="connsiteX7" fmla="*/ 1055600 w 2155539"/>
              <a:gd name="connsiteY7" fmla="*/ 0 h 4667799"/>
              <a:gd name="connsiteX8" fmla="*/ 1478020 w 2155539"/>
              <a:gd name="connsiteY8" fmla="*/ 543328 h 4667799"/>
              <a:gd name="connsiteX9" fmla="*/ 2155539 w 2155539"/>
              <a:gd name="connsiteY9" fmla="*/ 543327 h 4667799"/>
              <a:gd name="connsiteX10" fmla="*/ 1373422 w 2155539"/>
              <a:gd name="connsiteY10" fmla="*/ 4461212 h 4667799"/>
              <a:gd name="connsiteX11" fmla="*/ 1181946 w 2155539"/>
              <a:gd name="connsiteY11" fmla="*/ 4132965 h 4667799"/>
              <a:gd name="connsiteX12" fmla="*/ 1045176 w 2155539"/>
              <a:gd name="connsiteY12" fmla="*/ 3824258 h 4667799"/>
              <a:gd name="connsiteX13" fmla="*/ 982653 w 2155539"/>
              <a:gd name="connsiteY13" fmla="*/ 3871150 h 4667799"/>
              <a:gd name="connsiteX14" fmla="*/ 978746 w 2155539"/>
              <a:gd name="connsiteY14" fmla="*/ 3968841 h 4667799"/>
              <a:gd name="connsiteX15" fmla="*/ 897548 w 2155539"/>
              <a:gd name="connsiteY15" fmla="*/ 3954987 h 4667799"/>
              <a:gd name="connsiteX16" fmla="*/ 836293 w 2155539"/>
              <a:gd name="connsiteY16" fmla="*/ 3800913 h 4667799"/>
              <a:gd name="connsiteX17" fmla="*/ 770978 w 2155539"/>
              <a:gd name="connsiteY17" fmla="*/ 4186861 h 4667799"/>
              <a:gd name="connsiteX18" fmla="*/ 687851 w 2155539"/>
              <a:gd name="connsiteY18" fmla="*/ 3854353 h 4667799"/>
              <a:gd name="connsiteX19" fmla="*/ 616599 w 2155539"/>
              <a:gd name="connsiteY19" fmla="*/ 4234363 h 4667799"/>
              <a:gd name="connsiteX20" fmla="*/ 449113 w 2155539"/>
              <a:gd name="connsiteY20" fmla="*/ 4124363 h 4667799"/>
              <a:gd name="connsiteX21" fmla="*/ 271836 w 2155539"/>
              <a:gd name="connsiteY21" fmla="*/ 2666694 h 4667799"/>
              <a:gd name="connsiteX22" fmla="*/ 296738 w 2155539"/>
              <a:gd name="connsiteY22" fmla="*/ 3858868 h 4667799"/>
              <a:gd name="connsiteX23" fmla="*/ 199413 w 2155539"/>
              <a:gd name="connsiteY23" fmla="*/ 2499770 h 4667799"/>
              <a:gd name="connsiteX24" fmla="*/ 141200 w 2155539"/>
              <a:gd name="connsiteY24" fmla="*/ 2792010 h 4667799"/>
              <a:gd name="connsiteX25" fmla="*/ 77048 w 2155539"/>
              <a:gd name="connsiteY25" fmla="*/ 2452269 h 4667799"/>
              <a:gd name="connsiteX26" fmla="*/ 21288 w 2155539"/>
              <a:gd name="connsiteY26" fmla="*/ 2659461 h 4667799"/>
              <a:gd name="connsiteX27" fmla="*/ 52521 w 2155539"/>
              <a:gd name="connsiteY27" fmla="*/ 1900862 h 4667799"/>
              <a:gd name="connsiteX28" fmla="*/ 117443 w 2155539"/>
              <a:gd name="connsiteY28" fmla="*/ 1989801 h 466779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0 w 2155539"/>
              <a:gd name="connsiteY10" fmla="*/ 4429950 h 4642879"/>
              <a:gd name="connsiteX11" fmla="*/ 1181946 w 2155539"/>
              <a:gd name="connsiteY11" fmla="*/ 4132965 h 4642879"/>
              <a:gd name="connsiteX12" fmla="*/ 1045176 w 2155539"/>
              <a:gd name="connsiteY12" fmla="*/ 3824258 h 4642879"/>
              <a:gd name="connsiteX13" fmla="*/ 982653 w 2155539"/>
              <a:gd name="connsiteY13" fmla="*/ 3871150 h 4642879"/>
              <a:gd name="connsiteX14" fmla="*/ 978746 w 2155539"/>
              <a:gd name="connsiteY14" fmla="*/ 3968841 h 4642879"/>
              <a:gd name="connsiteX15" fmla="*/ 897548 w 2155539"/>
              <a:gd name="connsiteY15" fmla="*/ 3954987 h 4642879"/>
              <a:gd name="connsiteX16" fmla="*/ 836293 w 2155539"/>
              <a:gd name="connsiteY16" fmla="*/ 3800913 h 4642879"/>
              <a:gd name="connsiteX17" fmla="*/ 770978 w 2155539"/>
              <a:gd name="connsiteY17" fmla="*/ 4186861 h 4642879"/>
              <a:gd name="connsiteX18" fmla="*/ 687851 w 2155539"/>
              <a:gd name="connsiteY18" fmla="*/ 3854353 h 4642879"/>
              <a:gd name="connsiteX19" fmla="*/ 616599 w 2155539"/>
              <a:gd name="connsiteY19" fmla="*/ 4234363 h 4642879"/>
              <a:gd name="connsiteX20" fmla="*/ 449113 w 2155539"/>
              <a:gd name="connsiteY20" fmla="*/ 4124363 h 4642879"/>
              <a:gd name="connsiteX21" fmla="*/ 271836 w 2155539"/>
              <a:gd name="connsiteY21" fmla="*/ 2666694 h 4642879"/>
              <a:gd name="connsiteX22" fmla="*/ 296738 w 2155539"/>
              <a:gd name="connsiteY22" fmla="*/ 3858868 h 4642879"/>
              <a:gd name="connsiteX23" fmla="*/ 199413 w 2155539"/>
              <a:gd name="connsiteY23" fmla="*/ 2499770 h 4642879"/>
              <a:gd name="connsiteX24" fmla="*/ 141200 w 2155539"/>
              <a:gd name="connsiteY24" fmla="*/ 2792010 h 4642879"/>
              <a:gd name="connsiteX25" fmla="*/ 77048 w 2155539"/>
              <a:gd name="connsiteY25" fmla="*/ 2452269 h 4642879"/>
              <a:gd name="connsiteX26" fmla="*/ 21288 w 2155539"/>
              <a:gd name="connsiteY26" fmla="*/ 2659461 h 4642879"/>
              <a:gd name="connsiteX27" fmla="*/ 52521 w 2155539"/>
              <a:gd name="connsiteY27" fmla="*/ 1900862 h 4642879"/>
              <a:gd name="connsiteX28" fmla="*/ 117443 w 2155539"/>
              <a:gd name="connsiteY28"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6462"/>
              <a:gd name="connsiteY0" fmla="*/ 1989801 h 4642879"/>
              <a:gd name="connsiteX1" fmla="*/ 100021 w 2156462"/>
              <a:gd name="connsiteY1" fmla="*/ 1782108 h 4642879"/>
              <a:gd name="connsiteX2" fmla="*/ 147523 w 2156462"/>
              <a:gd name="connsiteY2" fmla="*/ 915209 h 4642879"/>
              <a:gd name="connsiteX3" fmla="*/ 64395 w 2156462"/>
              <a:gd name="connsiteY3" fmla="*/ 897396 h 4642879"/>
              <a:gd name="connsiteX4" fmla="*/ 64856 w 2156462"/>
              <a:gd name="connsiteY4" fmla="*/ 656768 h 4642879"/>
              <a:gd name="connsiteX5" fmla="*/ 115977 w 2156462"/>
              <a:gd name="connsiteY5" fmla="*/ 270194 h 4642879"/>
              <a:gd name="connsiteX6" fmla="*/ 633180 w 2156462"/>
              <a:gd name="connsiteY6" fmla="*/ 543328 h 4642879"/>
              <a:gd name="connsiteX7" fmla="*/ 1055600 w 2156462"/>
              <a:gd name="connsiteY7" fmla="*/ 0 h 4642879"/>
              <a:gd name="connsiteX8" fmla="*/ 1478020 w 2156462"/>
              <a:gd name="connsiteY8" fmla="*/ 543328 h 4642879"/>
              <a:gd name="connsiteX9" fmla="*/ 2155539 w 2156462"/>
              <a:gd name="connsiteY9" fmla="*/ 543327 h 4642879"/>
              <a:gd name="connsiteX10" fmla="*/ 1752468 w 2156462"/>
              <a:gd name="connsiteY10" fmla="*/ 4261919 h 4642879"/>
              <a:gd name="connsiteX11" fmla="*/ 1420315 w 2156462"/>
              <a:gd name="connsiteY11" fmla="*/ 3519458 h 4642879"/>
              <a:gd name="connsiteX12" fmla="*/ 1412500 w 2156462"/>
              <a:gd name="connsiteY12" fmla="*/ 4265827 h 4642879"/>
              <a:gd name="connsiteX13" fmla="*/ 1342161 w 2156462"/>
              <a:gd name="connsiteY13" fmla="*/ 4015734 h 4642879"/>
              <a:gd name="connsiteX14" fmla="*/ 1342160 w 2156462"/>
              <a:gd name="connsiteY14" fmla="*/ 4429950 h 4642879"/>
              <a:gd name="connsiteX15" fmla="*/ 1181946 w 2156462"/>
              <a:gd name="connsiteY15" fmla="*/ 4132965 h 4642879"/>
              <a:gd name="connsiteX16" fmla="*/ 1045176 w 2156462"/>
              <a:gd name="connsiteY16" fmla="*/ 3824258 h 4642879"/>
              <a:gd name="connsiteX17" fmla="*/ 982653 w 2156462"/>
              <a:gd name="connsiteY17" fmla="*/ 3871150 h 4642879"/>
              <a:gd name="connsiteX18" fmla="*/ 978746 w 2156462"/>
              <a:gd name="connsiteY18" fmla="*/ 3968841 h 4642879"/>
              <a:gd name="connsiteX19" fmla="*/ 897548 w 2156462"/>
              <a:gd name="connsiteY19" fmla="*/ 3954987 h 4642879"/>
              <a:gd name="connsiteX20" fmla="*/ 836293 w 2156462"/>
              <a:gd name="connsiteY20" fmla="*/ 3800913 h 4642879"/>
              <a:gd name="connsiteX21" fmla="*/ 770978 w 2156462"/>
              <a:gd name="connsiteY21" fmla="*/ 4186861 h 4642879"/>
              <a:gd name="connsiteX22" fmla="*/ 687851 w 2156462"/>
              <a:gd name="connsiteY22" fmla="*/ 3854353 h 4642879"/>
              <a:gd name="connsiteX23" fmla="*/ 616599 w 2156462"/>
              <a:gd name="connsiteY23" fmla="*/ 4234363 h 4642879"/>
              <a:gd name="connsiteX24" fmla="*/ 449113 w 2156462"/>
              <a:gd name="connsiteY24" fmla="*/ 4124363 h 4642879"/>
              <a:gd name="connsiteX25" fmla="*/ 271836 w 2156462"/>
              <a:gd name="connsiteY25" fmla="*/ 2666694 h 4642879"/>
              <a:gd name="connsiteX26" fmla="*/ 296738 w 2156462"/>
              <a:gd name="connsiteY26" fmla="*/ 3858868 h 4642879"/>
              <a:gd name="connsiteX27" fmla="*/ 199413 w 2156462"/>
              <a:gd name="connsiteY27" fmla="*/ 2499770 h 4642879"/>
              <a:gd name="connsiteX28" fmla="*/ 141200 w 2156462"/>
              <a:gd name="connsiteY28" fmla="*/ 2792010 h 4642879"/>
              <a:gd name="connsiteX29" fmla="*/ 77048 w 2156462"/>
              <a:gd name="connsiteY29" fmla="*/ 2452269 h 4642879"/>
              <a:gd name="connsiteX30" fmla="*/ 21288 w 2156462"/>
              <a:gd name="connsiteY30" fmla="*/ 2659461 h 4642879"/>
              <a:gd name="connsiteX31" fmla="*/ 52521 w 2156462"/>
              <a:gd name="connsiteY31" fmla="*/ 1900862 h 4642879"/>
              <a:gd name="connsiteX32" fmla="*/ 117443 w 2156462"/>
              <a:gd name="connsiteY32" fmla="*/ 1989801 h 4642879"/>
              <a:gd name="connsiteX0" fmla="*/ 117443 w 2156511"/>
              <a:gd name="connsiteY0" fmla="*/ 1989801 h 4751874"/>
              <a:gd name="connsiteX1" fmla="*/ 100021 w 2156511"/>
              <a:gd name="connsiteY1" fmla="*/ 1782108 h 4751874"/>
              <a:gd name="connsiteX2" fmla="*/ 147523 w 2156511"/>
              <a:gd name="connsiteY2" fmla="*/ 915209 h 4751874"/>
              <a:gd name="connsiteX3" fmla="*/ 64395 w 2156511"/>
              <a:gd name="connsiteY3" fmla="*/ 897396 h 4751874"/>
              <a:gd name="connsiteX4" fmla="*/ 64856 w 2156511"/>
              <a:gd name="connsiteY4" fmla="*/ 656768 h 4751874"/>
              <a:gd name="connsiteX5" fmla="*/ 115977 w 2156511"/>
              <a:gd name="connsiteY5" fmla="*/ 270194 h 4751874"/>
              <a:gd name="connsiteX6" fmla="*/ 633180 w 2156511"/>
              <a:gd name="connsiteY6" fmla="*/ 543328 h 4751874"/>
              <a:gd name="connsiteX7" fmla="*/ 1055600 w 2156511"/>
              <a:gd name="connsiteY7" fmla="*/ 0 h 4751874"/>
              <a:gd name="connsiteX8" fmla="*/ 1478020 w 2156511"/>
              <a:gd name="connsiteY8" fmla="*/ 543328 h 4751874"/>
              <a:gd name="connsiteX9" fmla="*/ 2155539 w 2156511"/>
              <a:gd name="connsiteY9" fmla="*/ 543327 h 4751874"/>
              <a:gd name="connsiteX10" fmla="*/ 1768099 w 2156511"/>
              <a:gd name="connsiteY10" fmla="*/ 4668319 h 4751874"/>
              <a:gd name="connsiteX11" fmla="*/ 1420315 w 2156511"/>
              <a:gd name="connsiteY11" fmla="*/ 3519458 h 4751874"/>
              <a:gd name="connsiteX12" fmla="*/ 1412500 w 2156511"/>
              <a:gd name="connsiteY12" fmla="*/ 4265827 h 4751874"/>
              <a:gd name="connsiteX13" fmla="*/ 1342161 w 2156511"/>
              <a:gd name="connsiteY13" fmla="*/ 4015734 h 4751874"/>
              <a:gd name="connsiteX14" fmla="*/ 1342160 w 2156511"/>
              <a:gd name="connsiteY14" fmla="*/ 4429950 h 4751874"/>
              <a:gd name="connsiteX15" fmla="*/ 1181946 w 2156511"/>
              <a:gd name="connsiteY15" fmla="*/ 4132965 h 4751874"/>
              <a:gd name="connsiteX16" fmla="*/ 1045176 w 2156511"/>
              <a:gd name="connsiteY16" fmla="*/ 3824258 h 4751874"/>
              <a:gd name="connsiteX17" fmla="*/ 982653 w 2156511"/>
              <a:gd name="connsiteY17" fmla="*/ 3871150 h 4751874"/>
              <a:gd name="connsiteX18" fmla="*/ 978746 w 2156511"/>
              <a:gd name="connsiteY18" fmla="*/ 3968841 h 4751874"/>
              <a:gd name="connsiteX19" fmla="*/ 897548 w 2156511"/>
              <a:gd name="connsiteY19" fmla="*/ 3954987 h 4751874"/>
              <a:gd name="connsiteX20" fmla="*/ 836293 w 2156511"/>
              <a:gd name="connsiteY20" fmla="*/ 3800913 h 4751874"/>
              <a:gd name="connsiteX21" fmla="*/ 770978 w 2156511"/>
              <a:gd name="connsiteY21" fmla="*/ 4186861 h 4751874"/>
              <a:gd name="connsiteX22" fmla="*/ 687851 w 2156511"/>
              <a:gd name="connsiteY22" fmla="*/ 3854353 h 4751874"/>
              <a:gd name="connsiteX23" fmla="*/ 616599 w 2156511"/>
              <a:gd name="connsiteY23" fmla="*/ 4234363 h 4751874"/>
              <a:gd name="connsiteX24" fmla="*/ 449113 w 2156511"/>
              <a:gd name="connsiteY24" fmla="*/ 4124363 h 4751874"/>
              <a:gd name="connsiteX25" fmla="*/ 271836 w 2156511"/>
              <a:gd name="connsiteY25" fmla="*/ 2666694 h 4751874"/>
              <a:gd name="connsiteX26" fmla="*/ 296738 w 2156511"/>
              <a:gd name="connsiteY26" fmla="*/ 3858868 h 4751874"/>
              <a:gd name="connsiteX27" fmla="*/ 199413 w 2156511"/>
              <a:gd name="connsiteY27" fmla="*/ 2499770 h 4751874"/>
              <a:gd name="connsiteX28" fmla="*/ 141200 w 2156511"/>
              <a:gd name="connsiteY28" fmla="*/ 2792010 h 4751874"/>
              <a:gd name="connsiteX29" fmla="*/ 77048 w 2156511"/>
              <a:gd name="connsiteY29" fmla="*/ 2452269 h 4751874"/>
              <a:gd name="connsiteX30" fmla="*/ 21288 w 2156511"/>
              <a:gd name="connsiteY30" fmla="*/ 2659461 h 4751874"/>
              <a:gd name="connsiteX31" fmla="*/ 52521 w 2156511"/>
              <a:gd name="connsiteY31" fmla="*/ 1900862 h 4751874"/>
              <a:gd name="connsiteX32" fmla="*/ 117443 w 2156511"/>
              <a:gd name="connsiteY32" fmla="*/ 1989801 h 4751874"/>
              <a:gd name="connsiteX0" fmla="*/ 117443 w 2156511"/>
              <a:gd name="connsiteY0" fmla="*/ 1989801 h 4730345"/>
              <a:gd name="connsiteX1" fmla="*/ 100021 w 2156511"/>
              <a:gd name="connsiteY1" fmla="*/ 1782108 h 4730345"/>
              <a:gd name="connsiteX2" fmla="*/ 147523 w 2156511"/>
              <a:gd name="connsiteY2" fmla="*/ 915209 h 4730345"/>
              <a:gd name="connsiteX3" fmla="*/ 64395 w 2156511"/>
              <a:gd name="connsiteY3" fmla="*/ 897396 h 4730345"/>
              <a:gd name="connsiteX4" fmla="*/ 64856 w 2156511"/>
              <a:gd name="connsiteY4" fmla="*/ 656768 h 4730345"/>
              <a:gd name="connsiteX5" fmla="*/ 115977 w 2156511"/>
              <a:gd name="connsiteY5" fmla="*/ 270194 h 4730345"/>
              <a:gd name="connsiteX6" fmla="*/ 633180 w 2156511"/>
              <a:gd name="connsiteY6" fmla="*/ 543328 h 4730345"/>
              <a:gd name="connsiteX7" fmla="*/ 1055600 w 2156511"/>
              <a:gd name="connsiteY7" fmla="*/ 0 h 4730345"/>
              <a:gd name="connsiteX8" fmla="*/ 1478020 w 2156511"/>
              <a:gd name="connsiteY8" fmla="*/ 543328 h 4730345"/>
              <a:gd name="connsiteX9" fmla="*/ 2155539 w 2156511"/>
              <a:gd name="connsiteY9" fmla="*/ 543327 h 4730345"/>
              <a:gd name="connsiteX10" fmla="*/ 1768099 w 2156511"/>
              <a:gd name="connsiteY10" fmla="*/ 4668319 h 4730345"/>
              <a:gd name="connsiteX11" fmla="*/ 1420315 w 2156511"/>
              <a:gd name="connsiteY11" fmla="*/ 3519458 h 4730345"/>
              <a:gd name="connsiteX12" fmla="*/ 1412500 w 2156511"/>
              <a:gd name="connsiteY12" fmla="*/ 4265827 h 4730345"/>
              <a:gd name="connsiteX13" fmla="*/ 1342161 w 2156511"/>
              <a:gd name="connsiteY13" fmla="*/ 4015734 h 4730345"/>
              <a:gd name="connsiteX14" fmla="*/ 1342160 w 2156511"/>
              <a:gd name="connsiteY14" fmla="*/ 4429950 h 4730345"/>
              <a:gd name="connsiteX15" fmla="*/ 1181946 w 2156511"/>
              <a:gd name="connsiteY15" fmla="*/ 4132965 h 4730345"/>
              <a:gd name="connsiteX16" fmla="*/ 1045176 w 2156511"/>
              <a:gd name="connsiteY16" fmla="*/ 3824258 h 4730345"/>
              <a:gd name="connsiteX17" fmla="*/ 982653 w 2156511"/>
              <a:gd name="connsiteY17" fmla="*/ 3871150 h 4730345"/>
              <a:gd name="connsiteX18" fmla="*/ 978746 w 2156511"/>
              <a:gd name="connsiteY18" fmla="*/ 3968841 h 4730345"/>
              <a:gd name="connsiteX19" fmla="*/ 897548 w 2156511"/>
              <a:gd name="connsiteY19" fmla="*/ 3954987 h 4730345"/>
              <a:gd name="connsiteX20" fmla="*/ 836293 w 2156511"/>
              <a:gd name="connsiteY20" fmla="*/ 3800913 h 4730345"/>
              <a:gd name="connsiteX21" fmla="*/ 770978 w 2156511"/>
              <a:gd name="connsiteY21" fmla="*/ 4186861 h 4730345"/>
              <a:gd name="connsiteX22" fmla="*/ 687851 w 2156511"/>
              <a:gd name="connsiteY22" fmla="*/ 3854353 h 4730345"/>
              <a:gd name="connsiteX23" fmla="*/ 616599 w 2156511"/>
              <a:gd name="connsiteY23" fmla="*/ 4234363 h 4730345"/>
              <a:gd name="connsiteX24" fmla="*/ 449113 w 2156511"/>
              <a:gd name="connsiteY24" fmla="*/ 4124363 h 4730345"/>
              <a:gd name="connsiteX25" fmla="*/ 271836 w 2156511"/>
              <a:gd name="connsiteY25" fmla="*/ 2666694 h 4730345"/>
              <a:gd name="connsiteX26" fmla="*/ 296738 w 2156511"/>
              <a:gd name="connsiteY26" fmla="*/ 3858868 h 4730345"/>
              <a:gd name="connsiteX27" fmla="*/ 199413 w 2156511"/>
              <a:gd name="connsiteY27" fmla="*/ 2499770 h 4730345"/>
              <a:gd name="connsiteX28" fmla="*/ 141200 w 2156511"/>
              <a:gd name="connsiteY28" fmla="*/ 2792010 h 4730345"/>
              <a:gd name="connsiteX29" fmla="*/ 77048 w 2156511"/>
              <a:gd name="connsiteY29" fmla="*/ 2452269 h 4730345"/>
              <a:gd name="connsiteX30" fmla="*/ 21288 w 2156511"/>
              <a:gd name="connsiteY30" fmla="*/ 2659461 h 4730345"/>
              <a:gd name="connsiteX31" fmla="*/ 52521 w 2156511"/>
              <a:gd name="connsiteY31" fmla="*/ 1900862 h 4730345"/>
              <a:gd name="connsiteX32" fmla="*/ 117443 w 2156511"/>
              <a:gd name="connsiteY32" fmla="*/ 1989801 h 4730345"/>
              <a:gd name="connsiteX0" fmla="*/ 117443 w 2156133"/>
              <a:gd name="connsiteY0" fmla="*/ 1989801 h 4730345"/>
              <a:gd name="connsiteX1" fmla="*/ 100021 w 2156133"/>
              <a:gd name="connsiteY1" fmla="*/ 1782108 h 4730345"/>
              <a:gd name="connsiteX2" fmla="*/ 147523 w 2156133"/>
              <a:gd name="connsiteY2" fmla="*/ 915209 h 4730345"/>
              <a:gd name="connsiteX3" fmla="*/ 64395 w 2156133"/>
              <a:gd name="connsiteY3" fmla="*/ 897396 h 4730345"/>
              <a:gd name="connsiteX4" fmla="*/ 64856 w 2156133"/>
              <a:gd name="connsiteY4" fmla="*/ 656768 h 4730345"/>
              <a:gd name="connsiteX5" fmla="*/ 115977 w 2156133"/>
              <a:gd name="connsiteY5" fmla="*/ 270194 h 4730345"/>
              <a:gd name="connsiteX6" fmla="*/ 633180 w 2156133"/>
              <a:gd name="connsiteY6" fmla="*/ 543328 h 4730345"/>
              <a:gd name="connsiteX7" fmla="*/ 1055600 w 2156133"/>
              <a:gd name="connsiteY7" fmla="*/ 0 h 4730345"/>
              <a:gd name="connsiteX8" fmla="*/ 1478020 w 2156133"/>
              <a:gd name="connsiteY8" fmla="*/ 543328 h 4730345"/>
              <a:gd name="connsiteX9" fmla="*/ 2155539 w 2156133"/>
              <a:gd name="connsiteY9" fmla="*/ 543327 h 4730345"/>
              <a:gd name="connsiteX10" fmla="*/ 1768099 w 2156133"/>
              <a:gd name="connsiteY10" fmla="*/ 4668319 h 4730345"/>
              <a:gd name="connsiteX11" fmla="*/ 1420315 w 2156133"/>
              <a:gd name="connsiteY11" fmla="*/ 3519458 h 4730345"/>
              <a:gd name="connsiteX12" fmla="*/ 1412500 w 2156133"/>
              <a:gd name="connsiteY12" fmla="*/ 4265827 h 4730345"/>
              <a:gd name="connsiteX13" fmla="*/ 1342161 w 2156133"/>
              <a:gd name="connsiteY13" fmla="*/ 4015734 h 4730345"/>
              <a:gd name="connsiteX14" fmla="*/ 1342160 w 2156133"/>
              <a:gd name="connsiteY14" fmla="*/ 4429950 h 4730345"/>
              <a:gd name="connsiteX15" fmla="*/ 1181946 w 2156133"/>
              <a:gd name="connsiteY15" fmla="*/ 4132965 h 4730345"/>
              <a:gd name="connsiteX16" fmla="*/ 1045176 w 2156133"/>
              <a:gd name="connsiteY16" fmla="*/ 3824258 h 4730345"/>
              <a:gd name="connsiteX17" fmla="*/ 982653 w 2156133"/>
              <a:gd name="connsiteY17" fmla="*/ 3871150 h 4730345"/>
              <a:gd name="connsiteX18" fmla="*/ 978746 w 2156133"/>
              <a:gd name="connsiteY18" fmla="*/ 3968841 h 4730345"/>
              <a:gd name="connsiteX19" fmla="*/ 897548 w 2156133"/>
              <a:gd name="connsiteY19" fmla="*/ 3954987 h 4730345"/>
              <a:gd name="connsiteX20" fmla="*/ 836293 w 2156133"/>
              <a:gd name="connsiteY20" fmla="*/ 3800913 h 4730345"/>
              <a:gd name="connsiteX21" fmla="*/ 770978 w 2156133"/>
              <a:gd name="connsiteY21" fmla="*/ 4186861 h 4730345"/>
              <a:gd name="connsiteX22" fmla="*/ 687851 w 2156133"/>
              <a:gd name="connsiteY22" fmla="*/ 3854353 h 4730345"/>
              <a:gd name="connsiteX23" fmla="*/ 616599 w 2156133"/>
              <a:gd name="connsiteY23" fmla="*/ 4234363 h 4730345"/>
              <a:gd name="connsiteX24" fmla="*/ 449113 w 2156133"/>
              <a:gd name="connsiteY24" fmla="*/ 4124363 h 4730345"/>
              <a:gd name="connsiteX25" fmla="*/ 271836 w 2156133"/>
              <a:gd name="connsiteY25" fmla="*/ 2666694 h 4730345"/>
              <a:gd name="connsiteX26" fmla="*/ 296738 w 2156133"/>
              <a:gd name="connsiteY26" fmla="*/ 3858868 h 4730345"/>
              <a:gd name="connsiteX27" fmla="*/ 199413 w 2156133"/>
              <a:gd name="connsiteY27" fmla="*/ 2499770 h 4730345"/>
              <a:gd name="connsiteX28" fmla="*/ 141200 w 2156133"/>
              <a:gd name="connsiteY28" fmla="*/ 2792010 h 4730345"/>
              <a:gd name="connsiteX29" fmla="*/ 77048 w 2156133"/>
              <a:gd name="connsiteY29" fmla="*/ 2452269 h 4730345"/>
              <a:gd name="connsiteX30" fmla="*/ 21288 w 2156133"/>
              <a:gd name="connsiteY30" fmla="*/ 2659461 h 4730345"/>
              <a:gd name="connsiteX31" fmla="*/ 52521 w 2156133"/>
              <a:gd name="connsiteY31" fmla="*/ 1900862 h 4730345"/>
              <a:gd name="connsiteX32" fmla="*/ 117443 w 2156133"/>
              <a:gd name="connsiteY32" fmla="*/ 1989801 h 4730345"/>
              <a:gd name="connsiteX0" fmla="*/ 117443 w 2159563"/>
              <a:gd name="connsiteY0" fmla="*/ 1989801 h 4730345"/>
              <a:gd name="connsiteX1" fmla="*/ 100021 w 2159563"/>
              <a:gd name="connsiteY1" fmla="*/ 1782108 h 4730345"/>
              <a:gd name="connsiteX2" fmla="*/ 147523 w 2159563"/>
              <a:gd name="connsiteY2" fmla="*/ 915209 h 4730345"/>
              <a:gd name="connsiteX3" fmla="*/ 64395 w 2159563"/>
              <a:gd name="connsiteY3" fmla="*/ 897396 h 4730345"/>
              <a:gd name="connsiteX4" fmla="*/ 64856 w 2159563"/>
              <a:gd name="connsiteY4" fmla="*/ 656768 h 4730345"/>
              <a:gd name="connsiteX5" fmla="*/ 115977 w 2159563"/>
              <a:gd name="connsiteY5" fmla="*/ 270194 h 4730345"/>
              <a:gd name="connsiteX6" fmla="*/ 633180 w 2159563"/>
              <a:gd name="connsiteY6" fmla="*/ 543328 h 4730345"/>
              <a:gd name="connsiteX7" fmla="*/ 1055600 w 2159563"/>
              <a:gd name="connsiteY7" fmla="*/ 0 h 4730345"/>
              <a:gd name="connsiteX8" fmla="*/ 1478020 w 2159563"/>
              <a:gd name="connsiteY8" fmla="*/ 543328 h 4730345"/>
              <a:gd name="connsiteX9" fmla="*/ 2155539 w 2159563"/>
              <a:gd name="connsiteY9" fmla="*/ 543327 h 4730345"/>
              <a:gd name="connsiteX10" fmla="*/ 1646960 w 2159563"/>
              <a:gd name="connsiteY10" fmla="*/ 3265458 h 4730345"/>
              <a:gd name="connsiteX11" fmla="*/ 1768099 w 2159563"/>
              <a:gd name="connsiteY11" fmla="*/ 4668319 h 4730345"/>
              <a:gd name="connsiteX12" fmla="*/ 1420315 w 2159563"/>
              <a:gd name="connsiteY12" fmla="*/ 3519458 h 4730345"/>
              <a:gd name="connsiteX13" fmla="*/ 1412500 w 2159563"/>
              <a:gd name="connsiteY13" fmla="*/ 4265827 h 4730345"/>
              <a:gd name="connsiteX14" fmla="*/ 1342161 w 2159563"/>
              <a:gd name="connsiteY14" fmla="*/ 4015734 h 4730345"/>
              <a:gd name="connsiteX15" fmla="*/ 1342160 w 2159563"/>
              <a:gd name="connsiteY15" fmla="*/ 4429950 h 4730345"/>
              <a:gd name="connsiteX16" fmla="*/ 1181946 w 2159563"/>
              <a:gd name="connsiteY16" fmla="*/ 4132965 h 4730345"/>
              <a:gd name="connsiteX17" fmla="*/ 1045176 w 2159563"/>
              <a:gd name="connsiteY17" fmla="*/ 3824258 h 4730345"/>
              <a:gd name="connsiteX18" fmla="*/ 982653 w 2159563"/>
              <a:gd name="connsiteY18" fmla="*/ 3871150 h 4730345"/>
              <a:gd name="connsiteX19" fmla="*/ 978746 w 2159563"/>
              <a:gd name="connsiteY19" fmla="*/ 3968841 h 4730345"/>
              <a:gd name="connsiteX20" fmla="*/ 897548 w 2159563"/>
              <a:gd name="connsiteY20" fmla="*/ 3954987 h 4730345"/>
              <a:gd name="connsiteX21" fmla="*/ 836293 w 2159563"/>
              <a:gd name="connsiteY21" fmla="*/ 3800913 h 4730345"/>
              <a:gd name="connsiteX22" fmla="*/ 770978 w 2159563"/>
              <a:gd name="connsiteY22" fmla="*/ 4186861 h 4730345"/>
              <a:gd name="connsiteX23" fmla="*/ 687851 w 2159563"/>
              <a:gd name="connsiteY23" fmla="*/ 3854353 h 4730345"/>
              <a:gd name="connsiteX24" fmla="*/ 616599 w 2159563"/>
              <a:gd name="connsiteY24" fmla="*/ 4234363 h 4730345"/>
              <a:gd name="connsiteX25" fmla="*/ 449113 w 2159563"/>
              <a:gd name="connsiteY25" fmla="*/ 4124363 h 4730345"/>
              <a:gd name="connsiteX26" fmla="*/ 271836 w 2159563"/>
              <a:gd name="connsiteY26" fmla="*/ 2666694 h 4730345"/>
              <a:gd name="connsiteX27" fmla="*/ 296738 w 2159563"/>
              <a:gd name="connsiteY27" fmla="*/ 3858868 h 4730345"/>
              <a:gd name="connsiteX28" fmla="*/ 199413 w 2159563"/>
              <a:gd name="connsiteY28" fmla="*/ 2499770 h 4730345"/>
              <a:gd name="connsiteX29" fmla="*/ 141200 w 2159563"/>
              <a:gd name="connsiteY29" fmla="*/ 2792010 h 4730345"/>
              <a:gd name="connsiteX30" fmla="*/ 77048 w 2159563"/>
              <a:gd name="connsiteY30" fmla="*/ 2452269 h 4730345"/>
              <a:gd name="connsiteX31" fmla="*/ 21288 w 2159563"/>
              <a:gd name="connsiteY31" fmla="*/ 2659461 h 4730345"/>
              <a:gd name="connsiteX32" fmla="*/ 52521 w 2159563"/>
              <a:gd name="connsiteY32" fmla="*/ 1900862 h 4730345"/>
              <a:gd name="connsiteX33" fmla="*/ 117443 w 2159563"/>
              <a:gd name="connsiteY33" fmla="*/ 1989801 h 4730345"/>
              <a:gd name="connsiteX0" fmla="*/ 117443 w 2159563"/>
              <a:gd name="connsiteY0" fmla="*/ 1989801 h 4730345"/>
              <a:gd name="connsiteX1" fmla="*/ 100021 w 2159563"/>
              <a:gd name="connsiteY1" fmla="*/ 1782108 h 4730345"/>
              <a:gd name="connsiteX2" fmla="*/ 147523 w 2159563"/>
              <a:gd name="connsiteY2" fmla="*/ 915209 h 4730345"/>
              <a:gd name="connsiteX3" fmla="*/ 64395 w 2159563"/>
              <a:gd name="connsiteY3" fmla="*/ 897396 h 4730345"/>
              <a:gd name="connsiteX4" fmla="*/ 64856 w 2159563"/>
              <a:gd name="connsiteY4" fmla="*/ 656768 h 4730345"/>
              <a:gd name="connsiteX5" fmla="*/ 115977 w 2159563"/>
              <a:gd name="connsiteY5" fmla="*/ 270194 h 4730345"/>
              <a:gd name="connsiteX6" fmla="*/ 633180 w 2159563"/>
              <a:gd name="connsiteY6" fmla="*/ 543328 h 4730345"/>
              <a:gd name="connsiteX7" fmla="*/ 1055600 w 2159563"/>
              <a:gd name="connsiteY7" fmla="*/ 0 h 4730345"/>
              <a:gd name="connsiteX8" fmla="*/ 1478020 w 2159563"/>
              <a:gd name="connsiteY8" fmla="*/ 543328 h 4730345"/>
              <a:gd name="connsiteX9" fmla="*/ 2155539 w 2159563"/>
              <a:gd name="connsiteY9" fmla="*/ 543327 h 4730345"/>
              <a:gd name="connsiteX10" fmla="*/ 1646960 w 2159563"/>
              <a:gd name="connsiteY10" fmla="*/ 3265458 h 4730345"/>
              <a:gd name="connsiteX11" fmla="*/ 1768099 w 2159563"/>
              <a:gd name="connsiteY11" fmla="*/ 4668319 h 4730345"/>
              <a:gd name="connsiteX12" fmla="*/ 1420315 w 2159563"/>
              <a:gd name="connsiteY12" fmla="*/ 3519458 h 4730345"/>
              <a:gd name="connsiteX13" fmla="*/ 1412500 w 2159563"/>
              <a:gd name="connsiteY13" fmla="*/ 4265827 h 4730345"/>
              <a:gd name="connsiteX14" fmla="*/ 1342161 w 2159563"/>
              <a:gd name="connsiteY14" fmla="*/ 4015734 h 4730345"/>
              <a:gd name="connsiteX15" fmla="*/ 1342160 w 2159563"/>
              <a:gd name="connsiteY15" fmla="*/ 4429950 h 4730345"/>
              <a:gd name="connsiteX16" fmla="*/ 1181946 w 2159563"/>
              <a:gd name="connsiteY16" fmla="*/ 4132965 h 4730345"/>
              <a:gd name="connsiteX17" fmla="*/ 1045176 w 2159563"/>
              <a:gd name="connsiteY17" fmla="*/ 3824258 h 4730345"/>
              <a:gd name="connsiteX18" fmla="*/ 982653 w 2159563"/>
              <a:gd name="connsiteY18" fmla="*/ 3871150 h 4730345"/>
              <a:gd name="connsiteX19" fmla="*/ 978746 w 2159563"/>
              <a:gd name="connsiteY19" fmla="*/ 3968841 h 4730345"/>
              <a:gd name="connsiteX20" fmla="*/ 897548 w 2159563"/>
              <a:gd name="connsiteY20" fmla="*/ 3954987 h 4730345"/>
              <a:gd name="connsiteX21" fmla="*/ 836293 w 2159563"/>
              <a:gd name="connsiteY21" fmla="*/ 3800913 h 4730345"/>
              <a:gd name="connsiteX22" fmla="*/ 770978 w 2159563"/>
              <a:gd name="connsiteY22" fmla="*/ 4186861 h 4730345"/>
              <a:gd name="connsiteX23" fmla="*/ 687851 w 2159563"/>
              <a:gd name="connsiteY23" fmla="*/ 3854353 h 4730345"/>
              <a:gd name="connsiteX24" fmla="*/ 616599 w 2159563"/>
              <a:gd name="connsiteY24" fmla="*/ 4234363 h 4730345"/>
              <a:gd name="connsiteX25" fmla="*/ 449113 w 2159563"/>
              <a:gd name="connsiteY25" fmla="*/ 4124363 h 4730345"/>
              <a:gd name="connsiteX26" fmla="*/ 271836 w 2159563"/>
              <a:gd name="connsiteY26" fmla="*/ 2666694 h 4730345"/>
              <a:gd name="connsiteX27" fmla="*/ 296738 w 2159563"/>
              <a:gd name="connsiteY27" fmla="*/ 3858868 h 4730345"/>
              <a:gd name="connsiteX28" fmla="*/ 199413 w 2159563"/>
              <a:gd name="connsiteY28" fmla="*/ 2499770 h 4730345"/>
              <a:gd name="connsiteX29" fmla="*/ 141200 w 2159563"/>
              <a:gd name="connsiteY29" fmla="*/ 2792010 h 4730345"/>
              <a:gd name="connsiteX30" fmla="*/ 77048 w 2159563"/>
              <a:gd name="connsiteY30" fmla="*/ 2452269 h 4730345"/>
              <a:gd name="connsiteX31" fmla="*/ 21288 w 2159563"/>
              <a:gd name="connsiteY31" fmla="*/ 2659461 h 4730345"/>
              <a:gd name="connsiteX32" fmla="*/ 52521 w 2159563"/>
              <a:gd name="connsiteY32" fmla="*/ 1900862 h 4730345"/>
              <a:gd name="connsiteX33" fmla="*/ 117443 w 2159563"/>
              <a:gd name="connsiteY33" fmla="*/ 1989801 h 4730345"/>
              <a:gd name="connsiteX0" fmla="*/ 117443 w 2159289"/>
              <a:gd name="connsiteY0" fmla="*/ 1989801 h 4730345"/>
              <a:gd name="connsiteX1" fmla="*/ 100021 w 2159289"/>
              <a:gd name="connsiteY1" fmla="*/ 1782108 h 4730345"/>
              <a:gd name="connsiteX2" fmla="*/ 147523 w 2159289"/>
              <a:gd name="connsiteY2" fmla="*/ 915209 h 4730345"/>
              <a:gd name="connsiteX3" fmla="*/ 64395 w 2159289"/>
              <a:gd name="connsiteY3" fmla="*/ 897396 h 4730345"/>
              <a:gd name="connsiteX4" fmla="*/ 64856 w 2159289"/>
              <a:gd name="connsiteY4" fmla="*/ 656768 h 4730345"/>
              <a:gd name="connsiteX5" fmla="*/ 115977 w 2159289"/>
              <a:gd name="connsiteY5" fmla="*/ 270194 h 4730345"/>
              <a:gd name="connsiteX6" fmla="*/ 633180 w 2159289"/>
              <a:gd name="connsiteY6" fmla="*/ 543328 h 4730345"/>
              <a:gd name="connsiteX7" fmla="*/ 1055600 w 2159289"/>
              <a:gd name="connsiteY7" fmla="*/ 0 h 4730345"/>
              <a:gd name="connsiteX8" fmla="*/ 1478020 w 2159289"/>
              <a:gd name="connsiteY8" fmla="*/ 543328 h 4730345"/>
              <a:gd name="connsiteX9" fmla="*/ 2155539 w 2159289"/>
              <a:gd name="connsiteY9" fmla="*/ 543327 h 4730345"/>
              <a:gd name="connsiteX10" fmla="*/ 1607883 w 2159289"/>
              <a:gd name="connsiteY10" fmla="*/ 3269366 h 4730345"/>
              <a:gd name="connsiteX11" fmla="*/ 1768099 w 2159289"/>
              <a:gd name="connsiteY11" fmla="*/ 4668319 h 4730345"/>
              <a:gd name="connsiteX12" fmla="*/ 1420315 w 2159289"/>
              <a:gd name="connsiteY12" fmla="*/ 3519458 h 4730345"/>
              <a:gd name="connsiteX13" fmla="*/ 1412500 w 2159289"/>
              <a:gd name="connsiteY13" fmla="*/ 4265827 h 4730345"/>
              <a:gd name="connsiteX14" fmla="*/ 1342161 w 2159289"/>
              <a:gd name="connsiteY14" fmla="*/ 4015734 h 4730345"/>
              <a:gd name="connsiteX15" fmla="*/ 1342160 w 2159289"/>
              <a:gd name="connsiteY15" fmla="*/ 4429950 h 4730345"/>
              <a:gd name="connsiteX16" fmla="*/ 1181946 w 2159289"/>
              <a:gd name="connsiteY16" fmla="*/ 4132965 h 4730345"/>
              <a:gd name="connsiteX17" fmla="*/ 1045176 w 2159289"/>
              <a:gd name="connsiteY17" fmla="*/ 3824258 h 4730345"/>
              <a:gd name="connsiteX18" fmla="*/ 982653 w 2159289"/>
              <a:gd name="connsiteY18" fmla="*/ 3871150 h 4730345"/>
              <a:gd name="connsiteX19" fmla="*/ 978746 w 2159289"/>
              <a:gd name="connsiteY19" fmla="*/ 3968841 h 4730345"/>
              <a:gd name="connsiteX20" fmla="*/ 897548 w 2159289"/>
              <a:gd name="connsiteY20" fmla="*/ 3954987 h 4730345"/>
              <a:gd name="connsiteX21" fmla="*/ 836293 w 2159289"/>
              <a:gd name="connsiteY21" fmla="*/ 3800913 h 4730345"/>
              <a:gd name="connsiteX22" fmla="*/ 770978 w 2159289"/>
              <a:gd name="connsiteY22" fmla="*/ 4186861 h 4730345"/>
              <a:gd name="connsiteX23" fmla="*/ 687851 w 2159289"/>
              <a:gd name="connsiteY23" fmla="*/ 3854353 h 4730345"/>
              <a:gd name="connsiteX24" fmla="*/ 616599 w 2159289"/>
              <a:gd name="connsiteY24" fmla="*/ 4234363 h 4730345"/>
              <a:gd name="connsiteX25" fmla="*/ 449113 w 2159289"/>
              <a:gd name="connsiteY25" fmla="*/ 4124363 h 4730345"/>
              <a:gd name="connsiteX26" fmla="*/ 271836 w 2159289"/>
              <a:gd name="connsiteY26" fmla="*/ 2666694 h 4730345"/>
              <a:gd name="connsiteX27" fmla="*/ 296738 w 2159289"/>
              <a:gd name="connsiteY27" fmla="*/ 3858868 h 4730345"/>
              <a:gd name="connsiteX28" fmla="*/ 199413 w 2159289"/>
              <a:gd name="connsiteY28" fmla="*/ 2499770 h 4730345"/>
              <a:gd name="connsiteX29" fmla="*/ 141200 w 2159289"/>
              <a:gd name="connsiteY29" fmla="*/ 2792010 h 4730345"/>
              <a:gd name="connsiteX30" fmla="*/ 77048 w 2159289"/>
              <a:gd name="connsiteY30" fmla="*/ 2452269 h 4730345"/>
              <a:gd name="connsiteX31" fmla="*/ 21288 w 2159289"/>
              <a:gd name="connsiteY31" fmla="*/ 2659461 h 4730345"/>
              <a:gd name="connsiteX32" fmla="*/ 52521 w 2159289"/>
              <a:gd name="connsiteY32" fmla="*/ 1900862 h 4730345"/>
              <a:gd name="connsiteX33" fmla="*/ 117443 w 2159289"/>
              <a:gd name="connsiteY33" fmla="*/ 1989801 h 4730345"/>
              <a:gd name="connsiteX0" fmla="*/ 117443 w 2159396"/>
              <a:gd name="connsiteY0" fmla="*/ 1989801 h 4730345"/>
              <a:gd name="connsiteX1" fmla="*/ 100021 w 2159396"/>
              <a:gd name="connsiteY1" fmla="*/ 1782108 h 4730345"/>
              <a:gd name="connsiteX2" fmla="*/ 147523 w 2159396"/>
              <a:gd name="connsiteY2" fmla="*/ 915209 h 4730345"/>
              <a:gd name="connsiteX3" fmla="*/ 64395 w 2159396"/>
              <a:gd name="connsiteY3" fmla="*/ 897396 h 4730345"/>
              <a:gd name="connsiteX4" fmla="*/ 64856 w 2159396"/>
              <a:gd name="connsiteY4" fmla="*/ 656768 h 4730345"/>
              <a:gd name="connsiteX5" fmla="*/ 115977 w 2159396"/>
              <a:gd name="connsiteY5" fmla="*/ 270194 h 4730345"/>
              <a:gd name="connsiteX6" fmla="*/ 633180 w 2159396"/>
              <a:gd name="connsiteY6" fmla="*/ 543328 h 4730345"/>
              <a:gd name="connsiteX7" fmla="*/ 1055600 w 2159396"/>
              <a:gd name="connsiteY7" fmla="*/ 0 h 4730345"/>
              <a:gd name="connsiteX8" fmla="*/ 1478020 w 2159396"/>
              <a:gd name="connsiteY8" fmla="*/ 543328 h 4730345"/>
              <a:gd name="connsiteX9" fmla="*/ 2155539 w 2159396"/>
              <a:gd name="connsiteY9" fmla="*/ 543327 h 4730345"/>
              <a:gd name="connsiteX10" fmla="*/ 1850160 w 2159396"/>
              <a:gd name="connsiteY10" fmla="*/ 3480381 h 4730345"/>
              <a:gd name="connsiteX11" fmla="*/ 1607883 w 2159396"/>
              <a:gd name="connsiteY11" fmla="*/ 3269366 h 4730345"/>
              <a:gd name="connsiteX12" fmla="*/ 1768099 w 2159396"/>
              <a:gd name="connsiteY12" fmla="*/ 4668319 h 4730345"/>
              <a:gd name="connsiteX13" fmla="*/ 1420315 w 2159396"/>
              <a:gd name="connsiteY13" fmla="*/ 3519458 h 4730345"/>
              <a:gd name="connsiteX14" fmla="*/ 1412500 w 2159396"/>
              <a:gd name="connsiteY14" fmla="*/ 4265827 h 4730345"/>
              <a:gd name="connsiteX15" fmla="*/ 1342161 w 2159396"/>
              <a:gd name="connsiteY15" fmla="*/ 4015734 h 4730345"/>
              <a:gd name="connsiteX16" fmla="*/ 1342160 w 2159396"/>
              <a:gd name="connsiteY16" fmla="*/ 4429950 h 4730345"/>
              <a:gd name="connsiteX17" fmla="*/ 1181946 w 2159396"/>
              <a:gd name="connsiteY17" fmla="*/ 4132965 h 4730345"/>
              <a:gd name="connsiteX18" fmla="*/ 1045176 w 2159396"/>
              <a:gd name="connsiteY18" fmla="*/ 3824258 h 4730345"/>
              <a:gd name="connsiteX19" fmla="*/ 982653 w 2159396"/>
              <a:gd name="connsiteY19" fmla="*/ 3871150 h 4730345"/>
              <a:gd name="connsiteX20" fmla="*/ 978746 w 2159396"/>
              <a:gd name="connsiteY20" fmla="*/ 3968841 h 4730345"/>
              <a:gd name="connsiteX21" fmla="*/ 897548 w 2159396"/>
              <a:gd name="connsiteY21" fmla="*/ 3954987 h 4730345"/>
              <a:gd name="connsiteX22" fmla="*/ 836293 w 2159396"/>
              <a:gd name="connsiteY22" fmla="*/ 3800913 h 4730345"/>
              <a:gd name="connsiteX23" fmla="*/ 770978 w 2159396"/>
              <a:gd name="connsiteY23" fmla="*/ 4186861 h 4730345"/>
              <a:gd name="connsiteX24" fmla="*/ 687851 w 2159396"/>
              <a:gd name="connsiteY24" fmla="*/ 3854353 h 4730345"/>
              <a:gd name="connsiteX25" fmla="*/ 616599 w 2159396"/>
              <a:gd name="connsiteY25" fmla="*/ 4234363 h 4730345"/>
              <a:gd name="connsiteX26" fmla="*/ 449113 w 2159396"/>
              <a:gd name="connsiteY26" fmla="*/ 4124363 h 4730345"/>
              <a:gd name="connsiteX27" fmla="*/ 271836 w 2159396"/>
              <a:gd name="connsiteY27" fmla="*/ 2666694 h 4730345"/>
              <a:gd name="connsiteX28" fmla="*/ 296738 w 2159396"/>
              <a:gd name="connsiteY28" fmla="*/ 3858868 h 4730345"/>
              <a:gd name="connsiteX29" fmla="*/ 199413 w 2159396"/>
              <a:gd name="connsiteY29" fmla="*/ 2499770 h 4730345"/>
              <a:gd name="connsiteX30" fmla="*/ 141200 w 2159396"/>
              <a:gd name="connsiteY30" fmla="*/ 2792010 h 4730345"/>
              <a:gd name="connsiteX31" fmla="*/ 77048 w 2159396"/>
              <a:gd name="connsiteY31" fmla="*/ 2452269 h 4730345"/>
              <a:gd name="connsiteX32" fmla="*/ 21288 w 2159396"/>
              <a:gd name="connsiteY32" fmla="*/ 2659461 h 4730345"/>
              <a:gd name="connsiteX33" fmla="*/ 52521 w 2159396"/>
              <a:gd name="connsiteY33" fmla="*/ 1900862 h 4730345"/>
              <a:gd name="connsiteX34" fmla="*/ 117443 w 2159396"/>
              <a:gd name="connsiteY34" fmla="*/ 1989801 h 4730345"/>
              <a:gd name="connsiteX0" fmla="*/ 117443 w 2158402"/>
              <a:gd name="connsiteY0" fmla="*/ 1989801 h 4730345"/>
              <a:gd name="connsiteX1" fmla="*/ 100021 w 2158402"/>
              <a:gd name="connsiteY1" fmla="*/ 1782108 h 4730345"/>
              <a:gd name="connsiteX2" fmla="*/ 147523 w 2158402"/>
              <a:gd name="connsiteY2" fmla="*/ 915209 h 4730345"/>
              <a:gd name="connsiteX3" fmla="*/ 64395 w 2158402"/>
              <a:gd name="connsiteY3" fmla="*/ 897396 h 4730345"/>
              <a:gd name="connsiteX4" fmla="*/ 64856 w 2158402"/>
              <a:gd name="connsiteY4" fmla="*/ 656768 h 4730345"/>
              <a:gd name="connsiteX5" fmla="*/ 115977 w 2158402"/>
              <a:gd name="connsiteY5" fmla="*/ 270194 h 4730345"/>
              <a:gd name="connsiteX6" fmla="*/ 633180 w 2158402"/>
              <a:gd name="connsiteY6" fmla="*/ 543328 h 4730345"/>
              <a:gd name="connsiteX7" fmla="*/ 1055600 w 2158402"/>
              <a:gd name="connsiteY7" fmla="*/ 0 h 4730345"/>
              <a:gd name="connsiteX8" fmla="*/ 1478020 w 2158402"/>
              <a:gd name="connsiteY8" fmla="*/ 543328 h 4730345"/>
              <a:gd name="connsiteX9" fmla="*/ 2155539 w 2158402"/>
              <a:gd name="connsiteY9" fmla="*/ 543327 h 4730345"/>
              <a:gd name="connsiteX10" fmla="*/ 1752468 w 2158402"/>
              <a:gd name="connsiteY10" fmla="*/ 3863335 h 4730345"/>
              <a:gd name="connsiteX11" fmla="*/ 1607883 w 2158402"/>
              <a:gd name="connsiteY11" fmla="*/ 3269366 h 4730345"/>
              <a:gd name="connsiteX12" fmla="*/ 1768099 w 2158402"/>
              <a:gd name="connsiteY12" fmla="*/ 4668319 h 4730345"/>
              <a:gd name="connsiteX13" fmla="*/ 1420315 w 2158402"/>
              <a:gd name="connsiteY13" fmla="*/ 3519458 h 4730345"/>
              <a:gd name="connsiteX14" fmla="*/ 1412500 w 2158402"/>
              <a:gd name="connsiteY14" fmla="*/ 4265827 h 4730345"/>
              <a:gd name="connsiteX15" fmla="*/ 1342161 w 2158402"/>
              <a:gd name="connsiteY15" fmla="*/ 4015734 h 4730345"/>
              <a:gd name="connsiteX16" fmla="*/ 1342160 w 2158402"/>
              <a:gd name="connsiteY16" fmla="*/ 4429950 h 4730345"/>
              <a:gd name="connsiteX17" fmla="*/ 1181946 w 2158402"/>
              <a:gd name="connsiteY17" fmla="*/ 4132965 h 4730345"/>
              <a:gd name="connsiteX18" fmla="*/ 1045176 w 2158402"/>
              <a:gd name="connsiteY18" fmla="*/ 3824258 h 4730345"/>
              <a:gd name="connsiteX19" fmla="*/ 982653 w 2158402"/>
              <a:gd name="connsiteY19" fmla="*/ 3871150 h 4730345"/>
              <a:gd name="connsiteX20" fmla="*/ 978746 w 2158402"/>
              <a:gd name="connsiteY20" fmla="*/ 3968841 h 4730345"/>
              <a:gd name="connsiteX21" fmla="*/ 897548 w 2158402"/>
              <a:gd name="connsiteY21" fmla="*/ 3954987 h 4730345"/>
              <a:gd name="connsiteX22" fmla="*/ 836293 w 2158402"/>
              <a:gd name="connsiteY22" fmla="*/ 3800913 h 4730345"/>
              <a:gd name="connsiteX23" fmla="*/ 770978 w 2158402"/>
              <a:gd name="connsiteY23" fmla="*/ 4186861 h 4730345"/>
              <a:gd name="connsiteX24" fmla="*/ 687851 w 2158402"/>
              <a:gd name="connsiteY24" fmla="*/ 3854353 h 4730345"/>
              <a:gd name="connsiteX25" fmla="*/ 616599 w 2158402"/>
              <a:gd name="connsiteY25" fmla="*/ 4234363 h 4730345"/>
              <a:gd name="connsiteX26" fmla="*/ 449113 w 2158402"/>
              <a:gd name="connsiteY26" fmla="*/ 4124363 h 4730345"/>
              <a:gd name="connsiteX27" fmla="*/ 271836 w 2158402"/>
              <a:gd name="connsiteY27" fmla="*/ 2666694 h 4730345"/>
              <a:gd name="connsiteX28" fmla="*/ 296738 w 2158402"/>
              <a:gd name="connsiteY28" fmla="*/ 3858868 h 4730345"/>
              <a:gd name="connsiteX29" fmla="*/ 199413 w 2158402"/>
              <a:gd name="connsiteY29" fmla="*/ 2499770 h 4730345"/>
              <a:gd name="connsiteX30" fmla="*/ 141200 w 2158402"/>
              <a:gd name="connsiteY30" fmla="*/ 2792010 h 4730345"/>
              <a:gd name="connsiteX31" fmla="*/ 77048 w 2158402"/>
              <a:gd name="connsiteY31" fmla="*/ 2452269 h 4730345"/>
              <a:gd name="connsiteX32" fmla="*/ 21288 w 2158402"/>
              <a:gd name="connsiteY32" fmla="*/ 2659461 h 4730345"/>
              <a:gd name="connsiteX33" fmla="*/ 52521 w 2158402"/>
              <a:gd name="connsiteY33" fmla="*/ 1900862 h 4730345"/>
              <a:gd name="connsiteX34" fmla="*/ 117443 w 2158402"/>
              <a:gd name="connsiteY34" fmla="*/ 1989801 h 4730345"/>
              <a:gd name="connsiteX0" fmla="*/ 117443 w 2158402"/>
              <a:gd name="connsiteY0" fmla="*/ 1989801 h 4730345"/>
              <a:gd name="connsiteX1" fmla="*/ 100021 w 2158402"/>
              <a:gd name="connsiteY1" fmla="*/ 1782108 h 4730345"/>
              <a:gd name="connsiteX2" fmla="*/ 147523 w 2158402"/>
              <a:gd name="connsiteY2" fmla="*/ 915209 h 4730345"/>
              <a:gd name="connsiteX3" fmla="*/ 64395 w 2158402"/>
              <a:gd name="connsiteY3" fmla="*/ 897396 h 4730345"/>
              <a:gd name="connsiteX4" fmla="*/ 64856 w 2158402"/>
              <a:gd name="connsiteY4" fmla="*/ 656768 h 4730345"/>
              <a:gd name="connsiteX5" fmla="*/ 115977 w 2158402"/>
              <a:gd name="connsiteY5" fmla="*/ 270194 h 4730345"/>
              <a:gd name="connsiteX6" fmla="*/ 633180 w 2158402"/>
              <a:gd name="connsiteY6" fmla="*/ 543328 h 4730345"/>
              <a:gd name="connsiteX7" fmla="*/ 1055600 w 2158402"/>
              <a:gd name="connsiteY7" fmla="*/ 0 h 4730345"/>
              <a:gd name="connsiteX8" fmla="*/ 1478020 w 2158402"/>
              <a:gd name="connsiteY8" fmla="*/ 543328 h 4730345"/>
              <a:gd name="connsiteX9" fmla="*/ 2155539 w 2158402"/>
              <a:gd name="connsiteY9" fmla="*/ 543327 h 4730345"/>
              <a:gd name="connsiteX10" fmla="*/ 1752468 w 2158402"/>
              <a:gd name="connsiteY10" fmla="*/ 3863335 h 4730345"/>
              <a:gd name="connsiteX11" fmla="*/ 1607883 w 2158402"/>
              <a:gd name="connsiteY11" fmla="*/ 3269366 h 4730345"/>
              <a:gd name="connsiteX12" fmla="*/ 1768099 w 2158402"/>
              <a:gd name="connsiteY12" fmla="*/ 4668319 h 4730345"/>
              <a:gd name="connsiteX13" fmla="*/ 1420315 w 2158402"/>
              <a:gd name="connsiteY13" fmla="*/ 3519458 h 4730345"/>
              <a:gd name="connsiteX14" fmla="*/ 1412500 w 2158402"/>
              <a:gd name="connsiteY14" fmla="*/ 4265827 h 4730345"/>
              <a:gd name="connsiteX15" fmla="*/ 1342161 w 2158402"/>
              <a:gd name="connsiteY15" fmla="*/ 4015734 h 4730345"/>
              <a:gd name="connsiteX16" fmla="*/ 1342160 w 2158402"/>
              <a:gd name="connsiteY16" fmla="*/ 4429950 h 4730345"/>
              <a:gd name="connsiteX17" fmla="*/ 1181946 w 2158402"/>
              <a:gd name="connsiteY17" fmla="*/ 4132965 h 4730345"/>
              <a:gd name="connsiteX18" fmla="*/ 1045176 w 2158402"/>
              <a:gd name="connsiteY18" fmla="*/ 3824258 h 4730345"/>
              <a:gd name="connsiteX19" fmla="*/ 982653 w 2158402"/>
              <a:gd name="connsiteY19" fmla="*/ 3871150 h 4730345"/>
              <a:gd name="connsiteX20" fmla="*/ 978746 w 2158402"/>
              <a:gd name="connsiteY20" fmla="*/ 3968841 h 4730345"/>
              <a:gd name="connsiteX21" fmla="*/ 897548 w 2158402"/>
              <a:gd name="connsiteY21" fmla="*/ 3954987 h 4730345"/>
              <a:gd name="connsiteX22" fmla="*/ 836293 w 2158402"/>
              <a:gd name="connsiteY22" fmla="*/ 3800913 h 4730345"/>
              <a:gd name="connsiteX23" fmla="*/ 770978 w 2158402"/>
              <a:gd name="connsiteY23" fmla="*/ 4186861 h 4730345"/>
              <a:gd name="connsiteX24" fmla="*/ 687851 w 2158402"/>
              <a:gd name="connsiteY24" fmla="*/ 3854353 h 4730345"/>
              <a:gd name="connsiteX25" fmla="*/ 616599 w 2158402"/>
              <a:gd name="connsiteY25" fmla="*/ 4234363 h 4730345"/>
              <a:gd name="connsiteX26" fmla="*/ 449113 w 2158402"/>
              <a:gd name="connsiteY26" fmla="*/ 4124363 h 4730345"/>
              <a:gd name="connsiteX27" fmla="*/ 271836 w 2158402"/>
              <a:gd name="connsiteY27" fmla="*/ 2666694 h 4730345"/>
              <a:gd name="connsiteX28" fmla="*/ 296738 w 2158402"/>
              <a:gd name="connsiteY28" fmla="*/ 3858868 h 4730345"/>
              <a:gd name="connsiteX29" fmla="*/ 199413 w 2158402"/>
              <a:gd name="connsiteY29" fmla="*/ 2499770 h 4730345"/>
              <a:gd name="connsiteX30" fmla="*/ 141200 w 2158402"/>
              <a:gd name="connsiteY30" fmla="*/ 2792010 h 4730345"/>
              <a:gd name="connsiteX31" fmla="*/ 77048 w 2158402"/>
              <a:gd name="connsiteY31" fmla="*/ 2452269 h 4730345"/>
              <a:gd name="connsiteX32" fmla="*/ 21288 w 2158402"/>
              <a:gd name="connsiteY32" fmla="*/ 2659461 h 4730345"/>
              <a:gd name="connsiteX33" fmla="*/ 52521 w 2158402"/>
              <a:gd name="connsiteY33" fmla="*/ 1900862 h 4730345"/>
              <a:gd name="connsiteX34" fmla="*/ 117443 w 2158402"/>
              <a:gd name="connsiteY34"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689"/>
              <a:gd name="connsiteY0" fmla="*/ 1989801 h 4730345"/>
              <a:gd name="connsiteX1" fmla="*/ 100021 w 2163689"/>
              <a:gd name="connsiteY1" fmla="*/ 1782108 h 4730345"/>
              <a:gd name="connsiteX2" fmla="*/ 147523 w 2163689"/>
              <a:gd name="connsiteY2" fmla="*/ 915209 h 4730345"/>
              <a:gd name="connsiteX3" fmla="*/ 64395 w 2163689"/>
              <a:gd name="connsiteY3" fmla="*/ 897396 h 4730345"/>
              <a:gd name="connsiteX4" fmla="*/ 64856 w 2163689"/>
              <a:gd name="connsiteY4" fmla="*/ 656768 h 4730345"/>
              <a:gd name="connsiteX5" fmla="*/ 115977 w 2163689"/>
              <a:gd name="connsiteY5" fmla="*/ 270194 h 4730345"/>
              <a:gd name="connsiteX6" fmla="*/ 633180 w 2163689"/>
              <a:gd name="connsiteY6" fmla="*/ 543328 h 4730345"/>
              <a:gd name="connsiteX7" fmla="*/ 1055600 w 2163689"/>
              <a:gd name="connsiteY7" fmla="*/ 0 h 4730345"/>
              <a:gd name="connsiteX8" fmla="*/ 1478020 w 2163689"/>
              <a:gd name="connsiteY8" fmla="*/ 543328 h 4730345"/>
              <a:gd name="connsiteX9" fmla="*/ 2155539 w 2163689"/>
              <a:gd name="connsiteY9" fmla="*/ 543327 h 4730345"/>
              <a:gd name="connsiteX10" fmla="*/ 1869697 w 2163689"/>
              <a:gd name="connsiteY10" fmla="*/ 4086073 h 4730345"/>
              <a:gd name="connsiteX11" fmla="*/ 1818898 w 2163689"/>
              <a:gd name="connsiteY11" fmla="*/ 3972750 h 4730345"/>
              <a:gd name="connsiteX12" fmla="*/ 1818898 w 2163689"/>
              <a:gd name="connsiteY12" fmla="*/ 4312719 h 4730345"/>
              <a:gd name="connsiteX13" fmla="*/ 1752468 w 2163689"/>
              <a:gd name="connsiteY13" fmla="*/ 3863335 h 4730345"/>
              <a:gd name="connsiteX14" fmla="*/ 1607883 w 2163689"/>
              <a:gd name="connsiteY14" fmla="*/ 3269366 h 4730345"/>
              <a:gd name="connsiteX15" fmla="*/ 1768099 w 2163689"/>
              <a:gd name="connsiteY15" fmla="*/ 4668319 h 4730345"/>
              <a:gd name="connsiteX16" fmla="*/ 1420315 w 2163689"/>
              <a:gd name="connsiteY16" fmla="*/ 3519458 h 4730345"/>
              <a:gd name="connsiteX17" fmla="*/ 1412500 w 2163689"/>
              <a:gd name="connsiteY17" fmla="*/ 4265827 h 4730345"/>
              <a:gd name="connsiteX18" fmla="*/ 1342161 w 2163689"/>
              <a:gd name="connsiteY18" fmla="*/ 4015734 h 4730345"/>
              <a:gd name="connsiteX19" fmla="*/ 1342160 w 2163689"/>
              <a:gd name="connsiteY19" fmla="*/ 4429950 h 4730345"/>
              <a:gd name="connsiteX20" fmla="*/ 1181946 w 2163689"/>
              <a:gd name="connsiteY20" fmla="*/ 4132965 h 4730345"/>
              <a:gd name="connsiteX21" fmla="*/ 1045176 w 2163689"/>
              <a:gd name="connsiteY21" fmla="*/ 3824258 h 4730345"/>
              <a:gd name="connsiteX22" fmla="*/ 982653 w 2163689"/>
              <a:gd name="connsiteY22" fmla="*/ 3871150 h 4730345"/>
              <a:gd name="connsiteX23" fmla="*/ 978746 w 2163689"/>
              <a:gd name="connsiteY23" fmla="*/ 3968841 h 4730345"/>
              <a:gd name="connsiteX24" fmla="*/ 897548 w 2163689"/>
              <a:gd name="connsiteY24" fmla="*/ 3954987 h 4730345"/>
              <a:gd name="connsiteX25" fmla="*/ 836293 w 2163689"/>
              <a:gd name="connsiteY25" fmla="*/ 3800913 h 4730345"/>
              <a:gd name="connsiteX26" fmla="*/ 770978 w 2163689"/>
              <a:gd name="connsiteY26" fmla="*/ 4186861 h 4730345"/>
              <a:gd name="connsiteX27" fmla="*/ 687851 w 2163689"/>
              <a:gd name="connsiteY27" fmla="*/ 3854353 h 4730345"/>
              <a:gd name="connsiteX28" fmla="*/ 616599 w 2163689"/>
              <a:gd name="connsiteY28" fmla="*/ 4234363 h 4730345"/>
              <a:gd name="connsiteX29" fmla="*/ 449113 w 2163689"/>
              <a:gd name="connsiteY29" fmla="*/ 4124363 h 4730345"/>
              <a:gd name="connsiteX30" fmla="*/ 271836 w 2163689"/>
              <a:gd name="connsiteY30" fmla="*/ 2666694 h 4730345"/>
              <a:gd name="connsiteX31" fmla="*/ 296738 w 2163689"/>
              <a:gd name="connsiteY31" fmla="*/ 3858868 h 4730345"/>
              <a:gd name="connsiteX32" fmla="*/ 199413 w 2163689"/>
              <a:gd name="connsiteY32" fmla="*/ 2499770 h 4730345"/>
              <a:gd name="connsiteX33" fmla="*/ 141200 w 2163689"/>
              <a:gd name="connsiteY33" fmla="*/ 2792010 h 4730345"/>
              <a:gd name="connsiteX34" fmla="*/ 77048 w 2163689"/>
              <a:gd name="connsiteY34" fmla="*/ 2452269 h 4730345"/>
              <a:gd name="connsiteX35" fmla="*/ 21288 w 2163689"/>
              <a:gd name="connsiteY35" fmla="*/ 2659461 h 4730345"/>
              <a:gd name="connsiteX36" fmla="*/ 52521 w 2163689"/>
              <a:gd name="connsiteY36" fmla="*/ 1900862 h 4730345"/>
              <a:gd name="connsiteX37" fmla="*/ 117443 w 2163689"/>
              <a:gd name="connsiteY37" fmla="*/ 1989801 h 4730345"/>
              <a:gd name="connsiteX0" fmla="*/ 117443 w 2163689"/>
              <a:gd name="connsiteY0" fmla="*/ 1989801 h 4730345"/>
              <a:gd name="connsiteX1" fmla="*/ 100021 w 2163689"/>
              <a:gd name="connsiteY1" fmla="*/ 1782108 h 4730345"/>
              <a:gd name="connsiteX2" fmla="*/ 147523 w 2163689"/>
              <a:gd name="connsiteY2" fmla="*/ 915209 h 4730345"/>
              <a:gd name="connsiteX3" fmla="*/ 64395 w 2163689"/>
              <a:gd name="connsiteY3" fmla="*/ 897396 h 4730345"/>
              <a:gd name="connsiteX4" fmla="*/ 64856 w 2163689"/>
              <a:gd name="connsiteY4" fmla="*/ 656768 h 4730345"/>
              <a:gd name="connsiteX5" fmla="*/ 115977 w 2163689"/>
              <a:gd name="connsiteY5" fmla="*/ 270194 h 4730345"/>
              <a:gd name="connsiteX6" fmla="*/ 633180 w 2163689"/>
              <a:gd name="connsiteY6" fmla="*/ 543328 h 4730345"/>
              <a:gd name="connsiteX7" fmla="*/ 1055600 w 2163689"/>
              <a:gd name="connsiteY7" fmla="*/ 0 h 4730345"/>
              <a:gd name="connsiteX8" fmla="*/ 1478020 w 2163689"/>
              <a:gd name="connsiteY8" fmla="*/ 543328 h 4730345"/>
              <a:gd name="connsiteX9" fmla="*/ 2155539 w 2163689"/>
              <a:gd name="connsiteY9" fmla="*/ 543327 h 4730345"/>
              <a:gd name="connsiteX10" fmla="*/ 1869697 w 2163689"/>
              <a:gd name="connsiteY10" fmla="*/ 4086073 h 4730345"/>
              <a:gd name="connsiteX11" fmla="*/ 1818898 w 2163689"/>
              <a:gd name="connsiteY11" fmla="*/ 3972750 h 4730345"/>
              <a:gd name="connsiteX12" fmla="*/ 1818898 w 2163689"/>
              <a:gd name="connsiteY12" fmla="*/ 4312719 h 4730345"/>
              <a:gd name="connsiteX13" fmla="*/ 1752468 w 2163689"/>
              <a:gd name="connsiteY13" fmla="*/ 3863335 h 4730345"/>
              <a:gd name="connsiteX14" fmla="*/ 1607883 w 2163689"/>
              <a:gd name="connsiteY14" fmla="*/ 3269366 h 4730345"/>
              <a:gd name="connsiteX15" fmla="*/ 1768099 w 2163689"/>
              <a:gd name="connsiteY15" fmla="*/ 4668319 h 4730345"/>
              <a:gd name="connsiteX16" fmla="*/ 1420315 w 2163689"/>
              <a:gd name="connsiteY16" fmla="*/ 3519458 h 4730345"/>
              <a:gd name="connsiteX17" fmla="*/ 1412500 w 2163689"/>
              <a:gd name="connsiteY17" fmla="*/ 4265827 h 4730345"/>
              <a:gd name="connsiteX18" fmla="*/ 1342161 w 2163689"/>
              <a:gd name="connsiteY18" fmla="*/ 4015734 h 4730345"/>
              <a:gd name="connsiteX19" fmla="*/ 1342160 w 2163689"/>
              <a:gd name="connsiteY19" fmla="*/ 4429950 h 4730345"/>
              <a:gd name="connsiteX20" fmla="*/ 1181946 w 2163689"/>
              <a:gd name="connsiteY20" fmla="*/ 4132965 h 4730345"/>
              <a:gd name="connsiteX21" fmla="*/ 1045176 w 2163689"/>
              <a:gd name="connsiteY21" fmla="*/ 3824258 h 4730345"/>
              <a:gd name="connsiteX22" fmla="*/ 982653 w 2163689"/>
              <a:gd name="connsiteY22" fmla="*/ 3871150 h 4730345"/>
              <a:gd name="connsiteX23" fmla="*/ 978746 w 2163689"/>
              <a:gd name="connsiteY23" fmla="*/ 3968841 h 4730345"/>
              <a:gd name="connsiteX24" fmla="*/ 897548 w 2163689"/>
              <a:gd name="connsiteY24" fmla="*/ 3954987 h 4730345"/>
              <a:gd name="connsiteX25" fmla="*/ 836293 w 2163689"/>
              <a:gd name="connsiteY25" fmla="*/ 3800913 h 4730345"/>
              <a:gd name="connsiteX26" fmla="*/ 770978 w 2163689"/>
              <a:gd name="connsiteY26" fmla="*/ 4186861 h 4730345"/>
              <a:gd name="connsiteX27" fmla="*/ 687851 w 2163689"/>
              <a:gd name="connsiteY27" fmla="*/ 3854353 h 4730345"/>
              <a:gd name="connsiteX28" fmla="*/ 616599 w 2163689"/>
              <a:gd name="connsiteY28" fmla="*/ 4234363 h 4730345"/>
              <a:gd name="connsiteX29" fmla="*/ 449113 w 2163689"/>
              <a:gd name="connsiteY29" fmla="*/ 4124363 h 4730345"/>
              <a:gd name="connsiteX30" fmla="*/ 271836 w 2163689"/>
              <a:gd name="connsiteY30" fmla="*/ 2666694 h 4730345"/>
              <a:gd name="connsiteX31" fmla="*/ 296738 w 2163689"/>
              <a:gd name="connsiteY31" fmla="*/ 3858868 h 4730345"/>
              <a:gd name="connsiteX32" fmla="*/ 199413 w 2163689"/>
              <a:gd name="connsiteY32" fmla="*/ 2499770 h 4730345"/>
              <a:gd name="connsiteX33" fmla="*/ 141200 w 2163689"/>
              <a:gd name="connsiteY33" fmla="*/ 2792010 h 4730345"/>
              <a:gd name="connsiteX34" fmla="*/ 77048 w 2163689"/>
              <a:gd name="connsiteY34" fmla="*/ 2452269 h 4730345"/>
              <a:gd name="connsiteX35" fmla="*/ 21288 w 2163689"/>
              <a:gd name="connsiteY35" fmla="*/ 2659461 h 4730345"/>
              <a:gd name="connsiteX36" fmla="*/ 52521 w 2163689"/>
              <a:gd name="connsiteY36" fmla="*/ 1900862 h 4730345"/>
              <a:gd name="connsiteX37" fmla="*/ 117443 w 2163689"/>
              <a:gd name="connsiteY37" fmla="*/ 1989801 h 4730345"/>
              <a:gd name="connsiteX0" fmla="*/ 117443 w 2162434"/>
              <a:gd name="connsiteY0" fmla="*/ 1989801 h 4730345"/>
              <a:gd name="connsiteX1" fmla="*/ 100021 w 2162434"/>
              <a:gd name="connsiteY1" fmla="*/ 1782108 h 4730345"/>
              <a:gd name="connsiteX2" fmla="*/ 147523 w 2162434"/>
              <a:gd name="connsiteY2" fmla="*/ 915209 h 4730345"/>
              <a:gd name="connsiteX3" fmla="*/ 64395 w 2162434"/>
              <a:gd name="connsiteY3" fmla="*/ 897396 h 4730345"/>
              <a:gd name="connsiteX4" fmla="*/ 64856 w 2162434"/>
              <a:gd name="connsiteY4" fmla="*/ 656768 h 4730345"/>
              <a:gd name="connsiteX5" fmla="*/ 115977 w 2162434"/>
              <a:gd name="connsiteY5" fmla="*/ 270194 h 4730345"/>
              <a:gd name="connsiteX6" fmla="*/ 633180 w 2162434"/>
              <a:gd name="connsiteY6" fmla="*/ 543328 h 4730345"/>
              <a:gd name="connsiteX7" fmla="*/ 1055600 w 2162434"/>
              <a:gd name="connsiteY7" fmla="*/ 0 h 4730345"/>
              <a:gd name="connsiteX8" fmla="*/ 1478020 w 2162434"/>
              <a:gd name="connsiteY8" fmla="*/ 543328 h 4730345"/>
              <a:gd name="connsiteX9" fmla="*/ 2155539 w 2162434"/>
              <a:gd name="connsiteY9" fmla="*/ 543327 h 4730345"/>
              <a:gd name="connsiteX10" fmla="*/ 1869697 w 2162434"/>
              <a:gd name="connsiteY10" fmla="*/ 4086073 h 4730345"/>
              <a:gd name="connsiteX11" fmla="*/ 1818898 w 2162434"/>
              <a:gd name="connsiteY11" fmla="*/ 3972750 h 4730345"/>
              <a:gd name="connsiteX12" fmla="*/ 1818898 w 2162434"/>
              <a:gd name="connsiteY12" fmla="*/ 4312719 h 4730345"/>
              <a:gd name="connsiteX13" fmla="*/ 1752468 w 2162434"/>
              <a:gd name="connsiteY13" fmla="*/ 3863335 h 4730345"/>
              <a:gd name="connsiteX14" fmla="*/ 1607883 w 2162434"/>
              <a:gd name="connsiteY14" fmla="*/ 3269366 h 4730345"/>
              <a:gd name="connsiteX15" fmla="*/ 1768099 w 2162434"/>
              <a:gd name="connsiteY15" fmla="*/ 4668319 h 4730345"/>
              <a:gd name="connsiteX16" fmla="*/ 1420315 w 2162434"/>
              <a:gd name="connsiteY16" fmla="*/ 3519458 h 4730345"/>
              <a:gd name="connsiteX17" fmla="*/ 1412500 w 2162434"/>
              <a:gd name="connsiteY17" fmla="*/ 4265827 h 4730345"/>
              <a:gd name="connsiteX18" fmla="*/ 1342161 w 2162434"/>
              <a:gd name="connsiteY18" fmla="*/ 4015734 h 4730345"/>
              <a:gd name="connsiteX19" fmla="*/ 1342160 w 2162434"/>
              <a:gd name="connsiteY19" fmla="*/ 4429950 h 4730345"/>
              <a:gd name="connsiteX20" fmla="*/ 1181946 w 2162434"/>
              <a:gd name="connsiteY20" fmla="*/ 4132965 h 4730345"/>
              <a:gd name="connsiteX21" fmla="*/ 1045176 w 2162434"/>
              <a:gd name="connsiteY21" fmla="*/ 3824258 h 4730345"/>
              <a:gd name="connsiteX22" fmla="*/ 982653 w 2162434"/>
              <a:gd name="connsiteY22" fmla="*/ 3871150 h 4730345"/>
              <a:gd name="connsiteX23" fmla="*/ 978746 w 2162434"/>
              <a:gd name="connsiteY23" fmla="*/ 3968841 h 4730345"/>
              <a:gd name="connsiteX24" fmla="*/ 897548 w 2162434"/>
              <a:gd name="connsiteY24" fmla="*/ 3954987 h 4730345"/>
              <a:gd name="connsiteX25" fmla="*/ 836293 w 2162434"/>
              <a:gd name="connsiteY25" fmla="*/ 3800913 h 4730345"/>
              <a:gd name="connsiteX26" fmla="*/ 770978 w 2162434"/>
              <a:gd name="connsiteY26" fmla="*/ 4186861 h 4730345"/>
              <a:gd name="connsiteX27" fmla="*/ 687851 w 2162434"/>
              <a:gd name="connsiteY27" fmla="*/ 3854353 h 4730345"/>
              <a:gd name="connsiteX28" fmla="*/ 616599 w 2162434"/>
              <a:gd name="connsiteY28" fmla="*/ 4234363 h 4730345"/>
              <a:gd name="connsiteX29" fmla="*/ 449113 w 2162434"/>
              <a:gd name="connsiteY29" fmla="*/ 4124363 h 4730345"/>
              <a:gd name="connsiteX30" fmla="*/ 271836 w 2162434"/>
              <a:gd name="connsiteY30" fmla="*/ 2666694 h 4730345"/>
              <a:gd name="connsiteX31" fmla="*/ 296738 w 2162434"/>
              <a:gd name="connsiteY31" fmla="*/ 3858868 h 4730345"/>
              <a:gd name="connsiteX32" fmla="*/ 199413 w 2162434"/>
              <a:gd name="connsiteY32" fmla="*/ 2499770 h 4730345"/>
              <a:gd name="connsiteX33" fmla="*/ 141200 w 2162434"/>
              <a:gd name="connsiteY33" fmla="*/ 2792010 h 4730345"/>
              <a:gd name="connsiteX34" fmla="*/ 77048 w 2162434"/>
              <a:gd name="connsiteY34" fmla="*/ 2452269 h 4730345"/>
              <a:gd name="connsiteX35" fmla="*/ 21288 w 2162434"/>
              <a:gd name="connsiteY35" fmla="*/ 2659461 h 4730345"/>
              <a:gd name="connsiteX36" fmla="*/ 52521 w 2162434"/>
              <a:gd name="connsiteY36" fmla="*/ 1900862 h 4730345"/>
              <a:gd name="connsiteX37" fmla="*/ 117443 w 2162434"/>
              <a:gd name="connsiteY37" fmla="*/ 1989801 h 4730345"/>
              <a:gd name="connsiteX0" fmla="*/ 117443 w 2165427"/>
              <a:gd name="connsiteY0" fmla="*/ 1989801 h 4730345"/>
              <a:gd name="connsiteX1" fmla="*/ 100021 w 2165427"/>
              <a:gd name="connsiteY1" fmla="*/ 1782108 h 4730345"/>
              <a:gd name="connsiteX2" fmla="*/ 147523 w 2165427"/>
              <a:gd name="connsiteY2" fmla="*/ 915209 h 4730345"/>
              <a:gd name="connsiteX3" fmla="*/ 64395 w 2165427"/>
              <a:gd name="connsiteY3" fmla="*/ 897396 h 4730345"/>
              <a:gd name="connsiteX4" fmla="*/ 64856 w 2165427"/>
              <a:gd name="connsiteY4" fmla="*/ 656768 h 4730345"/>
              <a:gd name="connsiteX5" fmla="*/ 115977 w 2165427"/>
              <a:gd name="connsiteY5" fmla="*/ 270194 h 4730345"/>
              <a:gd name="connsiteX6" fmla="*/ 633180 w 2165427"/>
              <a:gd name="connsiteY6" fmla="*/ 543328 h 4730345"/>
              <a:gd name="connsiteX7" fmla="*/ 1055600 w 2165427"/>
              <a:gd name="connsiteY7" fmla="*/ 0 h 4730345"/>
              <a:gd name="connsiteX8" fmla="*/ 1478020 w 2165427"/>
              <a:gd name="connsiteY8" fmla="*/ 543328 h 4730345"/>
              <a:gd name="connsiteX9" fmla="*/ 2155539 w 2165427"/>
              <a:gd name="connsiteY9" fmla="*/ 543327 h 4730345"/>
              <a:gd name="connsiteX10" fmla="*/ 1873604 w 2165427"/>
              <a:gd name="connsiteY10" fmla="*/ 3660134 h 4730345"/>
              <a:gd name="connsiteX11" fmla="*/ 1869697 w 2165427"/>
              <a:gd name="connsiteY11" fmla="*/ 4086073 h 4730345"/>
              <a:gd name="connsiteX12" fmla="*/ 1818898 w 2165427"/>
              <a:gd name="connsiteY12" fmla="*/ 3972750 h 4730345"/>
              <a:gd name="connsiteX13" fmla="*/ 1818898 w 2165427"/>
              <a:gd name="connsiteY13" fmla="*/ 4312719 h 4730345"/>
              <a:gd name="connsiteX14" fmla="*/ 1752468 w 2165427"/>
              <a:gd name="connsiteY14" fmla="*/ 3863335 h 4730345"/>
              <a:gd name="connsiteX15" fmla="*/ 1607883 w 2165427"/>
              <a:gd name="connsiteY15" fmla="*/ 3269366 h 4730345"/>
              <a:gd name="connsiteX16" fmla="*/ 1768099 w 2165427"/>
              <a:gd name="connsiteY16" fmla="*/ 4668319 h 4730345"/>
              <a:gd name="connsiteX17" fmla="*/ 1420315 w 2165427"/>
              <a:gd name="connsiteY17" fmla="*/ 3519458 h 4730345"/>
              <a:gd name="connsiteX18" fmla="*/ 1412500 w 2165427"/>
              <a:gd name="connsiteY18" fmla="*/ 4265827 h 4730345"/>
              <a:gd name="connsiteX19" fmla="*/ 1342161 w 2165427"/>
              <a:gd name="connsiteY19" fmla="*/ 4015734 h 4730345"/>
              <a:gd name="connsiteX20" fmla="*/ 1342160 w 2165427"/>
              <a:gd name="connsiteY20" fmla="*/ 4429950 h 4730345"/>
              <a:gd name="connsiteX21" fmla="*/ 1181946 w 2165427"/>
              <a:gd name="connsiteY21" fmla="*/ 4132965 h 4730345"/>
              <a:gd name="connsiteX22" fmla="*/ 1045176 w 2165427"/>
              <a:gd name="connsiteY22" fmla="*/ 3824258 h 4730345"/>
              <a:gd name="connsiteX23" fmla="*/ 982653 w 2165427"/>
              <a:gd name="connsiteY23" fmla="*/ 3871150 h 4730345"/>
              <a:gd name="connsiteX24" fmla="*/ 978746 w 2165427"/>
              <a:gd name="connsiteY24" fmla="*/ 3968841 h 4730345"/>
              <a:gd name="connsiteX25" fmla="*/ 897548 w 2165427"/>
              <a:gd name="connsiteY25" fmla="*/ 3954987 h 4730345"/>
              <a:gd name="connsiteX26" fmla="*/ 836293 w 2165427"/>
              <a:gd name="connsiteY26" fmla="*/ 3800913 h 4730345"/>
              <a:gd name="connsiteX27" fmla="*/ 770978 w 2165427"/>
              <a:gd name="connsiteY27" fmla="*/ 4186861 h 4730345"/>
              <a:gd name="connsiteX28" fmla="*/ 687851 w 2165427"/>
              <a:gd name="connsiteY28" fmla="*/ 3854353 h 4730345"/>
              <a:gd name="connsiteX29" fmla="*/ 616599 w 2165427"/>
              <a:gd name="connsiteY29" fmla="*/ 4234363 h 4730345"/>
              <a:gd name="connsiteX30" fmla="*/ 449113 w 2165427"/>
              <a:gd name="connsiteY30" fmla="*/ 4124363 h 4730345"/>
              <a:gd name="connsiteX31" fmla="*/ 271836 w 2165427"/>
              <a:gd name="connsiteY31" fmla="*/ 2666694 h 4730345"/>
              <a:gd name="connsiteX32" fmla="*/ 296738 w 2165427"/>
              <a:gd name="connsiteY32" fmla="*/ 3858868 h 4730345"/>
              <a:gd name="connsiteX33" fmla="*/ 199413 w 2165427"/>
              <a:gd name="connsiteY33" fmla="*/ 2499770 h 4730345"/>
              <a:gd name="connsiteX34" fmla="*/ 141200 w 2165427"/>
              <a:gd name="connsiteY34" fmla="*/ 2792010 h 4730345"/>
              <a:gd name="connsiteX35" fmla="*/ 77048 w 2165427"/>
              <a:gd name="connsiteY35" fmla="*/ 2452269 h 4730345"/>
              <a:gd name="connsiteX36" fmla="*/ 21288 w 2165427"/>
              <a:gd name="connsiteY36" fmla="*/ 2659461 h 4730345"/>
              <a:gd name="connsiteX37" fmla="*/ 52521 w 2165427"/>
              <a:gd name="connsiteY37" fmla="*/ 1900862 h 4730345"/>
              <a:gd name="connsiteX38" fmla="*/ 117443 w 2165427"/>
              <a:gd name="connsiteY38" fmla="*/ 1989801 h 4730345"/>
              <a:gd name="connsiteX0" fmla="*/ 117443 w 2165427"/>
              <a:gd name="connsiteY0" fmla="*/ 1989801 h 4730345"/>
              <a:gd name="connsiteX1" fmla="*/ 100021 w 2165427"/>
              <a:gd name="connsiteY1" fmla="*/ 1782108 h 4730345"/>
              <a:gd name="connsiteX2" fmla="*/ 147523 w 2165427"/>
              <a:gd name="connsiteY2" fmla="*/ 915209 h 4730345"/>
              <a:gd name="connsiteX3" fmla="*/ 64395 w 2165427"/>
              <a:gd name="connsiteY3" fmla="*/ 897396 h 4730345"/>
              <a:gd name="connsiteX4" fmla="*/ 64856 w 2165427"/>
              <a:gd name="connsiteY4" fmla="*/ 656768 h 4730345"/>
              <a:gd name="connsiteX5" fmla="*/ 115977 w 2165427"/>
              <a:gd name="connsiteY5" fmla="*/ 270194 h 4730345"/>
              <a:gd name="connsiteX6" fmla="*/ 633180 w 2165427"/>
              <a:gd name="connsiteY6" fmla="*/ 543328 h 4730345"/>
              <a:gd name="connsiteX7" fmla="*/ 1055600 w 2165427"/>
              <a:gd name="connsiteY7" fmla="*/ 0 h 4730345"/>
              <a:gd name="connsiteX8" fmla="*/ 1478020 w 2165427"/>
              <a:gd name="connsiteY8" fmla="*/ 543328 h 4730345"/>
              <a:gd name="connsiteX9" fmla="*/ 2155539 w 2165427"/>
              <a:gd name="connsiteY9" fmla="*/ 543327 h 4730345"/>
              <a:gd name="connsiteX10" fmla="*/ 1873604 w 2165427"/>
              <a:gd name="connsiteY10" fmla="*/ 3660134 h 4730345"/>
              <a:gd name="connsiteX11" fmla="*/ 1869697 w 2165427"/>
              <a:gd name="connsiteY11" fmla="*/ 4086073 h 4730345"/>
              <a:gd name="connsiteX12" fmla="*/ 1818898 w 2165427"/>
              <a:gd name="connsiteY12" fmla="*/ 3972750 h 4730345"/>
              <a:gd name="connsiteX13" fmla="*/ 1818898 w 2165427"/>
              <a:gd name="connsiteY13" fmla="*/ 4312719 h 4730345"/>
              <a:gd name="connsiteX14" fmla="*/ 1752468 w 2165427"/>
              <a:gd name="connsiteY14" fmla="*/ 3863335 h 4730345"/>
              <a:gd name="connsiteX15" fmla="*/ 1607883 w 2165427"/>
              <a:gd name="connsiteY15" fmla="*/ 3269366 h 4730345"/>
              <a:gd name="connsiteX16" fmla="*/ 1768099 w 2165427"/>
              <a:gd name="connsiteY16" fmla="*/ 4668319 h 4730345"/>
              <a:gd name="connsiteX17" fmla="*/ 1420315 w 2165427"/>
              <a:gd name="connsiteY17" fmla="*/ 3519458 h 4730345"/>
              <a:gd name="connsiteX18" fmla="*/ 1412500 w 2165427"/>
              <a:gd name="connsiteY18" fmla="*/ 4265827 h 4730345"/>
              <a:gd name="connsiteX19" fmla="*/ 1342161 w 2165427"/>
              <a:gd name="connsiteY19" fmla="*/ 4015734 h 4730345"/>
              <a:gd name="connsiteX20" fmla="*/ 1342160 w 2165427"/>
              <a:gd name="connsiteY20" fmla="*/ 4429950 h 4730345"/>
              <a:gd name="connsiteX21" fmla="*/ 1181946 w 2165427"/>
              <a:gd name="connsiteY21" fmla="*/ 4132965 h 4730345"/>
              <a:gd name="connsiteX22" fmla="*/ 1045176 w 2165427"/>
              <a:gd name="connsiteY22" fmla="*/ 3824258 h 4730345"/>
              <a:gd name="connsiteX23" fmla="*/ 982653 w 2165427"/>
              <a:gd name="connsiteY23" fmla="*/ 3871150 h 4730345"/>
              <a:gd name="connsiteX24" fmla="*/ 978746 w 2165427"/>
              <a:gd name="connsiteY24" fmla="*/ 3968841 h 4730345"/>
              <a:gd name="connsiteX25" fmla="*/ 897548 w 2165427"/>
              <a:gd name="connsiteY25" fmla="*/ 3954987 h 4730345"/>
              <a:gd name="connsiteX26" fmla="*/ 836293 w 2165427"/>
              <a:gd name="connsiteY26" fmla="*/ 3800913 h 4730345"/>
              <a:gd name="connsiteX27" fmla="*/ 770978 w 2165427"/>
              <a:gd name="connsiteY27" fmla="*/ 4186861 h 4730345"/>
              <a:gd name="connsiteX28" fmla="*/ 687851 w 2165427"/>
              <a:gd name="connsiteY28" fmla="*/ 3854353 h 4730345"/>
              <a:gd name="connsiteX29" fmla="*/ 616599 w 2165427"/>
              <a:gd name="connsiteY29" fmla="*/ 4234363 h 4730345"/>
              <a:gd name="connsiteX30" fmla="*/ 449113 w 2165427"/>
              <a:gd name="connsiteY30" fmla="*/ 4124363 h 4730345"/>
              <a:gd name="connsiteX31" fmla="*/ 271836 w 2165427"/>
              <a:gd name="connsiteY31" fmla="*/ 2666694 h 4730345"/>
              <a:gd name="connsiteX32" fmla="*/ 296738 w 2165427"/>
              <a:gd name="connsiteY32" fmla="*/ 3858868 h 4730345"/>
              <a:gd name="connsiteX33" fmla="*/ 199413 w 2165427"/>
              <a:gd name="connsiteY33" fmla="*/ 2499770 h 4730345"/>
              <a:gd name="connsiteX34" fmla="*/ 141200 w 2165427"/>
              <a:gd name="connsiteY34" fmla="*/ 2792010 h 4730345"/>
              <a:gd name="connsiteX35" fmla="*/ 77048 w 2165427"/>
              <a:gd name="connsiteY35" fmla="*/ 2452269 h 4730345"/>
              <a:gd name="connsiteX36" fmla="*/ 21288 w 2165427"/>
              <a:gd name="connsiteY36" fmla="*/ 2659461 h 4730345"/>
              <a:gd name="connsiteX37" fmla="*/ 52521 w 2165427"/>
              <a:gd name="connsiteY37" fmla="*/ 1900862 h 4730345"/>
              <a:gd name="connsiteX38" fmla="*/ 117443 w 2165427"/>
              <a:gd name="connsiteY38" fmla="*/ 1989801 h 4730345"/>
              <a:gd name="connsiteX0" fmla="*/ 117443 w 2172015"/>
              <a:gd name="connsiteY0" fmla="*/ 1989801 h 4730345"/>
              <a:gd name="connsiteX1" fmla="*/ 100021 w 2172015"/>
              <a:gd name="connsiteY1" fmla="*/ 1782108 h 4730345"/>
              <a:gd name="connsiteX2" fmla="*/ 147523 w 2172015"/>
              <a:gd name="connsiteY2" fmla="*/ 915209 h 4730345"/>
              <a:gd name="connsiteX3" fmla="*/ 64395 w 2172015"/>
              <a:gd name="connsiteY3" fmla="*/ 897396 h 4730345"/>
              <a:gd name="connsiteX4" fmla="*/ 64856 w 2172015"/>
              <a:gd name="connsiteY4" fmla="*/ 656768 h 4730345"/>
              <a:gd name="connsiteX5" fmla="*/ 115977 w 2172015"/>
              <a:gd name="connsiteY5" fmla="*/ 270194 h 4730345"/>
              <a:gd name="connsiteX6" fmla="*/ 633180 w 2172015"/>
              <a:gd name="connsiteY6" fmla="*/ 543328 h 4730345"/>
              <a:gd name="connsiteX7" fmla="*/ 1055600 w 2172015"/>
              <a:gd name="connsiteY7" fmla="*/ 0 h 4730345"/>
              <a:gd name="connsiteX8" fmla="*/ 1478020 w 2172015"/>
              <a:gd name="connsiteY8" fmla="*/ 543328 h 4730345"/>
              <a:gd name="connsiteX9" fmla="*/ 2155539 w 2172015"/>
              <a:gd name="connsiteY9" fmla="*/ 543327 h 4730345"/>
              <a:gd name="connsiteX10" fmla="*/ 1959573 w 2172015"/>
              <a:gd name="connsiteY10" fmla="*/ 3597611 h 4730345"/>
              <a:gd name="connsiteX11" fmla="*/ 1873604 w 2172015"/>
              <a:gd name="connsiteY11" fmla="*/ 3660134 h 4730345"/>
              <a:gd name="connsiteX12" fmla="*/ 1869697 w 2172015"/>
              <a:gd name="connsiteY12" fmla="*/ 4086073 h 4730345"/>
              <a:gd name="connsiteX13" fmla="*/ 1818898 w 2172015"/>
              <a:gd name="connsiteY13" fmla="*/ 3972750 h 4730345"/>
              <a:gd name="connsiteX14" fmla="*/ 1818898 w 2172015"/>
              <a:gd name="connsiteY14" fmla="*/ 4312719 h 4730345"/>
              <a:gd name="connsiteX15" fmla="*/ 1752468 w 2172015"/>
              <a:gd name="connsiteY15" fmla="*/ 3863335 h 4730345"/>
              <a:gd name="connsiteX16" fmla="*/ 1607883 w 2172015"/>
              <a:gd name="connsiteY16" fmla="*/ 3269366 h 4730345"/>
              <a:gd name="connsiteX17" fmla="*/ 1768099 w 2172015"/>
              <a:gd name="connsiteY17" fmla="*/ 4668319 h 4730345"/>
              <a:gd name="connsiteX18" fmla="*/ 1420315 w 2172015"/>
              <a:gd name="connsiteY18" fmla="*/ 3519458 h 4730345"/>
              <a:gd name="connsiteX19" fmla="*/ 1412500 w 2172015"/>
              <a:gd name="connsiteY19" fmla="*/ 4265827 h 4730345"/>
              <a:gd name="connsiteX20" fmla="*/ 1342161 w 2172015"/>
              <a:gd name="connsiteY20" fmla="*/ 4015734 h 4730345"/>
              <a:gd name="connsiteX21" fmla="*/ 1342160 w 2172015"/>
              <a:gd name="connsiteY21" fmla="*/ 4429950 h 4730345"/>
              <a:gd name="connsiteX22" fmla="*/ 1181946 w 2172015"/>
              <a:gd name="connsiteY22" fmla="*/ 4132965 h 4730345"/>
              <a:gd name="connsiteX23" fmla="*/ 1045176 w 2172015"/>
              <a:gd name="connsiteY23" fmla="*/ 3824258 h 4730345"/>
              <a:gd name="connsiteX24" fmla="*/ 982653 w 2172015"/>
              <a:gd name="connsiteY24" fmla="*/ 3871150 h 4730345"/>
              <a:gd name="connsiteX25" fmla="*/ 978746 w 2172015"/>
              <a:gd name="connsiteY25" fmla="*/ 3968841 h 4730345"/>
              <a:gd name="connsiteX26" fmla="*/ 897548 w 2172015"/>
              <a:gd name="connsiteY26" fmla="*/ 3954987 h 4730345"/>
              <a:gd name="connsiteX27" fmla="*/ 836293 w 2172015"/>
              <a:gd name="connsiteY27" fmla="*/ 3800913 h 4730345"/>
              <a:gd name="connsiteX28" fmla="*/ 770978 w 2172015"/>
              <a:gd name="connsiteY28" fmla="*/ 4186861 h 4730345"/>
              <a:gd name="connsiteX29" fmla="*/ 687851 w 2172015"/>
              <a:gd name="connsiteY29" fmla="*/ 3854353 h 4730345"/>
              <a:gd name="connsiteX30" fmla="*/ 616599 w 2172015"/>
              <a:gd name="connsiteY30" fmla="*/ 4234363 h 4730345"/>
              <a:gd name="connsiteX31" fmla="*/ 449113 w 2172015"/>
              <a:gd name="connsiteY31" fmla="*/ 4124363 h 4730345"/>
              <a:gd name="connsiteX32" fmla="*/ 271836 w 2172015"/>
              <a:gd name="connsiteY32" fmla="*/ 2666694 h 4730345"/>
              <a:gd name="connsiteX33" fmla="*/ 296738 w 2172015"/>
              <a:gd name="connsiteY33" fmla="*/ 3858868 h 4730345"/>
              <a:gd name="connsiteX34" fmla="*/ 199413 w 2172015"/>
              <a:gd name="connsiteY34" fmla="*/ 2499770 h 4730345"/>
              <a:gd name="connsiteX35" fmla="*/ 141200 w 2172015"/>
              <a:gd name="connsiteY35" fmla="*/ 2792010 h 4730345"/>
              <a:gd name="connsiteX36" fmla="*/ 77048 w 2172015"/>
              <a:gd name="connsiteY36" fmla="*/ 2452269 h 4730345"/>
              <a:gd name="connsiteX37" fmla="*/ 21288 w 2172015"/>
              <a:gd name="connsiteY37" fmla="*/ 2659461 h 4730345"/>
              <a:gd name="connsiteX38" fmla="*/ 52521 w 2172015"/>
              <a:gd name="connsiteY38" fmla="*/ 1900862 h 4730345"/>
              <a:gd name="connsiteX39" fmla="*/ 117443 w 2172015"/>
              <a:gd name="connsiteY39" fmla="*/ 1989801 h 4730345"/>
              <a:gd name="connsiteX0" fmla="*/ 117443 w 2179939"/>
              <a:gd name="connsiteY0" fmla="*/ 1989801 h 4730345"/>
              <a:gd name="connsiteX1" fmla="*/ 100021 w 2179939"/>
              <a:gd name="connsiteY1" fmla="*/ 1782108 h 4730345"/>
              <a:gd name="connsiteX2" fmla="*/ 147523 w 2179939"/>
              <a:gd name="connsiteY2" fmla="*/ 915209 h 4730345"/>
              <a:gd name="connsiteX3" fmla="*/ 64395 w 2179939"/>
              <a:gd name="connsiteY3" fmla="*/ 897396 h 4730345"/>
              <a:gd name="connsiteX4" fmla="*/ 64856 w 2179939"/>
              <a:gd name="connsiteY4" fmla="*/ 656768 h 4730345"/>
              <a:gd name="connsiteX5" fmla="*/ 115977 w 2179939"/>
              <a:gd name="connsiteY5" fmla="*/ 270194 h 4730345"/>
              <a:gd name="connsiteX6" fmla="*/ 633180 w 2179939"/>
              <a:gd name="connsiteY6" fmla="*/ 543328 h 4730345"/>
              <a:gd name="connsiteX7" fmla="*/ 1055600 w 2179939"/>
              <a:gd name="connsiteY7" fmla="*/ 0 h 4730345"/>
              <a:gd name="connsiteX8" fmla="*/ 1478020 w 2179939"/>
              <a:gd name="connsiteY8" fmla="*/ 543328 h 4730345"/>
              <a:gd name="connsiteX9" fmla="*/ 2155539 w 2179939"/>
              <a:gd name="connsiteY9" fmla="*/ 543327 h 4730345"/>
              <a:gd name="connsiteX10" fmla="*/ 2022097 w 2179939"/>
              <a:gd name="connsiteY10" fmla="*/ 3894596 h 4730345"/>
              <a:gd name="connsiteX11" fmla="*/ 1959573 w 2179939"/>
              <a:gd name="connsiteY11" fmla="*/ 3597611 h 4730345"/>
              <a:gd name="connsiteX12" fmla="*/ 1873604 w 2179939"/>
              <a:gd name="connsiteY12" fmla="*/ 3660134 h 4730345"/>
              <a:gd name="connsiteX13" fmla="*/ 1869697 w 2179939"/>
              <a:gd name="connsiteY13" fmla="*/ 4086073 h 4730345"/>
              <a:gd name="connsiteX14" fmla="*/ 1818898 w 2179939"/>
              <a:gd name="connsiteY14" fmla="*/ 3972750 h 4730345"/>
              <a:gd name="connsiteX15" fmla="*/ 1818898 w 2179939"/>
              <a:gd name="connsiteY15" fmla="*/ 4312719 h 4730345"/>
              <a:gd name="connsiteX16" fmla="*/ 1752468 w 2179939"/>
              <a:gd name="connsiteY16" fmla="*/ 3863335 h 4730345"/>
              <a:gd name="connsiteX17" fmla="*/ 1607883 w 2179939"/>
              <a:gd name="connsiteY17" fmla="*/ 3269366 h 4730345"/>
              <a:gd name="connsiteX18" fmla="*/ 1768099 w 2179939"/>
              <a:gd name="connsiteY18" fmla="*/ 4668319 h 4730345"/>
              <a:gd name="connsiteX19" fmla="*/ 1420315 w 2179939"/>
              <a:gd name="connsiteY19" fmla="*/ 3519458 h 4730345"/>
              <a:gd name="connsiteX20" fmla="*/ 1412500 w 2179939"/>
              <a:gd name="connsiteY20" fmla="*/ 4265827 h 4730345"/>
              <a:gd name="connsiteX21" fmla="*/ 1342161 w 2179939"/>
              <a:gd name="connsiteY21" fmla="*/ 4015734 h 4730345"/>
              <a:gd name="connsiteX22" fmla="*/ 1342160 w 2179939"/>
              <a:gd name="connsiteY22" fmla="*/ 4429950 h 4730345"/>
              <a:gd name="connsiteX23" fmla="*/ 1181946 w 2179939"/>
              <a:gd name="connsiteY23" fmla="*/ 4132965 h 4730345"/>
              <a:gd name="connsiteX24" fmla="*/ 1045176 w 2179939"/>
              <a:gd name="connsiteY24" fmla="*/ 3824258 h 4730345"/>
              <a:gd name="connsiteX25" fmla="*/ 982653 w 2179939"/>
              <a:gd name="connsiteY25" fmla="*/ 3871150 h 4730345"/>
              <a:gd name="connsiteX26" fmla="*/ 978746 w 2179939"/>
              <a:gd name="connsiteY26" fmla="*/ 3968841 h 4730345"/>
              <a:gd name="connsiteX27" fmla="*/ 897548 w 2179939"/>
              <a:gd name="connsiteY27" fmla="*/ 3954987 h 4730345"/>
              <a:gd name="connsiteX28" fmla="*/ 836293 w 2179939"/>
              <a:gd name="connsiteY28" fmla="*/ 3800913 h 4730345"/>
              <a:gd name="connsiteX29" fmla="*/ 770978 w 2179939"/>
              <a:gd name="connsiteY29" fmla="*/ 4186861 h 4730345"/>
              <a:gd name="connsiteX30" fmla="*/ 687851 w 2179939"/>
              <a:gd name="connsiteY30" fmla="*/ 3854353 h 4730345"/>
              <a:gd name="connsiteX31" fmla="*/ 616599 w 2179939"/>
              <a:gd name="connsiteY31" fmla="*/ 4234363 h 4730345"/>
              <a:gd name="connsiteX32" fmla="*/ 449113 w 2179939"/>
              <a:gd name="connsiteY32" fmla="*/ 4124363 h 4730345"/>
              <a:gd name="connsiteX33" fmla="*/ 271836 w 2179939"/>
              <a:gd name="connsiteY33" fmla="*/ 2666694 h 4730345"/>
              <a:gd name="connsiteX34" fmla="*/ 296738 w 2179939"/>
              <a:gd name="connsiteY34" fmla="*/ 3858868 h 4730345"/>
              <a:gd name="connsiteX35" fmla="*/ 199413 w 2179939"/>
              <a:gd name="connsiteY35" fmla="*/ 2499770 h 4730345"/>
              <a:gd name="connsiteX36" fmla="*/ 141200 w 2179939"/>
              <a:gd name="connsiteY36" fmla="*/ 2792010 h 4730345"/>
              <a:gd name="connsiteX37" fmla="*/ 77048 w 2179939"/>
              <a:gd name="connsiteY37" fmla="*/ 2452269 h 4730345"/>
              <a:gd name="connsiteX38" fmla="*/ 21288 w 2179939"/>
              <a:gd name="connsiteY38" fmla="*/ 2659461 h 4730345"/>
              <a:gd name="connsiteX39" fmla="*/ 52521 w 2179939"/>
              <a:gd name="connsiteY39" fmla="*/ 1900862 h 4730345"/>
              <a:gd name="connsiteX40" fmla="*/ 117443 w 2179939"/>
              <a:gd name="connsiteY40" fmla="*/ 1989801 h 4730345"/>
              <a:gd name="connsiteX0" fmla="*/ 117443 w 2181221"/>
              <a:gd name="connsiteY0" fmla="*/ 1989801 h 4730345"/>
              <a:gd name="connsiteX1" fmla="*/ 100021 w 2181221"/>
              <a:gd name="connsiteY1" fmla="*/ 1782108 h 4730345"/>
              <a:gd name="connsiteX2" fmla="*/ 147523 w 2181221"/>
              <a:gd name="connsiteY2" fmla="*/ 915209 h 4730345"/>
              <a:gd name="connsiteX3" fmla="*/ 64395 w 2181221"/>
              <a:gd name="connsiteY3" fmla="*/ 897396 h 4730345"/>
              <a:gd name="connsiteX4" fmla="*/ 64856 w 2181221"/>
              <a:gd name="connsiteY4" fmla="*/ 656768 h 4730345"/>
              <a:gd name="connsiteX5" fmla="*/ 115977 w 2181221"/>
              <a:gd name="connsiteY5" fmla="*/ 270194 h 4730345"/>
              <a:gd name="connsiteX6" fmla="*/ 633180 w 2181221"/>
              <a:gd name="connsiteY6" fmla="*/ 543328 h 4730345"/>
              <a:gd name="connsiteX7" fmla="*/ 1055600 w 2181221"/>
              <a:gd name="connsiteY7" fmla="*/ 0 h 4730345"/>
              <a:gd name="connsiteX8" fmla="*/ 1478020 w 2181221"/>
              <a:gd name="connsiteY8" fmla="*/ 543328 h 4730345"/>
              <a:gd name="connsiteX9" fmla="*/ 2155539 w 2181221"/>
              <a:gd name="connsiteY9" fmla="*/ 543327 h 4730345"/>
              <a:gd name="connsiteX10" fmla="*/ 2022097 w 2181221"/>
              <a:gd name="connsiteY10" fmla="*/ 3597611 h 4730345"/>
              <a:gd name="connsiteX11" fmla="*/ 2022097 w 2181221"/>
              <a:gd name="connsiteY11" fmla="*/ 3894596 h 4730345"/>
              <a:gd name="connsiteX12" fmla="*/ 1959573 w 2181221"/>
              <a:gd name="connsiteY12" fmla="*/ 3597611 h 4730345"/>
              <a:gd name="connsiteX13" fmla="*/ 1873604 w 2181221"/>
              <a:gd name="connsiteY13" fmla="*/ 3660134 h 4730345"/>
              <a:gd name="connsiteX14" fmla="*/ 1869697 w 2181221"/>
              <a:gd name="connsiteY14" fmla="*/ 4086073 h 4730345"/>
              <a:gd name="connsiteX15" fmla="*/ 1818898 w 2181221"/>
              <a:gd name="connsiteY15" fmla="*/ 3972750 h 4730345"/>
              <a:gd name="connsiteX16" fmla="*/ 1818898 w 2181221"/>
              <a:gd name="connsiteY16" fmla="*/ 4312719 h 4730345"/>
              <a:gd name="connsiteX17" fmla="*/ 1752468 w 2181221"/>
              <a:gd name="connsiteY17" fmla="*/ 3863335 h 4730345"/>
              <a:gd name="connsiteX18" fmla="*/ 1607883 w 2181221"/>
              <a:gd name="connsiteY18" fmla="*/ 3269366 h 4730345"/>
              <a:gd name="connsiteX19" fmla="*/ 1768099 w 2181221"/>
              <a:gd name="connsiteY19" fmla="*/ 4668319 h 4730345"/>
              <a:gd name="connsiteX20" fmla="*/ 1420315 w 2181221"/>
              <a:gd name="connsiteY20" fmla="*/ 3519458 h 4730345"/>
              <a:gd name="connsiteX21" fmla="*/ 1412500 w 2181221"/>
              <a:gd name="connsiteY21" fmla="*/ 4265827 h 4730345"/>
              <a:gd name="connsiteX22" fmla="*/ 1342161 w 2181221"/>
              <a:gd name="connsiteY22" fmla="*/ 4015734 h 4730345"/>
              <a:gd name="connsiteX23" fmla="*/ 1342160 w 2181221"/>
              <a:gd name="connsiteY23" fmla="*/ 4429950 h 4730345"/>
              <a:gd name="connsiteX24" fmla="*/ 1181946 w 2181221"/>
              <a:gd name="connsiteY24" fmla="*/ 4132965 h 4730345"/>
              <a:gd name="connsiteX25" fmla="*/ 1045176 w 2181221"/>
              <a:gd name="connsiteY25" fmla="*/ 3824258 h 4730345"/>
              <a:gd name="connsiteX26" fmla="*/ 982653 w 2181221"/>
              <a:gd name="connsiteY26" fmla="*/ 3871150 h 4730345"/>
              <a:gd name="connsiteX27" fmla="*/ 978746 w 2181221"/>
              <a:gd name="connsiteY27" fmla="*/ 3968841 h 4730345"/>
              <a:gd name="connsiteX28" fmla="*/ 897548 w 2181221"/>
              <a:gd name="connsiteY28" fmla="*/ 3954987 h 4730345"/>
              <a:gd name="connsiteX29" fmla="*/ 836293 w 2181221"/>
              <a:gd name="connsiteY29" fmla="*/ 3800913 h 4730345"/>
              <a:gd name="connsiteX30" fmla="*/ 770978 w 2181221"/>
              <a:gd name="connsiteY30" fmla="*/ 4186861 h 4730345"/>
              <a:gd name="connsiteX31" fmla="*/ 687851 w 2181221"/>
              <a:gd name="connsiteY31" fmla="*/ 3854353 h 4730345"/>
              <a:gd name="connsiteX32" fmla="*/ 616599 w 2181221"/>
              <a:gd name="connsiteY32" fmla="*/ 4234363 h 4730345"/>
              <a:gd name="connsiteX33" fmla="*/ 449113 w 2181221"/>
              <a:gd name="connsiteY33" fmla="*/ 4124363 h 4730345"/>
              <a:gd name="connsiteX34" fmla="*/ 271836 w 2181221"/>
              <a:gd name="connsiteY34" fmla="*/ 2666694 h 4730345"/>
              <a:gd name="connsiteX35" fmla="*/ 296738 w 2181221"/>
              <a:gd name="connsiteY35" fmla="*/ 3858868 h 4730345"/>
              <a:gd name="connsiteX36" fmla="*/ 199413 w 2181221"/>
              <a:gd name="connsiteY36" fmla="*/ 2499770 h 4730345"/>
              <a:gd name="connsiteX37" fmla="*/ 141200 w 2181221"/>
              <a:gd name="connsiteY37" fmla="*/ 2792010 h 4730345"/>
              <a:gd name="connsiteX38" fmla="*/ 77048 w 2181221"/>
              <a:gd name="connsiteY38" fmla="*/ 2452269 h 4730345"/>
              <a:gd name="connsiteX39" fmla="*/ 21288 w 2181221"/>
              <a:gd name="connsiteY39" fmla="*/ 2659461 h 4730345"/>
              <a:gd name="connsiteX40" fmla="*/ 52521 w 2181221"/>
              <a:gd name="connsiteY40" fmla="*/ 1900862 h 4730345"/>
              <a:gd name="connsiteX41" fmla="*/ 117443 w 2181221"/>
              <a:gd name="connsiteY41" fmla="*/ 1989801 h 4730345"/>
              <a:gd name="connsiteX0" fmla="*/ 117443 w 2181221"/>
              <a:gd name="connsiteY0" fmla="*/ 1989801 h 4730345"/>
              <a:gd name="connsiteX1" fmla="*/ 100021 w 2181221"/>
              <a:gd name="connsiteY1" fmla="*/ 1782108 h 4730345"/>
              <a:gd name="connsiteX2" fmla="*/ 147523 w 2181221"/>
              <a:gd name="connsiteY2" fmla="*/ 915209 h 4730345"/>
              <a:gd name="connsiteX3" fmla="*/ 64395 w 2181221"/>
              <a:gd name="connsiteY3" fmla="*/ 897396 h 4730345"/>
              <a:gd name="connsiteX4" fmla="*/ 64856 w 2181221"/>
              <a:gd name="connsiteY4" fmla="*/ 656768 h 4730345"/>
              <a:gd name="connsiteX5" fmla="*/ 115977 w 2181221"/>
              <a:gd name="connsiteY5" fmla="*/ 270194 h 4730345"/>
              <a:gd name="connsiteX6" fmla="*/ 633180 w 2181221"/>
              <a:gd name="connsiteY6" fmla="*/ 543328 h 4730345"/>
              <a:gd name="connsiteX7" fmla="*/ 1055600 w 2181221"/>
              <a:gd name="connsiteY7" fmla="*/ 0 h 4730345"/>
              <a:gd name="connsiteX8" fmla="*/ 1478020 w 2181221"/>
              <a:gd name="connsiteY8" fmla="*/ 543328 h 4730345"/>
              <a:gd name="connsiteX9" fmla="*/ 2155539 w 2181221"/>
              <a:gd name="connsiteY9" fmla="*/ 543327 h 4730345"/>
              <a:gd name="connsiteX10" fmla="*/ 2022097 w 2181221"/>
              <a:gd name="connsiteY10" fmla="*/ 3597611 h 4730345"/>
              <a:gd name="connsiteX11" fmla="*/ 2022097 w 2181221"/>
              <a:gd name="connsiteY11" fmla="*/ 3894596 h 4730345"/>
              <a:gd name="connsiteX12" fmla="*/ 1959573 w 2181221"/>
              <a:gd name="connsiteY12" fmla="*/ 3597611 h 4730345"/>
              <a:gd name="connsiteX13" fmla="*/ 1873604 w 2181221"/>
              <a:gd name="connsiteY13" fmla="*/ 3660134 h 4730345"/>
              <a:gd name="connsiteX14" fmla="*/ 1869697 w 2181221"/>
              <a:gd name="connsiteY14" fmla="*/ 4086073 h 4730345"/>
              <a:gd name="connsiteX15" fmla="*/ 1818898 w 2181221"/>
              <a:gd name="connsiteY15" fmla="*/ 3972750 h 4730345"/>
              <a:gd name="connsiteX16" fmla="*/ 1818898 w 2181221"/>
              <a:gd name="connsiteY16" fmla="*/ 4312719 h 4730345"/>
              <a:gd name="connsiteX17" fmla="*/ 1752468 w 2181221"/>
              <a:gd name="connsiteY17" fmla="*/ 3863335 h 4730345"/>
              <a:gd name="connsiteX18" fmla="*/ 1607883 w 2181221"/>
              <a:gd name="connsiteY18" fmla="*/ 3269366 h 4730345"/>
              <a:gd name="connsiteX19" fmla="*/ 1768099 w 2181221"/>
              <a:gd name="connsiteY19" fmla="*/ 4668319 h 4730345"/>
              <a:gd name="connsiteX20" fmla="*/ 1420315 w 2181221"/>
              <a:gd name="connsiteY20" fmla="*/ 3519458 h 4730345"/>
              <a:gd name="connsiteX21" fmla="*/ 1412500 w 2181221"/>
              <a:gd name="connsiteY21" fmla="*/ 4265827 h 4730345"/>
              <a:gd name="connsiteX22" fmla="*/ 1342161 w 2181221"/>
              <a:gd name="connsiteY22" fmla="*/ 4015734 h 4730345"/>
              <a:gd name="connsiteX23" fmla="*/ 1342160 w 2181221"/>
              <a:gd name="connsiteY23" fmla="*/ 4429950 h 4730345"/>
              <a:gd name="connsiteX24" fmla="*/ 1181946 w 2181221"/>
              <a:gd name="connsiteY24" fmla="*/ 4132965 h 4730345"/>
              <a:gd name="connsiteX25" fmla="*/ 1045176 w 2181221"/>
              <a:gd name="connsiteY25" fmla="*/ 3824258 h 4730345"/>
              <a:gd name="connsiteX26" fmla="*/ 982653 w 2181221"/>
              <a:gd name="connsiteY26" fmla="*/ 3871150 h 4730345"/>
              <a:gd name="connsiteX27" fmla="*/ 978746 w 2181221"/>
              <a:gd name="connsiteY27" fmla="*/ 3968841 h 4730345"/>
              <a:gd name="connsiteX28" fmla="*/ 897548 w 2181221"/>
              <a:gd name="connsiteY28" fmla="*/ 3954987 h 4730345"/>
              <a:gd name="connsiteX29" fmla="*/ 836293 w 2181221"/>
              <a:gd name="connsiteY29" fmla="*/ 3800913 h 4730345"/>
              <a:gd name="connsiteX30" fmla="*/ 770978 w 2181221"/>
              <a:gd name="connsiteY30" fmla="*/ 4186861 h 4730345"/>
              <a:gd name="connsiteX31" fmla="*/ 687851 w 2181221"/>
              <a:gd name="connsiteY31" fmla="*/ 3854353 h 4730345"/>
              <a:gd name="connsiteX32" fmla="*/ 616599 w 2181221"/>
              <a:gd name="connsiteY32" fmla="*/ 4234363 h 4730345"/>
              <a:gd name="connsiteX33" fmla="*/ 449113 w 2181221"/>
              <a:gd name="connsiteY33" fmla="*/ 4124363 h 4730345"/>
              <a:gd name="connsiteX34" fmla="*/ 271836 w 2181221"/>
              <a:gd name="connsiteY34" fmla="*/ 2666694 h 4730345"/>
              <a:gd name="connsiteX35" fmla="*/ 296738 w 2181221"/>
              <a:gd name="connsiteY35" fmla="*/ 3858868 h 4730345"/>
              <a:gd name="connsiteX36" fmla="*/ 199413 w 2181221"/>
              <a:gd name="connsiteY36" fmla="*/ 2499770 h 4730345"/>
              <a:gd name="connsiteX37" fmla="*/ 141200 w 2181221"/>
              <a:gd name="connsiteY37" fmla="*/ 2792010 h 4730345"/>
              <a:gd name="connsiteX38" fmla="*/ 77048 w 2181221"/>
              <a:gd name="connsiteY38" fmla="*/ 2452269 h 4730345"/>
              <a:gd name="connsiteX39" fmla="*/ 21288 w 2181221"/>
              <a:gd name="connsiteY39" fmla="*/ 2659461 h 4730345"/>
              <a:gd name="connsiteX40" fmla="*/ 52521 w 2181221"/>
              <a:gd name="connsiteY40" fmla="*/ 1900862 h 4730345"/>
              <a:gd name="connsiteX41" fmla="*/ 117443 w 2181221"/>
              <a:gd name="connsiteY41" fmla="*/ 1989801 h 4730345"/>
              <a:gd name="connsiteX0" fmla="*/ 117443 w 2183880"/>
              <a:gd name="connsiteY0" fmla="*/ 1989801 h 4730345"/>
              <a:gd name="connsiteX1" fmla="*/ 100021 w 2183880"/>
              <a:gd name="connsiteY1" fmla="*/ 1782108 h 4730345"/>
              <a:gd name="connsiteX2" fmla="*/ 147523 w 2183880"/>
              <a:gd name="connsiteY2" fmla="*/ 915209 h 4730345"/>
              <a:gd name="connsiteX3" fmla="*/ 64395 w 2183880"/>
              <a:gd name="connsiteY3" fmla="*/ 897396 h 4730345"/>
              <a:gd name="connsiteX4" fmla="*/ 64856 w 2183880"/>
              <a:gd name="connsiteY4" fmla="*/ 656768 h 4730345"/>
              <a:gd name="connsiteX5" fmla="*/ 115977 w 2183880"/>
              <a:gd name="connsiteY5" fmla="*/ 270194 h 4730345"/>
              <a:gd name="connsiteX6" fmla="*/ 633180 w 2183880"/>
              <a:gd name="connsiteY6" fmla="*/ 543328 h 4730345"/>
              <a:gd name="connsiteX7" fmla="*/ 1055600 w 2183880"/>
              <a:gd name="connsiteY7" fmla="*/ 0 h 4730345"/>
              <a:gd name="connsiteX8" fmla="*/ 1478020 w 2183880"/>
              <a:gd name="connsiteY8" fmla="*/ 543328 h 4730345"/>
              <a:gd name="connsiteX9" fmla="*/ 2155539 w 2183880"/>
              <a:gd name="connsiteY9" fmla="*/ 543327 h 4730345"/>
              <a:gd name="connsiteX10" fmla="*/ 2057266 w 2183880"/>
              <a:gd name="connsiteY10" fmla="*/ 3507734 h 4730345"/>
              <a:gd name="connsiteX11" fmla="*/ 2022097 w 2183880"/>
              <a:gd name="connsiteY11" fmla="*/ 3597611 h 4730345"/>
              <a:gd name="connsiteX12" fmla="*/ 2022097 w 2183880"/>
              <a:gd name="connsiteY12" fmla="*/ 3894596 h 4730345"/>
              <a:gd name="connsiteX13" fmla="*/ 1959573 w 2183880"/>
              <a:gd name="connsiteY13" fmla="*/ 3597611 h 4730345"/>
              <a:gd name="connsiteX14" fmla="*/ 1873604 w 2183880"/>
              <a:gd name="connsiteY14" fmla="*/ 3660134 h 4730345"/>
              <a:gd name="connsiteX15" fmla="*/ 1869697 w 2183880"/>
              <a:gd name="connsiteY15" fmla="*/ 4086073 h 4730345"/>
              <a:gd name="connsiteX16" fmla="*/ 1818898 w 2183880"/>
              <a:gd name="connsiteY16" fmla="*/ 3972750 h 4730345"/>
              <a:gd name="connsiteX17" fmla="*/ 1818898 w 2183880"/>
              <a:gd name="connsiteY17" fmla="*/ 4312719 h 4730345"/>
              <a:gd name="connsiteX18" fmla="*/ 1752468 w 2183880"/>
              <a:gd name="connsiteY18" fmla="*/ 3863335 h 4730345"/>
              <a:gd name="connsiteX19" fmla="*/ 1607883 w 2183880"/>
              <a:gd name="connsiteY19" fmla="*/ 3269366 h 4730345"/>
              <a:gd name="connsiteX20" fmla="*/ 1768099 w 2183880"/>
              <a:gd name="connsiteY20" fmla="*/ 4668319 h 4730345"/>
              <a:gd name="connsiteX21" fmla="*/ 1420315 w 2183880"/>
              <a:gd name="connsiteY21" fmla="*/ 3519458 h 4730345"/>
              <a:gd name="connsiteX22" fmla="*/ 1412500 w 2183880"/>
              <a:gd name="connsiteY22" fmla="*/ 4265827 h 4730345"/>
              <a:gd name="connsiteX23" fmla="*/ 1342161 w 2183880"/>
              <a:gd name="connsiteY23" fmla="*/ 4015734 h 4730345"/>
              <a:gd name="connsiteX24" fmla="*/ 1342160 w 2183880"/>
              <a:gd name="connsiteY24" fmla="*/ 4429950 h 4730345"/>
              <a:gd name="connsiteX25" fmla="*/ 1181946 w 2183880"/>
              <a:gd name="connsiteY25" fmla="*/ 4132965 h 4730345"/>
              <a:gd name="connsiteX26" fmla="*/ 1045176 w 2183880"/>
              <a:gd name="connsiteY26" fmla="*/ 3824258 h 4730345"/>
              <a:gd name="connsiteX27" fmla="*/ 982653 w 2183880"/>
              <a:gd name="connsiteY27" fmla="*/ 3871150 h 4730345"/>
              <a:gd name="connsiteX28" fmla="*/ 978746 w 2183880"/>
              <a:gd name="connsiteY28" fmla="*/ 3968841 h 4730345"/>
              <a:gd name="connsiteX29" fmla="*/ 897548 w 2183880"/>
              <a:gd name="connsiteY29" fmla="*/ 3954987 h 4730345"/>
              <a:gd name="connsiteX30" fmla="*/ 836293 w 2183880"/>
              <a:gd name="connsiteY30" fmla="*/ 3800913 h 4730345"/>
              <a:gd name="connsiteX31" fmla="*/ 770978 w 2183880"/>
              <a:gd name="connsiteY31" fmla="*/ 4186861 h 4730345"/>
              <a:gd name="connsiteX32" fmla="*/ 687851 w 2183880"/>
              <a:gd name="connsiteY32" fmla="*/ 3854353 h 4730345"/>
              <a:gd name="connsiteX33" fmla="*/ 616599 w 2183880"/>
              <a:gd name="connsiteY33" fmla="*/ 4234363 h 4730345"/>
              <a:gd name="connsiteX34" fmla="*/ 449113 w 2183880"/>
              <a:gd name="connsiteY34" fmla="*/ 4124363 h 4730345"/>
              <a:gd name="connsiteX35" fmla="*/ 271836 w 2183880"/>
              <a:gd name="connsiteY35" fmla="*/ 2666694 h 4730345"/>
              <a:gd name="connsiteX36" fmla="*/ 296738 w 2183880"/>
              <a:gd name="connsiteY36" fmla="*/ 3858868 h 4730345"/>
              <a:gd name="connsiteX37" fmla="*/ 199413 w 2183880"/>
              <a:gd name="connsiteY37" fmla="*/ 2499770 h 4730345"/>
              <a:gd name="connsiteX38" fmla="*/ 141200 w 2183880"/>
              <a:gd name="connsiteY38" fmla="*/ 2792010 h 4730345"/>
              <a:gd name="connsiteX39" fmla="*/ 77048 w 2183880"/>
              <a:gd name="connsiteY39" fmla="*/ 2452269 h 4730345"/>
              <a:gd name="connsiteX40" fmla="*/ 21288 w 2183880"/>
              <a:gd name="connsiteY40" fmla="*/ 2659461 h 4730345"/>
              <a:gd name="connsiteX41" fmla="*/ 52521 w 2183880"/>
              <a:gd name="connsiteY41" fmla="*/ 1900862 h 4730345"/>
              <a:gd name="connsiteX42" fmla="*/ 117443 w 2183880"/>
              <a:gd name="connsiteY42" fmla="*/ 1989801 h 4730345"/>
              <a:gd name="connsiteX0" fmla="*/ 117443 w 2183880"/>
              <a:gd name="connsiteY0" fmla="*/ 1989801 h 4730345"/>
              <a:gd name="connsiteX1" fmla="*/ 100021 w 2183880"/>
              <a:gd name="connsiteY1" fmla="*/ 1782108 h 4730345"/>
              <a:gd name="connsiteX2" fmla="*/ 147523 w 2183880"/>
              <a:gd name="connsiteY2" fmla="*/ 915209 h 4730345"/>
              <a:gd name="connsiteX3" fmla="*/ 64395 w 2183880"/>
              <a:gd name="connsiteY3" fmla="*/ 897396 h 4730345"/>
              <a:gd name="connsiteX4" fmla="*/ 64856 w 2183880"/>
              <a:gd name="connsiteY4" fmla="*/ 656768 h 4730345"/>
              <a:gd name="connsiteX5" fmla="*/ 115977 w 2183880"/>
              <a:gd name="connsiteY5" fmla="*/ 270194 h 4730345"/>
              <a:gd name="connsiteX6" fmla="*/ 633180 w 2183880"/>
              <a:gd name="connsiteY6" fmla="*/ 543328 h 4730345"/>
              <a:gd name="connsiteX7" fmla="*/ 1055600 w 2183880"/>
              <a:gd name="connsiteY7" fmla="*/ 0 h 4730345"/>
              <a:gd name="connsiteX8" fmla="*/ 1478020 w 2183880"/>
              <a:gd name="connsiteY8" fmla="*/ 543328 h 4730345"/>
              <a:gd name="connsiteX9" fmla="*/ 2155539 w 2183880"/>
              <a:gd name="connsiteY9" fmla="*/ 543327 h 4730345"/>
              <a:gd name="connsiteX10" fmla="*/ 2057266 w 2183880"/>
              <a:gd name="connsiteY10" fmla="*/ 3507734 h 4730345"/>
              <a:gd name="connsiteX11" fmla="*/ 2022097 w 2183880"/>
              <a:gd name="connsiteY11" fmla="*/ 3597611 h 4730345"/>
              <a:gd name="connsiteX12" fmla="*/ 2022097 w 2183880"/>
              <a:gd name="connsiteY12" fmla="*/ 3894596 h 4730345"/>
              <a:gd name="connsiteX13" fmla="*/ 1959573 w 2183880"/>
              <a:gd name="connsiteY13" fmla="*/ 3597611 h 4730345"/>
              <a:gd name="connsiteX14" fmla="*/ 1873604 w 2183880"/>
              <a:gd name="connsiteY14" fmla="*/ 3660134 h 4730345"/>
              <a:gd name="connsiteX15" fmla="*/ 1869697 w 2183880"/>
              <a:gd name="connsiteY15" fmla="*/ 4086073 h 4730345"/>
              <a:gd name="connsiteX16" fmla="*/ 1818898 w 2183880"/>
              <a:gd name="connsiteY16" fmla="*/ 3972750 h 4730345"/>
              <a:gd name="connsiteX17" fmla="*/ 1818898 w 2183880"/>
              <a:gd name="connsiteY17" fmla="*/ 4312719 h 4730345"/>
              <a:gd name="connsiteX18" fmla="*/ 1752468 w 2183880"/>
              <a:gd name="connsiteY18" fmla="*/ 3863335 h 4730345"/>
              <a:gd name="connsiteX19" fmla="*/ 1607883 w 2183880"/>
              <a:gd name="connsiteY19" fmla="*/ 3269366 h 4730345"/>
              <a:gd name="connsiteX20" fmla="*/ 1768099 w 2183880"/>
              <a:gd name="connsiteY20" fmla="*/ 4668319 h 4730345"/>
              <a:gd name="connsiteX21" fmla="*/ 1420315 w 2183880"/>
              <a:gd name="connsiteY21" fmla="*/ 3519458 h 4730345"/>
              <a:gd name="connsiteX22" fmla="*/ 1412500 w 2183880"/>
              <a:gd name="connsiteY22" fmla="*/ 4265827 h 4730345"/>
              <a:gd name="connsiteX23" fmla="*/ 1342161 w 2183880"/>
              <a:gd name="connsiteY23" fmla="*/ 4015734 h 4730345"/>
              <a:gd name="connsiteX24" fmla="*/ 1342160 w 2183880"/>
              <a:gd name="connsiteY24" fmla="*/ 4429950 h 4730345"/>
              <a:gd name="connsiteX25" fmla="*/ 1181946 w 2183880"/>
              <a:gd name="connsiteY25" fmla="*/ 4132965 h 4730345"/>
              <a:gd name="connsiteX26" fmla="*/ 1045176 w 2183880"/>
              <a:gd name="connsiteY26" fmla="*/ 3824258 h 4730345"/>
              <a:gd name="connsiteX27" fmla="*/ 982653 w 2183880"/>
              <a:gd name="connsiteY27" fmla="*/ 3871150 h 4730345"/>
              <a:gd name="connsiteX28" fmla="*/ 978746 w 2183880"/>
              <a:gd name="connsiteY28" fmla="*/ 3968841 h 4730345"/>
              <a:gd name="connsiteX29" fmla="*/ 897548 w 2183880"/>
              <a:gd name="connsiteY29" fmla="*/ 3954987 h 4730345"/>
              <a:gd name="connsiteX30" fmla="*/ 836293 w 2183880"/>
              <a:gd name="connsiteY30" fmla="*/ 3800913 h 4730345"/>
              <a:gd name="connsiteX31" fmla="*/ 770978 w 2183880"/>
              <a:gd name="connsiteY31" fmla="*/ 4186861 h 4730345"/>
              <a:gd name="connsiteX32" fmla="*/ 687851 w 2183880"/>
              <a:gd name="connsiteY32" fmla="*/ 3854353 h 4730345"/>
              <a:gd name="connsiteX33" fmla="*/ 616599 w 2183880"/>
              <a:gd name="connsiteY33" fmla="*/ 4234363 h 4730345"/>
              <a:gd name="connsiteX34" fmla="*/ 449113 w 2183880"/>
              <a:gd name="connsiteY34" fmla="*/ 4124363 h 4730345"/>
              <a:gd name="connsiteX35" fmla="*/ 271836 w 2183880"/>
              <a:gd name="connsiteY35" fmla="*/ 2666694 h 4730345"/>
              <a:gd name="connsiteX36" fmla="*/ 296738 w 2183880"/>
              <a:gd name="connsiteY36" fmla="*/ 3858868 h 4730345"/>
              <a:gd name="connsiteX37" fmla="*/ 199413 w 2183880"/>
              <a:gd name="connsiteY37" fmla="*/ 2499770 h 4730345"/>
              <a:gd name="connsiteX38" fmla="*/ 141200 w 2183880"/>
              <a:gd name="connsiteY38" fmla="*/ 2792010 h 4730345"/>
              <a:gd name="connsiteX39" fmla="*/ 77048 w 2183880"/>
              <a:gd name="connsiteY39" fmla="*/ 2452269 h 4730345"/>
              <a:gd name="connsiteX40" fmla="*/ 21288 w 2183880"/>
              <a:gd name="connsiteY40" fmla="*/ 2659461 h 4730345"/>
              <a:gd name="connsiteX41" fmla="*/ 52521 w 2183880"/>
              <a:gd name="connsiteY41" fmla="*/ 1900862 h 4730345"/>
              <a:gd name="connsiteX42" fmla="*/ 117443 w 2183880"/>
              <a:gd name="connsiteY42" fmla="*/ 1989801 h 4730345"/>
              <a:gd name="connsiteX0" fmla="*/ 117443 w 2180288"/>
              <a:gd name="connsiteY0" fmla="*/ 1989801 h 4730345"/>
              <a:gd name="connsiteX1" fmla="*/ 100021 w 2180288"/>
              <a:gd name="connsiteY1" fmla="*/ 1782108 h 4730345"/>
              <a:gd name="connsiteX2" fmla="*/ 147523 w 2180288"/>
              <a:gd name="connsiteY2" fmla="*/ 915209 h 4730345"/>
              <a:gd name="connsiteX3" fmla="*/ 64395 w 2180288"/>
              <a:gd name="connsiteY3" fmla="*/ 897396 h 4730345"/>
              <a:gd name="connsiteX4" fmla="*/ 64856 w 2180288"/>
              <a:gd name="connsiteY4" fmla="*/ 656768 h 4730345"/>
              <a:gd name="connsiteX5" fmla="*/ 115977 w 2180288"/>
              <a:gd name="connsiteY5" fmla="*/ 270194 h 4730345"/>
              <a:gd name="connsiteX6" fmla="*/ 633180 w 2180288"/>
              <a:gd name="connsiteY6" fmla="*/ 543328 h 4730345"/>
              <a:gd name="connsiteX7" fmla="*/ 1055600 w 2180288"/>
              <a:gd name="connsiteY7" fmla="*/ 0 h 4730345"/>
              <a:gd name="connsiteX8" fmla="*/ 1478020 w 2180288"/>
              <a:gd name="connsiteY8" fmla="*/ 543328 h 4730345"/>
              <a:gd name="connsiteX9" fmla="*/ 2155539 w 2180288"/>
              <a:gd name="connsiteY9" fmla="*/ 543327 h 4730345"/>
              <a:gd name="connsiteX10" fmla="*/ 2014280 w 2180288"/>
              <a:gd name="connsiteY10" fmla="*/ 3421765 h 4730345"/>
              <a:gd name="connsiteX11" fmla="*/ 2057266 w 2180288"/>
              <a:gd name="connsiteY11" fmla="*/ 3507734 h 4730345"/>
              <a:gd name="connsiteX12" fmla="*/ 2022097 w 2180288"/>
              <a:gd name="connsiteY12" fmla="*/ 3597611 h 4730345"/>
              <a:gd name="connsiteX13" fmla="*/ 2022097 w 2180288"/>
              <a:gd name="connsiteY13" fmla="*/ 3894596 h 4730345"/>
              <a:gd name="connsiteX14" fmla="*/ 1959573 w 2180288"/>
              <a:gd name="connsiteY14" fmla="*/ 3597611 h 4730345"/>
              <a:gd name="connsiteX15" fmla="*/ 1873604 w 2180288"/>
              <a:gd name="connsiteY15" fmla="*/ 3660134 h 4730345"/>
              <a:gd name="connsiteX16" fmla="*/ 1869697 w 2180288"/>
              <a:gd name="connsiteY16" fmla="*/ 4086073 h 4730345"/>
              <a:gd name="connsiteX17" fmla="*/ 1818898 w 2180288"/>
              <a:gd name="connsiteY17" fmla="*/ 3972750 h 4730345"/>
              <a:gd name="connsiteX18" fmla="*/ 1818898 w 2180288"/>
              <a:gd name="connsiteY18" fmla="*/ 4312719 h 4730345"/>
              <a:gd name="connsiteX19" fmla="*/ 1752468 w 2180288"/>
              <a:gd name="connsiteY19" fmla="*/ 3863335 h 4730345"/>
              <a:gd name="connsiteX20" fmla="*/ 1607883 w 2180288"/>
              <a:gd name="connsiteY20" fmla="*/ 3269366 h 4730345"/>
              <a:gd name="connsiteX21" fmla="*/ 1768099 w 2180288"/>
              <a:gd name="connsiteY21" fmla="*/ 4668319 h 4730345"/>
              <a:gd name="connsiteX22" fmla="*/ 1420315 w 2180288"/>
              <a:gd name="connsiteY22" fmla="*/ 3519458 h 4730345"/>
              <a:gd name="connsiteX23" fmla="*/ 1412500 w 2180288"/>
              <a:gd name="connsiteY23" fmla="*/ 4265827 h 4730345"/>
              <a:gd name="connsiteX24" fmla="*/ 1342161 w 2180288"/>
              <a:gd name="connsiteY24" fmla="*/ 4015734 h 4730345"/>
              <a:gd name="connsiteX25" fmla="*/ 1342160 w 2180288"/>
              <a:gd name="connsiteY25" fmla="*/ 4429950 h 4730345"/>
              <a:gd name="connsiteX26" fmla="*/ 1181946 w 2180288"/>
              <a:gd name="connsiteY26" fmla="*/ 4132965 h 4730345"/>
              <a:gd name="connsiteX27" fmla="*/ 1045176 w 2180288"/>
              <a:gd name="connsiteY27" fmla="*/ 3824258 h 4730345"/>
              <a:gd name="connsiteX28" fmla="*/ 982653 w 2180288"/>
              <a:gd name="connsiteY28" fmla="*/ 3871150 h 4730345"/>
              <a:gd name="connsiteX29" fmla="*/ 978746 w 2180288"/>
              <a:gd name="connsiteY29" fmla="*/ 3968841 h 4730345"/>
              <a:gd name="connsiteX30" fmla="*/ 897548 w 2180288"/>
              <a:gd name="connsiteY30" fmla="*/ 3954987 h 4730345"/>
              <a:gd name="connsiteX31" fmla="*/ 836293 w 2180288"/>
              <a:gd name="connsiteY31" fmla="*/ 3800913 h 4730345"/>
              <a:gd name="connsiteX32" fmla="*/ 770978 w 2180288"/>
              <a:gd name="connsiteY32" fmla="*/ 4186861 h 4730345"/>
              <a:gd name="connsiteX33" fmla="*/ 687851 w 2180288"/>
              <a:gd name="connsiteY33" fmla="*/ 3854353 h 4730345"/>
              <a:gd name="connsiteX34" fmla="*/ 616599 w 2180288"/>
              <a:gd name="connsiteY34" fmla="*/ 4234363 h 4730345"/>
              <a:gd name="connsiteX35" fmla="*/ 449113 w 2180288"/>
              <a:gd name="connsiteY35" fmla="*/ 4124363 h 4730345"/>
              <a:gd name="connsiteX36" fmla="*/ 271836 w 2180288"/>
              <a:gd name="connsiteY36" fmla="*/ 2666694 h 4730345"/>
              <a:gd name="connsiteX37" fmla="*/ 296738 w 2180288"/>
              <a:gd name="connsiteY37" fmla="*/ 3858868 h 4730345"/>
              <a:gd name="connsiteX38" fmla="*/ 199413 w 2180288"/>
              <a:gd name="connsiteY38" fmla="*/ 2499770 h 4730345"/>
              <a:gd name="connsiteX39" fmla="*/ 141200 w 2180288"/>
              <a:gd name="connsiteY39" fmla="*/ 2792010 h 4730345"/>
              <a:gd name="connsiteX40" fmla="*/ 77048 w 2180288"/>
              <a:gd name="connsiteY40" fmla="*/ 2452269 h 4730345"/>
              <a:gd name="connsiteX41" fmla="*/ 21288 w 2180288"/>
              <a:gd name="connsiteY41" fmla="*/ 2659461 h 4730345"/>
              <a:gd name="connsiteX42" fmla="*/ 52521 w 2180288"/>
              <a:gd name="connsiteY42" fmla="*/ 1900862 h 4730345"/>
              <a:gd name="connsiteX43" fmla="*/ 117443 w 2180288"/>
              <a:gd name="connsiteY43" fmla="*/ 1989801 h 4730345"/>
              <a:gd name="connsiteX0" fmla="*/ 117443 w 2180288"/>
              <a:gd name="connsiteY0" fmla="*/ 1989801 h 4730345"/>
              <a:gd name="connsiteX1" fmla="*/ 100021 w 2180288"/>
              <a:gd name="connsiteY1" fmla="*/ 1782108 h 4730345"/>
              <a:gd name="connsiteX2" fmla="*/ 147523 w 2180288"/>
              <a:gd name="connsiteY2" fmla="*/ 915209 h 4730345"/>
              <a:gd name="connsiteX3" fmla="*/ 64395 w 2180288"/>
              <a:gd name="connsiteY3" fmla="*/ 897396 h 4730345"/>
              <a:gd name="connsiteX4" fmla="*/ 64856 w 2180288"/>
              <a:gd name="connsiteY4" fmla="*/ 656768 h 4730345"/>
              <a:gd name="connsiteX5" fmla="*/ 115977 w 2180288"/>
              <a:gd name="connsiteY5" fmla="*/ 270194 h 4730345"/>
              <a:gd name="connsiteX6" fmla="*/ 633180 w 2180288"/>
              <a:gd name="connsiteY6" fmla="*/ 543328 h 4730345"/>
              <a:gd name="connsiteX7" fmla="*/ 1055600 w 2180288"/>
              <a:gd name="connsiteY7" fmla="*/ 0 h 4730345"/>
              <a:gd name="connsiteX8" fmla="*/ 1478020 w 2180288"/>
              <a:gd name="connsiteY8" fmla="*/ 543328 h 4730345"/>
              <a:gd name="connsiteX9" fmla="*/ 2155539 w 2180288"/>
              <a:gd name="connsiteY9" fmla="*/ 543327 h 4730345"/>
              <a:gd name="connsiteX10" fmla="*/ 2014280 w 2180288"/>
              <a:gd name="connsiteY10" fmla="*/ 3421765 h 4730345"/>
              <a:gd name="connsiteX11" fmla="*/ 2057266 w 2180288"/>
              <a:gd name="connsiteY11" fmla="*/ 3507734 h 4730345"/>
              <a:gd name="connsiteX12" fmla="*/ 2022097 w 2180288"/>
              <a:gd name="connsiteY12" fmla="*/ 3597611 h 4730345"/>
              <a:gd name="connsiteX13" fmla="*/ 2022097 w 2180288"/>
              <a:gd name="connsiteY13" fmla="*/ 3894596 h 4730345"/>
              <a:gd name="connsiteX14" fmla="*/ 1959573 w 2180288"/>
              <a:gd name="connsiteY14" fmla="*/ 3597611 h 4730345"/>
              <a:gd name="connsiteX15" fmla="*/ 1873604 w 2180288"/>
              <a:gd name="connsiteY15" fmla="*/ 3660134 h 4730345"/>
              <a:gd name="connsiteX16" fmla="*/ 1869697 w 2180288"/>
              <a:gd name="connsiteY16" fmla="*/ 4086073 h 4730345"/>
              <a:gd name="connsiteX17" fmla="*/ 1818898 w 2180288"/>
              <a:gd name="connsiteY17" fmla="*/ 3972750 h 4730345"/>
              <a:gd name="connsiteX18" fmla="*/ 1818898 w 2180288"/>
              <a:gd name="connsiteY18" fmla="*/ 4312719 h 4730345"/>
              <a:gd name="connsiteX19" fmla="*/ 1752468 w 2180288"/>
              <a:gd name="connsiteY19" fmla="*/ 3863335 h 4730345"/>
              <a:gd name="connsiteX20" fmla="*/ 1607883 w 2180288"/>
              <a:gd name="connsiteY20" fmla="*/ 3269366 h 4730345"/>
              <a:gd name="connsiteX21" fmla="*/ 1768099 w 2180288"/>
              <a:gd name="connsiteY21" fmla="*/ 4668319 h 4730345"/>
              <a:gd name="connsiteX22" fmla="*/ 1420315 w 2180288"/>
              <a:gd name="connsiteY22" fmla="*/ 3519458 h 4730345"/>
              <a:gd name="connsiteX23" fmla="*/ 1412500 w 2180288"/>
              <a:gd name="connsiteY23" fmla="*/ 4265827 h 4730345"/>
              <a:gd name="connsiteX24" fmla="*/ 1342161 w 2180288"/>
              <a:gd name="connsiteY24" fmla="*/ 4015734 h 4730345"/>
              <a:gd name="connsiteX25" fmla="*/ 1342160 w 2180288"/>
              <a:gd name="connsiteY25" fmla="*/ 4429950 h 4730345"/>
              <a:gd name="connsiteX26" fmla="*/ 1181946 w 2180288"/>
              <a:gd name="connsiteY26" fmla="*/ 4132965 h 4730345"/>
              <a:gd name="connsiteX27" fmla="*/ 1045176 w 2180288"/>
              <a:gd name="connsiteY27" fmla="*/ 3824258 h 4730345"/>
              <a:gd name="connsiteX28" fmla="*/ 982653 w 2180288"/>
              <a:gd name="connsiteY28" fmla="*/ 3871150 h 4730345"/>
              <a:gd name="connsiteX29" fmla="*/ 978746 w 2180288"/>
              <a:gd name="connsiteY29" fmla="*/ 3968841 h 4730345"/>
              <a:gd name="connsiteX30" fmla="*/ 897548 w 2180288"/>
              <a:gd name="connsiteY30" fmla="*/ 3954987 h 4730345"/>
              <a:gd name="connsiteX31" fmla="*/ 836293 w 2180288"/>
              <a:gd name="connsiteY31" fmla="*/ 3800913 h 4730345"/>
              <a:gd name="connsiteX32" fmla="*/ 770978 w 2180288"/>
              <a:gd name="connsiteY32" fmla="*/ 4186861 h 4730345"/>
              <a:gd name="connsiteX33" fmla="*/ 687851 w 2180288"/>
              <a:gd name="connsiteY33" fmla="*/ 3854353 h 4730345"/>
              <a:gd name="connsiteX34" fmla="*/ 616599 w 2180288"/>
              <a:gd name="connsiteY34" fmla="*/ 4234363 h 4730345"/>
              <a:gd name="connsiteX35" fmla="*/ 449113 w 2180288"/>
              <a:gd name="connsiteY35" fmla="*/ 4124363 h 4730345"/>
              <a:gd name="connsiteX36" fmla="*/ 271836 w 2180288"/>
              <a:gd name="connsiteY36" fmla="*/ 2666694 h 4730345"/>
              <a:gd name="connsiteX37" fmla="*/ 296738 w 2180288"/>
              <a:gd name="connsiteY37" fmla="*/ 3858868 h 4730345"/>
              <a:gd name="connsiteX38" fmla="*/ 199413 w 2180288"/>
              <a:gd name="connsiteY38" fmla="*/ 2499770 h 4730345"/>
              <a:gd name="connsiteX39" fmla="*/ 141200 w 2180288"/>
              <a:gd name="connsiteY39" fmla="*/ 2792010 h 4730345"/>
              <a:gd name="connsiteX40" fmla="*/ 77048 w 2180288"/>
              <a:gd name="connsiteY40" fmla="*/ 2452269 h 4730345"/>
              <a:gd name="connsiteX41" fmla="*/ 21288 w 2180288"/>
              <a:gd name="connsiteY41" fmla="*/ 2659461 h 4730345"/>
              <a:gd name="connsiteX42" fmla="*/ 52521 w 2180288"/>
              <a:gd name="connsiteY42" fmla="*/ 1900862 h 4730345"/>
              <a:gd name="connsiteX43" fmla="*/ 117443 w 2180288"/>
              <a:gd name="connsiteY43" fmla="*/ 1989801 h 4730345"/>
              <a:gd name="connsiteX0" fmla="*/ 117443 w 2181597"/>
              <a:gd name="connsiteY0" fmla="*/ 1989801 h 4730345"/>
              <a:gd name="connsiteX1" fmla="*/ 100021 w 2181597"/>
              <a:gd name="connsiteY1" fmla="*/ 1782108 h 4730345"/>
              <a:gd name="connsiteX2" fmla="*/ 147523 w 2181597"/>
              <a:gd name="connsiteY2" fmla="*/ 915209 h 4730345"/>
              <a:gd name="connsiteX3" fmla="*/ 64395 w 2181597"/>
              <a:gd name="connsiteY3" fmla="*/ 897396 h 4730345"/>
              <a:gd name="connsiteX4" fmla="*/ 64856 w 2181597"/>
              <a:gd name="connsiteY4" fmla="*/ 656768 h 4730345"/>
              <a:gd name="connsiteX5" fmla="*/ 115977 w 2181597"/>
              <a:gd name="connsiteY5" fmla="*/ 270194 h 4730345"/>
              <a:gd name="connsiteX6" fmla="*/ 633180 w 2181597"/>
              <a:gd name="connsiteY6" fmla="*/ 543328 h 4730345"/>
              <a:gd name="connsiteX7" fmla="*/ 1055600 w 2181597"/>
              <a:gd name="connsiteY7" fmla="*/ 0 h 4730345"/>
              <a:gd name="connsiteX8" fmla="*/ 1478020 w 2181597"/>
              <a:gd name="connsiteY8" fmla="*/ 543328 h 4730345"/>
              <a:gd name="connsiteX9" fmla="*/ 2155539 w 2181597"/>
              <a:gd name="connsiteY9" fmla="*/ 543327 h 4730345"/>
              <a:gd name="connsiteX10" fmla="*/ 2049449 w 2181597"/>
              <a:gd name="connsiteY10" fmla="*/ 3331888 h 4730345"/>
              <a:gd name="connsiteX11" fmla="*/ 2014280 w 2181597"/>
              <a:gd name="connsiteY11" fmla="*/ 3421765 h 4730345"/>
              <a:gd name="connsiteX12" fmla="*/ 2057266 w 2181597"/>
              <a:gd name="connsiteY12" fmla="*/ 3507734 h 4730345"/>
              <a:gd name="connsiteX13" fmla="*/ 2022097 w 2181597"/>
              <a:gd name="connsiteY13" fmla="*/ 3597611 h 4730345"/>
              <a:gd name="connsiteX14" fmla="*/ 2022097 w 2181597"/>
              <a:gd name="connsiteY14" fmla="*/ 3894596 h 4730345"/>
              <a:gd name="connsiteX15" fmla="*/ 1959573 w 2181597"/>
              <a:gd name="connsiteY15" fmla="*/ 3597611 h 4730345"/>
              <a:gd name="connsiteX16" fmla="*/ 1873604 w 2181597"/>
              <a:gd name="connsiteY16" fmla="*/ 3660134 h 4730345"/>
              <a:gd name="connsiteX17" fmla="*/ 1869697 w 2181597"/>
              <a:gd name="connsiteY17" fmla="*/ 4086073 h 4730345"/>
              <a:gd name="connsiteX18" fmla="*/ 1818898 w 2181597"/>
              <a:gd name="connsiteY18" fmla="*/ 3972750 h 4730345"/>
              <a:gd name="connsiteX19" fmla="*/ 1818898 w 2181597"/>
              <a:gd name="connsiteY19" fmla="*/ 4312719 h 4730345"/>
              <a:gd name="connsiteX20" fmla="*/ 1752468 w 2181597"/>
              <a:gd name="connsiteY20" fmla="*/ 3863335 h 4730345"/>
              <a:gd name="connsiteX21" fmla="*/ 1607883 w 2181597"/>
              <a:gd name="connsiteY21" fmla="*/ 3269366 h 4730345"/>
              <a:gd name="connsiteX22" fmla="*/ 1768099 w 2181597"/>
              <a:gd name="connsiteY22" fmla="*/ 4668319 h 4730345"/>
              <a:gd name="connsiteX23" fmla="*/ 1420315 w 2181597"/>
              <a:gd name="connsiteY23" fmla="*/ 3519458 h 4730345"/>
              <a:gd name="connsiteX24" fmla="*/ 1412500 w 2181597"/>
              <a:gd name="connsiteY24" fmla="*/ 4265827 h 4730345"/>
              <a:gd name="connsiteX25" fmla="*/ 1342161 w 2181597"/>
              <a:gd name="connsiteY25" fmla="*/ 4015734 h 4730345"/>
              <a:gd name="connsiteX26" fmla="*/ 1342160 w 2181597"/>
              <a:gd name="connsiteY26" fmla="*/ 4429950 h 4730345"/>
              <a:gd name="connsiteX27" fmla="*/ 1181946 w 2181597"/>
              <a:gd name="connsiteY27" fmla="*/ 4132965 h 4730345"/>
              <a:gd name="connsiteX28" fmla="*/ 1045176 w 2181597"/>
              <a:gd name="connsiteY28" fmla="*/ 3824258 h 4730345"/>
              <a:gd name="connsiteX29" fmla="*/ 982653 w 2181597"/>
              <a:gd name="connsiteY29" fmla="*/ 3871150 h 4730345"/>
              <a:gd name="connsiteX30" fmla="*/ 978746 w 2181597"/>
              <a:gd name="connsiteY30" fmla="*/ 3968841 h 4730345"/>
              <a:gd name="connsiteX31" fmla="*/ 897548 w 2181597"/>
              <a:gd name="connsiteY31" fmla="*/ 3954987 h 4730345"/>
              <a:gd name="connsiteX32" fmla="*/ 836293 w 2181597"/>
              <a:gd name="connsiteY32" fmla="*/ 3800913 h 4730345"/>
              <a:gd name="connsiteX33" fmla="*/ 770978 w 2181597"/>
              <a:gd name="connsiteY33" fmla="*/ 4186861 h 4730345"/>
              <a:gd name="connsiteX34" fmla="*/ 687851 w 2181597"/>
              <a:gd name="connsiteY34" fmla="*/ 3854353 h 4730345"/>
              <a:gd name="connsiteX35" fmla="*/ 616599 w 2181597"/>
              <a:gd name="connsiteY35" fmla="*/ 4234363 h 4730345"/>
              <a:gd name="connsiteX36" fmla="*/ 449113 w 2181597"/>
              <a:gd name="connsiteY36" fmla="*/ 4124363 h 4730345"/>
              <a:gd name="connsiteX37" fmla="*/ 271836 w 2181597"/>
              <a:gd name="connsiteY37" fmla="*/ 2666694 h 4730345"/>
              <a:gd name="connsiteX38" fmla="*/ 296738 w 2181597"/>
              <a:gd name="connsiteY38" fmla="*/ 3858868 h 4730345"/>
              <a:gd name="connsiteX39" fmla="*/ 199413 w 2181597"/>
              <a:gd name="connsiteY39" fmla="*/ 2499770 h 4730345"/>
              <a:gd name="connsiteX40" fmla="*/ 141200 w 2181597"/>
              <a:gd name="connsiteY40" fmla="*/ 2792010 h 4730345"/>
              <a:gd name="connsiteX41" fmla="*/ 77048 w 2181597"/>
              <a:gd name="connsiteY41" fmla="*/ 2452269 h 4730345"/>
              <a:gd name="connsiteX42" fmla="*/ 21288 w 2181597"/>
              <a:gd name="connsiteY42" fmla="*/ 2659461 h 4730345"/>
              <a:gd name="connsiteX43" fmla="*/ 52521 w 2181597"/>
              <a:gd name="connsiteY43" fmla="*/ 1900862 h 4730345"/>
              <a:gd name="connsiteX44" fmla="*/ 117443 w 2181597"/>
              <a:gd name="connsiteY44" fmla="*/ 1989801 h 4730345"/>
              <a:gd name="connsiteX0" fmla="*/ 117443 w 2181597"/>
              <a:gd name="connsiteY0" fmla="*/ 1989801 h 4730345"/>
              <a:gd name="connsiteX1" fmla="*/ 100021 w 2181597"/>
              <a:gd name="connsiteY1" fmla="*/ 1782108 h 4730345"/>
              <a:gd name="connsiteX2" fmla="*/ 147523 w 2181597"/>
              <a:gd name="connsiteY2" fmla="*/ 915209 h 4730345"/>
              <a:gd name="connsiteX3" fmla="*/ 64395 w 2181597"/>
              <a:gd name="connsiteY3" fmla="*/ 897396 h 4730345"/>
              <a:gd name="connsiteX4" fmla="*/ 64856 w 2181597"/>
              <a:gd name="connsiteY4" fmla="*/ 656768 h 4730345"/>
              <a:gd name="connsiteX5" fmla="*/ 115977 w 2181597"/>
              <a:gd name="connsiteY5" fmla="*/ 270194 h 4730345"/>
              <a:gd name="connsiteX6" fmla="*/ 633180 w 2181597"/>
              <a:gd name="connsiteY6" fmla="*/ 543328 h 4730345"/>
              <a:gd name="connsiteX7" fmla="*/ 1055600 w 2181597"/>
              <a:gd name="connsiteY7" fmla="*/ 0 h 4730345"/>
              <a:gd name="connsiteX8" fmla="*/ 1478020 w 2181597"/>
              <a:gd name="connsiteY8" fmla="*/ 543328 h 4730345"/>
              <a:gd name="connsiteX9" fmla="*/ 2155539 w 2181597"/>
              <a:gd name="connsiteY9" fmla="*/ 543327 h 4730345"/>
              <a:gd name="connsiteX10" fmla="*/ 2049449 w 2181597"/>
              <a:gd name="connsiteY10" fmla="*/ 3331888 h 4730345"/>
              <a:gd name="connsiteX11" fmla="*/ 2014280 w 2181597"/>
              <a:gd name="connsiteY11" fmla="*/ 3421765 h 4730345"/>
              <a:gd name="connsiteX12" fmla="*/ 2057266 w 2181597"/>
              <a:gd name="connsiteY12" fmla="*/ 3507734 h 4730345"/>
              <a:gd name="connsiteX13" fmla="*/ 2022097 w 2181597"/>
              <a:gd name="connsiteY13" fmla="*/ 3597611 h 4730345"/>
              <a:gd name="connsiteX14" fmla="*/ 2022097 w 2181597"/>
              <a:gd name="connsiteY14" fmla="*/ 3894596 h 4730345"/>
              <a:gd name="connsiteX15" fmla="*/ 1959573 w 2181597"/>
              <a:gd name="connsiteY15" fmla="*/ 3597611 h 4730345"/>
              <a:gd name="connsiteX16" fmla="*/ 1873604 w 2181597"/>
              <a:gd name="connsiteY16" fmla="*/ 3660134 h 4730345"/>
              <a:gd name="connsiteX17" fmla="*/ 1869697 w 2181597"/>
              <a:gd name="connsiteY17" fmla="*/ 4086073 h 4730345"/>
              <a:gd name="connsiteX18" fmla="*/ 1818898 w 2181597"/>
              <a:gd name="connsiteY18" fmla="*/ 3972750 h 4730345"/>
              <a:gd name="connsiteX19" fmla="*/ 1818898 w 2181597"/>
              <a:gd name="connsiteY19" fmla="*/ 4312719 h 4730345"/>
              <a:gd name="connsiteX20" fmla="*/ 1752468 w 2181597"/>
              <a:gd name="connsiteY20" fmla="*/ 3863335 h 4730345"/>
              <a:gd name="connsiteX21" fmla="*/ 1607883 w 2181597"/>
              <a:gd name="connsiteY21" fmla="*/ 3269366 h 4730345"/>
              <a:gd name="connsiteX22" fmla="*/ 1768099 w 2181597"/>
              <a:gd name="connsiteY22" fmla="*/ 4668319 h 4730345"/>
              <a:gd name="connsiteX23" fmla="*/ 1420315 w 2181597"/>
              <a:gd name="connsiteY23" fmla="*/ 3519458 h 4730345"/>
              <a:gd name="connsiteX24" fmla="*/ 1412500 w 2181597"/>
              <a:gd name="connsiteY24" fmla="*/ 4265827 h 4730345"/>
              <a:gd name="connsiteX25" fmla="*/ 1342161 w 2181597"/>
              <a:gd name="connsiteY25" fmla="*/ 4015734 h 4730345"/>
              <a:gd name="connsiteX26" fmla="*/ 1342160 w 2181597"/>
              <a:gd name="connsiteY26" fmla="*/ 4429950 h 4730345"/>
              <a:gd name="connsiteX27" fmla="*/ 1181946 w 2181597"/>
              <a:gd name="connsiteY27" fmla="*/ 4132965 h 4730345"/>
              <a:gd name="connsiteX28" fmla="*/ 1045176 w 2181597"/>
              <a:gd name="connsiteY28" fmla="*/ 3824258 h 4730345"/>
              <a:gd name="connsiteX29" fmla="*/ 982653 w 2181597"/>
              <a:gd name="connsiteY29" fmla="*/ 3871150 h 4730345"/>
              <a:gd name="connsiteX30" fmla="*/ 978746 w 2181597"/>
              <a:gd name="connsiteY30" fmla="*/ 3968841 h 4730345"/>
              <a:gd name="connsiteX31" fmla="*/ 897548 w 2181597"/>
              <a:gd name="connsiteY31" fmla="*/ 3954987 h 4730345"/>
              <a:gd name="connsiteX32" fmla="*/ 836293 w 2181597"/>
              <a:gd name="connsiteY32" fmla="*/ 3800913 h 4730345"/>
              <a:gd name="connsiteX33" fmla="*/ 770978 w 2181597"/>
              <a:gd name="connsiteY33" fmla="*/ 4186861 h 4730345"/>
              <a:gd name="connsiteX34" fmla="*/ 687851 w 2181597"/>
              <a:gd name="connsiteY34" fmla="*/ 3854353 h 4730345"/>
              <a:gd name="connsiteX35" fmla="*/ 616599 w 2181597"/>
              <a:gd name="connsiteY35" fmla="*/ 4234363 h 4730345"/>
              <a:gd name="connsiteX36" fmla="*/ 449113 w 2181597"/>
              <a:gd name="connsiteY36" fmla="*/ 4124363 h 4730345"/>
              <a:gd name="connsiteX37" fmla="*/ 271836 w 2181597"/>
              <a:gd name="connsiteY37" fmla="*/ 2666694 h 4730345"/>
              <a:gd name="connsiteX38" fmla="*/ 296738 w 2181597"/>
              <a:gd name="connsiteY38" fmla="*/ 3858868 h 4730345"/>
              <a:gd name="connsiteX39" fmla="*/ 199413 w 2181597"/>
              <a:gd name="connsiteY39" fmla="*/ 2499770 h 4730345"/>
              <a:gd name="connsiteX40" fmla="*/ 141200 w 2181597"/>
              <a:gd name="connsiteY40" fmla="*/ 2792010 h 4730345"/>
              <a:gd name="connsiteX41" fmla="*/ 77048 w 2181597"/>
              <a:gd name="connsiteY41" fmla="*/ 2452269 h 4730345"/>
              <a:gd name="connsiteX42" fmla="*/ 21288 w 2181597"/>
              <a:gd name="connsiteY42" fmla="*/ 2659461 h 4730345"/>
              <a:gd name="connsiteX43" fmla="*/ 52521 w 2181597"/>
              <a:gd name="connsiteY43" fmla="*/ 1900862 h 4730345"/>
              <a:gd name="connsiteX44" fmla="*/ 117443 w 2181597"/>
              <a:gd name="connsiteY44" fmla="*/ 1989801 h 4730345"/>
              <a:gd name="connsiteX0" fmla="*/ 117443 w 2186643"/>
              <a:gd name="connsiteY0" fmla="*/ 1989801 h 4730345"/>
              <a:gd name="connsiteX1" fmla="*/ 100021 w 2186643"/>
              <a:gd name="connsiteY1" fmla="*/ 1782108 h 4730345"/>
              <a:gd name="connsiteX2" fmla="*/ 147523 w 2186643"/>
              <a:gd name="connsiteY2" fmla="*/ 915209 h 4730345"/>
              <a:gd name="connsiteX3" fmla="*/ 64395 w 2186643"/>
              <a:gd name="connsiteY3" fmla="*/ 897396 h 4730345"/>
              <a:gd name="connsiteX4" fmla="*/ 64856 w 2186643"/>
              <a:gd name="connsiteY4" fmla="*/ 656768 h 4730345"/>
              <a:gd name="connsiteX5" fmla="*/ 115977 w 2186643"/>
              <a:gd name="connsiteY5" fmla="*/ 270194 h 4730345"/>
              <a:gd name="connsiteX6" fmla="*/ 633180 w 2186643"/>
              <a:gd name="connsiteY6" fmla="*/ 543328 h 4730345"/>
              <a:gd name="connsiteX7" fmla="*/ 1055600 w 2186643"/>
              <a:gd name="connsiteY7" fmla="*/ 0 h 4730345"/>
              <a:gd name="connsiteX8" fmla="*/ 1478020 w 2186643"/>
              <a:gd name="connsiteY8" fmla="*/ 543328 h 4730345"/>
              <a:gd name="connsiteX9" fmla="*/ 2155539 w 2186643"/>
              <a:gd name="connsiteY9" fmla="*/ 543327 h 4730345"/>
              <a:gd name="connsiteX10" fmla="*/ 2068988 w 2186643"/>
              <a:gd name="connsiteY10" fmla="*/ 2894227 h 4730345"/>
              <a:gd name="connsiteX11" fmla="*/ 2049449 w 2186643"/>
              <a:gd name="connsiteY11" fmla="*/ 3331888 h 4730345"/>
              <a:gd name="connsiteX12" fmla="*/ 2014280 w 2186643"/>
              <a:gd name="connsiteY12" fmla="*/ 3421765 h 4730345"/>
              <a:gd name="connsiteX13" fmla="*/ 2057266 w 2186643"/>
              <a:gd name="connsiteY13" fmla="*/ 3507734 h 4730345"/>
              <a:gd name="connsiteX14" fmla="*/ 2022097 w 2186643"/>
              <a:gd name="connsiteY14" fmla="*/ 3597611 h 4730345"/>
              <a:gd name="connsiteX15" fmla="*/ 2022097 w 2186643"/>
              <a:gd name="connsiteY15" fmla="*/ 3894596 h 4730345"/>
              <a:gd name="connsiteX16" fmla="*/ 1959573 w 2186643"/>
              <a:gd name="connsiteY16" fmla="*/ 3597611 h 4730345"/>
              <a:gd name="connsiteX17" fmla="*/ 1873604 w 2186643"/>
              <a:gd name="connsiteY17" fmla="*/ 3660134 h 4730345"/>
              <a:gd name="connsiteX18" fmla="*/ 1869697 w 2186643"/>
              <a:gd name="connsiteY18" fmla="*/ 4086073 h 4730345"/>
              <a:gd name="connsiteX19" fmla="*/ 1818898 w 2186643"/>
              <a:gd name="connsiteY19" fmla="*/ 3972750 h 4730345"/>
              <a:gd name="connsiteX20" fmla="*/ 1818898 w 2186643"/>
              <a:gd name="connsiteY20" fmla="*/ 4312719 h 4730345"/>
              <a:gd name="connsiteX21" fmla="*/ 1752468 w 2186643"/>
              <a:gd name="connsiteY21" fmla="*/ 3863335 h 4730345"/>
              <a:gd name="connsiteX22" fmla="*/ 1607883 w 2186643"/>
              <a:gd name="connsiteY22" fmla="*/ 3269366 h 4730345"/>
              <a:gd name="connsiteX23" fmla="*/ 1768099 w 2186643"/>
              <a:gd name="connsiteY23" fmla="*/ 4668319 h 4730345"/>
              <a:gd name="connsiteX24" fmla="*/ 1420315 w 2186643"/>
              <a:gd name="connsiteY24" fmla="*/ 3519458 h 4730345"/>
              <a:gd name="connsiteX25" fmla="*/ 1412500 w 2186643"/>
              <a:gd name="connsiteY25" fmla="*/ 4265827 h 4730345"/>
              <a:gd name="connsiteX26" fmla="*/ 1342161 w 2186643"/>
              <a:gd name="connsiteY26" fmla="*/ 4015734 h 4730345"/>
              <a:gd name="connsiteX27" fmla="*/ 1342160 w 2186643"/>
              <a:gd name="connsiteY27" fmla="*/ 4429950 h 4730345"/>
              <a:gd name="connsiteX28" fmla="*/ 1181946 w 2186643"/>
              <a:gd name="connsiteY28" fmla="*/ 4132965 h 4730345"/>
              <a:gd name="connsiteX29" fmla="*/ 1045176 w 2186643"/>
              <a:gd name="connsiteY29" fmla="*/ 3824258 h 4730345"/>
              <a:gd name="connsiteX30" fmla="*/ 982653 w 2186643"/>
              <a:gd name="connsiteY30" fmla="*/ 3871150 h 4730345"/>
              <a:gd name="connsiteX31" fmla="*/ 978746 w 2186643"/>
              <a:gd name="connsiteY31" fmla="*/ 3968841 h 4730345"/>
              <a:gd name="connsiteX32" fmla="*/ 897548 w 2186643"/>
              <a:gd name="connsiteY32" fmla="*/ 3954987 h 4730345"/>
              <a:gd name="connsiteX33" fmla="*/ 836293 w 2186643"/>
              <a:gd name="connsiteY33" fmla="*/ 3800913 h 4730345"/>
              <a:gd name="connsiteX34" fmla="*/ 770978 w 2186643"/>
              <a:gd name="connsiteY34" fmla="*/ 4186861 h 4730345"/>
              <a:gd name="connsiteX35" fmla="*/ 687851 w 2186643"/>
              <a:gd name="connsiteY35" fmla="*/ 3854353 h 4730345"/>
              <a:gd name="connsiteX36" fmla="*/ 616599 w 2186643"/>
              <a:gd name="connsiteY36" fmla="*/ 4234363 h 4730345"/>
              <a:gd name="connsiteX37" fmla="*/ 449113 w 2186643"/>
              <a:gd name="connsiteY37" fmla="*/ 4124363 h 4730345"/>
              <a:gd name="connsiteX38" fmla="*/ 271836 w 2186643"/>
              <a:gd name="connsiteY38" fmla="*/ 2666694 h 4730345"/>
              <a:gd name="connsiteX39" fmla="*/ 296738 w 2186643"/>
              <a:gd name="connsiteY39" fmla="*/ 3858868 h 4730345"/>
              <a:gd name="connsiteX40" fmla="*/ 199413 w 2186643"/>
              <a:gd name="connsiteY40" fmla="*/ 2499770 h 4730345"/>
              <a:gd name="connsiteX41" fmla="*/ 141200 w 2186643"/>
              <a:gd name="connsiteY41" fmla="*/ 2792010 h 4730345"/>
              <a:gd name="connsiteX42" fmla="*/ 77048 w 2186643"/>
              <a:gd name="connsiteY42" fmla="*/ 2452269 h 4730345"/>
              <a:gd name="connsiteX43" fmla="*/ 21288 w 2186643"/>
              <a:gd name="connsiteY43" fmla="*/ 2659461 h 4730345"/>
              <a:gd name="connsiteX44" fmla="*/ 52521 w 2186643"/>
              <a:gd name="connsiteY44" fmla="*/ 1900862 h 4730345"/>
              <a:gd name="connsiteX45" fmla="*/ 117443 w 2186643"/>
              <a:gd name="connsiteY45" fmla="*/ 1989801 h 4730345"/>
              <a:gd name="connsiteX0" fmla="*/ 117443 w 2186643"/>
              <a:gd name="connsiteY0" fmla="*/ 1989801 h 4730345"/>
              <a:gd name="connsiteX1" fmla="*/ 100021 w 2186643"/>
              <a:gd name="connsiteY1" fmla="*/ 1782108 h 4730345"/>
              <a:gd name="connsiteX2" fmla="*/ 147523 w 2186643"/>
              <a:gd name="connsiteY2" fmla="*/ 915209 h 4730345"/>
              <a:gd name="connsiteX3" fmla="*/ 64395 w 2186643"/>
              <a:gd name="connsiteY3" fmla="*/ 897396 h 4730345"/>
              <a:gd name="connsiteX4" fmla="*/ 64856 w 2186643"/>
              <a:gd name="connsiteY4" fmla="*/ 656768 h 4730345"/>
              <a:gd name="connsiteX5" fmla="*/ 115977 w 2186643"/>
              <a:gd name="connsiteY5" fmla="*/ 270194 h 4730345"/>
              <a:gd name="connsiteX6" fmla="*/ 633180 w 2186643"/>
              <a:gd name="connsiteY6" fmla="*/ 543328 h 4730345"/>
              <a:gd name="connsiteX7" fmla="*/ 1055600 w 2186643"/>
              <a:gd name="connsiteY7" fmla="*/ 0 h 4730345"/>
              <a:gd name="connsiteX8" fmla="*/ 1478020 w 2186643"/>
              <a:gd name="connsiteY8" fmla="*/ 543328 h 4730345"/>
              <a:gd name="connsiteX9" fmla="*/ 2155539 w 2186643"/>
              <a:gd name="connsiteY9" fmla="*/ 543327 h 4730345"/>
              <a:gd name="connsiteX10" fmla="*/ 2068988 w 2186643"/>
              <a:gd name="connsiteY10" fmla="*/ 2894227 h 4730345"/>
              <a:gd name="connsiteX11" fmla="*/ 2049449 w 2186643"/>
              <a:gd name="connsiteY11" fmla="*/ 3331888 h 4730345"/>
              <a:gd name="connsiteX12" fmla="*/ 2014280 w 2186643"/>
              <a:gd name="connsiteY12" fmla="*/ 3421765 h 4730345"/>
              <a:gd name="connsiteX13" fmla="*/ 2057266 w 2186643"/>
              <a:gd name="connsiteY13" fmla="*/ 3507734 h 4730345"/>
              <a:gd name="connsiteX14" fmla="*/ 2022097 w 2186643"/>
              <a:gd name="connsiteY14" fmla="*/ 3597611 h 4730345"/>
              <a:gd name="connsiteX15" fmla="*/ 2022097 w 2186643"/>
              <a:gd name="connsiteY15" fmla="*/ 3894596 h 4730345"/>
              <a:gd name="connsiteX16" fmla="*/ 1959573 w 2186643"/>
              <a:gd name="connsiteY16" fmla="*/ 3597611 h 4730345"/>
              <a:gd name="connsiteX17" fmla="*/ 1873604 w 2186643"/>
              <a:gd name="connsiteY17" fmla="*/ 3660134 h 4730345"/>
              <a:gd name="connsiteX18" fmla="*/ 1869697 w 2186643"/>
              <a:gd name="connsiteY18" fmla="*/ 4086073 h 4730345"/>
              <a:gd name="connsiteX19" fmla="*/ 1818898 w 2186643"/>
              <a:gd name="connsiteY19" fmla="*/ 3972750 h 4730345"/>
              <a:gd name="connsiteX20" fmla="*/ 1818898 w 2186643"/>
              <a:gd name="connsiteY20" fmla="*/ 4312719 h 4730345"/>
              <a:gd name="connsiteX21" fmla="*/ 1752468 w 2186643"/>
              <a:gd name="connsiteY21" fmla="*/ 3863335 h 4730345"/>
              <a:gd name="connsiteX22" fmla="*/ 1607883 w 2186643"/>
              <a:gd name="connsiteY22" fmla="*/ 3269366 h 4730345"/>
              <a:gd name="connsiteX23" fmla="*/ 1768099 w 2186643"/>
              <a:gd name="connsiteY23" fmla="*/ 4668319 h 4730345"/>
              <a:gd name="connsiteX24" fmla="*/ 1420315 w 2186643"/>
              <a:gd name="connsiteY24" fmla="*/ 3519458 h 4730345"/>
              <a:gd name="connsiteX25" fmla="*/ 1412500 w 2186643"/>
              <a:gd name="connsiteY25" fmla="*/ 4265827 h 4730345"/>
              <a:gd name="connsiteX26" fmla="*/ 1342161 w 2186643"/>
              <a:gd name="connsiteY26" fmla="*/ 4015734 h 4730345"/>
              <a:gd name="connsiteX27" fmla="*/ 1342160 w 2186643"/>
              <a:gd name="connsiteY27" fmla="*/ 4429950 h 4730345"/>
              <a:gd name="connsiteX28" fmla="*/ 1181946 w 2186643"/>
              <a:gd name="connsiteY28" fmla="*/ 4132965 h 4730345"/>
              <a:gd name="connsiteX29" fmla="*/ 1045176 w 2186643"/>
              <a:gd name="connsiteY29" fmla="*/ 3824258 h 4730345"/>
              <a:gd name="connsiteX30" fmla="*/ 982653 w 2186643"/>
              <a:gd name="connsiteY30" fmla="*/ 3871150 h 4730345"/>
              <a:gd name="connsiteX31" fmla="*/ 978746 w 2186643"/>
              <a:gd name="connsiteY31" fmla="*/ 3968841 h 4730345"/>
              <a:gd name="connsiteX32" fmla="*/ 897548 w 2186643"/>
              <a:gd name="connsiteY32" fmla="*/ 3954987 h 4730345"/>
              <a:gd name="connsiteX33" fmla="*/ 836293 w 2186643"/>
              <a:gd name="connsiteY33" fmla="*/ 3800913 h 4730345"/>
              <a:gd name="connsiteX34" fmla="*/ 770978 w 2186643"/>
              <a:gd name="connsiteY34" fmla="*/ 4186861 h 4730345"/>
              <a:gd name="connsiteX35" fmla="*/ 687851 w 2186643"/>
              <a:gd name="connsiteY35" fmla="*/ 3854353 h 4730345"/>
              <a:gd name="connsiteX36" fmla="*/ 616599 w 2186643"/>
              <a:gd name="connsiteY36" fmla="*/ 4234363 h 4730345"/>
              <a:gd name="connsiteX37" fmla="*/ 449113 w 2186643"/>
              <a:gd name="connsiteY37" fmla="*/ 4124363 h 4730345"/>
              <a:gd name="connsiteX38" fmla="*/ 271836 w 2186643"/>
              <a:gd name="connsiteY38" fmla="*/ 2666694 h 4730345"/>
              <a:gd name="connsiteX39" fmla="*/ 296738 w 2186643"/>
              <a:gd name="connsiteY39" fmla="*/ 3858868 h 4730345"/>
              <a:gd name="connsiteX40" fmla="*/ 199413 w 2186643"/>
              <a:gd name="connsiteY40" fmla="*/ 2499770 h 4730345"/>
              <a:gd name="connsiteX41" fmla="*/ 141200 w 2186643"/>
              <a:gd name="connsiteY41" fmla="*/ 2792010 h 4730345"/>
              <a:gd name="connsiteX42" fmla="*/ 77048 w 2186643"/>
              <a:gd name="connsiteY42" fmla="*/ 2452269 h 4730345"/>
              <a:gd name="connsiteX43" fmla="*/ 21288 w 2186643"/>
              <a:gd name="connsiteY43" fmla="*/ 2659461 h 4730345"/>
              <a:gd name="connsiteX44" fmla="*/ 52521 w 2186643"/>
              <a:gd name="connsiteY44" fmla="*/ 1900862 h 4730345"/>
              <a:gd name="connsiteX45" fmla="*/ 117443 w 2186643"/>
              <a:gd name="connsiteY45" fmla="*/ 1989801 h 4730345"/>
              <a:gd name="connsiteX0" fmla="*/ 117443 w 2197204"/>
              <a:gd name="connsiteY0" fmla="*/ 1989801 h 4730345"/>
              <a:gd name="connsiteX1" fmla="*/ 100021 w 2197204"/>
              <a:gd name="connsiteY1" fmla="*/ 1782108 h 4730345"/>
              <a:gd name="connsiteX2" fmla="*/ 147523 w 2197204"/>
              <a:gd name="connsiteY2" fmla="*/ 915209 h 4730345"/>
              <a:gd name="connsiteX3" fmla="*/ 64395 w 2197204"/>
              <a:gd name="connsiteY3" fmla="*/ 897396 h 4730345"/>
              <a:gd name="connsiteX4" fmla="*/ 64856 w 2197204"/>
              <a:gd name="connsiteY4" fmla="*/ 656768 h 4730345"/>
              <a:gd name="connsiteX5" fmla="*/ 115977 w 2197204"/>
              <a:gd name="connsiteY5" fmla="*/ 270194 h 4730345"/>
              <a:gd name="connsiteX6" fmla="*/ 633180 w 2197204"/>
              <a:gd name="connsiteY6" fmla="*/ 543328 h 4730345"/>
              <a:gd name="connsiteX7" fmla="*/ 1055600 w 2197204"/>
              <a:gd name="connsiteY7" fmla="*/ 0 h 4730345"/>
              <a:gd name="connsiteX8" fmla="*/ 1478020 w 2197204"/>
              <a:gd name="connsiteY8" fmla="*/ 543328 h 4730345"/>
              <a:gd name="connsiteX9" fmla="*/ 2155539 w 2197204"/>
              <a:gd name="connsiteY9" fmla="*/ 543327 h 4730345"/>
              <a:gd name="connsiteX10" fmla="*/ 2068988 w 2197204"/>
              <a:gd name="connsiteY10" fmla="*/ 2894227 h 4730345"/>
              <a:gd name="connsiteX11" fmla="*/ 2049449 w 2197204"/>
              <a:gd name="connsiteY11" fmla="*/ 3331888 h 4730345"/>
              <a:gd name="connsiteX12" fmla="*/ 2014280 w 2197204"/>
              <a:gd name="connsiteY12" fmla="*/ 3421765 h 4730345"/>
              <a:gd name="connsiteX13" fmla="*/ 2057266 w 2197204"/>
              <a:gd name="connsiteY13" fmla="*/ 3507734 h 4730345"/>
              <a:gd name="connsiteX14" fmla="*/ 2022097 w 2197204"/>
              <a:gd name="connsiteY14" fmla="*/ 3597611 h 4730345"/>
              <a:gd name="connsiteX15" fmla="*/ 2022097 w 2197204"/>
              <a:gd name="connsiteY15" fmla="*/ 3894596 h 4730345"/>
              <a:gd name="connsiteX16" fmla="*/ 1959573 w 2197204"/>
              <a:gd name="connsiteY16" fmla="*/ 3597611 h 4730345"/>
              <a:gd name="connsiteX17" fmla="*/ 1873604 w 2197204"/>
              <a:gd name="connsiteY17" fmla="*/ 3660134 h 4730345"/>
              <a:gd name="connsiteX18" fmla="*/ 1869697 w 2197204"/>
              <a:gd name="connsiteY18" fmla="*/ 4086073 h 4730345"/>
              <a:gd name="connsiteX19" fmla="*/ 1818898 w 2197204"/>
              <a:gd name="connsiteY19" fmla="*/ 3972750 h 4730345"/>
              <a:gd name="connsiteX20" fmla="*/ 1818898 w 2197204"/>
              <a:gd name="connsiteY20" fmla="*/ 4312719 h 4730345"/>
              <a:gd name="connsiteX21" fmla="*/ 1752468 w 2197204"/>
              <a:gd name="connsiteY21" fmla="*/ 3863335 h 4730345"/>
              <a:gd name="connsiteX22" fmla="*/ 1607883 w 2197204"/>
              <a:gd name="connsiteY22" fmla="*/ 3269366 h 4730345"/>
              <a:gd name="connsiteX23" fmla="*/ 1768099 w 2197204"/>
              <a:gd name="connsiteY23" fmla="*/ 4668319 h 4730345"/>
              <a:gd name="connsiteX24" fmla="*/ 1420315 w 2197204"/>
              <a:gd name="connsiteY24" fmla="*/ 3519458 h 4730345"/>
              <a:gd name="connsiteX25" fmla="*/ 1412500 w 2197204"/>
              <a:gd name="connsiteY25" fmla="*/ 4265827 h 4730345"/>
              <a:gd name="connsiteX26" fmla="*/ 1342161 w 2197204"/>
              <a:gd name="connsiteY26" fmla="*/ 4015734 h 4730345"/>
              <a:gd name="connsiteX27" fmla="*/ 1342160 w 2197204"/>
              <a:gd name="connsiteY27" fmla="*/ 4429950 h 4730345"/>
              <a:gd name="connsiteX28" fmla="*/ 1181946 w 2197204"/>
              <a:gd name="connsiteY28" fmla="*/ 4132965 h 4730345"/>
              <a:gd name="connsiteX29" fmla="*/ 1045176 w 2197204"/>
              <a:gd name="connsiteY29" fmla="*/ 3824258 h 4730345"/>
              <a:gd name="connsiteX30" fmla="*/ 982653 w 2197204"/>
              <a:gd name="connsiteY30" fmla="*/ 3871150 h 4730345"/>
              <a:gd name="connsiteX31" fmla="*/ 978746 w 2197204"/>
              <a:gd name="connsiteY31" fmla="*/ 3968841 h 4730345"/>
              <a:gd name="connsiteX32" fmla="*/ 897548 w 2197204"/>
              <a:gd name="connsiteY32" fmla="*/ 3954987 h 4730345"/>
              <a:gd name="connsiteX33" fmla="*/ 836293 w 2197204"/>
              <a:gd name="connsiteY33" fmla="*/ 3800913 h 4730345"/>
              <a:gd name="connsiteX34" fmla="*/ 770978 w 2197204"/>
              <a:gd name="connsiteY34" fmla="*/ 4186861 h 4730345"/>
              <a:gd name="connsiteX35" fmla="*/ 687851 w 2197204"/>
              <a:gd name="connsiteY35" fmla="*/ 3854353 h 4730345"/>
              <a:gd name="connsiteX36" fmla="*/ 616599 w 2197204"/>
              <a:gd name="connsiteY36" fmla="*/ 4234363 h 4730345"/>
              <a:gd name="connsiteX37" fmla="*/ 449113 w 2197204"/>
              <a:gd name="connsiteY37" fmla="*/ 4124363 h 4730345"/>
              <a:gd name="connsiteX38" fmla="*/ 271836 w 2197204"/>
              <a:gd name="connsiteY38" fmla="*/ 2666694 h 4730345"/>
              <a:gd name="connsiteX39" fmla="*/ 296738 w 2197204"/>
              <a:gd name="connsiteY39" fmla="*/ 3858868 h 4730345"/>
              <a:gd name="connsiteX40" fmla="*/ 199413 w 2197204"/>
              <a:gd name="connsiteY40" fmla="*/ 2499770 h 4730345"/>
              <a:gd name="connsiteX41" fmla="*/ 141200 w 2197204"/>
              <a:gd name="connsiteY41" fmla="*/ 2792010 h 4730345"/>
              <a:gd name="connsiteX42" fmla="*/ 77048 w 2197204"/>
              <a:gd name="connsiteY42" fmla="*/ 2452269 h 4730345"/>
              <a:gd name="connsiteX43" fmla="*/ 21288 w 2197204"/>
              <a:gd name="connsiteY43" fmla="*/ 2659461 h 4730345"/>
              <a:gd name="connsiteX44" fmla="*/ 52521 w 2197204"/>
              <a:gd name="connsiteY44" fmla="*/ 1900862 h 4730345"/>
              <a:gd name="connsiteX45" fmla="*/ 117443 w 2197204"/>
              <a:gd name="connsiteY45" fmla="*/ 1989801 h 4730345"/>
              <a:gd name="connsiteX0" fmla="*/ 117443 w 2198399"/>
              <a:gd name="connsiteY0" fmla="*/ 1989801 h 4730345"/>
              <a:gd name="connsiteX1" fmla="*/ 100021 w 2198399"/>
              <a:gd name="connsiteY1" fmla="*/ 1782108 h 4730345"/>
              <a:gd name="connsiteX2" fmla="*/ 147523 w 2198399"/>
              <a:gd name="connsiteY2" fmla="*/ 915209 h 4730345"/>
              <a:gd name="connsiteX3" fmla="*/ 64395 w 2198399"/>
              <a:gd name="connsiteY3" fmla="*/ 897396 h 4730345"/>
              <a:gd name="connsiteX4" fmla="*/ 64856 w 2198399"/>
              <a:gd name="connsiteY4" fmla="*/ 656768 h 4730345"/>
              <a:gd name="connsiteX5" fmla="*/ 115977 w 2198399"/>
              <a:gd name="connsiteY5" fmla="*/ 270194 h 4730345"/>
              <a:gd name="connsiteX6" fmla="*/ 633180 w 2198399"/>
              <a:gd name="connsiteY6" fmla="*/ 543328 h 4730345"/>
              <a:gd name="connsiteX7" fmla="*/ 1055600 w 2198399"/>
              <a:gd name="connsiteY7" fmla="*/ 0 h 4730345"/>
              <a:gd name="connsiteX8" fmla="*/ 1478020 w 2198399"/>
              <a:gd name="connsiteY8" fmla="*/ 543328 h 4730345"/>
              <a:gd name="connsiteX9" fmla="*/ 2155539 w 2198399"/>
              <a:gd name="connsiteY9" fmla="*/ 543327 h 4730345"/>
              <a:gd name="connsiteX10" fmla="*/ 2115879 w 2198399"/>
              <a:gd name="connsiteY10" fmla="*/ 2483919 h 4730345"/>
              <a:gd name="connsiteX11" fmla="*/ 2068988 w 2198399"/>
              <a:gd name="connsiteY11" fmla="*/ 2894227 h 4730345"/>
              <a:gd name="connsiteX12" fmla="*/ 2049449 w 2198399"/>
              <a:gd name="connsiteY12" fmla="*/ 3331888 h 4730345"/>
              <a:gd name="connsiteX13" fmla="*/ 2014280 w 2198399"/>
              <a:gd name="connsiteY13" fmla="*/ 3421765 h 4730345"/>
              <a:gd name="connsiteX14" fmla="*/ 2057266 w 2198399"/>
              <a:gd name="connsiteY14" fmla="*/ 3507734 h 4730345"/>
              <a:gd name="connsiteX15" fmla="*/ 2022097 w 2198399"/>
              <a:gd name="connsiteY15" fmla="*/ 3597611 h 4730345"/>
              <a:gd name="connsiteX16" fmla="*/ 2022097 w 2198399"/>
              <a:gd name="connsiteY16" fmla="*/ 3894596 h 4730345"/>
              <a:gd name="connsiteX17" fmla="*/ 1959573 w 2198399"/>
              <a:gd name="connsiteY17" fmla="*/ 3597611 h 4730345"/>
              <a:gd name="connsiteX18" fmla="*/ 1873604 w 2198399"/>
              <a:gd name="connsiteY18" fmla="*/ 3660134 h 4730345"/>
              <a:gd name="connsiteX19" fmla="*/ 1869697 w 2198399"/>
              <a:gd name="connsiteY19" fmla="*/ 4086073 h 4730345"/>
              <a:gd name="connsiteX20" fmla="*/ 1818898 w 2198399"/>
              <a:gd name="connsiteY20" fmla="*/ 3972750 h 4730345"/>
              <a:gd name="connsiteX21" fmla="*/ 1818898 w 2198399"/>
              <a:gd name="connsiteY21" fmla="*/ 4312719 h 4730345"/>
              <a:gd name="connsiteX22" fmla="*/ 1752468 w 2198399"/>
              <a:gd name="connsiteY22" fmla="*/ 3863335 h 4730345"/>
              <a:gd name="connsiteX23" fmla="*/ 1607883 w 2198399"/>
              <a:gd name="connsiteY23" fmla="*/ 3269366 h 4730345"/>
              <a:gd name="connsiteX24" fmla="*/ 1768099 w 2198399"/>
              <a:gd name="connsiteY24" fmla="*/ 4668319 h 4730345"/>
              <a:gd name="connsiteX25" fmla="*/ 1420315 w 2198399"/>
              <a:gd name="connsiteY25" fmla="*/ 3519458 h 4730345"/>
              <a:gd name="connsiteX26" fmla="*/ 1412500 w 2198399"/>
              <a:gd name="connsiteY26" fmla="*/ 4265827 h 4730345"/>
              <a:gd name="connsiteX27" fmla="*/ 1342161 w 2198399"/>
              <a:gd name="connsiteY27" fmla="*/ 4015734 h 4730345"/>
              <a:gd name="connsiteX28" fmla="*/ 1342160 w 2198399"/>
              <a:gd name="connsiteY28" fmla="*/ 4429950 h 4730345"/>
              <a:gd name="connsiteX29" fmla="*/ 1181946 w 2198399"/>
              <a:gd name="connsiteY29" fmla="*/ 4132965 h 4730345"/>
              <a:gd name="connsiteX30" fmla="*/ 1045176 w 2198399"/>
              <a:gd name="connsiteY30" fmla="*/ 3824258 h 4730345"/>
              <a:gd name="connsiteX31" fmla="*/ 982653 w 2198399"/>
              <a:gd name="connsiteY31" fmla="*/ 3871150 h 4730345"/>
              <a:gd name="connsiteX32" fmla="*/ 978746 w 2198399"/>
              <a:gd name="connsiteY32" fmla="*/ 3968841 h 4730345"/>
              <a:gd name="connsiteX33" fmla="*/ 897548 w 2198399"/>
              <a:gd name="connsiteY33" fmla="*/ 3954987 h 4730345"/>
              <a:gd name="connsiteX34" fmla="*/ 836293 w 2198399"/>
              <a:gd name="connsiteY34" fmla="*/ 3800913 h 4730345"/>
              <a:gd name="connsiteX35" fmla="*/ 770978 w 2198399"/>
              <a:gd name="connsiteY35" fmla="*/ 4186861 h 4730345"/>
              <a:gd name="connsiteX36" fmla="*/ 687851 w 2198399"/>
              <a:gd name="connsiteY36" fmla="*/ 3854353 h 4730345"/>
              <a:gd name="connsiteX37" fmla="*/ 616599 w 2198399"/>
              <a:gd name="connsiteY37" fmla="*/ 4234363 h 4730345"/>
              <a:gd name="connsiteX38" fmla="*/ 449113 w 2198399"/>
              <a:gd name="connsiteY38" fmla="*/ 4124363 h 4730345"/>
              <a:gd name="connsiteX39" fmla="*/ 271836 w 2198399"/>
              <a:gd name="connsiteY39" fmla="*/ 2666694 h 4730345"/>
              <a:gd name="connsiteX40" fmla="*/ 296738 w 2198399"/>
              <a:gd name="connsiteY40" fmla="*/ 3858868 h 4730345"/>
              <a:gd name="connsiteX41" fmla="*/ 199413 w 2198399"/>
              <a:gd name="connsiteY41" fmla="*/ 2499770 h 4730345"/>
              <a:gd name="connsiteX42" fmla="*/ 141200 w 2198399"/>
              <a:gd name="connsiteY42" fmla="*/ 2792010 h 4730345"/>
              <a:gd name="connsiteX43" fmla="*/ 77048 w 2198399"/>
              <a:gd name="connsiteY43" fmla="*/ 2452269 h 4730345"/>
              <a:gd name="connsiteX44" fmla="*/ 21288 w 2198399"/>
              <a:gd name="connsiteY44" fmla="*/ 2659461 h 4730345"/>
              <a:gd name="connsiteX45" fmla="*/ 52521 w 2198399"/>
              <a:gd name="connsiteY45" fmla="*/ 1900862 h 4730345"/>
              <a:gd name="connsiteX46" fmla="*/ 117443 w 2198399"/>
              <a:gd name="connsiteY46" fmla="*/ 1989801 h 4730345"/>
              <a:gd name="connsiteX0" fmla="*/ 117443 w 2198399"/>
              <a:gd name="connsiteY0" fmla="*/ 1989801 h 4730345"/>
              <a:gd name="connsiteX1" fmla="*/ 100021 w 2198399"/>
              <a:gd name="connsiteY1" fmla="*/ 1782108 h 4730345"/>
              <a:gd name="connsiteX2" fmla="*/ 147523 w 2198399"/>
              <a:gd name="connsiteY2" fmla="*/ 915209 h 4730345"/>
              <a:gd name="connsiteX3" fmla="*/ 64395 w 2198399"/>
              <a:gd name="connsiteY3" fmla="*/ 897396 h 4730345"/>
              <a:gd name="connsiteX4" fmla="*/ 64856 w 2198399"/>
              <a:gd name="connsiteY4" fmla="*/ 656768 h 4730345"/>
              <a:gd name="connsiteX5" fmla="*/ 115977 w 2198399"/>
              <a:gd name="connsiteY5" fmla="*/ 270194 h 4730345"/>
              <a:gd name="connsiteX6" fmla="*/ 633180 w 2198399"/>
              <a:gd name="connsiteY6" fmla="*/ 543328 h 4730345"/>
              <a:gd name="connsiteX7" fmla="*/ 1055600 w 2198399"/>
              <a:gd name="connsiteY7" fmla="*/ 0 h 4730345"/>
              <a:gd name="connsiteX8" fmla="*/ 1478020 w 2198399"/>
              <a:gd name="connsiteY8" fmla="*/ 543328 h 4730345"/>
              <a:gd name="connsiteX9" fmla="*/ 2155539 w 2198399"/>
              <a:gd name="connsiteY9" fmla="*/ 543327 h 4730345"/>
              <a:gd name="connsiteX10" fmla="*/ 2115879 w 2198399"/>
              <a:gd name="connsiteY10" fmla="*/ 2483919 h 4730345"/>
              <a:gd name="connsiteX11" fmla="*/ 2068988 w 2198399"/>
              <a:gd name="connsiteY11" fmla="*/ 2894227 h 4730345"/>
              <a:gd name="connsiteX12" fmla="*/ 2049449 w 2198399"/>
              <a:gd name="connsiteY12" fmla="*/ 3331888 h 4730345"/>
              <a:gd name="connsiteX13" fmla="*/ 2014280 w 2198399"/>
              <a:gd name="connsiteY13" fmla="*/ 3421765 h 4730345"/>
              <a:gd name="connsiteX14" fmla="*/ 2057266 w 2198399"/>
              <a:gd name="connsiteY14" fmla="*/ 3507734 h 4730345"/>
              <a:gd name="connsiteX15" fmla="*/ 2022097 w 2198399"/>
              <a:gd name="connsiteY15" fmla="*/ 3597611 h 4730345"/>
              <a:gd name="connsiteX16" fmla="*/ 2022097 w 2198399"/>
              <a:gd name="connsiteY16" fmla="*/ 3894596 h 4730345"/>
              <a:gd name="connsiteX17" fmla="*/ 1959573 w 2198399"/>
              <a:gd name="connsiteY17" fmla="*/ 3597611 h 4730345"/>
              <a:gd name="connsiteX18" fmla="*/ 1873604 w 2198399"/>
              <a:gd name="connsiteY18" fmla="*/ 3660134 h 4730345"/>
              <a:gd name="connsiteX19" fmla="*/ 1869697 w 2198399"/>
              <a:gd name="connsiteY19" fmla="*/ 4086073 h 4730345"/>
              <a:gd name="connsiteX20" fmla="*/ 1818898 w 2198399"/>
              <a:gd name="connsiteY20" fmla="*/ 3972750 h 4730345"/>
              <a:gd name="connsiteX21" fmla="*/ 1818898 w 2198399"/>
              <a:gd name="connsiteY21" fmla="*/ 4312719 h 4730345"/>
              <a:gd name="connsiteX22" fmla="*/ 1752468 w 2198399"/>
              <a:gd name="connsiteY22" fmla="*/ 3863335 h 4730345"/>
              <a:gd name="connsiteX23" fmla="*/ 1607883 w 2198399"/>
              <a:gd name="connsiteY23" fmla="*/ 3269366 h 4730345"/>
              <a:gd name="connsiteX24" fmla="*/ 1768099 w 2198399"/>
              <a:gd name="connsiteY24" fmla="*/ 4668319 h 4730345"/>
              <a:gd name="connsiteX25" fmla="*/ 1420315 w 2198399"/>
              <a:gd name="connsiteY25" fmla="*/ 3519458 h 4730345"/>
              <a:gd name="connsiteX26" fmla="*/ 1412500 w 2198399"/>
              <a:gd name="connsiteY26" fmla="*/ 4265827 h 4730345"/>
              <a:gd name="connsiteX27" fmla="*/ 1342161 w 2198399"/>
              <a:gd name="connsiteY27" fmla="*/ 4015734 h 4730345"/>
              <a:gd name="connsiteX28" fmla="*/ 1342160 w 2198399"/>
              <a:gd name="connsiteY28" fmla="*/ 4429950 h 4730345"/>
              <a:gd name="connsiteX29" fmla="*/ 1181946 w 2198399"/>
              <a:gd name="connsiteY29" fmla="*/ 4132965 h 4730345"/>
              <a:gd name="connsiteX30" fmla="*/ 1045176 w 2198399"/>
              <a:gd name="connsiteY30" fmla="*/ 3824258 h 4730345"/>
              <a:gd name="connsiteX31" fmla="*/ 982653 w 2198399"/>
              <a:gd name="connsiteY31" fmla="*/ 3871150 h 4730345"/>
              <a:gd name="connsiteX32" fmla="*/ 978746 w 2198399"/>
              <a:gd name="connsiteY32" fmla="*/ 3968841 h 4730345"/>
              <a:gd name="connsiteX33" fmla="*/ 897548 w 2198399"/>
              <a:gd name="connsiteY33" fmla="*/ 3954987 h 4730345"/>
              <a:gd name="connsiteX34" fmla="*/ 836293 w 2198399"/>
              <a:gd name="connsiteY34" fmla="*/ 3800913 h 4730345"/>
              <a:gd name="connsiteX35" fmla="*/ 770978 w 2198399"/>
              <a:gd name="connsiteY35" fmla="*/ 4186861 h 4730345"/>
              <a:gd name="connsiteX36" fmla="*/ 687851 w 2198399"/>
              <a:gd name="connsiteY36" fmla="*/ 3854353 h 4730345"/>
              <a:gd name="connsiteX37" fmla="*/ 616599 w 2198399"/>
              <a:gd name="connsiteY37" fmla="*/ 4234363 h 4730345"/>
              <a:gd name="connsiteX38" fmla="*/ 449113 w 2198399"/>
              <a:gd name="connsiteY38" fmla="*/ 4124363 h 4730345"/>
              <a:gd name="connsiteX39" fmla="*/ 271836 w 2198399"/>
              <a:gd name="connsiteY39" fmla="*/ 2666694 h 4730345"/>
              <a:gd name="connsiteX40" fmla="*/ 296738 w 2198399"/>
              <a:gd name="connsiteY40" fmla="*/ 3858868 h 4730345"/>
              <a:gd name="connsiteX41" fmla="*/ 199413 w 2198399"/>
              <a:gd name="connsiteY41" fmla="*/ 2499770 h 4730345"/>
              <a:gd name="connsiteX42" fmla="*/ 141200 w 2198399"/>
              <a:gd name="connsiteY42" fmla="*/ 2792010 h 4730345"/>
              <a:gd name="connsiteX43" fmla="*/ 77048 w 2198399"/>
              <a:gd name="connsiteY43" fmla="*/ 2452269 h 4730345"/>
              <a:gd name="connsiteX44" fmla="*/ 21288 w 2198399"/>
              <a:gd name="connsiteY44" fmla="*/ 2659461 h 4730345"/>
              <a:gd name="connsiteX45" fmla="*/ 52521 w 2198399"/>
              <a:gd name="connsiteY45" fmla="*/ 1900862 h 4730345"/>
              <a:gd name="connsiteX46" fmla="*/ 117443 w 2198399"/>
              <a:gd name="connsiteY46" fmla="*/ 1989801 h 4730345"/>
              <a:gd name="connsiteX0" fmla="*/ 117443 w 2245861"/>
              <a:gd name="connsiteY0" fmla="*/ 1989801 h 4730345"/>
              <a:gd name="connsiteX1" fmla="*/ 100021 w 2245861"/>
              <a:gd name="connsiteY1" fmla="*/ 1782108 h 4730345"/>
              <a:gd name="connsiteX2" fmla="*/ 147523 w 2245861"/>
              <a:gd name="connsiteY2" fmla="*/ 915209 h 4730345"/>
              <a:gd name="connsiteX3" fmla="*/ 64395 w 2245861"/>
              <a:gd name="connsiteY3" fmla="*/ 897396 h 4730345"/>
              <a:gd name="connsiteX4" fmla="*/ 64856 w 2245861"/>
              <a:gd name="connsiteY4" fmla="*/ 656768 h 4730345"/>
              <a:gd name="connsiteX5" fmla="*/ 115977 w 2245861"/>
              <a:gd name="connsiteY5" fmla="*/ 270194 h 4730345"/>
              <a:gd name="connsiteX6" fmla="*/ 633180 w 2245861"/>
              <a:gd name="connsiteY6" fmla="*/ 543328 h 4730345"/>
              <a:gd name="connsiteX7" fmla="*/ 1055600 w 2245861"/>
              <a:gd name="connsiteY7" fmla="*/ 0 h 4730345"/>
              <a:gd name="connsiteX8" fmla="*/ 1478020 w 2245861"/>
              <a:gd name="connsiteY8" fmla="*/ 543328 h 4730345"/>
              <a:gd name="connsiteX9" fmla="*/ 2155539 w 2245861"/>
              <a:gd name="connsiteY9" fmla="*/ 543327 h 4730345"/>
              <a:gd name="connsiteX10" fmla="*/ 2240925 w 2245861"/>
              <a:gd name="connsiteY10" fmla="*/ 2175211 h 4730345"/>
              <a:gd name="connsiteX11" fmla="*/ 2115879 w 2245861"/>
              <a:gd name="connsiteY11" fmla="*/ 2483919 h 4730345"/>
              <a:gd name="connsiteX12" fmla="*/ 2068988 w 2245861"/>
              <a:gd name="connsiteY12" fmla="*/ 2894227 h 4730345"/>
              <a:gd name="connsiteX13" fmla="*/ 2049449 w 2245861"/>
              <a:gd name="connsiteY13" fmla="*/ 3331888 h 4730345"/>
              <a:gd name="connsiteX14" fmla="*/ 2014280 w 2245861"/>
              <a:gd name="connsiteY14" fmla="*/ 3421765 h 4730345"/>
              <a:gd name="connsiteX15" fmla="*/ 2057266 w 2245861"/>
              <a:gd name="connsiteY15" fmla="*/ 3507734 h 4730345"/>
              <a:gd name="connsiteX16" fmla="*/ 2022097 w 2245861"/>
              <a:gd name="connsiteY16" fmla="*/ 3597611 h 4730345"/>
              <a:gd name="connsiteX17" fmla="*/ 2022097 w 2245861"/>
              <a:gd name="connsiteY17" fmla="*/ 3894596 h 4730345"/>
              <a:gd name="connsiteX18" fmla="*/ 1959573 w 2245861"/>
              <a:gd name="connsiteY18" fmla="*/ 3597611 h 4730345"/>
              <a:gd name="connsiteX19" fmla="*/ 1873604 w 2245861"/>
              <a:gd name="connsiteY19" fmla="*/ 3660134 h 4730345"/>
              <a:gd name="connsiteX20" fmla="*/ 1869697 w 2245861"/>
              <a:gd name="connsiteY20" fmla="*/ 4086073 h 4730345"/>
              <a:gd name="connsiteX21" fmla="*/ 1818898 w 2245861"/>
              <a:gd name="connsiteY21" fmla="*/ 3972750 h 4730345"/>
              <a:gd name="connsiteX22" fmla="*/ 1818898 w 2245861"/>
              <a:gd name="connsiteY22" fmla="*/ 4312719 h 4730345"/>
              <a:gd name="connsiteX23" fmla="*/ 1752468 w 2245861"/>
              <a:gd name="connsiteY23" fmla="*/ 3863335 h 4730345"/>
              <a:gd name="connsiteX24" fmla="*/ 1607883 w 2245861"/>
              <a:gd name="connsiteY24" fmla="*/ 3269366 h 4730345"/>
              <a:gd name="connsiteX25" fmla="*/ 1768099 w 2245861"/>
              <a:gd name="connsiteY25" fmla="*/ 4668319 h 4730345"/>
              <a:gd name="connsiteX26" fmla="*/ 1420315 w 2245861"/>
              <a:gd name="connsiteY26" fmla="*/ 3519458 h 4730345"/>
              <a:gd name="connsiteX27" fmla="*/ 1412500 w 2245861"/>
              <a:gd name="connsiteY27" fmla="*/ 4265827 h 4730345"/>
              <a:gd name="connsiteX28" fmla="*/ 1342161 w 2245861"/>
              <a:gd name="connsiteY28" fmla="*/ 4015734 h 4730345"/>
              <a:gd name="connsiteX29" fmla="*/ 1342160 w 2245861"/>
              <a:gd name="connsiteY29" fmla="*/ 4429950 h 4730345"/>
              <a:gd name="connsiteX30" fmla="*/ 1181946 w 2245861"/>
              <a:gd name="connsiteY30" fmla="*/ 4132965 h 4730345"/>
              <a:gd name="connsiteX31" fmla="*/ 1045176 w 2245861"/>
              <a:gd name="connsiteY31" fmla="*/ 3824258 h 4730345"/>
              <a:gd name="connsiteX32" fmla="*/ 982653 w 2245861"/>
              <a:gd name="connsiteY32" fmla="*/ 3871150 h 4730345"/>
              <a:gd name="connsiteX33" fmla="*/ 978746 w 2245861"/>
              <a:gd name="connsiteY33" fmla="*/ 3968841 h 4730345"/>
              <a:gd name="connsiteX34" fmla="*/ 897548 w 2245861"/>
              <a:gd name="connsiteY34" fmla="*/ 3954987 h 4730345"/>
              <a:gd name="connsiteX35" fmla="*/ 836293 w 2245861"/>
              <a:gd name="connsiteY35" fmla="*/ 3800913 h 4730345"/>
              <a:gd name="connsiteX36" fmla="*/ 770978 w 2245861"/>
              <a:gd name="connsiteY36" fmla="*/ 4186861 h 4730345"/>
              <a:gd name="connsiteX37" fmla="*/ 687851 w 2245861"/>
              <a:gd name="connsiteY37" fmla="*/ 3854353 h 4730345"/>
              <a:gd name="connsiteX38" fmla="*/ 616599 w 2245861"/>
              <a:gd name="connsiteY38" fmla="*/ 4234363 h 4730345"/>
              <a:gd name="connsiteX39" fmla="*/ 449113 w 2245861"/>
              <a:gd name="connsiteY39" fmla="*/ 4124363 h 4730345"/>
              <a:gd name="connsiteX40" fmla="*/ 271836 w 2245861"/>
              <a:gd name="connsiteY40" fmla="*/ 2666694 h 4730345"/>
              <a:gd name="connsiteX41" fmla="*/ 296738 w 2245861"/>
              <a:gd name="connsiteY41" fmla="*/ 3858868 h 4730345"/>
              <a:gd name="connsiteX42" fmla="*/ 199413 w 2245861"/>
              <a:gd name="connsiteY42" fmla="*/ 2499770 h 4730345"/>
              <a:gd name="connsiteX43" fmla="*/ 141200 w 2245861"/>
              <a:gd name="connsiteY43" fmla="*/ 2792010 h 4730345"/>
              <a:gd name="connsiteX44" fmla="*/ 77048 w 2245861"/>
              <a:gd name="connsiteY44" fmla="*/ 2452269 h 4730345"/>
              <a:gd name="connsiteX45" fmla="*/ 21288 w 2245861"/>
              <a:gd name="connsiteY45" fmla="*/ 2659461 h 4730345"/>
              <a:gd name="connsiteX46" fmla="*/ 52521 w 2245861"/>
              <a:gd name="connsiteY46" fmla="*/ 1900862 h 4730345"/>
              <a:gd name="connsiteX47" fmla="*/ 117443 w 2245861"/>
              <a:gd name="connsiteY47" fmla="*/ 1989801 h 4730345"/>
              <a:gd name="connsiteX0" fmla="*/ 117443 w 2269551"/>
              <a:gd name="connsiteY0" fmla="*/ 1989801 h 4730345"/>
              <a:gd name="connsiteX1" fmla="*/ 100021 w 2269551"/>
              <a:gd name="connsiteY1" fmla="*/ 1782108 h 4730345"/>
              <a:gd name="connsiteX2" fmla="*/ 147523 w 2269551"/>
              <a:gd name="connsiteY2" fmla="*/ 915209 h 4730345"/>
              <a:gd name="connsiteX3" fmla="*/ 64395 w 2269551"/>
              <a:gd name="connsiteY3" fmla="*/ 897396 h 4730345"/>
              <a:gd name="connsiteX4" fmla="*/ 64856 w 2269551"/>
              <a:gd name="connsiteY4" fmla="*/ 656768 h 4730345"/>
              <a:gd name="connsiteX5" fmla="*/ 115977 w 2269551"/>
              <a:gd name="connsiteY5" fmla="*/ 270194 h 4730345"/>
              <a:gd name="connsiteX6" fmla="*/ 633180 w 2269551"/>
              <a:gd name="connsiteY6" fmla="*/ 543328 h 4730345"/>
              <a:gd name="connsiteX7" fmla="*/ 1055600 w 2269551"/>
              <a:gd name="connsiteY7" fmla="*/ 0 h 4730345"/>
              <a:gd name="connsiteX8" fmla="*/ 1478020 w 2269551"/>
              <a:gd name="connsiteY8" fmla="*/ 543328 h 4730345"/>
              <a:gd name="connsiteX9" fmla="*/ 2155539 w 2269551"/>
              <a:gd name="connsiteY9" fmla="*/ 543327 h 4730345"/>
              <a:gd name="connsiteX10" fmla="*/ 2264371 w 2269551"/>
              <a:gd name="connsiteY10" fmla="*/ 1514811 h 4730345"/>
              <a:gd name="connsiteX11" fmla="*/ 2240925 w 2269551"/>
              <a:gd name="connsiteY11" fmla="*/ 2175211 h 4730345"/>
              <a:gd name="connsiteX12" fmla="*/ 2115879 w 2269551"/>
              <a:gd name="connsiteY12" fmla="*/ 2483919 h 4730345"/>
              <a:gd name="connsiteX13" fmla="*/ 2068988 w 2269551"/>
              <a:gd name="connsiteY13" fmla="*/ 2894227 h 4730345"/>
              <a:gd name="connsiteX14" fmla="*/ 2049449 w 2269551"/>
              <a:gd name="connsiteY14" fmla="*/ 3331888 h 4730345"/>
              <a:gd name="connsiteX15" fmla="*/ 2014280 w 2269551"/>
              <a:gd name="connsiteY15" fmla="*/ 3421765 h 4730345"/>
              <a:gd name="connsiteX16" fmla="*/ 2057266 w 2269551"/>
              <a:gd name="connsiteY16" fmla="*/ 3507734 h 4730345"/>
              <a:gd name="connsiteX17" fmla="*/ 2022097 w 2269551"/>
              <a:gd name="connsiteY17" fmla="*/ 3597611 h 4730345"/>
              <a:gd name="connsiteX18" fmla="*/ 2022097 w 2269551"/>
              <a:gd name="connsiteY18" fmla="*/ 3894596 h 4730345"/>
              <a:gd name="connsiteX19" fmla="*/ 1959573 w 2269551"/>
              <a:gd name="connsiteY19" fmla="*/ 3597611 h 4730345"/>
              <a:gd name="connsiteX20" fmla="*/ 1873604 w 2269551"/>
              <a:gd name="connsiteY20" fmla="*/ 3660134 h 4730345"/>
              <a:gd name="connsiteX21" fmla="*/ 1869697 w 2269551"/>
              <a:gd name="connsiteY21" fmla="*/ 4086073 h 4730345"/>
              <a:gd name="connsiteX22" fmla="*/ 1818898 w 2269551"/>
              <a:gd name="connsiteY22" fmla="*/ 3972750 h 4730345"/>
              <a:gd name="connsiteX23" fmla="*/ 1818898 w 2269551"/>
              <a:gd name="connsiteY23" fmla="*/ 4312719 h 4730345"/>
              <a:gd name="connsiteX24" fmla="*/ 1752468 w 2269551"/>
              <a:gd name="connsiteY24" fmla="*/ 3863335 h 4730345"/>
              <a:gd name="connsiteX25" fmla="*/ 1607883 w 2269551"/>
              <a:gd name="connsiteY25" fmla="*/ 3269366 h 4730345"/>
              <a:gd name="connsiteX26" fmla="*/ 1768099 w 2269551"/>
              <a:gd name="connsiteY26" fmla="*/ 4668319 h 4730345"/>
              <a:gd name="connsiteX27" fmla="*/ 1420315 w 2269551"/>
              <a:gd name="connsiteY27" fmla="*/ 3519458 h 4730345"/>
              <a:gd name="connsiteX28" fmla="*/ 1412500 w 2269551"/>
              <a:gd name="connsiteY28" fmla="*/ 4265827 h 4730345"/>
              <a:gd name="connsiteX29" fmla="*/ 1342161 w 2269551"/>
              <a:gd name="connsiteY29" fmla="*/ 4015734 h 4730345"/>
              <a:gd name="connsiteX30" fmla="*/ 1342160 w 2269551"/>
              <a:gd name="connsiteY30" fmla="*/ 4429950 h 4730345"/>
              <a:gd name="connsiteX31" fmla="*/ 1181946 w 2269551"/>
              <a:gd name="connsiteY31" fmla="*/ 4132965 h 4730345"/>
              <a:gd name="connsiteX32" fmla="*/ 1045176 w 2269551"/>
              <a:gd name="connsiteY32" fmla="*/ 3824258 h 4730345"/>
              <a:gd name="connsiteX33" fmla="*/ 982653 w 2269551"/>
              <a:gd name="connsiteY33" fmla="*/ 3871150 h 4730345"/>
              <a:gd name="connsiteX34" fmla="*/ 978746 w 2269551"/>
              <a:gd name="connsiteY34" fmla="*/ 3968841 h 4730345"/>
              <a:gd name="connsiteX35" fmla="*/ 897548 w 2269551"/>
              <a:gd name="connsiteY35" fmla="*/ 3954987 h 4730345"/>
              <a:gd name="connsiteX36" fmla="*/ 836293 w 2269551"/>
              <a:gd name="connsiteY36" fmla="*/ 3800913 h 4730345"/>
              <a:gd name="connsiteX37" fmla="*/ 770978 w 2269551"/>
              <a:gd name="connsiteY37" fmla="*/ 4186861 h 4730345"/>
              <a:gd name="connsiteX38" fmla="*/ 687851 w 2269551"/>
              <a:gd name="connsiteY38" fmla="*/ 3854353 h 4730345"/>
              <a:gd name="connsiteX39" fmla="*/ 616599 w 2269551"/>
              <a:gd name="connsiteY39" fmla="*/ 4234363 h 4730345"/>
              <a:gd name="connsiteX40" fmla="*/ 449113 w 2269551"/>
              <a:gd name="connsiteY40" fmla="*/ 4124363 h 4730345"/>
              <a:gd name="connsiteX41" fmla="*/ 271836 w 2269551"/>
              <a:gd name="connsiteY41" fmla="*/ 2666694 h 4730345"/>
              <a:gd name="connsiteX42" fmla="*/ 296738 w 2269551"/>
              <a:gd name="connsiteY42" fmla="*/ 3858868 h 4730345"/>
              <a:gd name="connsiteX43" fmla="*/ 199413 w 2269551"/>
              <a:gd name="connsiteY43" fmla="*/ 2499770 h 4730345"/>
              <a:gd name="connsiteX44" fmla="*/ 141200 w 2269551"/>
              <a:gd name="connsiteY44" fmla="*/ 2792010 h 4730345"/>
              <a:gd name="connsiteX45" fmla="*/ 77048 w 2269551"/>
              <a:gd name="connsiteY45" fmla="*/ 2452269 h 4730345"/>
              <a:gd name="connsiteX46" fmla="*/ 21288 w 2269551"/>
              <a:gd name="connsiteY46" fmla="*/ 2659461 h 4730345"/>
              <a:gd name="connsiteX47" fmla="*/ 52521 w 2269551"/>
              <a:gd name="connsiteY47" fmla="*/ 1900862 h 4730345"/>
              <a:gd name="connsiteX48" fmla="*/ 117443 w 2269551"/>
              <a:gd name="connsiteY48" fmla="*/ 1989801 h 4730345"/>
              <a:gd name="connsiteX0" fmla="*/ 117443 w 2264430"/>
              <a:gd name="connsiteY0" fmla="*/ 1989801 h 4730345"/>
              <a:gd name="connsiteX1" fmla="*/ 100021 w 2264430"/>
              <a:gd name="connsiteY1" fmla="*/ 1782108 h 4730345"/>
              <a:gd name="connsiteX2" fmla="*/ 147523 w 2264430"/>
              <a:gd name="connsiteY2" fmla="*/ 915209 h 4730345"/>
              <a:gd name="connsiteX3" fmla="*/ 64395 w 2264430"/>
              <a:gd name="connsiteY3" fmla="*/ 897396 h 4730345"/>
              <a:gd name="connsiteX4" fmla="*/ 64856 w 2264430"/>
              <a:gd name="connsiteY4" fmla="*/ 656768 h 4730345"/>
              <a:gd name="connsiteX5" fmla="*/ 115977 w 2264430"/>
              <a:gd name="connsiteY5" fmla="*/ 270194 h 4730345"/>
              <a:gd name="connsiteX6" fmla="*/ 633180 w 2264430"/>
              <a:gd name="connsiteY6" fmla="*/ 543328 h 4730345"/>
              <a:gd name="connsiteX7" fmla="*/ 1055600 w 2264430"/>
              <a:gd name="connsiteY7" fmla="*/ 0 h 4730345"/>
              <a:gd name="connsiteX8" fmla="*/ 1478020 w 2264430"/>
              <a:gd name="connsiteY8" fmla="*/ 543328 h 4730345"/>
              <a:gd name="connsiteX9" fmla="*/ 2155539 w 2264430"/>
              <a:gd name="connsiteY9" fmla="*/ 543327 h 4730345"/>
              <a:gd name="connsiteX10" fmla="*/ 2201848 w 2264430"/>
              <a:gd name="connsiteY10" fmla="*/ 1464011 h 4730345"/>
              <a:gd name="connsiteX11" fmla="*/ 2264371 w 2264430"/>
              <a:gd name="connsiteY11" fmla="*/ 1514811 h 4730345"/>
              <a:gd name="connsiteX12" fmla="*/ 2240925 w 2264430"/>
              <a:gd name="connsiteY12" fmla="*/ 2175211 h 4730345"/>
              <a:gd name="connsiteX13" fmla="*/ 2115879 w 2264430"/>
              <a:gd name="connsiteY13" fmla="*/ 2483919 h 4730345"/>
              <a:gd name="connsiteX14" fmla="*/ 2068988 w 2264430"/>
              <a:gd name="connsiteY14" fmla="*/ 2894227 h 4730345"/>
              <a:gd name="connsiteX15" fmla="*/ 2049449 w 2264430"/>
              <a:gd name="connsiteY15" fmla="*/ 3331888 h 4730345"/>
              <a:gd name="connsiteX16" fmla="*/ 2014280 w 2264430"/>
              <a:gd name="connsiteY16" fmla="*/ 3421765 h 4730345"/>
              <a:gd name="connsiteX17" fmla="*/ 2057266 w 2264430"/>
              <a:gd name="connsiteY17" fmla="*/ 3507734 h 4730345"/>
              <a:gd name="connsiteX18" fmla="*/ 2022097 w 2264430"/>
              <a:gd name="connsiteY18" fmla="*/ 3597611 h 4730345"/>
              <a:gd name="connsiteX19" fmla="*/ 2022097 w 2264430"/>
              <a:gd name="connsiteY19" fmla="*/ 3894596 h 4730345"/>
              <a:gd name="connsiteX20" fmla="*/ 1959573 w 2264430"/>
              <a:gd name="connsiteY20" fmla="*/ 3597611 h 4730345"/>
              <a:gd name="connsiteX21" fmla="*/ 1873604 w 2264430"/>
              <a:gd name="connsiteY21" fmla="*/ 3660134 h 4730345"/>
              <a:gd name="connsiteX22" fmla="*/ 1869697 w 2264430"/>
              <a:gd name="connsiteY22" fmla="*/ 4086073 h 4730345"/>
              <a:gd name="connsiteX23" fmla="*/ 1818898 w 2264430"/>
              <a:gd name="connsiteY23" fmla="*/ 3972750 h 4730345"/>
              <a:gd name="connsiteX24" fmla="*/ 1818898 w 2264430"/>
              <a:gd name="connsiteY24" fmla="*/ 4312719 h 4730345"/>
              <a:gd name="connsiteX25" fmla="*/ 1752468 w 2264430"/>
              <a:gd name="connsiteY25" fmla="*/ 3863335 h 4730345"/>
              <a:gd name="connsiteX26" fmla="*/ 1607883 w 2264430"/>
              <a:gd name="connsiteY26" fmla="*/ 3269366 h 4730345"/>
              <a:gd name="connsiteX27" fmla="*/ 1768099 w 2264430"/>
              <a:gd name="connsiteY27" fmla="*/ 4668319 h 4730345"/>
              <a:gd name="connsiteX28" fmla="*/ 1420315 w 2264430"/>
              <a:gd name="connsiteY28" fmla="*/ 3519458 h 4730345"/>
              <a:gd name="connsiteX29" fmla="*/ 1412500 w 2264430"/>
              <a:gd name="connsiteY29" fmla="*/ 4265827 h 4730345"/>
              <a:gd name="connsiteX30" fmla="*/ 1342161 w 2264430"/>
              <a:gd name="connsiteY30" fmla="*/ 4015734 h 4730345"/>
              <a:gd name="connsiteX31" fmla="*/ 1342160 w 2264430"/>
              <a:gd name="connsiteY31" fmla="*/ 4429950 h 4730345"/>
              <a:gd name="connsiteX32" fmla="*/ 1181946 w 2264430"/>
              <a:gd name="connsiteY32" fmla="*/ 4132965 h 4730345"/>
              <a:gd name="connsiteX33" fmla="*/ 1045176 w 2264430"/>
              <a:gd name="connsiteY33" fmla="*/ 3824258 h 4730345"/>
              <a:gd name="connsiteX34" fmla="*/ 982653 w 2264430"/>
              <a:gd name="connsiteY34" fmla="*/ 3871150 h 4730345"/>
              <a:gd name="connsiteX35" fmla="*/ 978746 w 2264430"/>
              <a:gd name="connsiteY35" fmla="*/ 3968841 h 4730345"/>
              <a:gd name="connsiteX36" fmla="*/ 897548 w 2264430"/>
              <a:gd name="connsiteY36" fmla="*/ 3954987 h 4730345"/>
              <a:gd name="connsiteX37" fmla="*/ 836293 w 2264430"/>
              <a:gd name="connsiteY37" fmla="*/ 3800913 h 4730345"/>
              <a:gd name="connsiteX38" fmla="*/ 770978 w 2264430"/>
              <a:gd name="connsiteY38" fmla="*/ 4186861 h 4730345"/>
              <a:gd name="connsiteX39" fmla="*/ 687851 w 2264430"/>
              <a:gd name="connsiteY39" fmla="*/ 3854353 h 4730345"/>
              <a:gd name="connsiteX40" fmla="*/ 616599 w 2264430"/>
              <a:gd name="connsiteY40" fmla="*/ 4234363 h 4730345"/>
              <a:gd name="connsiteX41" fmla="*/ 449113 w 2264430"/>
              <a:gd name="connsiteY41" fmla="*/ 4124363 h 4730345"/>
              <a:gd name="connsiteX42" fmla="*/ 271836 w 2264430"/>
              <a:gd name="connsiteY42" fmla="*/ 2666694 h 4730345"/>
              <a:gd name="connsiteX43" fmla="*/ 296738 w 2264430"/>
              <a:gd name="connsiteY43" fmla="*/ 3858868 h 4730345"/>
              <a:gd name="connsiteX44" fmla="*/ 199413 w 2264430"/>
              <a:gd name="connsiteY44" fmla="*/ 2499770 h 4730345"/>
              <a:gd name="connsiteX45" fmla="*/ 141200 w 2264430"/>
              <a:gd name="connsiteY45" fmla="*/ 2792010 h 4730345"/>
              <a:gd name="connsiteX46" fmla="*/ 77048 w 2264430"/>
              <a:gd name="connsiteY46" fmla="*/ 2452269 h 4730345"/>
              <a:gd name="connsiteX47" fmla="*/ 21288 w 2264430"/>
              <a:gd name="connsiteY47" fmla="*/ 2659461 h 4730345"/>
              <a:gd name="connsiteX48" fmla="*/ 52521 w 2264430"/>
              <a:gd name="connsiteY48" fmla="*/ 1900862 h 4730345"/>
              <a:gd name="connsiteX49" fmla="*/ 117443 w 2264430"/>
              <a:gd name="connsiteY49"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82310 w 2264421"/>
              <a:gd name="connsiteY10" fmla="*/ 1186565 h 4730345"/>
              <a:gd name="connsiteX11" fmla="*/ 2201848 w 2264421"/>
              <a:gd name="connsiteY11" fmla="*/ 1464011 h 4730345"/>
              <a:gd name="connsiteX12" fmla="*/ 2264371 w 2264421"/>
              <a:gd name="connsiteY12" fmla="*/ 1514811 h 4730345"/>
              <a:gd name="connsiteX13" fmla="*/ 2240925 w 2264421"/>
              <a:gd name="connsiteY13" fmla="*/ 2175211 h 4730345"/>
              <a:gd name="connsiteX14" fmla="*/ 2115879 w 2264421"/>
              <a:gd name="connsiteY14" fmla="*/ 2483919 h 4730345"/>
              <a:gd name="connsiteX15" fmla="*/ 2068988 w 2264421"/>
              <a:gd name="connsiteY15" fmla="*/ 2894227 h 4730345"/>
              <a:gd name="connsiteX16" fmla="*/ 2049449 w 2264421"/>
              <a:gd name="connsiteY16" fmla="*/ 3331888 h 4730345"/>
              <a:gd name="connsiteX17" fmla="*/ 2014280 w 2264421"/>
              <a:gd name="connsiteY17" fmla="*/ 3421765 h 4730345"/>
              <a:gd name="connsiteX18" fmla="*/ 2057266 w 2264421"/>
              <a:gd name="connsiteY18" fmla="*/ 3507734 h 4730345"/>
              <a:gd name="connsiteX19" fmla="*/ 2022097 w 2264421"/>
              <a:gd name="connsiteY19" fmla="*/ 3597611 h 4730345"/>
              <a:gd name="connsiteX20" fmla="*/ 2022097 w 2264421"/>
              <a:gd name="connsiteY20" fmla="*/ 3894596 h 4730345"/>
              <a:gd name="connsiteX21" fmla="*/ 1959573 w 2264421"/>
              <a:gd name="connsiteY21" fmla="*/ 3597611 h 4730345"/>
              <a:gd name="connsiteX22" fmla="*/ 1873604 w 2264421"/>
              <a:gd name="connsiteY22" fmla="*/ 3660134 h 4730345"/>
              <a:gd name="connsiteX23" fmla="*/ 1869697 w 2264421"/>
              <a:gd name="connsiteY23" fmla="*/ 4086073 h 4730345"/>
              <a:gd name="connsiteX24" fmla="*/ 1818898 w 2264421"/>
              <a:gd name="connsiteY24" fmla="*/ 3972750 h 4730345"/>
              <a:gd name="connsiteX25" fmla="*/ 1818898 w 2264421"/>
              <a:gd name="connsiteY25" fmla="*/ 4312719 h 4730345"/>
              <a:gd name="connsiteX26" fmla="*/ 1752468 w 2264421"/>
              <a:gd name="connsiteY26" fmla="*/ 3863335 h 4730345"/>
              <a:gd name="connsiteX27" fmla="*/ 1607883 w 2264421"/>
              <a:gd name="connsiteY27" fmla="*/ 3269366 h 4730345"/>
              <a:gd name="connsiteX28" fmla="*/ 1768099 w 2264421"/>
              <a:gd name="connsiteY28" fmla="*/ 4668319 h 4730345"/>
              <a:gd name="connsiteX29" fmla="*/ 1420315 w 2264421"/>
              <a:gd name="connsiteY29" fmla="*/ 3519458 h 4730345"/>
              <a:gd name="connsiteX30" fmla="*/ 1412500 w 2264421"/>
              <a:gd name="connsiteY30" fmla="*/ 4265827 h 4730345"/>
              <a:gd name="connsiteX31" fmla="*/ 1342161 w 2264421"/>
              <a:gd name="connsiteY31" fmla="*/ 4015734 h 4730345"/>
              <a:gd name="connsiteX32" fmla="*/ 1342160 w 2264421"/>
              <a:gd name="connsiteY32" fmla="*/ 4429950 h 4730345"/>
              <a:gd name="connsiteX33" fmla="*/ 1181946 w 2264421"/>
              <a:gd name="connsiteY33" fmla="*/ 4132965 h 4730345"/>
              <a:gd name="connsiteX34" fmla="*/ 1045176 w 2264421"/>
              <a:gd name="connsiteY34" fmla="*/ 3824258 h 4730345"/>
              <a:gd name="connsiteX35" fmla="*/ 982653 w 2264421"/>
              <a:gd name="connsiteY35" fmla="*/ 3871150 h 4730345"/>
              <a:gd name="connsiteX36" fmla="*/ 978746 w 2264421"/>
              <a:gd name="connsiteY36" fmla="*/ 3968841 h 4730345"/>
              <a:gd name="connsiteX37" fmla="*/ 897548 w 2264421"/>
              <a:gd name="connsiteY37" fmla="*/ 3954987 h 4730345"/>
              <a:gd name="connsiteX38" fmla="*/ 836293 w 2264421"/>
              <a:gd name="connsiteY38" fmla="*/ 3800913 h 4730345"/>
              <a:gd name="connsiteX39" fmla="*/ 770978 w 2264421"/>
              <a:gd name="connsiteY39" fmla="*/ 4186861 h 4730345"/>
              <a:gd name="connsiteX40" fmla="*/ 687851 w 2264421"/>
              <a:gd name="connsiteY40" fmla="*/ 3854353 h 4730345"/>
              <a:gd name="connsiteX41" fmla="*/ 616599 w 2264421"/>
              <a:gd name="connsiteY41" fmla="*/ 4234363 h 4730345"/>
              <a:gd name="connsiteX42" fmla="*/ 449113 w 2264421"/>
              <a:gd name="connsiteY42" fmla="*/ 4124363 h 4730345"/>
              <a:gd name="connsiteX43" fmla="*/ 271836 w 2264421"/>
              <a:gd name="connsiteY43" fmla="*/ 2666694 h 4730345"/>
              <a:gd name="connsiteX44" fmla="*/ 296738 w 2264421"/>
              <a:gd name="connsiteY44" fmla="*/ 3858868 h 4730345"/>
              <a:gd name="connsiteX45" fmla="*/ 199413 w 2264421"/>
              <a:gd name="connsiteY45" fmla="*/ 2499770 h 4730345"/>
              <a:gd name="connsiteX46" fmla="*/ 141200 w 2264421"/>
              <a:gd name="connsiteY46" fmla="*/ 2792010 h 4730345"/>
              <a:gd name="connsiteX47" fmla="*/ 77048 w 2264421"/>
              <a:gd name="connsiteY47" fmla="*/ 2452269 h 4730345"/>
              <a:gd name="connsiteX48" fmla="*/ 21288 w 2264421"/>
              <a:gd name="connsiteY48" fmla="*/ 2659461 h 4730345"/>
              <a:gd name="connsiteX49" fmla="*/ 52521 w 2264421"/>
              <a:gd name="connsiteY49" fmla="*/ 1900862 h 4730345"/>
              <a:gd name="connsiteX50" fmla="*/ 117443 w 2264421"/>
              <a:gd name="connsiteY5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15880 w 2264421"/>
              <a:gd name="connsiteY10" fmla="*/ 1299888 h 4730345"/>
              <a:gd name="connsiteX11" fmla="*/ 2182310 w 2264421"/>
              <a:gd name="connsiteY11" fmla="*/ 1186565 h 4730345"/>
              <a:gd name="connsiteX12" fmla="*/ 2201848 w 2264421"/>
              <a:gd name="connsiteY12" fmla="*/ 1464011 h 4730345"/>
              <a:gd name="connsiteX13" fmla="*/ 2264371 w 2264421"/>
              <a:gd name="connsiteY13" fmla="*/ 1514811 h 4730345"/>
              <a:gd name="connsiteX14" fmla="*/ 2240925 w 2264421"/>
              <a:gd name="connsiteY14" fmla="*/ 2175211 h 4730345"/>
              <a:gd name="connsiteX15" fmla="*/ 2115879 w 2264421"/>
              <a:gd name="connsiteY15" fmla="*/ 2483919 h 4730345"/>
              <a:gd name="connsiteX16" fmla="*/ 2068988 w 2264421"/>
              <a:gd name="connsiteY16" fmla="*/ 2894227 h 4730345"/>
              <a:gd name="connsiteX17" fmla="*/ 2049449 w 2264421"/>
              <a:gd name="connsiteY17" fmla="*/ 3331888 h 4730345"/>
              <a:gd name="connsiteX18" fmla="*/ 2014280 w 2264421"/>
              <a:gd name="connsiteY18" fmla="*/ 3421765 h 4730345"/>
              <a:gd name="connsiteX19" fmla="*/ 2057266 w 2264421"/>
              <a:gd name="connsiteY19" fmla="*/ 3507734 h 4730345"/>
              <a:gd name="connsiteX20" fmla="*/ 2022097 w 2264421"/>
              <a:gd name="connsiteY20" fmla="*/ 3597611 h 4730345"/>
              <a:gd name="connsiteX21" fmla="*/ 2022097 w 2264421"/>
              <a:gd name="connsiteY21" fmla="*/ 3894596 h 4730345"/>
              <a:gd name="connsiteX22" fmla="*/ 1959573 w 2264421"/>
              <a:gd name="connsiteY22" fmla="*/ 3597611 h 4730345"/>
              <a:gd name="connsiteX23" fmla="*/ 1873604 w 2264421"/>
              <a:gd name="connsiteY23" fmla="*/ 3660134 h 4730345"/>
              <a:gd name="connsiteX24" fmla="*/ 1869697 w 2264421"/>
              <a:gd name="connsiteY24" fmla="*/ 4086073 h 4730345"/>
              <a:gd name="connsiteX25" fmla="*/ 1818898 w 2264421"/>
              <a:gd name="connsiteY25" fmla="*/ 3972750 h 4730345"/>
              <a:gd name="connsiteX26" fmla="*/ 1818898 w 2264421"/>
              <a:gd name="connsiteY26" fmla="*/ 4312719 h 4730345"/>
              <a:gd name="connsiteX27" fmla="*/ 1752468 w 2264421"/>
              <a:gd name="connsiteY27" fmla="*/ 3863335 h 4730345"/>
              <a:gd name="connsiteX28" fmla="*/ 1607883 w 2264421"/>
              <a:gd name="connsiteY28" fmla="*/ 3269366 h 4730345"/>
              <a:gd name="connsiteX29" fmla="*/ 1768099 w 2264421"/>
              <a:gd name="connsiteY29" fmla="*/ 4668319 h 4730345"/>
              <a:gd name="connsiteX30" fmla="*/ 1420315 w 2264421"/>
              <a:gd name="connsiteY30" fmla="*/ 3519458 h 4730345"/>
              <a:gd name="connsiteX31" fmla="*/ 1412500 w 2264421"/>
              <a:gd name="connsiteY31" fmla="*/ 4265827 h 4730345"/>
              <a:gd name="connsiteX32" fmla="*/ 1342161 w 2264421"/>
              <a:gd name="connsiteY32" fmla="*/ 4015734 h 4730345"/>
              <a:gd name="connsiteX33" fmla="*/ 1342160 w 2264421"/>
              <a:gd name="connsiteY33" fmla="*/ 4429950 h 4730345"/>
              <a:gd name="connsiteX34" fmla="*/ 1181946 w 2264421"/>
              <a:gd name="connsiteY34" fmla="*/ 4132965 h 4730345"/>
              <a:gd name="connsiteX35" fmla="*/ 1045176 w 2264421"/>
              <a:gd name="connsiteY35" fmla="*/ 3824258 h 4730345"/>
              <a:gd name="connsiteX36" fmla="*/ 982653 w 2264421"/>
              <a:gd name="connsiteY36" fmla="*/ 3871150 h 4730345"/>
              <a:gd name="connsiteX37" fmla="*/ 978746 w 2264421"/>
              <a:gd name="connsiteY37" fmla="*/ 3968841 h 4730345"/>
              <a:gd name="connsiteX38" fmla="*/ 897548 w 2264421"/>
              <a:gd name="connsiteY38" fmla="*/ 3954987 h 4730345"/>
              <a:gd name="connsiteX39" fmla="*/ 836293 w 2264421"/>
              <a:gd name="connsiteY39" fmla="*/ 3800913 h 4730345"/>
              <a:gd name="connsiteX40" fmla="*/ 770978 w 2264421"/>
              <a:gd name="connsiteY40" fmla="*/ 4186861 h 4730345"/>
              <a:gd name="connsiteX41" fmla="*/ 687851 w 2264421"/>
              <a:gd name="connsiteY41" fmla="*/ 3854353 h 4730345"/>
              <a:gd name="connsiteX42" fmla="*/ 616599 w 2264421"/>
              <a:gd name="connsiteY42" fmla="*/ 4234363 h 4730345"/>
              <a:gd name="connsiteX43" fmla="*/ 449113 w 2264421"/>
              <a:gd name="connsiteY43" fmla="*/ 4124363 h 4730345"/>
              <a:gd name="connsiteX44" fmla="*/ 271836 w 2264421"/>
              <a:gd name="connsiteY44" fmla="*/ 2666694 h 4730345"/>
              <a:gd name="connsiteX45" fmla="*/ 296738 w 2264421"/>
              <a:gd name="connsiteY45" fmla="*/ 3858868 h 4730345"/>
              <a:gd name="connsiteX46" fmla="*/ 199413 w 2264421"/>
              <a:gd name="connsiteY46" fmla="*/ 2499770 h 4730345"/>
              <a:gd name="connsiteX47" fmla="*/ 141200 w 2264421"/>
              <a:gd name="connsiteY47" fmla="*/ 2792010 h 4730345"/>
              <a:gd name="connsiteX48" fmla="*/ 77048 w 2264421"/>
              <a:gd name="connsiteY48" fmla="*/ 2452269 h 4730345"/>
              <a:gd name="connsiteX49" fmla="*/ 21288 w 2264421"/>
              <a:gd name="connsiteY49" fmla="*/ 2659461 h 4730345"/>
              <a:gd name="connsiteX50" fmla="*/ 52521 w 2264421"/>
              <a:gd name="connsiteY50" fmla="*/ 1900862 h 4730345"/>
              <a:gd name="connsiteX51" fmla="*/ 117443 w 2264421"/>
              <a:gd name="connsiteY5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23696 w 2264421"/>
              <a:gd name="connsiteY10" fmla="*/ 963827 h 4730345"/>
              <a:gd name="connsiteX11" fmla="*/ 2115880 w 2264421"/>
              <a:gd name="connsiteY11" fmla="*/ 1299888 h 4730345"/>
              <a:gd name="connsiteX12" fmla="*/ 2182310 w 2264421"/>
              <a:gd name="connsiteY12" fmla="*/ 1186565 h 4730345"/>
              <a:gd name="connsiteX13" fmla="*/ 2201848 w 2264421"/>
              <a:gd name="connsiteY13" fmla="*/ 1464011 h 4730345"/>
              <a:gd name="connsiteX14" fmla="*/ 2264371 w 2264421"/>
              <a:gd name="connsiteY14" fmla="*/ 1514811 h 4730345"/>
              <a:gd name="connsiteX15" fmla="*/ 2240925 w 2264421"/>
              <a:gd name="connsiteY15" fmla="*/ 2175211 h 4730345"/>
              <a:gd name="connsiteX16" fmla="*/ 2115879 w 2264421"/>
              <a:gd name="connsiteY16" fmla="*/ 2483919 h 4730345"/>
              <a:gd name="connsiteX17" fmla="*/ 2068988 w 2264421"/>
              <a:gd name="connsiteY17" fmla="*/ 2894227 h 4730345"/>
              <a:gd name="connsiteX18" fmla="*/ 2049449 w 2264421"/>
              <a:gd name="connsiteY18" fmla="*/ 3331888 h 4730345"/>
              <a:gd name="connsiteX19" fmla="*/ 2014280 w 2264421"/>
              <a:gd name="connsiteY19" fmla="*/ 3421765 h 4730345"/>
              <a:gd name="connsiteX20" fmla="*/ 2057266 w 2264421"/>
              <a:gd name="connsiteY20" fmla="*/ 3507734 h 4730345"/>
              <a:gd name="connsiteX21" fmla="*/ 2022097 w 2264421"/>
              <a:gd name="connsiteY21" fmla="*/ 3597611 h 4730345"/>
              <a:gd name="connsiteX22" fmla="*/ 2022097 w 2264421"/>
              <a:gd name="connsiteY22" fmla="*/ 3894596 h 4730345"/>
              <a:gd name="connsiteX23" fmla="*/ 1959573 w 2264421"/>
              <a:gd name="connsiteY23" fmla="*/ 3597611 h 4730345"/>
              <a:gd name="connsiteX24" fmla="*/ 1873604 w 2264421"/>
              <a:gd name="connsiteY24" fmla="*/ 3660134 h 4730345"/>
              <a:gd name="connsiteX25" fmla="*/ 1869697 w 2264421"/>
              <a:gd name="connsiteY25" fmla="*/ 4086073 h 4730345"/>
              <a:gd name="connsiteX26" fmla="*/ 1818898 w 2264421"/>
              <a:gd name="connsiteY26" fmla="*/ 3972750 h 4730345"/>
              <a:gd name="connsiteX27" fmla="*/ 1818898 w 2264421"/>
              <a:gd name="connsiteY27" fmla="*/ 4312719 h 4730345"/>
              <a:gd name="connsiteX28" fmla="*/ 1752468 w 2264421"/>
              <a:gd name="connsiteY28" fmla="*/ 3863335 h 4730345"/>
              <a:gd name="connsiteX29" fmla="*/ 1607883 w 2264421"/>
              <a:gd name="connsiteY29" fmla="*/ 3269366 h 4730345"/>
              <a:gd name="connsiteX30" fmla="*/ 1768099 w 2264421"/>
              <a:gd name="connsiteY30" fmla="*/ 4668319 h 4730345"/>
              <a:gd name="connsiteX31" fmla="*/ 1420315 w 2264421"/>
              <a:gd name="connsiteY31" fmla="*/ 3519458 h 4730345"/>
              <a:gd name="connsiteX32" fmla="*/ 1412500 w 2264421"/>
              <a:gd name="connsiteY32" fmla="*/ 4265827 h 4730345"/>
              <a:gd name="connsiteX33" fmla="*/ 1342161 w 2264421"/>
              <a:gd name="connsiteY33" fmla="*/ 4015734 h 4730345"/>
              <a:gd name="connsiteX34" fmla="*/ 1342160 w 2264421"/>
              <a:gd name="connsiteY34" fmla="*/ 4429950 h 4730345"/>
              <a:gd name="connsiteX35" fmla="*/ 1181946 w 2264421"/>
              <a:gd name="connsiteY35" fmla="*/ 4132965 h 4730345"/>
              <a:gd name="connsiteX36" fmla="*/ 1045176 w 2264421"/>
              <a:gd name="connsiteY36" fmla="*/ 3824258 h 4730345"/>
              <a:gd name="connsiteX37" fmla="*/ 982653 w 2264421"/>
              <a:gd name="connsiteY37" fmla="*/ 3871150 h 4730345"/>
              <a:gd name="connsiteX38" fmla="*/ 978746 w 2264421"/>
              <a:gd name="connsiteY38" fmla="*/ 3968841 h 4730345"/>
              <a:gd name="connsiteX39" fmla="*/ 897548 w 2264421"/>
              <a:gd name="connsiteY39" fmla="*/ 3954987 h 4730345"/>
              <a:gd name="connsiteX40" fmla="*/ 836293 w 2264421"/>
              <a:gd name="connsiteY40" fmla="*/ 3800913 h 4730345"/>
              <a:gd name="connsiteX41" fmla="*/ 770978 w 2264421"/>
              <a:gd name="connsiteY41" fmla="*/ 4186861 h 4730345"/>
              <a:gd name="connsiteX42" fmla="*/ 687851 w 2264421"/>
              <a:gd name="connsiteY42" fmla="*/ 3854353 h 4730345"/>
              <a:gd name="connsiteX43" fmla="*/ 616599 w 2264421"/>
              <a:gd name="connsiteY43" fmla="*/ 4234363 h 4730345"/>
              <a:gd name="connsiteX44" fmla="*/ 449113 w 2264421"/>
              <a:gd name="connsiteY44" fmla="*/ 4124363 h 4730345"/>
              <a:gd name="connsiteX45" fmla="*/ 271836 w 2264421"/>
              <a:gd name="connsiteY45" fmla="*/ 2666694 h 4730345"/>
              <a:gd name="connsiteX46" fmla="*/ 296738 w 2264421"/>
              <a:gd name="connsiteY46" fmla="*/ 3858868 h 4730345"/>
              <a:gd name="connsiteX47" fmla="*/ 199413 w 2264421"/>
              <a:gd name="connsiteY47" fmla="*/ 2499770 h 4730345"/>
              <a:gd name="connsiteX48" fmla="*/ 141200 w 2264421"/>
              <a:gd name="connsiteY48" fmla="*/ 2792010 h 4730345"/>
              <a:gd name="connsiteX49" fmla="*/ 77048 w 2264421"/>
              <a:gd name="connsiteY49" fmla="*/ 2452269 h 4730345"/>
              <a:gd name="connsiteX50" fmla="*/ 21288 w 2264421"/>
              <a:gd name="connsiteY50" fmla="*/ 2659461 h 4730345"/>
              <a:gd name="connsiteX51" fmla="*/ 52521 w 2264421"/>
              <a:gd name="connsiteY51" fmla="*/ 1900862 h 4730345"/>
              <a:gd name="connsiteX52" fmla="*/ 117443 w 2264421"/>
              <a:gd name="connsiteY52"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74496 w 2264421"/>
              <a:gd name="connsiteY10" fmla="*/ 924750 h 4730345"/>
              <a:gd name="connsiteX11" fmla="*/ 2123696 w 2264421"/>
              <a:gd name="connsiteY11" fmla="*/ 963827 h 4730345"/>
              <a:gd name="connsiteX12" fmla="*/ 2115880 w 2264421"/>
              <a:gd name="connsiteY12" fmla="*/ 1299888 h 4730345"/>
              <a:gd name="connsiteX13" fmla="*/ 2182310 w 2264421"/>
              <a:gd name="connsiteY13" fmla="*/ 1186565 h 4730345"/>
              <a:gd name="connsiteX14" fmla="*/ 2201848 w 2264421"/>
              <a:gd name="connsiteY14" fmla="*/ 1464011 h 4730345"/>
              <a:gd name="connsiteX15" fmla="*/ 2264371 w 2264421"/>
              <a:gd name="connsiteY15" fmla="*/ 1514811 h 4730345"/>
              <a:gd name="connsiteX16" fmla="*/ 2240925 w 2264421"/>
              <a:gd name="connsiteY16" fmla="*/ 2175211 h 4730345"/>
              <a:gd name="connsiteX17" fmla="*/ 2115879 w 2264421"/>
              <a:gd name="connsiteY17" fmla="*/ 2483919 h 4730345"/>
              <a:gd name="connsiteX18" fmla="*/ 2068988 w 2264421"/>
              <a:gd name="connsiteY18" fmla="*/ 2894227 h 4730345"/>
              <a:gd name="connsiteX19" fmla="*/ 2049449 w 2264421"/>
              <a:gd name="connsiteY19" fmla="*/ 3331888 h 4730345"/>
              <a:gd name="connsiteX20" fmla="*/ 2014280 w 2264421"/>
              <a:gd name="connsiteY20" fmla="*/ 3421765 h 4730345"/>
              <a:gd name="connsiteX21" fmla="*/ 2057266 w 2264421"/>
              <a:gd name="connsiteY21" fmla="*/ 3507734 h 4730345"/>
              <a:gd name="connsiteX22" fmla="*/ 2022097 w 2264421"/>
              <a:gd name="connsiteY22" fmla="*/ 3597611 h 4730345"/>
              <a:gd name="connsiteX23" fmla="*/ 2022097 w 2264421"/>
              <a:gd name="connsiteY23" fmla="*/ 3894596 h 4730345"/>
              <a:gd name="connsiteX24" fmla="*/ 1959573 w 2264421"/>
              <a:gd name="connsiteY24" fmla="*/ 3597611 h 4730345"/>
              <a:gd name="connsiteX25" fmla="*/ 1873604 w 2264421"/>
              <a:gd name="connsiteY25" fmla="*/ 3660134 h 4730345"/>
              <a:gd name="connsiteX26" fmla="*/ 1869697 w 2264421"/>
              <a:gd name="connsiteY26" fmla="*/ 4086073 h 4730345"/>
              <a:gd name="connsiteX27" fmla="*/ 1818898 w 2264421"/>
              <a:gd name="connsiteY27" fmla="*/ 3972750 h 4730345"/>
              <a:gd name="connsiteX28" fmla="*/ 1818898 w 2264421"/>
              <a:gd name="connsiteY28" fmla="*/ 4312719 h 4730345"/>
              <a:gd name="connsiteX29" fmla="*/ 1752468 w 2264421"/>
              <a:gd name="connsiteY29" fmla="*/ 3863335 h 4730345"/>
              <a:gd name="connsiteX30" fmla="*/ 1607883 w 2264421"/>
              <a:gd name="connsiteY30" fmla="*/ 3269366 h 4730345"/>
              <a:gd name="connsiteX31" fmla="*/ 1768099 w 2264421"/>
              <a:gd name="connsiteY31" fmla="*/ 4668319 h 4730345"/>
              <a:gd name="connsiteX32" fmla="*/ 1420315 w 2264421"/>
              <a:gd name="connsiteY32" fmla="*/ 3519458 h 4730345"/>
              <a:gd name="connsiteX33" fmla="*/ 1412500 w 2264421"/>
              <a:gd name="connsiteY33" fmla="*/ 4265827 h 4730345"/>
              <a:gd name="connsiteX34" fmla="*/ 1342161 w 2264421"/>
              <a:gd name="connsiteY34" fmla="*/ 4015734 h 4730345"/>
              <a:gd name="connsiteX35" fmla="*/ 1342160 w 2264421"/>
              <a:gd name="connsiteY35" fmla="*/ 4429950 h 4730345"/>
              <a:gd name="connsiteX36" fmla="*/ 1181946 w 2264421"/>
              <a:gd name="connsiteY36" fmla="*/ 4132965 h 4730345"/>
              <a:gd name="connsiteX37" fmla="*/ 1045176 w 2264421"/>
              <a:gd name="connsiteY37" fmla="*/ 3824258 h 4730345"/>
              <a:gd name="connsiteX38" fmla="*/ 982653 w 2264421"/>
              <a:gd name="connsiteY38" fmla="*/ 3871150 h 4730345"/>
              <a:gd name="connsiteX39" fmla="*/ 978746 w 2264421"/>
              <a:gd name="connsiteY39" fmla="*/ 3968841 h 4730345"/>
              <a:gd name="connsiteX40" fmla="*/ 897548 w 2264421"/>
              <a:gd name="connsiteY40" fmla="*/ 3954987 h 4730345"/>
              <a:gd name="connsiteX41" fmla="*/ 836293 w 2264421"/>
              <a:gd name="connsiteY41" fmla="*/ 3800913 h 4730345"/>
              <a:gd name="connsiteX42" fmla="*/ 770978 w 2264421"/>
              <a:gd name="connsiteY42" fmla="*/ 4186861 h 4730345"/>
              <a:gd name="connsiteX43" fmla="*/ 687851 w 2264421"/>
              <a:gd name="connsiteY43" fmla="*/ 3854353 h 4730345"/>
              <a:gd name="connsiteX44" fmla="*/ 616599 w 2264421"/>
              <a:gd name="connsiteY44" fmla="*/ 4234363 h 4730345"/>
              <a:gd name="connsiteX45" fmla="*/ 449113 w 2264421"/>
              <a:gd name="connsiteY45" fmla="*/ 4124363 h 4730345"/>
              <a:gd name="connsiteX46" fmla="*/ 271836 w 2264421"/>
              <a:gd name="connsiteY46" fmla="*/ 2666694 h 4730345"/>
              <a:gd name="connsiteX47" fmla="*/ 296738 w 2264421"/>
              <a:gd name="connsiteY47" fmla="*/ 3858868 h 4730345"/>
              <a:gd name="connsiteX48" fmla="*/ 199413 w 2264421"/>
              <a:gd name="connsiteY48" fmla="*/ 2499770 h 4730345"/>
              <a:gd name="connsiteX49" fmla="*/ 141200 w 2264421"/>
              <a:gd name="connsiteY49" fmla="*/ 2792010 h 4730345"/>
              <a:gd name="connsiteX50" fmla="*/ 77048 w 2264421"/>
              <a:gd name="connsiteY50" fmla="*/ 2452269 h 4730345"/>
              <a:gd name="connsiteX51" fmla="*/ 21288 w 2264421"/>
              <a:gd name="connsiteY51" fmla="*/ 2659461 h 4730345"/>
              <a:gd name="connsiteX52" fmla="*/ 52521 w 2264421"/>
              <a:gd name="connsiteY52" fmla="*/ 1900862 h 4730345"/>
              <a:gd name="connsiteX53" fmla="*/ 117443 w 2264421"/>
              <a:gd name="connsiteY53"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31511 w 2264421"/>
              <a:gd name="connsiteY10" fmla="*/ 858319 h 4730345"/>
              <a:gd name="connsiteX11" fmla="*/ 2174496 w 2264421"/>
              <a:gd name="connsiteY11" fmla="*/ 924750 h 4730345"/>
              <a:gd name="connsiteX12" fmla="*/ 2123696 w 2264421"/>
              <a:gd name="connsiteY12" fmla="*/ 963827 h 4730345"/>
              <a:gd name="connsiteX13" fmla="*/ 2115880 w 2264421"/>
              <a:gd name="connsiteY13" fmla="*/ 1299888 h 4730345"/>
              <a:gd name="connsiteX14" fmla="*/ 2182310 w 2264421"/>
              <a:gd name="connsiteY14" fmla="*/ 1186565 h 4730345"/>
              <a:gd name="connsiteX15" fmla="*/ 2201848 w 2264421"/>
              <a:gd name="connsiteY15" fmla="*/ 1464011 h 4730345"/>
              <a:gd name="connsiteX16" fmla="*/ 2264371 w 2264421"/>
              <a:gd name="connsiteY16" fmla="*/ 1514811 h 4730345"/>
              <a:gd name="connsiteX17" fmla="*/ 2240925 w 2264421"/>
              <a:gd name="connsiteY17" fmla="*/ 2175211 h 4730345"/>
              <a:gd name="connsiteX18" fmla="*/ 2115879 w 2264421"/>
              <a:gd name="connsiteY18" fmla="*/ 2483919 h 4730345"/>
              <a:gd name="connsiteX19" fmla="*/ 2068988 w 2264421"/>
              <a:gd name="connsiteY19" fmla="*/ 2894227 h 4730345"/>
              <a:gd name="connsiteX20" fmla="*/ 2049449 w 2264421"/>
              <a:gd name="connsiteY20" fmla="*/ 3331888 h 4730345"/>
              <a:gd name="connsiteX21" fmla="*/ 2014280 w 2264421"/>
              <a:gd name="connsiteY21" fmla="*/ 3421765 h 4730345"/>
              <a:gd name="connsiteX22" fmla="*/ 2057266 w 2264421"/>
              <a:gd name="connsiteY22" fmla="*/ 3507734 h 4730345"/>
              <a:gd name="connsiteX23" fmla="*/ 2022097 w 2264421"/>
              <a:gd name="connsiteY23" fmla="*/ 3597611 h 4730345"/>
              <a:gd name="connsiteX24" fmla="*/ 2022097 w 2264421"/>
              <a:gd name="connsiteY24" fmla="*/ 3894596 h 4730345"/>
              <a:gd name="connsiteX25" fmla="*/ 1959573 w 2264421"/>
              <a:gd name="connsiteY25" fmla="*/ 3597611 h 4730345"/>
              <a:gd name="connsiteX26" fmla="*/ 1873604 w 2264421"/>
              <a:gd name="connsiteY26" fmla="*/ 3660134 h 4730345"/>
              <a:gd name="connsiteX27" fmla="*/ 1869697 w 2264421"/>
              <a:gd name="connsiteY27" fmla="*/ 4086073 h 4730345"/>
              <a:gd name="connsiteX28" fmla="*/ 1818898 w 2264421"/>
              <a:gd name="connsiteY28" fmla="*/ 3972750 h 4730345"/>
              <a:gd name="connsiteX29" fmla="*/ 1818898 w 2264421"/>
              <a:gd name="connsiteY29" fmla="*/ 4312719 h 4730345"/>
              <a:gd name="connsiteX30" fmla="*/ 1752468 w 2264421"/>
              <a:gd name="connsiteY30" fmla="*/ 3863335 h 4730345"/>
              <a:gd name="connsiteX31" fmla="*/ 1607883 w 2264421"/>
              <a:gd name="connsiteY31" fmla="*/ 3269366 h 4730345"/>
              <a:gd name="connsiteX32" fmla="*/ 1768099 w 2264421"/>
              <a:gd name="connsiteY32" fmla="*/ 4668319 h 4730345"/>
              <a:gd name="connsiteX33" fmla="*/ 1420315 w 2264421"/>
              <a:gd name="connsiteY33" fmla="*/ 3519458 h 4730345"/>
              <a:gd name="connsiteX34" fmla="*/ 1412500 w 2264421"/>
              <a:gd name="connsiteY34" fmla="*/ 4265827 h 4730345"/>
              <a:gd name="connsiteX35" fmla="*/ 1342161 w 2264421"/>
              <a:gd name="connsiteY35" fmla="*/ 4015734 h 4730345"/>
              <a:gd name="connsiteX36" fmla="*/ 1342160 w 2264421"/>
              <a:gd name="connsiteY36" fmla="*/ 4429950 h 4730345"/>
              <a:gd name="connsiteX37" fmla="*/ 1181946 w 2264421"/>
              <a:gd name="connsiteY37" fmla="*/ 4132965 h 4730345"/>
              <a:gd name="connsiteX38" fmla="*/ 1045176 w 2264421"/>
              <a:gd name="connsiteY38" fmla="*/ 3824258 h 4730345"/>
              <a:gd name="connsiteX39" fmla="*/ 982653 w 2264421"/>
              <a:gd name="connsiteY39" fmla="*/ 3871150 h 4730345"/>
              <a:gd name="connsiteX40" fmla="*/ 978746 w 2264421"/>
              <a:gd name="connsiteY40" fmla="*/ 3968841 h 4730345"/>
              <a:gd name="connsiteX41" fmla="*/ 897548 w 2264421"/>
              <a:gd name="connsiteY41" fmla="*/ 3954987 h 4730345"/>
              <a:gd name="connsiteX42" fmla="*/ 836293 w 2264421"/>
              <a:gd name="connsiteY42" fmla="*/ 3800913 h 4730345"/>
              <a:gd name="connsiteX43" fmla="*/ 770978 w 2264421"/>
              <a:gd name="connsiteY43" fmla="*/ 4186861 h 4730345"/>
              <a:gd name="connsiteX44" fmla="*/ 687851 w 2264421"/>
              <a:gd name="connsiteY44" fmla="*/ 3854353 h 4730345"/>
              <a:gd name="connsiteX45" fmla="*/ 616599 w 2264421"/>
              <a:gd name="connsiteY45" fmla="*/ 4234363 h 4730345"/>
              <a:gd name="connsiteX46" fmla="*/ 449113 w 2264421"/>
              <a:gd name="connsiteY46" fmla="*/ 4124363 h 4730345"/>
              <a:gd name="connsiteX47" fmla="*/ 271836 w 2264421"/>
              <a:gd name="connsiteY47" fmla="*/ 2666694 h 4730345"/>
              <a:gd name="connsiteX48" fmla="*/ 296738 w 2264421"/>
              <a:gd name="connsiteY48" fmla="*/ 3858868 h 4730345"/>
              <a:gd name="connsiteX49" fmla="*/ 199413 w 2264421"/>
              <a:gd name="connsiteY49" fmla="*/ 2499770 h 4730345"/>
              <a:gd name="connsiteX50" fmla="*/ 141200 w 2264421"/>
              <a:gd name="connsiteY50" fmla="*/ 2792010 h 4730345"/>
              <a:gd name="connsiteX51" fmla="*/ 77048 w 2264421"/>
              <a:gd name="connsiteY51" fmla="*/ 2452269 h 4730345"/>
              <a:gd name="connsiteX52" fmla="*/ 21288 w 2264421"/>
              <a:gd name="connsiteY52" fmla="*/ 2659461 h 4730345"/>
              <a:gd name="connsiteX53" fmla="*/ 52521 w 2264421"/>
              <a:gd name="connsiteY53" fmla="*/ 1900862 h 4730345"/>
              <a:gd name="connsiteX54" fmla="*/ 117443 w 2264421"/>
              <a:gd name="connsiteY5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19788 w 2264421"/>
              <a:gd name="connsiteY10" fmla="*/ 764534 h 4730345"/>
              <a:gd name="connsiteX11" fmla="*/ 2131511 w 2264421"/>
              <a:gd name="connsiteY11" fmla="*/ 858319 h 4730345"/>
              <a:gd name="connsiteX12" fmla="*/ 2174496 w 2264421"/>
              <a:gd name="connsiteY12" fmla="*/ 924750 h 4730345"/>
              <a:gd name="connsiteX13" fmla="*/ 2123696 w 2264421"/>
              <a:gd name="connsiteY13" fmla="*/ 963827 h 4730345"/>
              <a:gd name="connsiteX14" fmla="*/ 2115880 w 2264421"/>
              <a:gd name="connsiteY14" fmla="*/ 1299888 h 4730345"/>
              <a:gd name="connsiteX15" fmla="*/ 2182310 w 2264421"/>
              <a:gd name="connsiteY15" fmla="*/ 1186565 h 4730345"/>
              <a:gd name="connsiteX16" fmla="*/ 2201848 w 2264421"/>
              <a:gd name="connsiteY16" fmla="*/ 1464011 h 4730345"/>
              <a:gd name="connsiteX17" fmla="*/ 2264371 w 2264421"/>
              <a:gd name="connsiteY17" fmla="*/ 1514811 h 4730345"/>
              <a:gd name="connsiteX18" fmla="*/ 2240925 w 2264421"/>
              <a:gd name="connsiteY18" fmla="*/ 2175211 h 4730345"/>
              <a:gd name="connsiteX19" fmla="*/ 2115879 w 2264421"/>
              <a:gd name="connsiteY19" fmla="*/ 2483919 h 4730345"/>
              <a:gd name="connsiteX20" fmla="*/ 2068988 w 2264421"/>
              <a:gd name="connsiteY20" fmla="*/ 2894227 h 4730345"/>
              <a:gd name="connsiteX21" fmla="*/ 2049449 w 2264421"/>
              <a:gd name="connsiteY21" fmla="*/ 3331888 h 4730345"/>
              <a:gd name="connsiteX22" fmla="*/ 2014280 w 2264421"/>
              <a:gd name="connsiteY22" fmla="*/ 3421765 h 4730345"/>
              <a:gd name="connsiteX23" fmla="*/ 2057266 w 2264421"/>
              <a:gd name="connsiteY23" fmla="*/ 3507734 h 4730345"/>
              <a:gd name="connsiteX24" fmla="*/ 2022097 w 2264421"/>
              <a:gd name="connsiteY24" fmla="*/ 3597611 h 4730345"/>
              <a:gd name="connsiteX25" fmla="*/ 2022097 w 2264421"/>
              <a:gd name="connsiteY25" fmla="*/ 3894596 h 4730345"/>
              <a:gd name="connsiteX26" fmla="*/ 1959573 w 2264421"/>
              <a:gd name="connsiteY26" fmla="*/ 3597611 h 4730345"/>
              <a:gd name="connsiteX27" fmla="*/ 1873604 w 2264421"/>
              <a:gd name="connsiteY27" fmla="*/ 3660134 h 4730345"/>
              <a:gd name="connsiteX28" fmla="*/ 1869697 w 2264421"/>
              <a:gd name="connsiteY28" fmla="*/ 4086073 h 4730345"/>
              <a:gd name="connsiteX29" fmla="*/ 1818898 w 2264421"/>
              <a:gd name="connsiteY29" fmla="*/ 3972750 h 4730345"/>
              <a:gd name="connsiteX30" fmla="*/ 1818898 w 2264421"/>
              <a:gd name="connsiteY30" fmla="*/ 4312719 h 4730345"/>
              <a:gd name="connsiteX31" fmla="*/ 1752468 w 2264421"/>
              <a:gd name="connsiteY31" fmla="*/ 3863335 h 4730345"/>
              <a:gd name="connsiteX32" fmla="*/ 1607883 w 2264421"/>
              <a:gd name="connsiteY32" fmla="*/ 3269366 h 4730345"/>
              <a:gd name="connsiteX33" fmla="*/ 1768099 w 2264421"/>
              <a:gd name="connsiteY33" fmla="*/ 4668319 h 4730345"/>
              <a:gd name="connsiteX34" fmla="*/ 1420315 w 2264421"/>
              <a:gd name="connsiteY34" fmla="*/ 3519458 h 4730345"/>
              <a:gd name="connsiteX35" fmla="*/ 1412500 w 2264421"/>
              <a:gd name="connsiteY35" fmla="*/ 4265827 h 4730345"/>
              <a:gd name="connsiteX36" fmla="*/ 1342161 w 2264421"/>
              <a:gd name="connsiteY36" fmla="*/ 4015734 h 4730345"/>
              <a:gd name="connsiteX37" fmla="*/ 1342160 w 2264421"/>
              <a:gd name="connsiteY37" fmla="*/ 4429950 h 4730345"/>
              <a:gd name="connsiteX38" fmla="*/ 1181946 w 2264421"/>
              <a:gd name="connsiteY38" fmla="*/ 4132965 h 4730345"/>
              <a:gd name="connsiteX39" fmla="*/ 1045176 w 2264421"/>
              <a:gd name="connsiteY39" fmla="*/ 3824258 h 4730345"/>
              <a:gd name="connsiteX40" fmla="*/ 982653 w 2264421"/>
              <a:gd name="connsiteY40" fmla="*/ 3871150 h 4730345"/>
              <a:gd name="connsiteX41" fmla="*/ 978746 w 2264421"/>
              <a:gd name="connsiteY41" fmla="*/ 3968841 h 4730345"/>
              <a:gd name="connsiteX42" fmla="*/ 897548 w 2264421"/>
              <a:gd name="connsiteY42" fmla="*/ 3954987 h 4730345"/>
              <a:gd name="connsiteX43" fmla="*/ 836293 w 2264421"/>
              <a:gd name="connsiteY43" fmla="*/ 3800913 h 4730345"/>
              <a:gd name="connsiteX44" fmla="*/ 770978 w 2264421"/>
              <a:gd name="connsiteY44" fmla="*/ 4186861 h 4730345"/>
              <a:gd name="connsiteX45" fmla="*/ 687851 w 2264421"/>
              <a:gd name="connsiteY45" fmla="*/ 3854353 h 4730345"/>
              <a:gd name="connsiteX46" fmla="*/ 616599 w 2264421"/>
              <a:gd name="connsiteY46" fmla="*/ 4234363 h 4730345"/>
              <a:gd name="connsiteX47" fmla="*/ 449113 w 2264421"/>
              <a:gd name="connsiteY47" fmla="*/ 4124363 h 4730345"/>
              <a:gd name="connsiteX48" fmla="*/ 271836 w 2264421"/>
              <a:gd name="connsiteY48" fmla="*/ 2666694 h 4730345"/>
              <a:gd name="connsiteX49" fmla="*/ 296738 w 2264421"/>
              <a:gd name="connsiteY49" fmla="*/ 3858868 h 4730345"/>
              <a:gd name="connsiteX50" fmla="*/ 199413 w 2264421"/>
              <a:gd name="connsiteY50" fmla="*/ 2499770 h 4730345"/>
              <a:gd name="connsiteX51" fmla="*/ 141200 w 2264421"/>
              <a:gd name="connsiteY51" fmla="*/ 2792010 h 4730345"/>
              <a:gd name="connsiteX52" fmla="*/ 77048 w 2264421"/>
              <a:gd name="connsiteY52" fmla="*/ 2452269 h 4730345"/>
              <a:gd name="connsiteX53" fmla="*/ 21288 w 2264421"/>
              <a:gd name="connsiteY53" fmla="*/ 2659461 h 4730345"/>
              <a:gd name="connsiteX54" fmla="*/ 52521 w 2264421"/>
              <a:gd name="connsiteY54" fmla="*/ 1900862 h 4730345"/>
              <a:gd name="connsiteX55" fmla="*/ 117443 w 2264421"/>
              <a:gd name="connsiteY55"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022096 w 2264421"/>
              <a:gd name="connsiteY10" fmla="*/ 877858 h 4730345"/>
              <a:gd name="connsiteX11" fmla="*/ 2119788 w 2264421"/>
              <a:gd name="connsiteY11" fmla="*/ 764534 h 4730345"/>
              <a:gd name="connsiteX12" fmla="*/ 2131511 w 2264421"/>
              <a:gd name="connsiteY12" fmla="*/ 858319 h 4730345"/>
              <a:gd name="connsiteX13" fmla="*/ 2174496 w 2264421"/>
              <a:gd name="connsiteY13" fmla="*/ 924750 h 4730345"/>
              <a:gd name="connsiteX14" fmla="*/ 2123696 w 2264421"/>
              <a:gd name="connsiteY14" fmla="*/ 963827 h 4730345"/>
              <a:gd name="connsiteX15" fmla="*/ 2115880 w 2264421"/>
              <a:gd name="connsiteY15" fmla="*/ 1299888 h 4730345"/>
              <a:gd name="connsiteX16" fmla="*/ 2182310 w 2264421"/>
              <a:gd name="connsiteY16" fmla="*/ 1186565 h 4730345"/>
              <a:gd name="connsiteX17" fmla="*/ 2201848 w 2264421"/>
              <a:gd name="connsiteY17" fmla="*/ 1464011 h 4730345"/>
              <a:gd name="connsiteX18" fmla="*/ 2264371 w 2264421"/>
              <a:gd name="connsiteY18" fmla="*/ 1514811 h 4730345"/>
              <a:gd name="connsiteX19" fmla="*/ 2240925 w 2264421"/>
              <a:gd name="connsiteY19" fmla="*/ 2175211 h 4730345"/>
              <a:gd name="connsiteX20" fmla="*/ 2115879 w 2264421"/>
              <a:gd name="connsiteY20" fmla="*/ 2483919 h 4730345"/>
              <a:gd name="connsiteX21" fmla="*/ 2068988 w 2264421"/>
              <a:gd name="connsiteY21" fmla="*/ 2894227 h 4730345"/>
              <a:gd name="connsiteX22" fmla="*/ 2049449 w 2264421"/>
              <a:gd name="connsiteY22" fmla="*/ 3331888 h 4730345"/>
              <a:gd name="connsiteX23" fmla="*/ 2014280 w 2264421"/>
              <a:gd name="connsiteY23" fmla="*/ 3421765 h 4730345"/>
              <a:gd name="connsiteX24" fmla="*/ 2057266 w 2264421"/>
              <a:gd name="connsiteY24" fmla="*/ 3507734 h 4730345"/>
              <a:gd name="connsiteX25" fmla="*/ 2022097 w 2264421"/>
              <a:gd name="connsiteY25" fmla="*/ 3597611 h 4730345"/>
              <a:gd name="connsiteX26" fmla="*/ 2022097 w 2264421"/>
              <a:gd name="connsiteY26" fmla="*/ 3894596 h 4730345"/>
              <a:gd name="connsiteX27" fmla="*/ 1959573 w 2264421"/>
              <a:gd name="connsiteY27" fmla="*/ 3597611 h 4730345"/>
              <a:gd name="connsiteX28" fmla="*/ 1873604 w 2264421"/>
              <a:gd name="connsiteY28" fmla="*/ 3660134 h 4730345"/>
              <a:gd name="connsiteX29" fmla="*/ 1869697 w 2264421"/>
              <a:gd name="connsiteY29" fmla="*/ 4086073 h 4730345"/>
              <a:gd name="connsiteX30" fmla="*/ 1818898 w 2264421"/>
              <a:gd name="connsiteY30" fmla="*/ 3972750 h 4730345"/>
              <a:gd name="connsiteX31" fmla="*/ 1818898 w 2264421"/>
              <a:gd name="connsiteY31" fmla="*/ 4312719 h 4730345"/>
              <a:gd name="connsiteX32" fmla="*/ 1752468 w 2264421"/>
              <a:gd name="connsiteY32" fmla="*/ 3863335 h 4730345"/>
              <a:gd name="connsiteX33" fmla="*/ 1607883 w 2264421"/>
              <a:gd name="connsiteY33" fmla="*/ 3269366 h 4730345"/>
              <a:gd name="connsiteX34" fmla="*/ 1768099 w 2264421"/>
              <a:gd name="connsiteY34" fmla="*/ 4668319 h 4730345"/>
              <a:gd name="connsiteX35" fmla="*/ 1420315 w 2264421"/>
              <a:gd name="connsiteY35" fmla="*/ 3519458 h 4730345"/>
              <a:gd name="connsiteX36" fmla="*/ 1412500 w 2264421"/>
              <a:gd name="connsiteY36" fmla="*/ 4265827 h 4730345"/>
              <a:gd name="connsiteX37" fmla="*/ 1342161 w 2264421"/>
              <a:gd name="connsiteY37" fmla="*/ 4015734 h 4730345"/>
              <a:gd name="connsiteX38" fmla="*/ 1342160 w 2264421"/>
              <a:gd name="connsiteY38" fmla="*/ 4429950 h 4730345"/>
              <a:gd name="connsiteX39" fmla="*/ 1181946 w 2264421"/>
              <a:gd name="connsiteY39" fmla="*/ 4132965 h 4730345"/>
              <a:gd name="connsiteX40" fmla="*/ 1045176 w 2264421"/>
              <a:gd name="connsiteY40" fmla="*/ 3824258 h 4730345"/>
              <a:gd name="connsiteX41" fmla="*/ 982653 w 2264421"/>
              <a:gd name="connsiteY41" fmla="*/ 3871150 h 4730345"/>
              <a:gd name="connsiteX42" fmla="*/ 978746 w 2264421"/>
              <a:gd name="connsiteY42" fmla="*/ 3968841 h 4730345"/>
              <a:gd name="connsiteX43" fmla="*/ 897548 w 2264421"/>
              <a:gd name="connsiteY43" fmla="*/ 3954987 h 4730345"/>
              <a:gd name="connsiteX44" fmla="*/ 836293 w 2264421"/>
              <a:gd name="connsiteY44" fmla="*/ 3800913 h 4730345"/>
              <a:gd name="connsiteX45" fmla="*/ 770978 w 2264421"/>
              <a:gd name="connsiteY45" fmla="*/ 4186861 h 4730345"/>
              <a:gd name="connsiteX46" fmla="*/ 687851 w 2264421"/>
              <a:gd name="connsiteY46" fmla="*/ 3854353 h 4730345"/>
              <a:gd name="connsiteX47" fmla="*/ 616599 w 2264421"/>
              <a:gd name="connsiteY47" fmla="*/ 4234363 h 4730345"/>
              <a:gd name="connsiteX48" fmla="*/ 449113 w 2264421"/>
              <a:gd name="connsiteY48" fmla="*/ 4124363 h 4730345"/>
              <a:gd name="connsiteX49" fmla="*/ 271836 w 2264421"/>
              <a:gd name="connsiteY49" fmla="*/ 2666694 h 4730345"/>
              <a:gd name="connsiteX50" fmla="*/ 296738 w 2264421"/>
              <a:gd name="connsiteY50" fmla="*/ 3858868 h 4730345"/>
              <a:gd name="connsiteX51" fmla="*/ 199413 w 2264421"/>
              <a:gd name="connsiteY51" fmla="*/ 2499770 h 4730345"/>
              <a:gd name="connsiteX52" fmla="*/ 141200 w 2264421"/>
              <a:gd name="connsiteY52" fmla="*/ 2792010 h 4730345"/>
              <a:gd name="connsiteX53" fmla="*/ 77048 w 2264421"/>
              <a:gd name="connsiteY53" fmla="*/ 2452269 h 4730345"/>
              <a:gd name="connsiteX54" fmla="*/ 21288 w 2264421"/>
              <a:gd name="connsiteY54" fmla="*/ 2659461 h 4730345"/>
              <a:gd name="connsiteX55" fmla="*/ 52521 w 2264421"/>
              <a:gd name="connsiteY55" fmla="*/ 1900862 h 4730345"/>
              <a:gd name="connsiteX56" fmla="*/ 117443 w 2264421"/>
              <a:gd name="connsiteY56"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026003 w 2264421"/>
              <a:gd name="connsiteY10" fmla="*/ 776258 h 4730345"/>
              <a:gd name="connsiteX11" fmla="*/ 2022096 w 2264421"/>
              <a:gd name="connsiteY11" fmla="*/ 877858 h 4730345"/>
              <a:gd name="connsiteX12" fmla="*/ 2119788 w 2264421"/>
              <a:gd name="connsiteY12" fmla="*/ 764534 h 4730345"/>
              <a:gd name="connsiteX13" fmla="*/ 2131511 w 2264421"/>
              <a:gd name="connsiteY13" fmla="*/ 858319 h 4730345"/>
              <a:gd name="connsiteX14" fmla="*/ 2174496 w 2264421"/>
              <a:gd name="connsiteY14" fmla="*/ 924750 h 4730345"/>
              <a:gd name="connsiteX15" fmla="*/ 2123696 w 2264421"/>
              <a:gd name="connsiteY15" fmla="*/ 963827 h 4730345"/>
              <a:gd name="connsiteX16" fmla="*/ 2115880 w 2264421"/>
              <a:gd name="connsiteY16" fmla="*/ 1299888 h 4730345"/>
              <a:gd name="connsiteX17" fmla="*/ 2182310 w 2264421"/>
              <a:gd name="connsiteY17" fmla="*/ 1186565 h 4730345"/>
              <a:gd name="connsiteX18" fmla="*/ 2201848 w 2264421"/>
              <a:gd name="connsiteY18" fmla="*/ 1464011 h 4730345"/>
              <a:gd name="connsiteX19" fmla="*/ 2264371 w 2264421"/>
              <a:gd name="connsiteY19" fmla="*/ 1514811 h 4730345"/>
              <a:gd name="connsiteX20" fmla="*/ 2240925 w 2264421"/>
              <a:gd name="connsiteY20" fmla="*/ 2175211 h 4730345"/>
              <a:gd name="connsiteX21" fmla="*/ 2115879 w 2264421"/>
              <a:gd name="connsiteY21" fmla="*/ 2483919 h 4730345"/>
              <a:gd name="connsiteX22" fmla="*/ 2068988 w 2264421"/>
              <a:gd name="connsiteY22" fmla="*/ 2894227 h 4730345"/>
              <a:gd name="connsiteX23" fmla="*/ 2049449 w 2264421"/>
              <a:gd name="connsiteY23" fmla="*/ 3331888 h 4730345"/>
              <a:gd name="connsiteX24" fmla="*/ 2014280 w 2264421"/>
              <a:gd name="connsiteY24" fmla="*/ 3421765 h 4730345"/>
              <a:gd name="connsiteX25" fmla="*/ 2057266 w 2264421"/>
              <a:gd name="connsiteY25" fmla="*/ 3507734 h 4730345"/>
              <a:gd name="connsiteX26" fmla="*/ 2022097 w 2264421"/>
              <a:gd name="connsiteY26" fmla="*/ 3597611 h 4730345"/>
              <a:gd name="connsiteX27" fmla="*/ 2022097 w 2264421"/>
              <a:gd name="connsiteY27" fmla="*/ 3894596 h 4730345"/>
              <a:gd name="connsiteX28" fmla="*/ 1959573 w 2264421"/>
              <a:gd name="connsiteY28" fmla="*/ 3597611 h 4730345"/>
              <a:gd name="connsiteX29" fmla="*/ 1873604 w 2264421"/>
              <a:gd name="connsiteY29" fmla="*/ 3660134 h 4730345"/>
              <a:gd name="connsiteX30" fmla="*/ 1869697 w 2264421"/>
              <a:gd name="connsiteY30" fmla="*/ 4086073 h 4730345"/>
              <a:gd name="connsiteX31" fmla="*/ 1818898 w 2264421"/>
              <a:gd name="connsiteY31" fmla="*/ 3972750 h 4730345"/>
              <a:gd name="connsiteX32" fmla="*/ 1818898 w 2264421"/>
              <a:gd name="connsiteY32" fmla="*/ 4312719 h 4730345"/>
              <a:gd name="connsiteX33" fmla="*/ 1752468 w 2264421"/>
              <a:gd name="connsiteY33" fmla="*/ 3863335 h 4730345"/>
              <a:gd name="connsiteX34" fmla="*/ 1607883 w 2264421"/>
              <a:gd name="connsiteY34" fmla="*/ 3269366 h 4730345"/>
              <a:gd name="connsiteX35" fmla="*/ 1768099 w 2264421"/>
              <a:gd name="connsiteY35" fmla="*/ 4668319 h 4730345"/>
              <a:gd name="connsiteX36" fmla="*/ 1420315 w 2264421"/>
              <a:gd name="connsiteY36" fmla="*/ 3519458 h 4730345"/>
              <a:gd name="connsiteX37" fmla="*/ 1412500 w 2264421"/>
              <a:gd name="connsiteY37" fmla="*/ 4265827 h 4730345"/>
              <a:gd name="connsiteX38" fmla="*/ 1342161 w 2264421"/>
              <a:gd name="connsiteY38" fmla="*/ 4015734 h 4730345"/>
              <a:gd name="connsiteX39" fmla="*/ 1342160 w 2264421"/>
              <a:gd name="connsiteY39" fmla="*/ 4429950 h 4730345"/>
              <a:gd name="connsiteX40" fmla="*/ 1181946 w 2264421"/>
              <a:gd name="connsiteY40" fmla="*/ 4132965 h 4730345"/>
              <a:gd name="connsiteX41" fmla="*/ 1045176 w 2264421"/>
              <a:gd name="connsiteY41" fmla="*/ 3824258 h 4730345"/>
              <a:gd name="connsiteX42" fmla="*/ 982653 w 2264421"/>
              <a:gd name="connsiteY42" fmla="*/ 3871150 h 4730345"/>
              <a:gd name="connsiteX43" fmla="*/ 978746 w 2264421"/>
              <a:gd name="connsiteY43" fmla="*/ 3968841 h 4730345"/>
              <a:gd name="connsiteX44" fmla="*/ 897548 w 2264421"/>
              <a:gd name="connsiteY44" fmla="*/ 3954987 h 4730345"/>
              <a:gd name="connsiteX45" fmla="*/ 836293 w 2264421"/>
              <a:gd name="connsiteY45" fmla="*/ 3800913 h 4730345"/>
              <a:gd name="connsiteX46" fmla="*/ 770978 w 2264421"/>
              <a:gd name="connsiteY46" fmla="*/ 4186861 h 4730345"/>
              <a:gd name="connsiteX47" fmla="*/ 687851 w 2264421"/>
              <a:gd name="connsiteY47" fmla="*/ 3854353 h 4730345"/>
              <a:gd name="connsiteX48" fmla="*/ 616599 w 2264421"/>
              <a:gd name="connsiteY48" fmla="*/ 4234363 h 4730345"/>
              <a:gd name="connsiteX49" fmla="*/ 449113 w 2264421"/>
              <a:gd name="connsiteY49" fmla="*/ 4124363 h 4730345"/>
              <a:gd name="connsiteX50" fmla="*/ 271836 w 2264421"/>
              <a:gd name="connsiteY50" fmla="*/ 2666694 h 4730345"/>
              <a:gd name="connsiteX51" fmla="*/ 296738 w 2264421"/>
              <a:gd name="connsiteY51" fmla="*/ 3858868 h 4730345"/>
              <a:gd name="connsiteX52" fmla="*/ 199413 w 2264421"/>
              <a:gd name="connsiteY52" fmla="*/ 2499770 h 4730345"/>
              <a:gd name="connsiteX53" fmla="*/ 141200 w 2264421"/>
              <a:gd name="connsiteY53" fmla="*/ 2792010 h 4730345"/>
              <a:gd name="connsiteX54" fmla="*/ 77048 w 2264421"/>
              <a:gd name="connsiteY54" fmla="*/ 2452269 h 4730345"/>
              <a:gd name="connsiteX55" fmla="*/ 21288 w 2264421"/>
              <a:gd name="connsiteY55" fmla="*/ 2659461 h 4730345"/>
              <a:gd name="connsiteX56" fmla="*/ 52521 w 2264421"/>
              <a:gd name="connsiteY56" fmla="*/ 1900862 h 4730345"/>
              <a:gd name="connsiteX57" fmla="*/ 117443 w 2264421"/>
              <a:gd name="connsiteY57"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916588 w 2264421"/>
              <a:gd name="connsiteY10" fmla="*/ 823150 h 4730345"/>
              <a:gd name="connsiteX11" fmla="*/ 2026003 w 2264421"/>
              <a:gd name="connsiteY11" fmla="*/ 776258 h 4730345"/>
              <a:gd name="connsiteX12" fmla="*/ 2022096 w 2264421"/>
              <a:gd name="connsiteY12" fmla="*/ 877858 h 4730345"/>
              <a:gd name="connsiteX13" fmla="*/ 2119788 w 2264421"/>
              <a:gd name="connsiteY13" fmla="*/ 764534 h 4730345"/>
              <a:gd name="connsiteX14" fmla="*/ 2131511 w 2264421"/>
              <a:gd name="connsiteY14" fmla="*/ 858319 h 4730345"/>
              <a:gd name="connsiteX15" fmla="*/ 2174496 w 2264421"/>
              <a:gd name="connsiteY15" fmla="*/ 924750 h 4730345"/>
              <a:gd name="connsiteX16" fmla="*/ 2123696 w 2264421"/>
              <a:gd name="connsiteY16" fmla="*/ 963827 h 4730345"/>
              <a:gd name="connsiteX17" fmla="*/ 2115880 w 2264421"/>
              <a:gd name="connsiteY17" fmla="*/ 1299888 h 4730345"/>
              <a:gd name="connsiteX18" fmla="*/ 2182310 w 2264421"/>
              <a:gd name="connsiteY18" fmla="*/ 1186565 h 4730345"/>
              <a:gd name="connsiteX19" fmla="*/ 2201848 w 2264421"/>
              <a:gd name="connsiteY19" fmla="*/ 1464011 h 4730345"/>
              <a:gd name="connsiteX20" fmla="*/ 2264371 w 2264421"/>
              <a:gd name="connsiteY20" fmla="*/ 1514811 h 4730345"/>
              <a:gd name="connsiteX21" fmla="*/ 2240925 w 2264421"/>
              <a:gd name="connsiteY21" fmla="*/ 2175211 h 4730345"/>
              <a:gd name="connsiteX22" fmla="*/ 2115879 w 2264421"/>
              <a:gd name="connsiteY22" fmla="*/ 2483919 h 4730345"/>
              <a:gd name="connsiteX23" fmla="*/ 2068988 w 2264421"/>
              <a:gd name="connsiteY23" fmla="*/ 2894227 h 4730345"/>
              <a:gd name="connsiteX24" fmla="*/ 2049449 w 2264421"/>
              <a:gd name="connsiteY24" fmla="*/ 3331888 h 4730345"/>
              <a:gd name="connsiteX25" fmla="*/ 2014280 w 2264421"/>
              <a:gd name="connsiteY25" fmla="*/ 3421765 h 4730345"/>
              <a:gd name="connsiteX26" fmla="*/ 2057266 w 2264421"/>
              <a:gd name="connsiteY26" fmla="*/ 3507734 h 4730345"/>
              <a:gd name="connsiteX27" fmla="*/ 2022097 w 2264421"/>
              <a:gd name="connsiteY27" fmla="*/ 3597611 h 4730345"/>
              <a:gd name="connsiteX28" fmla="*/ 2022097 w 2264421"/>
              <a:gd name="connsiteY28" fmla="*/ 3894596 h 4730345"/>
              <a:gd name="connsiteX29" fmla="*/ 1959573 w 2264421"/>
              <a:gd name="connsiteY29" fmla="*/ 3597611 h 4730345"/>
              <a:gd name="connsiteX30" fmla="*/ 1873604 w 2264421"/>
              <a:gd name="connsiteY30" fmla="*/ 3660134 h 4730345"/>
              <a:gd name="connsiteX31" fmla="*/ 1869697 w 2264421"/>
              <a:gd name="connsiteY31" fmla="*/ 4086073 h 4730345"/>
              <a:gd name="connsiteX32" fmla="*/ 1818898 w 2264421"/>
              <a:gd name="connsiteY32" fmla="*/ 3972750 h 4730345"/>
              <a:gd name="connsiteX33" fmla="*/ 1818898 w 2264421"/>
              <a:gd name="connsiteY33" fmla="*/ 4312719 h 4730345"/>
              <a:gd name="connsiteX34" fmla="*/ 1752468 w 2264421"/>
              <a:gd name="connsiteY34" fmla="*/ 3863335 h 4730345"/>
              <a:gd name="connsiteX35" fmla="*/ 1607883 w 2264421"/>
              <a:gd name="connsiteY35" fmla="*/ 3269366 h 4730345"/>
              <a:gd name="connsiteX36" fmla="*/ 1768099 w 2264421"/>
              <a:gd name="connsiteY36" fmla="*/ 4668319 h 4730345"/>
              <a:gd name="connsiteX37" fmla="*/ 1420315 w 2264421"/>
              <a:gd name="connsiteY37" fmla="*/ 3519458 h 4730345"/>
              <a:gd name="connsiteX38" fmla="*/ 1412500 w 2264421"/>
              <a:gd name="connsiteY38" fmla="*/ 4265827 h 4730345"/>
              <a:gd name="connsiteX39" fmla="*/ 1342161 w 2264421"/>
              <a:gd name="connsiteY39" fmla="*/ 4015734 h 4730345"/>
              <a:gd name="connsiteX40" fmla="*/ 1342160 w 2264421"/>
              <a:gd name="connsiteY40" fmla="*/ 4429950 h 4730345"/>
              <a:gd name="connsiteX41" fmla="*/ 1181946 w 2264421"/>
              <a:gd name="connsiteY41" fmla="*/ 4132965 h 4730345"/>
              <a:gd name="connsiteX42" fmla="*/ 1045176 w 2264421"/>
              <a:gd name="connsiteY42" fmla="*/ 3824258 h 4730345"/>
              <a:gd name="connsiteX43" fmla="*/ 982653 w 2264421"/>
              <a:gd name="connsiteY43" fmla="*/ 3871150 h 4730345"/>
              <a:gd name="connsiteX44" fmla="*/ 978746 w 2264421"/>
              <a:gd name="connsiteY44" fmla="*/ 3968841 h 4730345"/>
              <a:gd name="connsiteX45" fmla="*/ 897548 w 2264421"/>
              <a:gd name="connsiteY45" fmla="*/ 3954987 h 4730345"/>
              <a:gd name="connsiteX46" fmla="*/ 836293 w 2264421"/>
              <a:gd name="connsiteY46" fmla="*/ 3800913 h 4730345"/>
              <a:gd name="connsiteX47" fmla="*/ 770978 w 2264421"/>
              <a:gd name="connsiteY47" fmla="*/ 4186861 h 4730345"/>
              <a:gd name="connsiteX48" fmla="*/ 687851 w 2264421"/>
              <a:gd name="connsiteY48" fmla="*/ 3854353 h 4730345"/>
              <a:gd name="connsiteX49" fmla="*/ 616599 w 2264421"/>
              <a:gd name="connsiteY49" fmla="*/ 4234363 h 4730345"/>
              <a:gd name="connsiteX50" fmla="*/ 449113 w 2264421"/>
              <a:gd name="connsiteY50" fmla="*/ 4124363 h 4730345"/>
              <a:gd name="connsiteX51" fmla="*/ 271836 w 2264421"/>
              <a:gd name="connsiteY51" fmla="*/ 2666694 h 4730345"/>
              <a:gd name="connsiteX52" fmla="*/ 296738 w 2264421"/>
              <a:gd name="connsiteY52" fmla="*/ 3858868 h 4730345"/>
              <a:gd name="connsiteX53" fmla="*/ 199413 w 2264421"/>
              <a:gd name="connsiteY53" fmla="*/ 2499770 h 4730345"/>
              <a:gd name="connsiteX54" fmla="*/ 141200 w 2264421"/>
              <a:gd name="connsiteY54" fmla="*/ 2792010 h 4730345"/>
              <a:gd name="connsiteX55" fmla="*/ 77048 w 2264421"/>
              <a:gd name="connsiteY55" fmla="*/ 2452269 h 4730345"/>
              <a:gd name="connsiteX56" fmla="*/ 21288 w 2264421"/>
              <a:gd name="connsiteY56" fmla="*/ 2659461 h 4730345"/>
              <a:gd name="connsiteX57" fmla="*/ 52521 w 2264421"/>
              <a:gd name="connsiteY57" fmla="*/ 1900862 h 4730345"/>
              <a:gd name="connsiteX58" fmla="*/ 117443 w 2264421"/>
              <a:gd name="connsiteY58"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1002904 h 4730345"/>
              <a:gd name="connsiteX11" fmla="*/ 1916588 w 2264421"/>
              <a:gd name="connsiteY11" fmla="*/ 823150 h 4730345"/>
              <a:gd name="connsiteX12" fmla="*/ 2026003 w 2264421"/>
              <a:gd name="connsiteY12" fmla="*/ 776258 h 4730345"/>
              <a:gd name="connsiteX13" fmla="*/ 2022096 w 2264421"/>
              <a:gd name="connsiteY13" fmla="*/ 877858 h 4730345"/>
              <a:gd name="connsiteX14" fmla="*/ 2119788 w 2264421"/>
              <a:gd name="connsiteY14" fmla="*/ 764534 h 4730345"/>
              <a:gd name="connsiteX15" fmla="*/ 2131511 w 2264421"/>
              <a:gd name="connsiteY15" fmla="*/ 858319 h 4730345"/>
              <a:gd name="connsiteX16" fmla="*/ 2174496 w 2264421"/>
              <a:gd name="connsiteY16" fmla="*/ 924750 h 4730345"/>
              <a:gd name="connsiteX17" fmla="*/ 2123696 w 2264421"/>
              <a:gd name="connsiteY17" fmla="*/ 963827 h 4730345"/>
              <a:gd name="connsiteX18" fmla="*/ 2115880 w 2264421"/>
              <a:gd name="connsiteY18" fmla="*/ 1299888 h 4730345"/>
              <a:gd name="connsiteX19" fmla="*/ 2182310 w 2264421"/>
              <a:gd name="connsiteY19" fmla="*/ 1186565 h 4730345"/>
              <a:gd name="connsiteX20" fmla="*/ 2201848 w 2264421"/>
              <a:gd name="connsiteY20" fmla="*/ 1464011 h 4730345"/>
              <a:gd name="connsiteX21" fmla="*/ 2264371 w 2264421"/>
              <a:gd name="connsiteY21" fmla="*/ 1514811 h 4730345"/>
              <a:gd name="connsiteX22" fmla="*/ 2240925 w 2264421"/>
              <a:gd name="connsiteY22" fmla="*/ 2175211 h 4730345"/>
              <a:gd name="connsiteX23" fmla="*/ 2115879 w 2264421"/>
              <a:gd name="connsiteY23" fmla="*/ 2483919 h 4730345"/>
              <a:gd name="connsiteX24" fmla="*/ 2068988 w 2264421"/>
              <a:gd name="connsiteY24" fmla="*/ 2894227 h 4730345"/>
              <a:gd name="connsiteX25" fmla="*/ 2049449 w 2264421"/>
              <a:gd name="connsiteY25" fmla="*/ 3331888 h 4730345"/>
              <a:gd name="connsiteX26" fmla="*/ 2014280 w 2264421"/>
              <a:gd name="connsiteY26" fmla="*/ 3421765 h 4730345"/>
              <a:gd name="connsiteX27" fmla="*/ 2057266 w 2264421"/>
              <a:gd name="connsiteY27" fmla="*/ 3507734 h 4730345"/>
              <a:gd name="connsiteX28" fmla="*/ 2022097 w 2264421"/>
              <a:gd name="connsiteY28" fmla="*/ 3597611 h 4730345"/>
              <a:gd name="connsiteX29" fmla="*/ 2022097 w 2264421"/>
              <a:gd name="connsiteY29" fmla="*/ 3894596 h 4730345"/>
              <a:gd name="connsiteX30" fmla="*/ 1959573 w 2264421"/>
              <a:gd name="connsiteY30" fmla="*/ 3597611 h 4730345"/>
              <a:gd name="connsiteX31" fmla="*/ 1873604 w 2264421"/>
              <a:gd name="connsiteY31" fmla="*/ 3660134 h 4730345"/>
              <a:gd name="connsiteX32" fmla="*/ 1869697 w 2264421"/>
              <a:gd name="connsiteY32" fmla="*/ 4086073 h 4730345"/>
              <a:gd name="connsiteX33" fmla="*/ 1818898 w 2264421"/>
              <a:gd name="connsiteY33" fmla="*/ 3972750 h 4730345"/>
              <a:gd name="connsiteX34" fmla="*/ 1818898 w 2264421"/>
              <a:gd name="connsiteY34" fmla="*/ 4312719 h 4730345"/>
              <a:gd name="connsiteX35" fmla="*/ 1752468 w 2264421"/>
              <a:gd name="connsiteY35" fmla="*/ 3863335 h 4730345"/>
              <a:gd name="connsiteX36" fmla="*/ 1607883 w 2264421"/>
              <a:gd name="connsiteY36" fmla="*/ 3269366 h 4730345"/>
              <a:gd name="connsiteX37" fmla="*/ 1768099 w 2264421"/>
              <a:gd name="connsiteY37" fmla="*/ 4668319 h 4730345"/>
              <a:gd name="connsiteX38" fmla="*/ 1420315 w 2264421"/>
              <a:gd name="connsiteY38" fmla="*/ 3519458 h 4730345"/>
              <a:gd name="connsiteX39" fmla="*/ 1412500 w 2264421"/>
              <a:gd name="connsiteY39" fmla="*/ 4265827 h 4730345"/>
              <a:gd name="connsiteX40" fmla="*/ 1342161 w 2264421"/>
              <a:gd name="connsiteY40" fmla="*/ 4015734 h 4730345"/>
              <a:gd name="connsiteX41" fmla="*/ 1342160 w 2264421"/>
              <a:gd name="connsiteY41" fmla="*/ 4429950 h 4730345"/>
              <a:gd name="connsiteX42" fmla="*/ 1181946 w 2264421"/>
              <a:gd name="connsiteY42" fmla="*/ 4132965 h 4730345"/>
              <a:gd name="connsiteX43" fmla="*/ 1045176 w 2264421"/>
              <a:gd name="connsiteY43" fmla="*/ 3824258 h 4730345"/>
              <a:gd name="connsiteX44" fmla="*/ 982653 w 2264421"/>
              <a:gd name="connsiteY44" fmla="*/ 3871150 h 4730345"/>
              <a:gd name="connsiteX45" fmla="*/ 978746 w 2264421"/>
              <a:gd name="connsiteY45" fmla="*/ 3968841 h 4730345"/>
              <a:gd name="connsiteX46" fmla="*/ 897548 w 2264421"/>
              <a:gd name="connsiteY46" fmla="*/ 3954987 h 4730345"/>
              <a:gd name="connsiteX47" fmla="*/ 836293 w 2264421"/>
              <a:gd name="connsiteY47" fmla="*/ 3800913 h 4730345"/>
              <a:gd name="connsiteX48" fmla="*/ 770978 w 2264421"/>
              <a:gd name="connsiteY48" fmla="*/ 4186861 h 4730345"/>
              <a:gd name="connsiteX49" fmla="*/ 687851 w 2264421"/>
              <a:gd name="connsiteY49" fmla="*/ 3854353 h 4730345"/>
              <a:gd name="connsiteX50" fmla="*/ 616599 w 2264421"/>
              <a:gd name="connsiteY50" fmla="*/ 4234363 h 4730345"/>
              <a:gd name="connsiteX51" fmla="*/ 449113 w 2264421"/>
              <a:gd name="connsiteY51" fmla="*/ 4124363 h 4730345"/>
              <a:gd name="connsiteX52" fmla="*/ 271836 w 2264421"/>
              <a:gd name="connsiteY52" fmla="*/ 2666694 h 4730345"/>
              <a:gd name="connsiteX53" fmla="*/ 296738 w 2264421"/>
              <a:gd name="connsiteY53" fmla="*/ 3858868 h 4730345"/>
              <a:gd name="connsiteX54" fmla="*/ 199413 w 2264421"/>
              <a:gd name="connsiteY54" fmla="*/ 2499770 h 4730345"/>
              <a:gd name="connsiteX55" fmla="*/ 141200 w 2264421"/>
              <a:gd name="connsiteY55" fmla="*/ 2792010 h 4730345"/>
              <a:gd name="connsiteX56" fmla="*/ 77048 w 2264421"/>
              <a:gd name="connsiteY56" fmla="*/ 2452269 h 4730345"/>
              <a:gd name="connsiteX57" fmla="*/ 21288 w 2264421"/>
              <a:gd name="connsiteY57" fmla="*/ 2659461 h 4730345"/>
              <a:gd name="connsiteX58" fmla="*/ 52521 w 2264421"/>
              <a:gd name="connsiteY58" fmla="*/ 1900862 h 4730345"/>
              <a:gd name="connsiteX59" fmla="*/ 117443 w 2264421"/>
              <a:gd name="connsiteY59"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28311 w 2264421"/>
              <a:gd name="connsiteY10" fmla="*/ 670750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862462 w 2264421"/>
              <a:gd name="connsiteY9" fmla="*/ 523789 h 4730345"/>
              <a:gd name="connsiteX10" fmla="*/ 1928311 w 2264421"/>
              <a:gd name="connsiteY10" fmla="*/ 670750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846249 w 2264421"/>
              <a:gd name="connsiteY9" fmla="*/ 420658 h 4730345"/>
              <a:gd name="connsiteX10" fmla="*/ 1862462 w 2264421"/>
              <a:gd name="connsiteY10" fmla="*/ 523789 h 4730345"/>
              <a:gd name="connsiteX11" fmla="*/ 1928311 w 2264421"/>
              <a:gd name="connsiteY11" fmla="*/ 670750 h 4730345"/>
              <a:gd name="connsiteX12" fmla="*/ 1889234 w 2264421"/>
              <a:gd name="connsiteY12" fmla="*/ 780165 h 4730345"/>
              <a:gd name="connsiteX13" fmla="*/ 1889234 w 2264421"/>
              <a:gd name="connsiteY13" fmla="*/ 1002904 h 4730345"/>
              <a:gd name="connsiteX14" fmla="*/ 1916588 w 2264421"/>
              <a:gd name="connsiteY14" fmla="*/ 823150 h 4730345"/>
              <a:gd name="connsiteX15" fmla="*/ 2026003 w 2264421"/>
              <a:gd name="connsiteY15" fmla="*/ 776258 h 4730345"/>
              <a:gd name="connsiteX16" fmla="*/ 2022096 w 2264421"/>
              <a:gd name="connsiteY16" fmla="*/ 877858 h 4730345"/>
              <a:gd name="connsiteX17" fmla="*/ 2119788 w 2264421"/>
              <a:gd name="connsiteY17" fmla="*/ 764534 h 4730345"/>
              <a:gd name="connsiteX18" fmla="*/ 2131511 w 2264421"/>
              <a:gd name="connsiteY18" fmla="*/ 858319 h 4730345"/>
              <a:gd name="connsiteX19" fmla="*/ 2174496 w 2264421"/>
              <a:gd name="connsiteY19" fmla="*/ 924750 h 4730345"/>
              <a:gd name="connsiteX20" fmla="*/ 2123696 w 2264421"/>
              <a:gd name="connsiteY20" fmla="*/ 963827 h 4730345"/>
              <a:gd name="connsiteX21" fmla="*/ 2115880 w 2264421"/>
              <a:gd name="connsiteY21" fmla="*/ 1299888 h 4730345"/>
              <a:gd name="connsiteX22" fmla="*/ 2182310 w 2264421"/>
              <a:gd name="connsiteY22" fmla="*/ 1186565 h 4730345"/>
              <a:gd name="connsiteX23" fmla="*/ 2201848 w 2264421"/>
              <a:gd name="connsiteY23" fmla="*/ 1464011 h 4730345"/>
              <a:gd name="connsiteX24" fmla="*/ 2264371 w 2264421"/>
              <a:gd name="connsiteY24" fmla="*/ 1514811 h 4730345"/>
              <a:gd name="connsiteX25" fmla="*/ 2240925 w 2264421"/>
              <a:gd name="connsiteY25" fmla="*/ 2175211 h 4730345"/>
              <a:gd name="connsiteX26" fmla="*/ 2115879 w 2264421"/>
              <a:gd name="connsiteY26" fmla="*/ 2483919 h 4730345"/>
              <a:gd name="connsiteX27" fmla="*/ 2068988 w 2264421"/>
              <a:gd name="connsiteY27" fmla="*/ 2894227 h 4730345"/>
              <a:gd name="connsiteX28" fmla="*/ 2049449 w 2264421"/>
              <a:gd name="connsiteY28" fmla="*/ 3331888 h 4730345"/>
              <a:gd name="connsiteX29" fmla="*/ 2014280 w 2264421"/>
              <a:gd name="connsiteY29" fmla="*/ 3421765 h 4730345"/>
              <a:gd name="connsiteX30" fmla="*/ 2057266 w 2264421"/>
              <a:gd name="connsiteY30" fmla="*/ 3507734 h 4730345"/>
              <a:gd name="connsiteX31" fmla="*/ 2022097 w 2264421"/>
              <a:gd name="connsiteY31" fmla="*/ 3597611 h 4730345"/>
              <a:gd name="connsiteX32" fmla="*/ 2022097 w 2264421"/>
              <a:gd name="connsiteY32" fmla="*/ 3894596 h 4730345"/>
              <a:gd name="connsiteX33" fmla="*/ 1959573 w 2264421"/>
              <a:gd name="connsiteY33" fmla="*/ 3597611 h 4730345"/>
              <a:gd name="connsiteX34" fmla="*/ 1873604 w 2264421"/>
              <a:gd name="connsiteY34" fmla="*/ 3660134 h 4730345"/>
              <a:gd name="connsiteX35" fmla="*/ 1869697 w 2264421"/>
              <a:gd name="connsiteY35" fmla="*/ 4086073 h 4730345"/>
              <a:gd name="connsiteX36" fmla="*/ 1818898 w 2264421"/>
              <a:gd name="connsiteY36" fmla="*/ 3972750 h 4730345"/>
              <a:gd name="connsiteX37" fmla="*/ 1818898 w 2264421"/>
              <a:gd name="connsiteY37" fmla="*/ 4312719 h 4730345"/>
              <a:gd name="connsiteX38" fmla="*/ 1752468 w 2264421"/>
              <a:gd name="connsiteY38" fmla="*/ 3863335 h 4730345"/>
              <a:gd name="connsiteX39" fmla="*/ 1607883 w 2264421"/>
              <a:gd name="connsiteY39" fmla="*/ 3269366 h 4730345"/>
              <a:gd name="connsiteX40" fmla="*/ 1768099 w 2264421"/>
              <a:gd name="connsiteY40" fmla="*/ 4668319 h 4730345"/>
              <a:gd name="connsiteX41" fmla="*/ 1420315 w 2264421"/>
              <a:gd name="connsiteY41" fmla="*/ 3519458 h 4730345"/>
              <a:gd name="connsiteX42" fmla="*/ 1412500 w 2264421"/>
              <a:gd name="connsiteY42" fmla="*/ 4265827 h 4730345"/>
              <a:gd name="connsiteX43" fmla="*/ 1342161 w 2264421"/>
              <a:gd name="connsiteY43" fmla="*/ 4015734 h 4730345"/>
              <a:gd name="connsiteX44" fmla="*/ 1342160 w 2264421"/>
              <a:gd name="connsiteY44" fmla="*/ 4429950 h 4730345"/>
              <a:gd name="connsiteX45" fmla="*/ 1181946 w 2264421"/>
              <a:gd name="connsiteY45" fmla="*/ 4132965 h 4730345"/>
              <a:gd name="connsiteX46" fmla="*/ 1045176 w 2264421"/>
              <a:gd name="connsiteY46" fmla="*/ 3824258 h 4730345"/>
              <a:gd name="connsiteX47" fmla="*/ 982653 w 2264421"/>
              <a:gd name="connsiteY47" fmla="*/ 3871150 h 4730345"/>
              <a:gd name="connsiteX48" fmla="*/ 978746 w 2264421"/>
              <a:gd name="connsiteY48" fmla="*/ 3968841 h 4730345"/>
              <a:gd name="connsiteX49" fmla="*/ 897548 w 2264421"/>
              <a:gd name="connsiteY49" fmla="*/ 3954987 h 4730345"/>
              <a:gd name="connsiteX50" fmla="*/ 836293 w 2264421"/>
              <a:gd name="connsiteY50" fmla="*/ 3800913 h 4730345"/>
              <a:gd name="connsiteX51" fmla="*/ 770978 w 2264421"/>
              <a:gd name="connsiteY51" fmla="*/ 4186861 h 4730345"/>
              <a:gd name="connsiteX52" fmla="*/ 687851 w 2264421"/>
              <a:gd name="connsiteY52" fmla="*/ 3854353 h 4730345"/>
              <a:gd name="connsiteX53" fmla="*/ 616599 w 2264421"/>
              <a:gd name="connsiteY53" fmla="*/ 4234363 h 4730345"/>
              <a:gd name="connsiteX54" fmla="*/ 449113 w 2264421"/>
              <a:gd name="connsiteY54" fmla="*/ 4124363 h 4730345"/>
              <a:gd name="connsiteX55" fmla="*/ 271836 w 2264421"/>
              <a:gd name="connsiteY55" fmla="*/ 2666694 h 4730345"/>
              <a:gd name="connsiteX56" fmla="*/ 296738 w 2264421"/>
              <a:gd name="connsiteY56" fmla="*/ 3858868 h 4730345"/>
              <a:gd name="connsiteX57" fmla="*/ 199413 w 2264421"/>
              <a:gd name="connsiteY57" fmla="*/ 2499770 h 4730345"/>
              <a:gd name="connsiteX58" fmla="*/ 141200 w 2264421"/>
              <a:gd name="connsiteY58" fmla="*/ 2792010 h 4730345"/>
              <a:gd name="connsiteX59" fmla="*/ 77048 w 2264421"/>
              <a:gd name="connsiteY59" fmla="*/ 2452269 h 4730345"/>
              <a:gd name="connsiteX60" fmla="*/ 21288 w 2264421"/>
              <a:gd name="connsiteY60" fmla="*/ 2659461 h 4730345"/>
              <a:gd name="connsiteX61" fmla="*/ 52521 w 2264421"/>
              <a:gd name="connsiteY61" fmla="*/ 1900862 h 4730345"/>
              <a:gd name="connsiteX62" fmla="*/ 117443 w 2264421"/>
              <a:gd name="connsiteY62"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760280 w 2264421"/>
              <a:gd name="connsiteY9" fmla="*/ 545704 h 4730345"/>
              <a:gd name="connsiteX10" fmla="*/ 1846249 w 2264421"/>
              <a:gd name="connsiteY10" fmla="*/ 420658 h 4730345"/>
              <a:gd name="connsiteX11" fmla="*/ 1862462 w 2264421"/>
              <a:gd name="connsiteY11" fmla="*/ 523789 h 4730345"/>
              <a:gd name="connsiteX12" fmla="*/ 1928311 w 2264421"/>
              <a:gd name="connsiteY12" fmla="*/ 670750 h 4730345"/>
              <a:gd name="connsiteX13" fmla="*/ 1889234 w 2264421"/>
              <a:gd name="connsiteY13" fmla="*/ 780165 h 4730345"/>
              <a:gd name="connsiteX14" fmla="*/ 1889234 w 2264421"/>
              <a:gd name="connsiteY14" fmla="*/ 1002904 h 4730345"/>
              <a:gd name="connsiteX15" fmla="*/ 1916588 w 2264421"/>
              <a:gd name="connsiteY15" fmla="*/ 823150 h 4730345"/>
              <a:gd name="connsiteX16" fmla="*/ 2026003 w 2264421"/>
              <a:gd name="connsiteY16" fmla="*/ 776258 h 4730345"/>
              <a:gd name="connsiteX17" fmla="*/ 2022096 w 2264421"/>
              <a:gd name="connsiteY17" fmla="*/ 877858 h 4730345"/>
              <a:gd name="connsiteX18" fmla="*/ 2119788 w 2264421"/>
              <a:gd name="connsiteY18" fmla="*/ 764534 h 4730345"/>
              <a:gd name="connsiteX19" fmla="*/ 2131511 w 2264421"/>
              <a:gd name="connsiteY19" fmla="*/ 858319 h 4730345"/>
              <a:gd name="connsiteX20" fmla="*/ 2174496 w 2264421"/>
              <a:gd name="connsiteY20" fmla="*/ 924750 h 4730345"/>
              <a:gd name="connsiteX21" fmla="*/ 2123696 w 2264421"/>
              <a:gd name="connsiteY21" fmla="*/ 963827 h 4730345"/>
              <a:gd name="connsiteX22" fmla="*/ 2115880 w 2264421"/>
              <a:gd name="connsiteY22" fmla="*/ 1299888 h 4730345"/>
              <a:gd name="connsiteX23" fmla="*/ 2182310 w 2264421"/>
              <a:gd name="connsiteY23" fmla="*/ 1186565 h 4730345"/>
              <a:gd name="connsiteX24" fmla="*/ 2201848 w 2264421"/>
              <a:gd name="connsiteY24" fmla="*/ 1464011 h 4730345"/>
              <a:gd name="connsiteX25" fmla="*/ 2264371 w 2264421"/>
              <a:gd name="connsiteY25" fmla="*/ 1514811 h 4730345"/>
              <a:gd name="connsiteX26" fmla="*/ 2240925 w 2264421"/>
              <a:gd name="connsiteY26" fmla="*/ 2175211 h 4730345"/>
              <a:gd name="connsiteX27" fmla="*/ 2115879 w 2264421"/>
              <a:gd name="connsiteY27" fmla="*/ 2483919 h 4730345"/>
              <a:gd name="connsiteX28" fmla="*/ 2068988 w 2264421"/>
              <a:gd name="connsiteY28" fmla="*/ 2894227 h 4730345"/>
              <a:gd name="connsiteX29" fmla="*/ 2049449 w 2264421"/>
              <a:gd name="connsiteY29" fmla="*/ 3331888 h 4730345"/>
              <a:gd name="connsiteX30" fmla="*/ 2014280 w 2264421"/>
              <a:gd name="connsiteY30" fmla="*/ 3421765 h 4730345"/>
              <a:gd name="connsiteX31" fmla="*/ 2057266 w 2264421"/>
              <a:gd name="connsiteY31" fmla="*/ 3507734 h 4730345"/>
              <a:gd name="connsiteX32" fmla="*/ 2022097 w 2264421"/>
              <a:gd name="connsiteY32" fmla="*/ 3597611 h 4730345"/>
              <a:gd name="connsiteX33" fmla="*/ 2022097 w 2264421"/>
              <a:gd name="connsiteY33" fmla="*/ 3894596 h 4730345"/>
              <a:gd name="connsiteX34" fmla="*/ 1959573 w 2264421"/>
              <a:gd name="connsiteY34" fmla="*/ 3597611 h 4730345"/>
              <a:gd name="connsiteX35" fmla="*/ 1873604 w 2264421"/>
              <a:gd name="connsiteY35" fmla="*/ 3660134 h 4730345"/>
              <a:gd name="connsiteX36" fmla="*/ 1869697 w 2264421"/>
              <a:gd name="connsiteY36" fmla="*/ 4086073 h 4730345"/>
              <a:gd name="connsiteX37" fmla="*/ 1818898 w 2264421"/>
              <a:gd name="connsiteY37" fmla="*/ 3972750 h 4730345"/>
              <a:gd name="connsiteX38" fmla="*/ 1818898 w 2264421"/>
              <a:gd name="connsiteY38" fmla="*/ 4312719 h 4730345"/>
              <a:gd name="connsiteX39" fmla="*/ 1752468 w 2264421"/>
              <a:gd name="connsiteY39" fmla="*/ 3863335 h 4730345"/>
              <a:gd name="connsiteX40" fmla="*/ 1607883 w 2264421"/>
              <a:gd name="connsiteY40" fmla="*/ 3269366 h 4730345"/>
              <a:gd name="connsiteX41" fmla="*/ 1768099 w 2264421"/>
              <a:gd name="connsiteY41" fmla="*/ 4668319 h 4730345"/>
              <a:gd name="connsiteX42" fmla="*/ 1420315 w 2264421"/>
              <a:gd name="connsiteY42" fmla="*/ 3519458 h 4730345"/>
              <a:gd name="connsiteX43" fmla="*/ 1412500 w 2264421"/>
              <a:gd name="connsiteY43" fmla="*/ 4265827 h 4730345"/>
              <a:gd name="connsiteX44" fmla="*/ 1342161 w 2264421"/>
              <a:gd name="connsiteY44" fmla="*/ 4015734 h 4730345"/>
              <a:gd name="connsiteX45" fmla="*/ 1342160 w 2264421"/>
              <a:gd name="connsiteY45" fmla="*/ 4429950 h 4730345"/>
              <a:gd name="connsiteX46" fmla="*/ 1181946 w 2264421"/>
              <a:gd name="connsiteY46" fmla="*/ 4132965 h 4730345"/>
              <a:gd name="connsiteX47" fmla="*/ 1045176 w 2264421"/>
              <a:gd name="connsiteY47" fmla="*/ 3824258 h 4730345"/>
              <a:gd name="connsiteX48" fmla="*/ 982653 w 2264421"/>
              <a:gd name="connsiteY48" fmla="*/ 3871150 h 4730345"/>
              <a:gd name="connsiteX49" fmla="*/ 978746 w 2264421"/>
              <a:gd name="connsiteY49" fmla="*/ 3968841 h 4730345"/>
              <a:gd name="connsiteX50" fmla="*/ 897548 w 2264421"/>
              <a:gd name="connsiteY50" fmla="*/ 3954987 h 4730345"/>
              <a:gd name="connsiteX51" fmla="*/ 836293 w 2264421"/>
              <a:gd name="connsiteY51" fmla="*/ 3800913 h 4730345"/>
              <a:gd name="connsiteX52" fmla="*/ 770978 w 2264421"/>
              <a:gd name="connsiteY52" fmla="*/ 4186861 h 4730345"/>
              <a:gd name="connsiteX53" fmla="*/ 687851 w 2264421"/>
              <a:gd name="connsiteY53" fmla="*/ 3854353 h 4730345"/>
              <a:gd name="connsiteX54" fmla="*/ 616599 w 2264421"/>
              <a:gd name="connsiteY54" fmla="*/ 4234363 h 4730345"/>
              <a:gd name="connsiteX55" fmla="*/ 449113 w 2264421"/>
              <a:gd name="connsiteY55" fmla="*/ 4124363 h 4730345"/>
              <a:gd name="connsiteX56" fmla="*/ 271836 w 2264421"/>
              <a:gd name="connsiteY56" fmla="*/ 2666694 h 4730345"/>
              <a:gd name="connsiteX57" fmla="*/ 296738 w 2264421"/>
              <a:gd name="connsiteY57" fmla="*/ 3858868 h 4730345"/>
              <a:gd name="connsiteX58" fmla="*/ 199413 w 2264421"/>
              <a:gd name="connsiteY58" fmla="*/ 2499770 h 4730345"/>
              <a:gd name="connsiteX59" fmla="*/ 141200 w 2264421"/>
              <a:gd name="connsiteY59" fmla="*/ 2792010 h 4730345"/>
              <a:gd name="connsiteX60" fmla="*/ 77048 w 2264421"/>
              <a:gd name="connsiteY60" fmla="*/ 2452269 h 4730345"/>
              <a:gd name="connsiteX61" fmla="*/ 21288 w 2264421"/>
              <a:gd name="connsiteY61" fmla="*/ 2659461 h 4730345"/>
              <a:gd name="connsiteX62" fmla="*/ 52521 w 2264421"/>
              <a:gd name="connsiteY62" fmla="*/ 1900862 h 4730345"/>
              <a:gd name="connsiteX63" fmla="*/ 117443 w 2264421"/>
              <a:gd name="connsiteY63"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740742 w 2264421"/>
              <a:gd name="connsiteY9" fmla="*/ 397211 h 4730345"/>
              <a:gd name="connsiteX10" fmla="*/ 1760280 w 2264421"/>
              <a:gd name="connsiteY10" fmla="*/ 545704 h 4730345"/>
              <a:gd name="connsiteX11" fmla="*/ 1846249 w 2264421"/>
              <a:gd name="connsiteY11" fmla="*/ 420658 h 4730345"/>
              <a:gd name="connsiteX12" fmla="*/ 1862462 w 2264421"/>
              <a:gd name="connsiteY12" fmla="*/ 523789 h 4730345"/>
              <a:gd name="connsiteX13" fmla="*/ 1928311 w 2264421"/>
              <a:gd name="connsiteY13" fmla="*/ 670750 h 4730345"/>
              <a:gd name="connsiteX14" fmla="*/ 1889234 w 2264421"/>
              <a:gd name="connsiteY14" fmla="*/ 780165 h 4730345"/>
              <a:gd name="connsiteX15" fmla="*/ 1889234 w 2264421"/>
              <a:gd name="connsiteY15" fmla="*/ 1002904 h 4730345"/>
              <a:gd name="connsiteX16" fmla="*/ 1916588 w 2264421"/>
              <a:gd name="connsiteY16" fmla="*/ 823150 h 4730345"/>
              <a:gd name="connsiteX17" fmla="*/ 2026003 w 2264421"/>
              <a:gd name="connsiteY17" fmla="*/ 776258 h 4730345"/>
              <a:gd name="connsiteX18" fmla="*/ 2022096 w 2264421"/>
              <a:gd name="connsiteY18" fmla="*/ 877858 h 4730345"/>
              <a:gd name="connsiteX19" fmla="*/ 2119788 w 2264421"/>
              <a:gd name="connsiteY19" fmla="*/ 764534 h 4730345"/>
              <a:gd name="connsiteX20" fmla="*/ 2131511 w 2264421"/>
              <a:gd name="connsiteY20" fmla="*/ 858319 h 4730345"/>
              <a:gd name="connsiteX21" fmla="*/ 2174496 w 2264421"/>
              <a:gd name="connsiteY21" fmla="*/ 924750 h 4730345"/>
              <a:gd name="connsiteX22" fmla="*/ 2123696 w 2264421"/>
              <a:gd name="connsiteY22" fmla="*/ 963827 h 4730345"/>
              <a:gd name="connsiteX23" fmla="*/ 2115880 w 2264421"/>
              <a:gd name="connsiteY23" fmla="*/ 1299888 h 4730345"/>
              <a:gd name="connsiteX24" fmla="*/ 2182310 w 2264421"/>
              <a:gd name="connsiteY24" fmla="*/ 1186565 h 4730345"/>
              <a:gd name="connsiteX25" fmla="*/ 2201848 w 2264421"/>
              <a:gd name="connsiteY25" fmla="*/ 1464011 h 4730345"/>
              <a:gd name="connsiteX26" fmla="*/ 2264371 w 2264421"/>
              <a:gd name="connsiteY26" fmla="*/ 1514811 h 4730345"/>
              <a:gd name="connsiteX27" fmla="*/ 2240925 w 2264421"/>
              <a:gd name="connsiteY27" fmla="*/ 2175211 h 4730345"/>
              <a:gd name="connsiteX28" fmla="*/ 2115879 w 2264421"/>
              <a:gd name="connsiteY28" fmla="*/ 2483919 h 4730345"/>
              <a:gd name="connsiteX29" fmla="*/ 2068988 w 2264421"/>
              <a:gd name="connsiteY29" fmla="*/ 2894227 h 4730345"/>
              <a:gd name="connsiteX30" fmla="*/ 2049449 w 2264421"/>
              <a:gd name="connsiteY30" fmla="*/ 3331888 h 4730345"/>
              <a:gd name="connsiteX31" fmla="*/ 2014280 w 2264421"/>
              <a:gd name="connsiteY31" fmla="*/ 3421765 h 4730345"/>
              <a:gd name="connsiteX32" fmla="*/ 2057266 w 2264421"/>
              <a:gd name="connsiteY32" fmla="*/ 3507734 h 4730345"/>
              <a:gd name="connsiteX33" fmla="*/ 2022097 w 2264421"/>
              <a:gd name="connsiteY33" fmla="*/ 3597611 h 4730345"/>
              <a:gd name="connsiteX34" fmla="*/ 2022097 w 2264421"/>
              <a:gd name="connsiteY34" fmla="*/ 3894596 h 4730345"/>
              <a:gd name="connsiteX35" fmla="*/ 1959573 w 2264421"/>
              <a:gd name="connsiteY35" fmla="*/ 3597611 h 4730345"/>
              <a:gd name="connsiteX36" fmla="*/ 1873604 w 2264421"/>
              <a:gd name="connsiteY36" fmla="*/ 3660134 h 4730345"/>
              <a:gd name="connsiteX37" fmla="*/ 1869697 w 2264421"/>
              <a:gd name="connsiteY37" fmla="*/ 4086073 h 4730345"/>
              <a:gd name="connsiteX38" fmla="*/ 1818898 w 2264421"/>
              <a:gd name="connsiteY38" fmla="*/ 3972750 h 4730345"/>
              <a:gd name="connsiteX39" fmla="*/ 1818898 w 2264421"/>
              <a:gd name="connsiteY39" fmla="*/ 4312719 h 4730345"/>
              <a:gd name="connsiteX40" fmla="*/ 1752468 w 2264421"/>
              <a:gd name="connsiteY40" fmla="*/ 3863335 h 4730345"/>
              <a:gd name="connsiteX41" fmla="*/ 1607883 w 2264421"/>
              <a:gd name="connsiteY41" fmla="*/ 3269366 h 4730345"/>
              <a:gd name="connsiteX42" fmla="*/ 1768099 w 2264421"/>
              <a:gd name="connsiteY42" fmla="*/ 4668319 h 4730345"/>
              <a:gd name="connsiteX43" fmla="*/ 1420315 w 2264421"/>
              <a:gd name="connsiteY43" fmla="*/ 3519458 h 4730345"/>
              <a:gd name="connsiteX44" fmla="*/ 1412500 w 2264421"/>
              <a:gd name="connsiteY44" fmla="*/ 4265827 h 4730345"/>
              <a:gd name="connsiteX45" fmla="*/ 1342161 w 2264421"/>
              <a:gd name="connsiteY45" fmla="*/ 4015734 h 4730345"/>
              <a:gd name="connsiteX46" fmla="*/ 1342160 w 2264421"/>
              <a:gd name="connsiteY46" fmla="*/ 4429950 h 4730345"/>
              <a:gd name="connsiteX47" fmla="*/ 1181946 w 2264421"/>
              <a:gd name="connsiteY47" fmla="*/ 4132965 h 4730345"/>
              <a:gd name="connsiteX48" fmla="*/ 1045176 w 2264421"/>
              <a:gd name="connsiteY48" fmla="*/ 3824258 h 4730345"/>
              <a:gd name="connsiteX49" fmla="*/ 982653 w 2264421"/>
              <a:gd name="connsiteY49" fmla="*/ 3871150 h 4730345"/>
              <a:gd name="connsiteX50" fmla="*/ 978746 w 2264421"/>
              <a:gd name="connsiteY50" fmla="*/ 3968841 h 4730345"/>
              <a:gd name="connsiteX51" fmla="*/ 897548 w 2264421"/>
              <a:gd name="connsiteY51" fmla="*/ 3954987 h 4730345"/>
              <a:gd name="connsiteX52" fmla="*/ 836293 w 2264421"/>
              <a:gd name="connsiteY52" fmla="*/ 3800913 h 4730345"/>
              <a:gd name="connsiteX53" fmla="*/ 770978 w 2264421"/>
              <a:gd name="connsiteY53" fmla="*/ 4186861 h 4730345"/>
              <a:gd name="connsiteX54" fmla="*/ 687851 w 2264421"/>
              <a:gd name="connsiteY54" fmla="*/ 3854353 h 4730345"/>
              <a:gd name="connsiteX55" fmla="*/ 616599 w 2264421"/>
              <a:gd name="connsiteY55" fmla="*/ 4234363 h 4730345"/>
              <a:gd name="connsiteX56" fmla="*/ 449113 w 2264421"/>
              <a:gd name="connsiteY56" fmla="*/ 4124363 h 4730345"/>
              <a:gd name="connsiteX57" fmla="*/ 271836 w 2264421"/>
              <a:gd name="connsiteY57" fmla="*/ 2666694 h 4730345"/>
              <a:gd name="connsiteX58" fmla="*/ 296738 w 2264421"/>
              <a:gd name="connsiteY58" fmla="*/ 3858868 h 4730345"/>
              <a:gd name="connsiteX59" fmla="*/ 199413 w 2264421"/>
              <a:gd name="connsiteY59" fmla="*/ 2499770 h 4730345"/>
              <a:gd name="connsiteX60" fmla="*/ 141200 w 2264421"/>
              <a:gd name="connsiteY60" fmla="*/ 2792010 h 4730345"/>
              <a:gd name="connsiteX61" fmla="*/ 77048 w 2264421"/>
              <a:gd name="connsiteY61" fmla="*/ 2452269 h 4730345"/>
              <a:gd name="connsiteX62" fmla="*/ 21288 w 2264421"/>
              <a:gd name="connsiteY62" fmla="*/ 2659461 h 4730345"/>
              <a:gd name="connsiteX63" fmla="*/ 52521 w 2264421"/>
              <a:gd name="connsiteY63" fmla="*/ 1900862 h 4730345"/>
              <a:gd name="connsiteX64" fmla="*/ 117443 w 2264421"/>
              <a:gd name="connsiteY6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622604 w 2264421"/>
              <a:gd name="connsiteY8" fmla="*/ 363574 h 4730345"/>
              <a:gd name="connsiteX9" fmla="*/ 1740742 w 2264421"/>
              <a:gd name="connsiteY9" fmla="*/ 397211 h 4730345"/>
              <a:gd name="connsiteX10" fmla="*/ 1760280 w 2264421"/>
              <a:gd name="connsiteY10" fmla="*/ 545704 h 4730345"/>
              <a:gd name="connsiteX11" fmla="*/ 1846249 w 2264421"/>
              <a:gd name="connsiteY11" fmla="*/ 420658 h 4730345"/>
              <a:gd name="connsiteX12" fmla="*/ 1862462 w 2264421"/>
              <a:gd name="connsiteY12" fmla="*/ 523789 h 4730345"/>
              <a:gd name="connsiteX13" fmla="*/ 1928311 w 2264421"/>
              <a:gd name="connsiteY13" fmla="*/ 670750 h 4730345"/>
              <a:gd name="connsiteX14" fmla="*/ 1889234 w 2264421"/>
              <a:gd name="connsiteY14" fmla="*/ 780165 h 4730345"/>
              <a:gd name="connsiteX15" fmla="*/ 1889234 w 2264421"/>
              <a:gd name="connsiteY15" fmla="*/ 1002904 h 4730345"/>
              <a:gd name="connsiteX16" fmla="*/ 1916588 w 2264421"/>
              <a:gd name="connsiteY16" fmla="*/ 823150 h 4730345"/>
              <a:gd name="connsiteX17" fmla="*/ 2026003 w 2264421"/>
              <a:gd name="connsiteY17" fmla="*/ 776258 h 4730345"/>
              <a:gd name="connsiteX18" fmla="*/ 2022096 w 2264421"/>
              <a:gd name="connsiteY18" fmla="*/ 877858 h 4730345"/>
              <a:gd name="connsiteX19" fmla="*/ 2119788 w 2264421"/>
              <a:gd name="connsiteY19" fmla="*/ 764534 h 4730345"/>
              <a:gd name="connsiteX20" fmla="*/ 2131511 w 2264421"/>
              <a:gd name="connsiteY20" fmla="*/ 858319 h 4730345"/>
              <a:gd name="connsiteX21" fmla="*/ 2174496 w 2264421"/>
              <a:gd name="connsiteY21" fmla="*/ 924750 h 4730345"/>
              <a:gd name="connsiteX22" fmla="*/ 2123696 w 2264421"/>
              <a:gd name="connsiteY22" fmla="*/ 963827 h 4730345"/>
              <a:gd name="connsiteX23" fmla="*/ 2115880 w 2264421"/>
              <a:gd name="connsiteY23" fmla="*/ 1299888 h 4730345"/>
              <a:gd name="connsiteX24" fmla="*/ 2182310 w 2264421"/>
              <a:gd name="connsiteY24" fmla="*/ 1186565 h 4730345"/>
              <a:gd name="connsiteX25" fmla="*/ 2201848 w 2264421"/>
              <a:gd name="connsiteY25" fmla="*/ 1464011 h 4730345"/>
              <a:gd name="connsiteX26" fmla="*/ 2264371 w 2264421"/>
              <a:gd name="connsiteY26" fmla="*/ 1514811 h 4730345"/>
              <a:gd name="connsiteX27" fmla="*/ 2240925 w 2264421"/>
              <a:gd name="connsiteY27" fmla="*/ 2175211 h 4730345"/>
              <a:gd name="connsiteX28" fmla="*/ 2115879 w 2264421"/>
              <a:gd name="connsiteY28" fmla="*/ 2483919 h 4730345"/>
              <a:gd name="connsiteX29" fmla="*/ 2068988 w 2264421"/>
              <a:gd name="connsiteY29" fmla="*/ 2894227 h 4730345"/>
              <a:gd name="connsiteX30" fmla="*/ 2049449 w 2264421"/>
              <a:gd name="connsiteY30" fmla="*/ 3331888 h 4730345"/>
              <a:gd name="connsiteX31" fmla="*/ 2014280 w 2264421"/>
              <a:gd name="connsiteY31" fmla="*/ 3421765 h 4730345"/>
              <a:gd name="connsiteX32" fmla="*/ 2057266 w 2264421"/>
              <a:gd name="connsiteY32" fmla="*/ 3507734 h 4730345"/>
              <a:gd name="connsiteX33" fmla="*/ 2022097 w 2264421"/>
              <a:gd name="connsiteY33" fmla="*/ 3597611 h 4730345"/>
              <a:gd name="connsiteX34" fmla="*/ 2022097 w 2264421"/>
              <a:gd name="connsiteY34" fmla="*/ 3894596 h 4730345"/>
              <a:gd name="connsiteX35" fmla="*/ 1959573 w 2264421"/>
              <a:gd name="connsiteY35" fmla="*/ 3597611 h 4730345"/>
              <a:gd name="connsiteX36" fmla="*/ 1873604 w 2264421"/>
              <a:gd name="connsiteY36" fmla="*/ 3660134 h 4730345"/>
              <a:gd name="connsiteX37" fmla="*/ 1869697 w 2264421"/>
              <a:gd name="connsiteY37" fmla="*/ 4086073 h 4730345"/>
              <a:gd name="connsiteX38" fmla="*/ 1818898 w 2264421"/>
              <a:gd name="connsiteY38" fmla="*/ 3972750 h 4730345"/>
              <a:gd name="connsiteX39" fmla="*/ 1818898 w 2264421"/>
              <a:gd name="connsiteY39" fmla="*/ 4312719 h 4730345"/>
              <a:gd name="connsiteX40" fmla="*/ 1752468 w 2264421"/>
              <a:gd name="connsiteY40" fmla="*/ 3863335 h 4730345"/>
              <a:gd name="connsiteX41" fmla="*/ 1607883 w 2264421"/>
              <a:gd name="connsiteY41" fmla="*/ 3269366 h 4730345"/>
              <a:gd name="connsiteX42" fmla="*/ 1768099 w 2264421"/>
              <a:gd name="connsiteY42" fmla="*/ 4668319 h 4730345"/>
              <a:gd name="connsiteX43" fmla="*/ 1420315 w 2264421"/>
              <a:gd name="connsiteY43" fmla="*/ 3519458 h 4730345"/>
              <a:gd name="connsiteX44" fmla="*/ 1412500 w 2264421"/>
              <a:gd name="connsiteY44" fmla="*/ 4265827 h 4730345"/>
              <a:gd name="connsiteX45" fmla="*/ 1342161 w 2264421"/>
              <a:gd name="connsiteY45" fmla="*/ 4015734 h 4730345"/>
              <a:gd name="connsiteX46" fmla="*/ 1342160 w 2264421"/>
              <a:gd name="connsiteY46" fmla="*/ 4429950 h 4730345"/>
              <a:gd name="connsiteX47" fmla="*/ 1181946 w 2264421"/>
              <a:gd name="connsiteY47" fmla="*/ 4132965 h 4730345"/>
              <a:gd name="connsiteX48" fmla="*/ 1045176 w 2264421"/>
              <a:gd name="connsiteY48" fmla="*/ 3824258 h 4730345"/>
              <a:gd name="connsiteX49" fmla="*/ 982653 w 2264421"/>
              <a:gd name="connsiteY49" fmla="*/ 3871150 h 4730345"/>
              <a:gd name="connsiteX50" fmla="*/ 978746 w 2264421"/>
              <a:gd name="connsiteY50" fmla="*/ 3968841 h 4730345"/>
              <a:gd name="connsiteX51" fmla="*/ 897548 w 2264421"/>
              <a:gd name="connsiteY51" fmla="*/ 3954987 h 4730345"/>
              <a:gd name="connsiteX52" fmla="*/ 836293 w 2264421"/>
              <a:gd name="connsiteY52" fmla="*/ 3800913 h 4730345"/>
              <a:gd name="connsiteX53" fmla="*/ 770978 w 2264421"/>
              <a:gd name="connsiteY53" fmla="*/ 4186861 h 4730345"/>
              <a:gd name="connsiteX54" fmla="*/ 687851 w 2264421"/>
              <a:gd name="connsiteY54" fmla="*/ 3854353 h 4730345"/>
              <a:gd name="connsiteX55" fmla="*/ 616599 w 2264421"/>
              <a:gd name="connsiteY55" fmla="*/ 4234363 h 4730345"/>
              <a:gd name="connsiteX56" fmla="*/ 449113 w 2264421"/>
              <a:gd name="connsiteY56" fmla="*/ 4124363 h 4730345"/>
              <a:gd name="connsiteX57" fmla="*/ 271836 w 2264421"/>
              <a:gd name="connsiteY57" fmla="*/ 2666694 h 4730345"/>
              <a:gd name="connsiteX58" fmla="*/ 296738 w 2264421"/>
              <a:gd name="connsiteY58" fmla="*/ 3858868 h 4730345"/>
              <a:gd name="connsiteX59" fmla="*/ 199413 w 2264421"/>
              <a:gd name="connsiteY59" fmla="*/ 2499770 h 4730345"/>
              <a:gd name="connsiteX60" fmla="*/ 141200 w 2264421"/>
              <a:gd name="connsiteY60" fmla="*/ 2792010 h 4730345"/>
              <a:gd name="connsiteX61" fmla="*/ 77048 w 2264421"/>
              <a:gd name="connsiteY61" fmla="*/ 2452269 h 4730345"/>
              <a:gd name="connsiteX62" fmla="*/ 21288 w 2264421"/>
              <a:gd name="connsiteY62" fmla="*/ 2659461 h 4730345"/>
              <a:gd name="connsiteX63" fmla="*/ 52521 w 2264421"/>
              <a:gd name="connsiteY63" fmla="*/ 1900862 h 4730345"/>
              <a:gd name="connsiteX64" fmla="*/ 117443 w 2264421"/>
              <a:gd name="connsiteY6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557080 w 2264421"/>
              <a:gd name="connsiteY8" fmla="*/ 365950 h 4730345"/>
              <a:gd name="connsiteX9" fmla="*/ 1622604 w 2264421"/>
              <a:gd name="connsiteY9" fmla="*/ 363574 h 4730345"/>
              <a:gd name="connsiteX10" fmla="*/ 1740742 w 2264421"/>
              <a:gd name="connsiteY10" fmla="*/ 397211 h 4730345"/>
              <a:gd name="connsiteX11" fmla="*/ 1760280 w 2264421"/>
              <a:gd name="connsiteY11" fmla="*/ 545704 h 4730345"/>
              <a:gd name="connsiteX12" fmla="*/ 1846249 w 2264421"/>
              <a:gd name="connsiteY12" fmla="*/ 420658 h 4730345"/>
              <a:gd name="connsiteX13" fmla="*/ 1862462 w 2264421"/>
              <a:gd name="connsiteY13" fmla="*/ 523789 h 4730345"/>
              <a:gd name="connsiteX14" fmla="*/ 1928311 w 2264421"/>
              <a:gd name="connsiteY14" fmla="*/ 670750 h 4730345"/>
              <a:gd name="connsiteX15" fmla="*/ 1889234 w 2264421"/>
              <a:gd name="connsiteY15" fmla="*/ 780165 h 4730345"/>
              <a:gd name="connsiteX16" fmla="*/ 1889234 w 2264421"/>
              <a:gd name="connsiteY16" fmla="*/ 1002904 h 4730345"/>
              <a:gd name="connsiteX17" fmla="*/ 1916588 w 2264421"/>
              <a:gd name="connsiteY17" fmla="*/ 823150 h 4730345"/>
              <a:gd name="connsiteX18" fmla="*/ 2026003 w 2264421"/>
              <a:gd name="connsiteY18" fmla="*/ 776258 h 4730345"/>
              <a:gd name="connsiteX19" fmla="*/ 2022096 w 2264421"/>
              <a:gd name="connsiteY19" fmla="*/ 877858 h 4730345"/>
              <a:gd name="connsiteX20" fmla="*/ 2119788 w 2264421"/>
              <a:gd name="connsiteY20" fmla="*/ 764534 h 4730345"/>
              <a:gd name="connsiteX21" fmla="*/ 2131511 w 2264421"/>
              <a:gd name="connsiteY21" fmla="*/ 858319 h 4730345"/>
              <a:gd name="connsiteX22" fmla="*/ 2174496 w 2264421"/>
              <a:gd name="connsiteY22" fmla="*/ 924750 h 4730345"/>
              <a:gd name="connsiteX23" fmla="*/ 2123696 w 2264421"/>
              <a:gd name="connsiteY23" fmla="*/ 963827 h 4730345"/>
              <a:gd name="connsiteX24" fmla="*/ 2115880 w 2264421"/>
              <a:gd name="connsiteY24" fmla="*/ 1299888 h 4730345"/>
              <a:gd name="connsiteX25" fmla="*/ 2182310 w 2264421"/>
              <a:gd name="connsiteY25" fmla="*/ 1186565 h 4730345"/>
              <a:gd name="connsiteX26" fmla="*/ 2201848 w 2264421"/>
              <a:gd name="connsiteY26" fmla="*/ 1464011 h 4730345"/>
              <a:gd name="connsiteX27" fmla="*/ 2264371 w 2264421"/>
              <a:gd name="connsiteY27" fmla="*/ 1514811 h 4730345"/>
              <a:gd name="connsiteX28" fmla="*/ 2240925 w 2264421"/>
              <a:gd name="connsiteY28" fmla="*/ 2175211 h 4730345"/>
              <a:gd name="connsiteX29" fmla="*/ 2115879 w 2264421"/>
              <a:gd name="connsiteY29" fmla="*/ 2483919 h 4730345"/>
              <a:gd name="connsiteX30" fmla="*/ 2068988 w 2264421"/>
              <a:gd name="connsiteY30" fmla="*/ 2894227 h 4730345"/>
              <a:gd name="connsiteX31" fmla="*/ 2049449 w 2264421"/>
              <a:gd name="connsiteY31" fmla="*/ 3331888 h 4730345"/>
              <a:gd name="connsiteX32" fmla="*/ 2014280 w 2264421"/>
              <a:gd name="connsiteY32" fmla="*/ 3421765 h 4730345"/>
              <a:gd name="connsiteX33" fmla="*/ 2057266 w 2264421"/>
              <a:gd name="connsiteY33" fmla="*/ 3507734 h 4730345"/>
              <a:gd name="connsiteX34" fmla="*/ 2022097 w 2264421"/>
              <a:gd name="connsiteY34" fmla="*/ 3597611 h 4730345"/>
              <a:gd name="connsiteX35" fmla="*/ 2022097 w 2264421"/>
              <a:gd name="connsiteY35" fmla="*/ 3894596 h 4730345"/>
              <a:gd name="connsiteX36" fmla="*/ 1959573 w 2264421"/>
              <a:gd name="connsiteY36" fmla="*/ 3597611 h 4730345"/>
              <a:gd name="connsiteX37" fmla="*/ 1873604 w 2264421"/>
              <a:gd name="connsiteY37" fmla="*/ 3660134 h 4730345"/>
              <a:gd name="connsiteX38" fmla="*/ 1869697 w 2264421"/>
              <a:gd name="connsiteY38" fmla="*/ 4086073 h 4730345"/>
              <a:gd name="connsiteX39" fmla="*/ 1818898 w 2264421"/>
              <a:gd name="connsiteY39" fmla="*/ 3972750 h 4730345"/>
              <a:gd name="connsiteX40" fmla="*/ 1818898 w 2264421"/>
              <a:gd name="connsiteY40" fmla="*/ 4312719 h 4730345"/>
              <a:gd name="connsiteX41" fmla="*/ 1752468 w 2264421"/>
              <a:gd name="connsiteY41" fmla="*/ 3863335 h 4730345"/>
              <a:gd name="connsiteX42" fmla="*/ 1607883 w 2264421"/>
              <a:gd name="connsiteY42" fmla="*/ 3269366 h 4730345"/>
              <a:gd name="connsiteX43" fmla="*/ 1768099 w 2264421"/>
              <a:gd name="connsiteY43" fmla="*/ 4668319 h 4730345"/>
              <a:gd name="connsiteX44" fmla="*/ 1420315 w 2264421"/>
              <a:gd name="connsiteY44" fmla="*/ 3519458 h 4730345"/>
              <a:gd name="connsiteX45" fmla="*/ 1412500 w 2264421"/>
              <a:gd name="connsiteY45" fmla="*/ 4265827 h 4730345"/>
              <a:gd name="connsiteX46" fmla="*/ 1342161 w 2264421"/>
              <a:gd name="connsiteY46" fmla="*/ 4015734 h 4730345"/>
              <a:gd name="connsiteX47" fmla="*/ 1342160 w 2264421"/>
              <a:gd name="connsiteY47" fmla="*/ 4429950 h 4730345"/>
              <a:gd name="connsiteX48" fmla="*/ 1181946 w 2264421"/>
              <a:gd name="connsiteY48" fmla="*/ 4132965 h 4730345"/>
              <a:gd name="connsiteX49" fmla="*/ 1045176 w 2264421"/>
              <a:gd name="connsiteY49" fmla="*/ 3824258 h 4730345"/>
              <a:gd name="connsiteX50" fmla="*/ 982653 w 2264421"/>
              <a:gd name="connsiteY50" fmla="*/ 3871150 h 4730345"/>
              <a:gd name="connsiteX51" fmla="*/ 978746 w 2264421"/>
              <a:gd name="connsiteY51" fmla="*/ 3968841 h 4730345"/>
              <a:gd name="connsiteX52" fmla="*/ 897548 w 2264421"/>
              <a:gd name="connsiteY52" fmla="*/ 3954987 h 4730345"/>
              <a:gd name="connsiteX53" fmla="*/ 836293 w 2264421"/>
              <a:gd name="connsiteY53" fmla="*/ 3800913 h 4730345"/>
              <a:gd name="connsiteX54" fmla="*/ 770978 w 2264421"/>
              <a:gd name="connsiteY54" fmla="*/ 4186861 h 4730345"/>
              <a:gd name="connsiteX55" fmla="*/ 687851 w 2264421"/>
              <a:gd name="connsiteY55" fmla="*/ 3854353 h 4730345"/>
              <a:gd name="connsiteX56" fmla="*/ 616599 w 2264421"/>
              <a:gd name="connsiteY56" fmla="*/ 4234363 h 4730345"/>
              <a:gd name="connsiteX57" fmla="*/ 449113 w 2264421"/>
              <a:gd name="connsiteY57" fmla="*/ 4124363 h 4730345"/>
              <a:gd name="connsiteX58" fmla="*/ 271836 w 2264421"/>
              <a:gd name="connsiteY58" fmla="*/ 2666694 h 4730345"/>
              <a:gd name="connsiteX59" fmla="*/ 296738 w 2264421"/>
              <a:gd name="connsiteY59" fmla="*/ 3858868 h 4730345"/>
              <a:gd name="connsiteX60" fmla="*/ 199413 w 2264421"/>
              <a:gd name="connsiteY60" fmla="*/ 2499770 h 4730345"/>
              <a:gd name="connsiteX61" fmla="*/ 141200 w 2264421"/>
              <a:gd name="connsiteY61" fmla="*/ 2792010 h 4730345"/>
              <a:gd name="connsiteX62" fmla="*/ 77048 w 2264421"/>
              <a:gd name="connsiteY62" fmla="*/ 2452269 h 4730345"/>
              <a:gd name="connsiteX63" fmla="*/ 21288 w 2264421"/>
              <a:gd name="connsiteY63" fmla="*/ 2659461 h 4730345"/>
              <a:gd name="connsiteX64" fmla="*/ 52521 w 2264421"/>
              <a:gd name="connsiteY64" fmla="*/ 1900862 h 4730345"/>
              <a:gd name="connsiteX65" fmla="*/ 117443 w 2264421"/>
              <a:gd name="connsiteY65" fmla="*/ 1989801 h 4730345"/>
              <a:gd name="connsiteX0" fmla="*/ 117443 w 2264421"/>
              <a:gd name="connsiteY0" fmla="*/ 1997367 h 4737911"/>
              <a:gd name="connsiteX1" fmla="*/ 100021 w 2264421"/>
              <a:gd name="connsiteY1" fmla="*/ 1789674 h 4737911"/>
              <a:gd name="connsiteX2" fmla="*/ 147523 w 2264421"/>
              <a:gd name="connsiteY2" fmla="*/ 922775 h 4737911"/>
              <a:gd name="connsiteX3" fmla="*/ 64395 w 2264421"/>
              <a:gd name="connsiteY3" fmla="*/ 904962 h 4737911"/>
              <a:gd name="connsiteX4" fmla="*/ 64856 w 2264421"/>
              <a:gd name="connsiteY4" fmla="*/ 664334 h 4737911"/>
              <a:gd name="connsiteX5" fmla="*/ 115977 w 2264421"/>
              <a:gd name="connsiteY5" fmla="*/ 277760 h 4737911"/>
              <a:gd name="connsiteX6" fmla="*/ 633180 w 2264421"/>
              <a:gd name="connsiteY6" fmla="*/ 550894 h 4737911"/>
              <a:gd name="connsiteX7" fmla="*/ 1055600 w 2264421"/>
              <a:gd name="connsiteY7" fmla="*/ 7566 h 4737911"/>
              <a:gd name="connsiteX8" fmla="*/ 1451572 w 2264421"/>
              <a:gd name="connsiteY8" fmla="*/ 256285 h 4737911"/>
              <a:gd name="connsiteX9" fmla="*/ 1557080 w 2264421"/>
              <a:gd name="connsiteY9" fmla="*/ 373516 h 4737911"/>
              <a:gd name="connsiteX10" fmla="*/ 1622604 w 2264421"/>
              <a:gd name="connsiteY10" fmla="*/ 371140 h 4737911"/>
              <a:gd name="connsiteX11" fmla="*/ 1740742 w 2264421"/>
              <a:gd name="connsiteY11" fmla="*/ 404777 h 4737911"/>
              <a:gd name="connsiteX12" fmla="*/ 1760280 w 2264421"/>
              <a:gd name="connsiteY12" fmla="*/ 553270 h 4737911"/>
              <a:gd name="connsiteX13" fmla="*/ 1846249 w 2264421"/>
              <a:gd name="connsiteY13" fmla="*/ 428224 h 4737911"/>
              <a:gd name="connsiteX14" fmla="*/ 1862462 w 2264421"/>
              <a:gd name="connsiteY14" fmla="*/ 531355 h 4737911"/>
              <a:gd name="connsiteX15" fmla="*/ 1928311 w 2264421"/>
              <a:gd name="connsiteY15" fmla="*/ 678316 h 4737911"/>
              <a:gd name="connsiteX16" fmla="*/ 1889234 w 2264421"/>
              <a:gd name="connsiteY16" fmla="*/ 787731 h 4737911"/>
              <a:gd name="connsiteX17" fmla="*/ 1889234 w 2264421"/>
              <a:gd name="connsiteY17" fmla="*/ 1010470 h 4737911"/>
              <a:gd name="connsiteX18" fmla="*/ 1916588 w 2264421"/>
              <a:gd name="connsiteY18" fmla="*/ 830716 h 4737911"/>
              <a:gd name="connsiteX19" fmla="*/ 2026003 w 2264421"/>
              <a:gd name="connsiteY19" fmla="*/ 783824 h 4737911"/>
              <a:gd name="connsiteX20" fmla="*/ 2022096 w 2264421"/>
              <a:gd name="connsiteY20" fmla="*/ 885424 h 4737911"/>
              <a:gd name="connsiteX21" fmla="*/ 2119788 w 2264421"/>
              <a:gd name="connsiteY21" fmla="*/ 772100 h 4737911"/>
              <a:gd name="connsiteX22" fmla="*/ 2131511 w 2264421"/>
              <a:gd name="connsiteY22" fmla="*/ 865885 h 4737911"/>
              <a:gd name="connsiteX23" fmla="*/ 2174496 w 2264421"/>
              <a:gd name="connsiteY23" fmla="*/ 932316 h 4737911"/>
              <a:gd name="connsiteX24" fmla="*/ 2123696 w 2264421"/>
              <a:gd name="connsiteY24" fmla="*/ 971393 h 4737911"/>
              <a:gd name="connsiteX25" fmla="*/ 2115880 w 2264421"/>
              <a:gd name="connsiteY25" fmla="*/ 1307454 h 4737911"/>
              <a:gd name="connsiteX26" fmla="*/ 2182310 w 2264421"/>
              <a:gd name="connsiteY26" fmla="*/ 1194131 h 4737911"/>
              <a:gd name="connsiteX27" fmla="*/ 2201848 w 2264421"/>
              <a:gd name="connsiteY27" fmla="*/ 1471577 h 4737911"/>
              <a:gd name="connsiteX28" fmla="*/ 2264371 w 2264421"/>
              <a:gd name="connsiteY28" fmla="*/ 1522377 h 4737911"/>
              <a:gd name="connsiteX29" fmla="*/ 2240925 w 2264421"/>
              <a:gd name="connsiteY29" fmla="*/ 2182777 h 4737911"/>
              <a:gd name="connsiteX30" fmla="*/ 2115879 w 2264421"/>
              <a:gd name="connsiteY30" fmla="*/ 2491485 h 4737911"/>
              <a:gd name="connsiteX31" fmla="*/ 2068988 w 2264421"/>
              <a:gd name="connsiteY31" fmla="*/ 2901793 h 4737911"/>
              <a:gd name="connsiteX32" fmla="*/ 2049449 w 2264421"/>
              <a:gd name="connsiteY32" fmla="*/ 3339454 h 4737911"/>
              <a:gd name="connsiteX33" fmla="*/ 2014280 w 2264421"/>
              <a:gd name="connsiteY33" fmla="*/ 3429331 h 4737911"/>
              <a:gd name="connsiteX34" fmla="*/ 2057266 w 2264421"/>
              <a:gd name="connsiteY34" fmla="*/ 3515300 h 4737911"/>
              <a:gd name="connsiteX35" fmla="*/ 2022097 w 2264421"/>
              <a:gd name="connsiteY35" fmla="*/ 3605177 h 4737911"/>
              <a:gd name="connsiteX36" fmla="*/ 2022097 w 2264421"/>
              <a:gd name="connsiteY36" fmla="*/ 3902162 h 4737911"/>
              <a:gd name="connsiteX37" fmla="*/ 1959573 w 2264421"/>
              <a:gd name="connsiteY37" fmla="*/ 3605177 h 4737911"/>
              <a:gd name="connsiteX38" fmla="*/ 1873604 w 2264421"/>
              <a:gd name="connsiteY38" fmla="*/ 3667700 h 4737911"/>
              <a:gd name="connsiteX39" fmla="*/ 1869697 w 2264421"/>
              <a:gd name="connsiteY39" fmla="*/ 4093639 h 4737911"/>
              <a:gd name="connsiteX40" fmla="*/ 1818898 w 2264421"/>
              <a:gd name="connsiteY40" fmla="*/ 3980316 h 4737911"/>
              <a:gd name="connsiteX41" fmla="*/ 1818898 w 2264421"/>
              <a:gd name="connsiteY41" fmla="*/ 4320285 h 4737911"/>
              <a:gd name="connsiteX42" fmla="*/ 1752468 w 2264421"/>
              <a:gd name="connsiteY42" fmla="*/ 3870901 h 4737911"/>
              <a:gd name="connsiteX43" fmla="*/ 1607883 w 2264421"/>
              <a:gd name="connsiteY43" fmla="*/ 3276932 h 4737911"/>
              <a:gd name="connsiteX44" fmla="*/ 1768099 w 2264421"/>
              <a:gd name="connsiteY44" fmla="*/ 4675885 h 4737911"/>
              <a:gd name="connsiteX45" fmla="*/ 1420315 w 2264421"/>
              <a:gd name="connsiteY45" fmla="*/ 3527024 h 4737911"/>
              <a:gd name="connsiteX46" fmla="*/ 1412500 w 2264421"/>
              <a:gd name="connsiteY46" fmla="*/ 4273393 h 4737911"/>
              <a:gd name="connsiteX47" fmla="*/ 1342161 w 2264421"/>
              <a:gd name="connsiteY47" fmla="*/ 4023300 h 4737911"/>
              <a:gd name="connsiteX48" fmla="*/ 1342160 w 2264421"/>
              <a:gd name="connsiteY48" fmla="*/ 4437516 h 4737911"/>
              <a:gd name="connsiteX49" fmla="*/ 1181946 w 2264421"/>
              <a:gd name="connsiteY49" fmla="*/ 4140531 h 4737911"/>
              <a:gd name="connsiteX50" fmla="*/ 1045176 w 2264421"/>
              <a:gd name="connsiteY50" fmla="*/ 3831824 h 4737911"/>
              <a:gd name="connsiteX51" fmla="*/ 982653 w 2264421"/>
              <a:gd name="connsiteY51" fmla="*/ 3878716 h 4737911"/>
              <a:gd name="connsiteX52" fmla="*/ 978746 w 2264421"/>
              <a:gd name="connsiteY52" fmla="*/ 3976407 h 4737911"/>
              <a:gd name="connsiteX53" fmla="*/ 897548 w 2264421"/>
              <a:gd name="connsiteY53" fmla="*/ 3962553 h 4737911"/>
              <a:gd name="connsiteX54" fmla="*/ 836293 w 2264421"/>
              <a:gd name="connsiteY54" fmla="*/ 3808479 h 4737911"/>
              <a:gd name="connsiteX55" fmla="*/ 770978 w 2264421"/>
              <a:gd name="connsiteY55" fmla="*/ 4194427 h 4737911"/>
              <a:gd name="connsiteX56" fmla="*/ 687851 w 2264421"/>
              <a:gd name="connsiteY56" fmla="*/ 3861919 h 4737911"/>
              <a:gd name="connsiteX57" fmla="*/ 616599 w 2264421"/>
              <a:gd name="connsiteY57" fmla="*/ 4241929 h 4737911"/>
              <a:gd name="connsiteX58" fmla="*/ 449113 w 2264421"/>
              <a:gd name="connsiteY58" fmla="*/ 4131929 h 4737911"/>
              <a:gd name="connsiteX59" fmla="*/ 271836 w 2264421"/>
              <a:gd name="connsiteY59" fmla="*/ 2674260 h 4737911"/>
              <a:gd name="connsiteX60" fmla="*/ 296738 w 2264421"/>
              <a:gd name="connsiteY60" fmla="*/ 3866434 h 4737911"/>
              <a:gd name="connsiteX61" fmla="*/ 199413 w 2264421"/>
              <a:gd name="connsiteY61" fmla="*/ 2507336 h 4737911"/>
              <a:gd name="connsiteX62" fmla="*/ 141200 w 2264421"/>
              <a:gd name="connsiteY62" fmla="*/ 2799576 h 4737911"/>
              <a:gd name="connsiteX63" fmla="*/ 77048 w 2264421"/>
              <a:gd name="connsiteY63" fmla="*/ 2459835 h 4737911"/>
              <a:gd name="connsiteX64" fmla="*/ 21288 w 2264421"/>
              <a:gd name="connsiteY64" fmla="*/ 2667027 h 4737911"/>
              <a:gd name="connsiteX65" fmla="*/ 52521 w 2264421"/>
              <a:gd name="connsiteY65" fmla="*/ 1908428 h 4737911"/>
              <a:gd name="connsiteX66" fmla="*/ 117443 w 2264421"/>
              <a:gd name="connsiteY66" fmla="*/ 1997367 h 4737911"/>
              <a:gd name="connsiteX0" fmla="*/ 117443 w 2264421"/>
              <a:gd name="connsiteY0" fmla="*/ 1997171 h 4737715"/>
              <a:gd name="connsiteX1" fmla="*/ 100021 w 2264421"/>
              <a:gd name="connsiteY1" fmla="*/ 1789478 h 4737715"/>
              <a:gd name="connsiteX2" fmla="*/ 147523 w 2264421"/>
              <a:gd name="connsiteY2" fmla="*/ 922579 h 4737715"/>
              <a:gd name="connsiteX3" fmla="*/ 64395 w 2264421"/>
              <a:gd name="connsiteY3" fmla="*/ 904766 h 4737715"/>
              <a:gd name="connsiteX4" fmla="*/ 64856 w 2264421"/>
              <a:gd name="connsiteY4" fmla="*/ 664138 h 4737715"/>
              <a:gd name="connsiteX5" fmla="*/ 115977 w 2264421"/>
              <a:gd name="connsiteY5" fmla="*/ 277564 h 4737715"/>
              <a:gd name="connsiteX6" fmla="*/ 633180 w 2264421"/>
              <a:gd name="connsiteY6" fmla="*/ 550698 h 4737715"/>
              <a:gd name="connsiteX7" fmla="*/ 1055600 w 2264421"/>
              <a:gd name="connsiteY7" fmla="*/ 7370 h 4737715"/>
              <a:gd name="connsiteX8" fmla="*/ 1432034 w 2264421"/>
              <a:gd name="connsiteY8" fmla="*/ 404581 h 4737715"/>
              <a:gd name="connsiteX9" fmla="*/ 1451572 w 2264421"/>
              <a:gd name="connsiteY9" fmla="*/ 256089 h 4737715"/>
              <a:gd name="connsiteX10" fmla="*/ 1557080 w 2264421"/>
              <a:gd name="connsiteY10" fmla="*/ 373320 h 4737715"/>
              <a:gd name="connsiteX11" fmla="*/ 1622604 w 2264421"/>
              <a:gd name="connsiteY11" fmla="*/ 370944 h 4737715"/>
              <a:gd name="connsiteX12" fmla="*/ 1740742 w 2264421"/>
              <a:gd name="connsiteY12" fmla="*/ 404581 h 4737715"/>
              <a:gd name="connsiteX13" fmla="*/ 1760280 w 2264421"/>
              <a:gd name="connsiteY13" fmla="*/ 553074 h 4737715"/>
              <a:gd name="connsiteX14" fmla="*/ 1846249 w 2264421"/>
              <a:gd name="connsiteY14" fmla="*/ 428028 h 4737715"/>
              <a:gd name="connsiteX15" fmla="*/ 1862462 w 2264421"/>
              <a:gd name="connsiteY15" fmla="*/ 531159 h 4737715"/>
              <a:gd name="connsiteX16" fmla="*/ 1928311 w 2264421"/>
              <a:gd name="connsiteY16" fmla="*/ 678120 h 4737715"/>
              <a:gd name="connsiteX17" fmla="*/ 1889234 w 2264421"/>
              <a:gd name="connsiteY17" fmla="*/ 787535 h 4737715"/>
              <a:gd name="connsiteX18" fmla="*/ 1889234 w 2264421"/>
              <a:gd name="connsiteY18" fmla="*/ 1010274 h 4737715"/>
              <a:gd name="connsiteX19" fmla="*/ 1916588 w 2264421"/>
              <a:gd name="connsiteY19" fmla="*/ 830520 h 4737715"/>
              <a:gd name="connsiteX20" fmla="*/ 2026003 w 2264421"/>
              <a:gd name="connsiteY20" fmla="*/ 783628 h 4737715"/>
              <a:gd name="connsiteX21" fmla="*/ 2022096 w 2264421"/>
              <a:gd name="connsiteY21" fmla="*/ 885228 h 4737715"/>
              <a:gd name="connsiteX22" fmla="*/ 2119788 w 2264421"/>
              <a:gd name="connsiteY22" fmla="*/ 771904 h 4737715"/>
              <a:gd name="connsiteX23" fmla="*/ 2131511 w 2264421"/>
              <a:gd name="connsiteY23" fmla="*/ 865689 h 4737715"/>
              <a:gd name="connsiteX24" fmla="*/ 2174496 w 2264421"/>
              <a:gd name="connsiteY24" fmla="*/ 932120 h 4737715"/>
              <a:gd name="connsiteX25" fmla="*/ 2123696 w 2264421"/>
              <a:gd name="connsiteY25" fmla="*/ 971197 h 4737715"/>
              <a:gd name="connsiteX26" fmla="*/ 2115880 w 2264421"/>
              <a:gd name="connsiteY26" fmla="*/ 1307258 h 4737715"/>
              <a:gd name="connsiteX27" fmla="*/ 2182310 w 2264421"/>
              <a:gd name="connsiteY27" fmla="*/ 1193935 h 4737715"/>
              <a:gd name="connsiteX28" fmla="*/ 2201848 w 2264421"/>
              <a:gd name="connsiteY28" fmla="*/ 1471381 h 4737715"/>
              <a:gd name="connsiteX29" fmla="*/ 2264371 w 2264421"/>
              <a:gd name="connsiteY29" fmla="*/ 1522181 h 4737715"/>
              <a:gd name="connsiteX30" fmla="*/ 2240925 w 2264421"/>
              <a:gd name="connsiteY30" fmla="*/ 2182581 h 4737715"/>
              <a:gd name="connsiteX31" fmla="*/ 2115879 w 2264421"/>
              <a:gd name="connsiteY31" fmla="*/ 2491289 h 4737715"/>
              <a:gd name="connsiteX32" fmla="*/ 2068988 w 2264421"/>
              <a:gd name="connsiteY32" fmla="*/ 2901597 h 4737715"/>
              <a:gd name="connsiteX33" fmla="*/ 2049449 w 2264421"/>
              <a:gd name="connsiteY33" fmla="*/ 3339258 h 4737715"/>
              <a:gd name="connsiteX34" fmla="*/ 2014280 w 2264421"/>
              <a:gd name="connsiteY34" fmla="*/ 3429135 h 4737715"/>
              <a:gd name="connsiteX35" fmla="*/ 2057266 w 2264421"/>
              <a:gd name="connsiteY35" fmla="*/ 3515104 h 4737715"/>
              <a:gd name="connsiteX36" fmla="*/ 2022097 w 2264421"/>
              <a:gd name="connsiteY36" fmla="*/ 3604981 h 4737715"/>
              <a:gd name="connsiteX37" fmla="*/ 2022097 w 2264421"/>
              <a:gd name="connsiteY37" fmla="*/ 3901966 h 4737715"/>
              <a:gd name="connsiteX38" fmla="*/ 1959573 w 2264421"/>
              <a:gd name="connsiteY38" fmla="*/ 3604981 h 4737715"/>
              <a:gd name="connsiteX39" fmla="*/ 1873604 w 2264421"/>
              <a:gd name="connsiteY39" fmla="*/ 3667504 h 4737715"/>
              <a:gd name="connsiteX40" fmla="*/ 1869697 w 2264421"/>
              <a:gd name="connsiteY40" fmla="*/ 4093443 h 4737715"/>
              <a:gd name="connsiteX41" fmla="*/ 1818898 w 2264421"/>
              <a:gd name="connsiteY41" fmla="*/ 3980120 h 4737715"/>
              <a:gd name="connsiteX42" fmla="*/ 1818898 w 2264421"/>
              <a:gd name="connsiteY42" fmla="*/ 4320089 h 4737715"/>
              <a:gd name="connsiteX43" fmla="*/ 1752468 w 2264421"/>
              <a:gd name="connsiteY43" fmla="*/ 3870705 h 4737715"/>
              <a:gd name="connsiteX44" fmla="*/ 1607883 w 2264421"/>
              <a:gd name="connsiteY44" fmla="*/ 3276736 h 4737715"/>
              <a:gd name="connsiteX45" fmla="*/ 1768099 w 2264421"/>
              <a:gd name="connsiteY45" fmla="*/ 4675689 h 4737715"/>
              <a:gd name="connsiteX46" fmla="*/ 1420315 w 2264421"/>
              <a:gd name="connsiteY46" fmla="*/ 3526828 h 4737715"/>
              <a:gd name="connsiteX47" fmla="*/ 1412500 w 2264421"/>
              <a:gd name="connsiteY47" fmla="*/ 4273197 h 4737715"/>
              <a:gd name="connsiteX48" fmla="*/ 1342161 w 2264421"/>
              <a:gd name="connsiteY48" fmla="*/ 4023104 h 4737715"/>
              <a:gd name="connsiteX49" fmla="*/ 1342160 w 2264421"/>
              <a:gd name="connsiteY49" fmla="*/ 4437320 h 4737715"/>
              <a:gd name="connsiteX50" fmla="*/ 1181946 w 2264421"/>
              <a:gd name="connsiteY50" fmla="*/ 4140335 h 4737715"/>
              <a:gd name="connsiteX51" fmla="*/ 1045176 w 2264421"/>
              <a:gd name="connsiteY51" fmla="*/ 3831628 h 4737715"/>
              <a:gd name="connsiteX52" fmla="*/ 982653 w 2264421"/>
              <a:gd name="connsiteY52" fmla="*/ 3878520 h 4737715"/>
              <a:gd name="connsiteX53" fmla="*/ 978746 w 2264421"/>
              <a:gd name="connsiteY53" fmla="*/ 3976211 h 4737715"/>
              <a:gd name="connsiteX54" fmla="*/ 897548 w 2264421"/>
              <a:gd name="connsiteY54" fmla="*/ 3962357 h 4737715"/>
              <a:gd name="connsiteX55" fmla="*/ 836293 w 2264421"/>
              <a:gd name="connsiteY55" fmla="*/ 3808283 h 4737715"/>
              <a:gd name="connsiteX56" fmla="*/ 770978 w 2264421"/>
              <a:gd name="connsiteY56" fmla="*/ 4194231 h 4737715"/>
              <a:gd name="connsiteX57" fmla="*/ 687851 w 2264421"/>
              <a:gd name="connsiteY57" fmla="*/ 3861723 h 4737715"/>
              <a:gd name="connsiteX58" fmla="*/ 616599 w 2264421"/>
              <a:gd name="connsiteY58" fmla="*/ 4241733 h 4737715"/>
              <a:gd name="connsiteX59" fmla="*/ 449113 w 2264421"/>
              <a:gd name="connsiteY59" fmla="*/ 4131733 h 4737715"/>
              <a:gd name="connsiteX60" fmla="*/ 271836 w 2264421"/>
              <a:gd name="connsiteY60" fmla="*/ 2674064 h 4737715"/>
              <a:gd name="connsiteX61" fmla="*/ 296738 w 2264421"/>
              <a:gd name="connsiteY61" fmla="*/ 3866238 h 4737715"/>
              <a:gd name="connsiteX62" fmla="*/ 199413 w 2264421"/>
              <a:gd name="connsiteY62" fmla="*/ 2507140 h 4737715"/>
              <a:gd name="connsiteX63" fmla="*/ 141200 w 2264421"/>
              <a:gd name="connsiteY63" fmla="*/ 2799380 h 4737715"/>
              <a:gd name="connsiteX64" fmla="*/ 77048 w 2264421"/>
              <a:gd name="connsiteY64" fmla="*/ 2459639 h 4737715"/>
              <a:gd name="connsiteX65" fmla="*/ 21288 w 2264421"/>
              <a:gd name="connsiteY65" fmla="*/ 2666831 h 4737715"/>
              <a:gd name="connsiteX66" fmla="*/ 52521 w 2264421"/>
              <a:gd name="connsiteY66" fmla="*/ 1908232 h 4737715"/>
              <a:gd name="connsiteX67" fmla="*/ 117443 w 2264421"/>
              <a:gd name="connsiteY67" fmla="*/ 1997171 h 4737715"/>
              <a:gd name="connsiteX0" fmla="*/ 117443 w 2264421"/>
              <a:gd name="connsiteY0" fmla="*/ 1993696 h 4734240"/>
              <a:gd name="connsiteX1" fmla="*/ 100021 w 2264421"/>
              <a:gd name="connsiteY1" fmla="*/ 1786003 h 4734240"/>
              <a:gd name="connsiteX2" fmla="*/ 147523 w 2264421"/>
              <a:gd name="connsiteY2" fmla="*/ 919104 h 4734240"/>
              <a:gd name="connsiteX3" fmla="*/ 64395 w 2264421"/>
              <a:gd name="connsiteY3" fmla="*/ 901291 h 4734240"/>
              <a:gd name="connsiteX4" fmla="*/ 64856 w 2264421"/>
              <a:gd name="connsiteY4" fmla="*/ 660663 h 4734240"/>
              <a:gd name="connsiteX5" fmla="*/ 115977 w 2264421"/>
              <a:gd name="connsiteY5" fmla="*/ 274089 h 4734240"/>
              <a:gd name="connsiteX6" fmla="*/ 633180 w 2264421"/>
              <a:gd name="connsiteY6" fmla="*/ 547223 h 4734240"/>
              <a:gd name="connsiteX7" fmla="*/ 1055600 w 2264421"/>
              <a:gd name="connsiteY7" fmla="*/ 3895 h 4734240"/>
              <a:gd name="connsiteX8" fmla="*/ 1326526 w 2264421"/>
              <a:gd name="connsiteY8" fmla="*/ 533968 h 4734240"/>
              <a:gd name="connsiteX9" fmla="*/ 1432034 w 2264421"/>
              <a:gd name="connsiteY9" fmla="*/ 401106 h 4734240"/>
              <a:gd name="connsiteX10" fmla="*/ 1451572 w 2264421"/>
              <a:gd name="connsiteY10" fmla="*/ 252614 h 4734240"/>
              <a:gd name="connsiteX11" fmla="*/ 1557080 w 2264421"/>
              <a:gd name="connsiteY11" fmla="*/ 369845 h 4734240"/>
              <a:gd name="connsiteX12" fmla="*/ 1622604 w 2264421"/>
              <a:gd name="connsiteY12" fmla="*/ 367469 h 4734240"/>
              <a:gd name="connsiteX13" fmla="*/ 1740742 w 2264421"/>
              <a:gd name="connsiteY13" fmla="*/ 401106 h 4734240"/>
              <a:gd name="connsiteX14" fmla="*/ 1760280 w 2264421"/>
              <a:gd name="connsiteY14" fmla="*/ 549599 h 4734240"/>
              <a:gd name="connsiteX15" fmla="*/ 1846249 w 2264421"/>
              <a:gd name="connsiteY15" fmla="*/ 424553 h 4734240"/>
              <a:gd name="connsiteX16" fmla="*/ 1862462 w 2264421"/>
              <a:gd name="connsiteY16" fmla="*/ 527684 h 4734240"/>
              <a:gd name="connsiteX17" fmla="*/ 1928311 w 2264421"/>
              <a:gd name="connsiteY17" fmla="*/ 674645 h 4734240"/>
              <a:gd name="connsiteX18" fmla="*/ 1889234 w 2264421"/>
              <a:gd name="connsiteY18" fmla="*/ 784060 h 4734240"/>
              <a:gd name="connsiteX19" fmla="*/ 1889234 w 2264421"/>
              <a:gd name="connsiteY19" fmla="*/ 1006799 h 4734240"/>
              <a:gd name="connsiteX20" fmla="*/ 1916588 w 2264421"/>
              <a:gd name="connsiteY20" fmla="*/ 827045 h 4734240"/>
              <a:gd name="connsiteX21" fmla="*/ 2026003 w 2264421"/>
              <a:gd name="connsiteY21" fmla="*/ 780153 h 4734240"/>
              <a:gd name="connsiteX22" fmla="*/ 2022096 w 2264421"/>
              <a:gd name="connsiteY22" fmla="*/ 881753 h 4734240"/>
              <a:gd name="connsiteX23" fmla="*/ 2119788 w 2264421"/>
              <a:gd name="connsiteY23" fmla="*/ 768429 h 4734240"/>
              <a:gd name="connsiteX24" fmla="*/ 2131511 w 2264421"/>
              <a:gd name="connsiteY24" fmla="*/ 862214 h 4734240"/>
              <a:gd name="connsiteX25" fmla="*/ 2174496 w 2264421"/>
              <a:gd name="connsiteY25" fmla="*/ 928645 h 4734240"/>
              <a:gd name="connsiteX26" fmla="*/ 2123696 w 2264421"/>
              <a:gd name="connsiteY26" fmla="*/ 967722 h 4734240"/>
              <a:gd name="connsiteX27" fmla="*/ 2115880 w 2264421"/>
              <a:gd name="connsiteY27" fmla="*/ 1303783 h 4734240"/>
              <a:gd name="connsiteX28" fmla="*/ 2182310 w 2264421"/>
              <a:gd name="connsiteY28" fmla="*/ 1190460 h 4734240"/>
              <a:gd name="connsiteX29" fmla="*/ 2201848 w 2264421"/>
              <a:gd name="connsiteY29" fmla="*/ 1467906 h 4734240"/>
              <a:gd name="connsiteX30" fmla="*/ 2264371 w 2264421"/>
              <a:gd name="connsiteY30" fmla="*/ 1518706 h 4734240"/>
              <a:gd name="connsiteX31" fmla="*/ 2240925 w 2264421"/>
              <a:gd name="connsiteY31" fmla="*/ 2179106 h 4734240"/>
              <a:gd name="connsiteX32" fmla="*/ 2115879 w 2264421"/>
              <a:gd name="connsiteY32" fmla="*/ 2487814 h 4734240"/>
              <a:gd name="connsiteX33" fmla="*/ 2068988 w 2264421"/>
              <a:gd name="connsiteY33" fmla="*/ 2898122 h 4734240"/>
              <a:gd name="connsiteX34" fmla="*/ 2049449 w 2264421"/>
              <a:gd name="connsiteY34" fmla="*/ 3335783 h 4734240"/>
              <a:gd name="connsiteX35" fmla="*/ 2014280 w 2264421"/>
              <a:gd name="connsiteY35" fmla="*/ 3425660 h 4734240"/>
              <a:gd name="connsiteX36" fmla="*/ 2057266 w 2264421"/>
              <a:gd name="connsiteY36" fmla="*/ 3511629 h 4734240"/>
              <a:gd name="connsiteX37" fmla="*/ 2022097 w 2264421"/>
              <a:gd name="connsiteY37" fmla="*/ 3601506 h 4734240"/>
              <a:gd name="connsiteX38" fmla="*/ 2022097 w 2264421"/>
              <a:gd name="connsiteY38" fmla="*/ 3898491 h 4734240"/>
              <a:gd name="connsiteX39" fmla="*/ 1959573 w 2264421"/>
              <a:gd name="connsiteY39" fmla="*/ 3601506 h 4734240"/>
              <a:gd name="connsiteX40" fmla="*/ 1873604 w 2264421"/>
              <a:gd name="connsiteY40" fmla="*/ 3664029 h 4734240"/>
              <a:gd name="connsiteX41" fmla="*/ 1869697 w 2264421"/>
              <a:gd name="connsiteY41" fmla="*/ 4089968 h 4734240"/>
              <a:gd name="connsiteX42" fmla="*/ 1818898 w 2264421"/>
              <a:gd name="connsiteY42" fmla="*/ 3976645 h 4734240"/>
              <a:gd name="connsiteX43" fmla="*/ 1818898 w 2264421"/>
              <a:gd name="connsiteY43" fmla="*/ 4316614 h 4734240"/>
              <a:gd name="connsiteX44" fmla="*/ 1752468 w 2264421"/>
              <a:gd name="connsiteY44" fmla="*/ 3867230 h 4734240"/>
              <a:gd name="connsiteX45" fmla="*/ 1607883 w 2264421"/>
              <a:gd name="connsiteY45" fmla="*/ 3273261 h 4734240"/>
              <a:gd name="connsiteX46" fmla="*/ 1768099 w 2264421"/>
              <a:gd name="connsiteY46" fmla="*/ 4672214 h 4734240"/>
              <a:gd name="connsiteX47" fmla="*/ 1420315 w 2264421"/>
              <a:gd name="connsiteY47" fmla="*/ 3523353 h 4734240"/>
              <a:gd name="connsiteX48" fmla="*/ 1412500 w 2264421"/>
              <a:gd name="connsiteY48" fmla="*/ 4269722 h 4734240"/>
              <a:gd name="connsiteX49" fmla="*/ 1342161 w 2264421"/>
              <a:gd name="connsiteY49" fmla="*/ 4019629 h 4734240"/>
              <a:gd name="connsiteX50" fmla="*/ 1342160 w 2264421"/>
              <a:gd name="connsiteY50" fmla="*/ 4433845 h 4734240"/>
              <a:gd name="connsiteX51" fmla="*/ 1181946 w 2264421"/>
              <a:gd name="connsiteY51" fmla="*/ 4136860 h 4734240"/>
              <a:gd name="connsiteX52" fmla="*/ 1045176 w 2264421"/>
              <a:gd name="connsiteY52" fmla="*/ 3828153 h 4734240"/>
              <a:gd name="connsiteX53" fmla="*/ 982653 w 2264421"/>
              <a:gd name="connsiteY53" fmla="*/ 3875045 h 4734240"/>
              <a:gd name="connsiteX54" fmla="*/ 978746 w 2264421"/>
              <a:gd name="connsiteY54" fmla="*/ 3972736 h 4734240"/>
              <a:gd name="connsiteX55" fmla="*/ 897548 w 2264421"/>
              <a:gd name="connsiteY55" fmla="*/ 3958882 h 4734240"/>
              <a:gd name="connsiteX56" fmla="*/ 836293 w 2264421"/>
              <a:gd name="connsiteY56" fmla="*/ 3804808 h 4734240"/>
              <a:gd name="connsiteX57" fmla="*/ 770978 w 2264421"/>
              <a:gd name="connsiteY57" fmla="*/ 4190756 h 4734240"/>
              <a:gd name="connsiteX58" fmla="*/ 687851 w 2264421"/>
              <a:gd name="connsiteY58" fmla="*/ 3858248 h 4734240"/>
              <a:gd name="connsiteX59" fmla="*/ 616599 w 2264421"/>
              <a:gd name="connsiteY59" fmla="*/ 4238258 h 4734240"/>
              <a:gd name="connsiteX60" fmla="*/ 449113 w 2264421"/>
              <a:gd name="connsiteY60" fmla="*/ 4128258 h 4734240"/>
              <a:gd name="connsiteX61" fmla="*/ 271836 w 2264421"/>
              <a:gd name="connsiteY61" fmla="*/ 2670589 h 4734240"/>
              <a:gd name="connsiteX62" fmla="*/ 296738 w 2264421"/>
              <a:gd name="connsiteY62" fmla="*/ 3862763 h 4734240"/>
              <a:gd name="connsiteX63" fmla="*/ 199413 w 2264421"/>
              <a:gd name="connsiteY63" fmla="*/ 2503665 h 4734240"/>
              <a:gd name="connsiteX64" fmla="*/ 141200 w 2264421"/>
              <a:gd name="connsiteY64" fmla="*/ 2795905 h 4734240"/>
              <a:gd name="connsiteX65" fmla="*/ 77048 w 2264421"/>
              <a:gd name="connsiteY65" fmla="*/ 2456164 h 4734240"/>
              <a:gd name="connsiteX66" fmla="*/ 21288 w 2264421"/>
              <a:gd name="connsiteY66" fmla="*/ 2663356 h 4734240"/>
              <a:gd name="connsiteX67" fmla="*/ 52521 w 2264421"/>
              <a:gd name="connsiteY67" fmla="*/ 1904757 h 4734240"/>
              <a:gd name="connsiteX68" fmla="*/ 117443 w 2264421"/>
              <a:gd name="connsiteY68" fmla="*/ 1993696 h 4734240"/>
              <a:gd name="connsiteX0" fmla="*/ 117443 w 2264421"/>
              <a:gd name="connsiteY0" fmla="*/ 1992795 h 4733339"/>
              <a:gd name="connsiteX1" fmla="*/ 100021 w 2264421"/>
              <a:gd name="connsiteY1" fmla="*/ 1785102 h 4733339"/>
              <a:gd name="connsiteX2" fmla="*/ 147523 w 2264421"/>
              <a:gd name="connsiteY2" fmla="*/ 918203 h 4733339"/>
              <a:gd name="connsiteX3" fmla="*/ 64395 w 2264421"/>
              <a:gd name="connsiteY3" fmla="*/ 900390 h 4733339"/>
              <a:gd name="connsiteX4" fmla="*/ 64856 w 2264421"/>
              <a:gd name="connsiteY4" fmla="*/ 659762 h 4733339"/>
              <a:gd name="connsiteX5" fmla="*/ 115977 w 2264421"/>
              <a:gd name="connsiteY5" fmla="*/ 273188 h 4733339"/>
              <a:gd name="connsiteX6" fmla="*/ 633180 w 2264421"/>
              <a:gd name="connsiteY6" fmla="*/ 546322 h 4733339"/>
              <a:gd name="connsiteX7" fmla="*/ 1055600 w 2264421"/>
              <a:gd name="connsiteY7" fmla="*/ 2994 h 4733339"/>
              <a:gd name="connsiteX8" fmla="*/ 1279634 w 2264421"/>
              <a:gd name="connsiteY8" fmla="*/ 423651 h 4733339"/>
              <a:gd name="connsiteX9" fmla="*/ 1326526 w 2264421"/>
              <a:gd name="connsiteY9" fmla="*/ 533067 h 4733339"/>
              <a:gd name="connsiteX10" fmla="*/ 1432034 w 2264421"/>
              <a:gd name="connsiteY10" fmla="*/ 400205 h 4733339"/>
              <a:gd name="connsiteX11" fmla="*/ 1451572 w 2264421"/>
              <a:gd name="connsiteY11" fmla="*/ 251713 h 4733339"/>
              <a:gd name="connsiteX12" fmla="*/ 1557080 w 2264421"/>
              <a:gd name="connsiteY12" fmla="*/ 368944 h 4733339"/>
              <a:gd name="connsiteX13" fmla="*/ 1622604 w 2264421"/>
              <a:gd name="connsiteY13" fmla="*/ 366568 h 4733339"/>
              <a:gd name="connsiteX14" fmla="*/ 1740742 w 2264421"/>
              <a:gd name="connsiteY14" fmla="*/ 400205 h 4733339"/>
              <a:gd name="connsiteX15" fmla="*/ 1760280 w 2264421"/>
              <a:gd name="connsiteY15" fmla="*/ 548698 h 4733339"/>
              <a:gd name="connsiteX16" fmla="*/ 1846249 w 2264421"/>
              <a:gd name="connsiteY16" fmla="*/ 423652 h 4733339"/>
              <a:gd name="connsiteX17" fmla="*/ 1862462 w 2264421"/>
              <a:gd name="connsiteY17" fmla="*/ 526783 h 4733339"/>
              <a:gd name="connsiteX18" fmla="*/ 1928311 w 2264421"/>
              <a:gd name="connsiteY18" fmla="*/ 673744 h 4733339"/>
              <a:gd name="connsiteX19" fmla="*/ 1889234 w 2264421"/>
              <a:gd name="connsiteY19" fmla="*/ 783159 h 4733339"/>
              <a:gd name="connsiteX20" fmla="*/ 1889234 w 2264421"/>
              <a:gd name="connsiteY20" fmla="*/ 1005898 h 4733339"/>
              <a:gd name="connsiteX21" fmla="*/ 1916588 w 2264421"/>
              <a:gd name="connsiteY21" fmla="*/ 826144 h 4733339"/>
              <a:gd name="connsiteX22" fmla="*/ 2026003 w 2264421"/>
              <a:gd name="connsiteY22" fmla="*/ 779252 h 4733339"/>
              <a:gd name="connsiteX23" fmla="*/ 2022096 w 2264421"/>
              <a:gd name="connsiteY23" fmla="*/ 880852 h 4733339"/>
              <a:gd name="connsiteX24" fmla="*/ 2119788 w 2264421"/>
              <a:gd name="connsiteY24" fmla="*/ 767528 h 4733339"/>
              <a:gd name="connsiteX25" fmla="*/ 2131511 w 2264421"/>
              <a:gd name="connsiteY25" fmla="*/ 861313 h 4733339"/>
              <a:gd name="connsiteX26" fmla="*/ 2174496 w 2264421"/>
              <a:gd name="connsiteY26" fmla="*/ 927744 h 4733339"/>
              <a:gd name="connsiteX27" fmla="*/ 2123696 w 2264421"/>
              <a:gd name="connsiteY27" fmla="*/ 966821 h 4733339"/>
              <a:gd name="connsiteX28" fmla="*/ 2115880 w 2264421"/>
              <a:gd name="connsiteY28" fmla="*/ 1302882 h 4733339"/>
              <a:gd name="connsiteX29" fmla="*/ 2182310 w 2264421"/>
              <a:gd name="connsiteY29" fmla="*/ 1189559 h 4733339"/>
              <a:gd name="connsiteX30" fmla="*/ 2201848 w 2264421"/>
              <a:gd name="connsiteY30" fmla="*/ 1467005 h 4733339"/>
              <a:gd name="connsiteX31" fmla="*/ 2264371 w 2264421"/>
              <a:gd name="connsiteY31" fmla="*/ 1517805 h 4733339"/>
              <a:gd name="connsiteX32" fmla="*/ 2240925 w 2264421"/>
              <a:gd name="connsiteY32" fmla="*/ 2178205 h 4733339"/>
              <a:gd name="connsiteX33" fmla="*/ 2115879 w 2264421"/>
              <a:gd name="connsiteY33" fmla="*/ 2486913 h 4733339"/>
              <a:gd name="connsiteX34" fmla="*/ 2068988 w 2264421"/>
              <a:gd name="connsiteY34" fmla="*/ 2897221 h 4733339"/>
              <a:gd name="connsiteX35" fmla="*/ 2049449 w 2264421"/>
              <a:gd name="connsiteY35" fmla="*/ 3334882 h 4733339"/>
              <a:gd name="connsiteX36" fmla="*/ 2014280 w 2264421"/>
              <a:gd name="connsiteY36" fmla="*/ 3424759 h 4733339"/>
              <a:gd name="connsiteX37" fmla="*/ 2057266 w 2264421"/>
              <a:gd name="connsiteY37" fmla="*/ 3510728 h 4733339"/>
              <a:gd name="connsiteX38" fmla="*/ 2022097 w 2264421"/>
              <a:gd name="connsiteY38" fmla="*/ 3600605 h 4733339"/>
              <a:gd name="connsiteX39" fmla="*/ 2022097 w 2264421"/>
              <a:gd name="connsiteY39" fmla="*/ 3897590 h 4733339"/>
              <a:gd name="connsiteX40" fmla="*/ 1959573 w 2264421"/>
              <a:gd name="connsiteY40" fmla="*/ 3600605 h 4733339"/>
              <a:gd name="connsiteX41" fmla="*/ 1873604 w 2264421"/>
              <a:gd name="connsiteY41" fmla="*/ 3663128 h 4733339"/>
              <a:gd name="connsiteX42" fmla="*/ 1869697 w 2264421"/>
              <a:gd name="connsiteY42" fmla="*/ 4089067 h 4733339"/>
              <a:gd name="connsiteX43" fmla="*/ 1818898 w 2264421"/>
              <a:gd name="connsiteY43" fmla="*/ 3975744 h 4733339"/>
              <a:gd name="connsiteX44" fmla="*/ 1818898 w 2264421"/>
              <a:gd name="connsiteY44" fmla="*/ 4315713 h 4733339"/>
              <a:gd name="connsiteX45" fmla="*/ 1752468 w 2264421"/>
              <a:gd name="connsiteY45" fmla="*/ 3866329 h 4733339"/>
              <a:gd name="connsiteX46" fmla="*/ 1607883 w 2264421"/>
              <a:gd name="connsiteY46" fmla="*/ 3272360 h 4733339"/>
              <a:gd name="connsiteX47" fmla="*/ 1768099 w 2264421"/>
              <a:gd name="connsiteY47" fmla="*/ 4671313 h 4733339"/>
              <a:gd name="connsiteX48" fmla="*/ 1420315 w 2264421"/>
              <a:gd name="connsiteY48" fmla="*/ 3522452 h 4733339"/>
              <a:gd name="connsiteX49" fmla="*/ 1412500 w 2264421"/>
              <a:gd name="connsiteY49" fmla="*/ 4268821 h 4733339"/>
              <a:gd name="connsiteX50" fmla="*/ 1342161 w 2264421"/>
              <a:gd name="connsiteY50" fmla="*/ 4018728 h 4733339"/>
              <a:gd name="connsiteX51" fmla="*/ 1342160 w 2264421"/>
              <a:gd name="connsiteY51" fmla="*/ 4432944 h 4733339"/>
              <a:gd name="connsiteX52" fmla="*/ 1181946 w 2264421"/>
              <a:gd name="connsiteY52" fmla="*/ 4135959 h 4733339"/>
              <a:gd name="connsiteX53" fmla="*/ 1045176 w 2264421"/>
              <a:gd name="connsiteY53" fmla="*/ 3827252 h 4733339"/>
              <a:gd name="connsiteX54" fmla="*/ 982653 w 2264421"/>
              <a:gd name="connsiteY54" fmla="*/ 3874144 h 4733339"/>
              <a:gd name="connsiteX55" fmla="*/ 978746 w 2264421"/>
              <a:gd name="connsiteY55" fmla="*/ 3971835 h 4733339"/>
              <a:gd name="connsiteX56" fmla="*/ 897548 w 2264421"/>
              <a:gd name="connsiteY56" fmla="*/ 3957981 h 4733339"/>
              <a:gd name="connsiteX57" fmla="*/ 836293 w 2264421"/>
              <a:gd name="connsiteY57" fmla="*/ 3803907 h 4733339"/>
              <a:gd name="connsiteX58" fmla="*/ 770978 w 2264421"/>
              <a:gd name="connsiteY58" fmla="*/ 4189855 h 4733339"/>
              <a:gd name="connsiteX59" fmla="*/ 687851 w 2264421"/>
              <a:gd name="connsiteY59" fmla="*/ 3857347 h 4733339"/>
              <a:gd name="connsiteX60" fmla="*/ 616599 w 2264421"/>
              <a:gd name="connsiteY60" fmla="*/ 4237357 h 4733339"/>
              <a:gd name="connsiteX61" fmla="*/ 449113 w 2264421"/>
              <a:gd name="connsiteY61" fmla="*/ 4127357 h 4733339"/>
              <a:gd name="connsiteX62" fmla="*/ 271836 w 2264421"/>
              <a:gd name="connsiteY62" fmla="*/ 2669688 h 4733339"/>
              <a:gd name="connsiteX63" fmla="*/ 296738 w 2264421"/>
              <a:gd name="connsiteY63" fmla="*/ 3861862 h 4733339"/>
              <a:gd name="connsiteX64" fmla="*/ 199413 w 2264421"/>
              <a:gd name="connsiteY64" fmla="*/ 2502764 h 4733339"/>
              <a:gd name="connsiteX65" fmla="*/ 141200 w 2264421"/>
              <a:gd name="connsiteY65" fmla="*/ 2795004 h 4733339"/>
              <a:gd name="connsiteX66" fmla="*/ 77048 w 2264421"/>
              <a:gd name="connsiteY66" fmla="*/ 2455263 h 4733339"/>
              <a:gd name="connsiteX67" fmla="*/ 21288 w 2264421"/>
              <a:gd name="connsiteY67" fmla="*/ 2662455 h 4733339"/>
              <a:gd name="connsiteX68" fmla="*/ 52521 w 2264421"/>
              <a:gd name="connsiteY68" fmla="*/ 1903856 h 4733339"/>
              <a:gd name="connsiteX69" fmla="*/ 117443 w 2264421"/>
              <a:gd name="connsiteY69" fmla="*/ 1992795 h 4733339"/>
              <a:gd name="connsiteX0" fmla="*/ 117443 w 2264421"/>
              <a:gd name="connsiteY0" fmla="*/ 1993015 h 4733559"/>
              <a:gd name="connsiteX1" fmla="*/ 100021 w 2264421"/>
              <a:gd name="connsiteY1" fmla="*/ 1785322 h 4733559"/>
              <a:gd name="connsiteX2" fmla="*/ 147523 w 2264421"/>
              <a:gd name="connsiteY2" fmla="*/ 918423 h 4733559"/>
              <a:gd name="connsiteX3" fmla="*/ 64395 w 2264421"/>
              <a:gd name="connsiteY3" fmla="*/ 900610 h 4733559"/>
              <a:gd name="connsiteX4" fmla="*/ 64856 w 2264421"/>
              <a:gd name="connsiteY4" fmla="*/ 659982 h 4733559"/>
              <a:gd name="connsiteX5" fmla="*/ 115977 w 2264421"/>
              <a:gd name="connsiteY5" fmla="*/ 273408 h 4733559"/>
              <a:gd name="connsiteX6" fmla="*/ 633180 w 2264421"/>
              <a:gd name="connsiteY6" fmla="*/ 546542 h 4733559"/>
              <a:gd name="connsiteX7" fmla="*/ 1055600 w 2264421"/>
              <a:gd name="connsiteY7" fmla="*/ 3214 h 4733559"/>
              <a:gd name="connsiteX8" fmla="*/ 1256188 w 2264421"/>
              <a:gd name="connsiteY8" fmla="*/ 525471 h 4733559"/>
              <a:gd name="connsiteX9" fmla="*/ 1279634 w 2264421"/>
              <a:gd name="connsiteY9" fmla="*/ 423871 h 4733559"/>
              <a:gd name="connsiteX10" fmla="*/ 1326526 w 2264421"/>
              <a:gd name="connsiteY10" fmla="*/ 533287 h 4733559"/>
              <a:gd name="connsiteX11" fmla="*/ 1432034 w 2264421"/>
              <a:gd name="connsiteY11" fmla="*/ 400425 h 4733559"/>
              <a:gd name="connsiteX12" fmla="*/ 1451572 w 2264421"/>
              <a:gd name="connsiteY12" fmla="*/ 251933 h 4733559"/>
              <a:gd name="connsiteX13" fmla="*/ 1557080 w 2264421"/>
              <a:gd name="connsiteY13" fmla="*/ 369164 h 4733559"/>
              <a:gd name="connsiteX14" fmla="*/ 1622604 w 2264421"/>
              <a:gd name="connsiteY14" fmla="*/ 366788 h 4733559"/>
              <a:gd name="connsiteX15" fmla="*/ 1740742 w 2264421"/>
              <a:gd name="connsiteY15" fmla="*/ 400425 h 4733559"/>
              <a:gd name="connsiteX16" fmla="*/ 1760280 w 2264421"/>
              <a:gd name="connsiteY16" fmla="*/ 548918 h 4733559"/>
              <a:gd name="connsiteX17" fmla="*/ 1846249 w 2264421"/>
              <a:gd name="connsiteY17" fmla="*/ 423872 h 4733559"/>
              <a:gd name="connsiteX18" fmla="*/ 1862462 w 2264421"/>
              <a:gd name="connsiteY18" fmla="*/ 527003 h 4733559"/>
              <a:gd name="connsiteX19" fmla="*/ 1928311 w 2264421"/>
              <a:gd name="connsiteY19" fmla="*/ 673964 h 4733559"/>
              <a:gd name="connsiteX20" fmla="*/ 1889234 w 2264421"/>
              <a:gd name="connsiteY20" fmla="*/ 783379 h 4733559"/>
              <a:gd name="connsiteX21" fmla="*/ 1889234 w 2264421"/>
              <a:gd name="connsiteY21" fmla="*/ 1006118 h 4733559"/>
              <a:gd name="connsiteX22" fmla="*/ 1916588 w 2264421"/>
              <a:gd name="connsiteY22" fmla="*/ 826364 h 4733559"/>
              <a:gd name="connsiteX23" fmla="*/ 2026003 w 2264421"/>
              <a:gd name="connsiteY23" fmla="*/ 779472 h 4733559"/>
              <a:gd name="connsiteX24" fmla="*/ 2022096 w 2264421"/>
              <a:gd name="connsiteY24" fmla="*/ 881072 h 4733559"/>
              <a:gd name="connsiteX25" fmla="*/ 2119788 w 2264421"/>
              <a:gd name="connsiteY25" fmla="*/ 767748 h 4733559"/>
              <a:gd name="connsiteX26" fmla="*/ 2131511 w 2264421"/>
              <a:gd name="connsiteY26" fmla="*/ 861533 h 4733559"/>
              <a:gd name="connsiteX27" fmla="*/ 2174496 w 2264421"/>
              <a:gd name="connsiteY27" fmla="*/ 927964 h 4733559"/>
              <a:gd name="connsiteX28" fmla="*/ 2123696 w 2264421"/>
              <a:gd name="connsiteY28" fmla="*/ 967041 h 4733559"/>
              <a:gd name="connsiteX29" fmla="*/ 2115880 w 2264421"/>
              <a:gd name="connsiteY29" fmla="*/ 1303102 h 4733559"/>
              <a:gd name="connsiteX30" fmla="*/ 2182310 w 2264421"/>
              <a:gd name="connsiteY30" fmla="*/ 1189779 h 4733559"/>
              <a:gd name="connsiteX31" fmla="*/ 2201848 w 2264421"/>
              <a:gd name="connsiteY31" fmla="*/ 1467225 h 4733559"/>
              <a:gd name="connsiteX32" fmla="*/ 2264371 w 2264421"/>
              <a:gd name="connsiteY32" fmla="*/ 1518025 h 4733559"/>
              <a:gd name="connsiteX33" fmla="*/ 2240925 w 2264421"/>
              <a:gd name="connsiteY33" fmla="*/ 2178425 h 4733559"/>
              <a:gd name="connsiteX34" fmla="*/ 2115879 w 2264421"/>
              <a:gd name="connsiteY34" fmla="*/ 2487133 h 4733559"/>
              <a:gd name="connsiteX35" fmla="*/ 2068988 w 2264421"/>
              <a:gd name="connsiteY35" fmla="*/ 2897441 h 4733559"/>
              <a:gd name="connsiteX36" fmla="*/ 2049449 w 2264421"/>
              <a:gd name="connsiteY36" fmla="*/ 3335102 h 4733559"/>
              <a:gd name="connsiteX37" fmla="*/ 2014280 w 2264421"/>
              <a:gd name="connsiteY37" fmla="*/ 3424979 h 4733559"/>
              <a:gd name="connsiteX38" fmla="*/ 2057266 w 2264421"/>
              <a:gd name="connsiteY38" fmla="*/ 3510948 h 4733559"/>
              <a:gd name="connsiteX39" fmla="*/ 2022097 w 2264421"/>
              <a:gd name="connsiteY39" fmla="*/ 3600825 h 4733559"/>
              <a:gd name="connsiteX40" fmla="*/ 2022097 w 2264421"/>
              <a:gd name="connsiteY40" fmla="*/ 3897810 h 4733559"/>
              <a:gd name="connsiteX41" fmla="*/ 1959573 w 2264421"/>
              <a:gd name="connsiteY41" fmla="*/ 3600825 h 4733559"/>
              <a:gd name="connsiteX42" fmla="*/ 1873604 w 2264421"/>
              <a:gd name="connsiteY42" fmla="*/ 3663348 h 4733559"/>
              <a:gd name="connsiteX43" fmla="*/ 1869697 w 2264421"/>
              <a:gd name="connsiteY43" fmla="*/ 4089287 h 4733559"/>
              <a:gd name="connsiteX44" fmla="*/ 1818898 w 2264421"/>
              <a:gd name="connsiteY44" fmla="*/ 3975964 h 4733559"/>
              <a:gd name="connsiteX45" fmla="*/ 1818898 w 2264421"/>
              <a:gd name="connsiteY45" fmla="*/ 4315933 h 4733559"/>
              <a:gd name="connsiteX46" fmla="*/ 1752468 w 2264421"/>
              <a:gd name="connsiteY46" fmla="*/ 3866549 h 4733559"/>
              <a:gd name="connsiteX47" fmla="*/ 1607883 w 2264421"/>
              <a:gd name="connsiteY47" fmla="*/ 3272580 h 4733559"/>
              <a:gd name="connsiteX48" fmla="*/ 1768099 w 2264421"/>
              <a:gd name="connsiteY48" fmla="*/ 4671533 h 4733559"/>
              <a:gd name="connsiteX49" fmla="*/ 1420315 w 2264421"/>
              <a:gd name="connsiteY49" fmla="*/ 3522672 h 4733559"/>
              <a:gd name="connsiteX50" fmla="*/ 1412500 w 2264421"/>
              <a:gd name="connsiteY50" fmla="*/ 4269041 h 4733559"/>
              <a:gd name="connsiteX51" fmla="*/ 1342161 w 2264421"/>
              <a:gd name="connsiteY51" fmla="*/ 4018948 h 4733559"/>
              <a:gd name="connsiteX52" fmla="*/ 1342160 w 2264421"/>
              <a:gd name="connsiteY52" fmla="*/ 4433164 h 4733559"/>
              <a:gd name="connsiteX53" fmla="*/ 1181946 w 2264421"/>
              <a:gd name="connsiteY53" fmla="*/ 4136179 h 4733559"/>
              <a:gd name="connsiteX54" fmla="*/ 1045176 w 2264421"/>
              <a:gd name="connsiteY54" fmla="*/ 3827472 h 4733559"/>
              <a:gd name="connsiteX55" fmla="*/ 982653 w 2264421"/>
              <a:gd name="connsiteY55" fmla="*/ 3874364 h 4733559"/>
              <a:gd name="connsiteX56" fmla="*/ 978746 w 2264421"/>
              <a:gd name="connsiteY56" fmla="*/ 3972055 h 4733559"/>
              <a:gd name="connsiteX57" fmla="*/ 897548 w 2264421"/>
              <a:gd name="connsiteY57" fmla="*/ 3958201 h 4733559"/>
              <a:gd name="connsiteX58" fmla="*/ 836293 w 2264421"/>
              <a:gd name="connsiteY58" fmla="*/ 3804127 h 4733559"/>
              <a:gd name="connsiteX59" fmla="*/ 770978 w 2264421"/>
              <a:gd name="connsiteY59" fmla="*/ 4190075 h 4733559"/>
              <a:gd name="connsiteX60" fmla="*/ 687851 w 2264421"/>
              <a:gd name="connsiteY60" fmla="*/ 3857567 h 4733559"/>
              <a:gd name="connsiteX61" fmla="*/ 616599 w 2264421"/>
              <a:gd name="connsiteY61" fmla="*/ 4237577 h 4733559"/>
              <a:gd name="connsiteX62" fmla="*/ 449113 w 2264421"/>
              <a:gd name="connsiteY62" fmla="*/ 4127577 h 4733559"/>
              <a:gd name="connsiteX63" fmla="*/ 271836 w 2264421"/>
              <a:gd name="connsiteY63" fmla="*/ 2669908 h 4733559"/>
              <a:gd name="connsiteX64" fmla="*/ 296738 w 2264421"/>
              <a:gd name="connsiteY64" fmla="*/ 3862082 h 4733559"/>
              <a:gd name="connsiteX65" fmla="*/ 199413 w 2264421"/>
              <a:gd name="connsiteY65" fmla="*/ 2502984 h 4733559"/>
              <a:gd name="connsiteX66" fmla="*/ 141200 w 2264421"/>
              <a:gd name="connsiteY66" fmla="*/ 2795224 h 4733559"/>
              <a:gd name="connsiteX67" fmla="*/ 77048 w 2264421"/>
              <a:gd name="connsiteY67" fmla="*/ 2455483 h 4733559"/>
              <a:gd name="connsiteX68" fmla="*/ 21288 w 2264421"/>
              <a:gd name="connsiteY68" fmla="*/ 2662675 h 4733559"/>
              <a:gd name="connsiteX69" fmla="*/ 52521 w 2264421"/>
              <a:gd name="connsiteY69" fmla="*/ 1904076 h 4733559"/>
              <a:gd name="connsiteX70" fmla="*/ 117443 w 2264421"/>
              <a:gd name="connsiteY70" fmla="*/ 1993015 h 4733559"/>
              <a:gd name="connsiteX0" fmla="*/ 117443 w 2264421"/>
              <a:gd name="connsiteY0" fmla="*/ 1992541 h 4733085"/>
              <a:gd name="connsiteX1" fmla="*/ 100021 w 2264421"/>
              <a:gd name="connsiteY1" fmla="*/ 1784848 h 4733085"/>
              <a:gd name="connsiteX2" fmla="*/ 147523 w 2264421"/>
              <a:gd name="connsiteY2" fmla="*/ 917949 h 4733085"/>
              <a:gd name="connsiteX3" fmla="*/ 64395 w 2264421"/>
              <a:gd name="connsiteY3" fmla="*/ 900136 h 4733085"/>
              <a:gd name="connsiteX4" fmla="*/ 64856 w 2264421"/>
              <a:gd name="connsiteY4" fmla="*/ 659508 h 4733085"/>
              <a:gd name="connsiteX5" fmla="*/ 115977 w 2264421"/>
              <a:gd name="connsiteY5" fmla="*/ 272934 h 4733085"/>
              <a:gd name="connsiteX6" fmla="*/ 633180 w 2264421"/>
              <a:gd name="connsiteY6" fmla="*/ 546068 h 4733085"/>
              <a:gd name="connsiteX7" fmla="*/ 1055600 w 2264421"/>
              <a:gd name="connsiteY7" fmla="*/ 2740 h 4733085"/>
              <a:gd name="connsiteX8" fmla="*/ 1181942 w 2264421"/>
              <a:gd name="connsiteY8" fmla="*/ 384320 h 4733085"/>
              <a:gd name="connsiteX9" fmla="*/ 1256188 w 2264421"/>
              <a:gd name="connsiteY9" fmla="*/ 524997 h 4733085"/>
              <a:gd name="connsiteX10" fmla="*/ 1279634 w 2264421"/>
              <a:gd name="connsiteY10" fmla="*/ 423397 h 4733085"/>
              <a:gd name="connsiteX11" fmla="*/ 1326526 w 2264421"/>
              <a:gd name="connsiteY11" fmla="*/ 532813 h 4733085"/>
              <a:gd name="connsiteX12" fmla="*/ 1432034 w 2264421"/>
              <a:gd name="connsiteY12" fmla="*/ 399951 h 4733085"/>
              <a:gd name="connsiteX13" fmla="*/ 1451572 w 2264421"/>
              <a:gd name="connsiteY13" fmla="*/ 251459 h 4733085"/>
              <a:gd name="connsiteX14" fmla="*/ 1557080 w 2264421"/>
              <a:gd name="connsiteY14" fmla="*/ 368690 h 4733085"/>
              <a:gd name="connsiteX15" fmla="*/ 1622604 w 2264421"/>
              <a:gd name="connsiteY15" fmla="*/ 366314 h 4733085"/>
              <a:gd name="connsiteX16" fmla="*/ 1740742 w 2264421"/>
              <a:gd name="connsiteY16" fmla="*/ 399951 h 4733085"/>
              <a:gd name="connsiteX17" fmla="*/ 1760280 w 2264421"/>
              <a:gd name="connsiteY17" fmla="*/ 548444 h 4733085"/>
              <a:gd name="connsiteX18" fmla="*/ 1846249 w 2264421"/>
              <a:gd name="connsiteY18" fmla="*/ 423398 h 4733085"/>
              <a:gd name="connsiteX19" fmla="*/ 1862462 w 2264421"/>
              <a:gd name="connsiteY19" fmla="*/ 526529 h 4733085"/>
              <a:gd name="connsiteX20" fmla="*/ 1928311 w 2264421"/>
              <a:gd name="connsiteY20" fmla="*/ 673490 h 4733085"/>
              <a:gd name="connsiteX21" fmla="*/ 1889234 w 2264421"/>
              <a:gd name="connsiteY21" fmla="*/ 782905 h 4733085"/>
              <a:gd name="connsiteX22" fmla="*/ 1889234 w 2264421"/>
              <a:gd name="connsiteY22" fmla="*/ 1005644 h 4733085"/>
              <a:gd name="connsiteX23" fmla="*/ 1916588 w 2264421"/>
              <a:gd name="connsiteY23" fmla="*/ 825890 h 4733085"/>
              <a:gd name="connsiteX24" fmla="*/ 2026003 w 2264421"/>
              <a:gd name="connsiteY24" fmla="*/ 778998 h 4733085"/>
              <a:gd name="connsiteX25" fmla="*/ 2022096 w 2264421"/>
              <a:gd name="connsiteY25" fmla="*/ 880598 h 4733085"/>
              <a:gd name="connsiteX26" fmla="*/ 2119788 w 2264421"/>
              <a:gd name="connsiteY26" fmla="*/ 767274 h 4733085"/>
              <a:gd name="connsiteX27" fmla="*/ 2131511 w 2264421"/>
              <a:gd name="connsiteY27" fmla="*/ 861059 h 4733085"/>
              <a:gd name="connsiteX28" fmla="*/ 2174496 w 2264421"/>
              <a:gd name="connsiteY28" fmla="*/ 927490 h 4733085"/>
              <a:gd name="connsiteX29" fmla="*/ 2123696 w 2264421"/>
              <a:gd name="connsiteY29" fmla="*/ 966567 h 4733085"/>
              <a:gd name="connsiteX30" fmla="*/ 2115880 w 2264421"/>
              <a:gd name="connsiteY30" fmla="*/ 1302628 h 4733085"/>
              <a:gd name="connsiteX31" fmla="*/ 2182310 w 2264421"/>
              <a:gd name="connsiteY31" fmla="*/ 1189305 h 4733085"/>
              <a:gd name="connsiteX32" fmla="*/ 2201848 w 2264421"/>
              <a:gd name="connsiteY32" fmla="*/ 1466751 h 4733085"/>
              <a:gd name="connsiteX33" fmla="*/ 2264371 w 2264421"/>
              <a:gd name="connsiteY33" fmla="*/ 1517551 h 4733085"/>
              <a:gd name="connsiteX34" fmla="*/ 2240925 w 2264421"/>
              <a:gd name="connsiteY34" fmla="*/ 2177951 h 4733085"/>
              <a:gd name="connsiteX35" fmla="*/ 2115879 w 2264421"/>
              <a:gd name="connsiteY35" fmla="*/ 2486659 h 4733085"/>
              <a:gd name="connsiteX36" fmla="*/ 2068988 w 2264421"/>
              <a:gd name="connsiteY36" fmla="*/ 2896967 h 4733085"/>
              <a:gd name="connsiteX37" fmla="*/ 2049449 w 2264421"/>
              <a:gd name="connsiteY37" fmla="*/ 3334628 h 4733085"/>
              <a:gd name="connsiteX38" fmla="*/ 2014280 w 2264421"/>
              <a:gd name="connsiteY38" fmla="*/ 3424505 h 4733085"/>
              <a:gd name="connsiteX39" fmla="*/ 2057266 w 2264421"/>
              <a:gd name="connsiteY39" fmla="*/ 3510474 h 4733085"/>
              <a:gd name="connsiteX40" fmla="*/ 2022097 w 2264421"/>
              <a:gd name="connsiteY40" fmla="*/ 3600351 h 4733085"/>
              <a:gd name="connsiteX41" fmla="*/ 2022097 w 2264421"/>
              <a:gd name="connsiteY41" fmla="*/ 3897336 h 4733085"/>
              <a:gd name="connsiteX42" fmla="*/ 1959573 w 2264421"/>
              <a:gd name="connsiteY42" fmla="*/ 3600351 h 4733085"/>
              <a:gd name="connsiteX43" fmla="*/ 1873604 w 2264421"/>
              <a:gd name="connsiteY43" fmla="*/ 3662874 h 4733085"/>
              <a:gd name="connsiteX44" fmla="*/ 1869697 w 2264421"/>
              <a:gd name="connsiteY44" fmla="*/ 4088813 h 4733085"/>
              <a:gd name="connsiteX45" fmla="*/ 1818898 w 2264421"/>
              <a:gd name="connsiteY45" fmla="*/ 3975490 h 4733085"/>
              <a:gd name="connsiteX46" fmla="*/ 1818898 w 2264421"/>
              <a:gd name="connsiteY46" fmla="*/ 4315459 h 4733085"/>
              <a:gd name="connsiteX47" fmla="*/ 1752468 w 2264421"/>
              <a:gd name="connsiteY47" fmla="*/ 3866075 h 4733085"/>
              <a:gd name="connsiteX48" fmla="*/ 1607883 w 2264421"/>
              <a:gd name="connsiteY48" fmla="*/ 3272106 h 4733085"/>
              <a:gd name="connsiteX49" fmla="*/ 1768099 w 2264421"/>
              <a:gd name="connsiteY49" fmla="*/ 4671059 h 4733085"/>
              <a:gd name="connsiteX50" fmla="*/ 1420315 w 2264421"/>
              <a:gd name="connsiteY50" fmla="*/ 3522198 h 4733085"/>
              <a:gd name="connsiteX51" fmla="*/ 1412500 w 2264421"/>
              <a:gd name="connsiteY51" fmla="*/ 4268567 h 4733085"/>
              <a:gd name="connsiteX52" fmla="*/ 1342161 w 2264421"/>
              <a:gd name="connsiteY52" fmla="*/ 4018474 h 4733085"/>
              <a:gd name="connsiteX53" fmla="*/ 1342160 w 2264421"/>
              <a:gd name="connsiteY53" fmla="*/ 4432690 h 4733085"/>
              <a:gd name="connsiteX54" fmla="*/ 1181946 w 2264421"/>
              <a:gd name="connsiteY54" fmla="*/ 4135705 h 4733085"/>
              <a:gd name="connsiteX55" fmla="*/ 1045176 w 2264421"/>
              <a:gd name="connsiteY55" fmla="*/ 3826998 h 4733085"/>
              <a:gd name="connsiteX56" fmla="*/ 982653 w 2264421"/>
              <a:gd name="connsiteY56" fmla="*/ 3873890 h 4733085"/>
              <a:gd name="connsiteX57" fmla="*/ 978746 w 2264421"/>
              <a:gd name="connsiteY57" fmla="*/ 3971581 h 4733085"/>
              <a:gd name="connsiteX58" fmla="*/ 897548 w 2264421"/>
              <a:gd name="connsiteY58" fmla="*/ 3957727 h 4733085"/>
              <a:gd name="connsiteX59" fmla="*/ 836293 w 2264421"/>
              <a:gd name="connsiteY59" fmla="*/ 3803653 h 4733085"/>
              <a:gd name="connsiteX60" fmla="*/ 770978 w 2264421"/>
              <a:gd name="connsiteY60" fmla="*/ 4189601 h 4733085"/>
              <a:gd name="connsiteX61" fmla="*/ 687851 w 2264421"/>
              <a:gd name="connsiteY61" fmla="*/ 3857093 h 4733085"/>
              <a:gd name="connsiteX62" fmla="*/ 616599 w 2264421"/>
              <a:gd name="connsiteY62" fmla="*/ 4237103 h 4733085"/>
              <a:gd name="connsiteX63" fmla="*/ 449113 w 2264421"/>
              <a:gd name="connsiteY63" fmla="*/ 4127103 h 4733085"/>
              <a:gd name="connsiteX64" fmla="*/ 271836 w 2264421"/>
              <a:gd name="connsiteY64" fmla="*/ 2669434 h 4733085"/>
              <a:gd name="connsiteX65" fmla="*/ 296738 w 2264421"/>
              <a:gd name="connsiteY65" fmla="*/ 3861608 h 4733085"/>
              <a:gd name="connsiteX66" fmla="*/ 199413 w 2264421"/>
              <a:gd name="connsiteY66" fmla="*/ 2502510 h 4733085"/>
              <a:gd name="connsiteX67" fmla="*/ 141200 w 2264421"/>
              <a:gd name="connsiteY67" fmla="*/ 2794750 h 4733085"/>
              <a:gd name="connsiteX68" fmla="*/ 77048 w 2264421"/>
              <a:gd name="connsiteY68" fmla="*/ 2455009 h 4733085"/>
              <a:gd name="connsiteX69" fmla="*/ 21288 w 2264421"/>
              <a:gd name="connsiteY69" fmla="*/ 2662201 h 4733085"/>
              <a:gd name="connsiteX70" fmla="*/ 52521 w 2264421"/>
              <a:gd name="connsiteY70" fmla="*/ 1903602 h 4733085"/>
              <a:gd name="connsiteX71" fmla="*/ 117443 w 2264421"/>
              <a:gd name="connsiteY71" fmla="*/ 1992541 h 4733085"/>
              <a:gd name="connsiteX0" fmla="*/ 117443 w 2264421"/>
              <a:gd name="connsiteY0" fmla="*/ 1994536 h 4735080"/>
              <a:gd name="connsiteX1" fmla="*/ 100021 w 2264421"/>
              <a:gd name="connsiteY1" fmla="*/ 1786843 h 4735080"/>
              <a:gd name="connsiteX2" fmla="*/ 147523 w 2264421"/>
              <a:gd name="connsiteY2" fmla="*/ 919944 h 4735080"/>
              <a:gd name="connsiteX3" fmla="*/ 64395 w 2264421"/>
              <a:gd name="connsiteY3" fmla="*/ 902131 h 4735080"/>
              <a:gd name="connsiteX4" fmla="*/ 64856 w 2264421"/>
              <a:gd name="connsiteY4" fmla="*/ 661503 h 4735080"/>
              <a:gd name="connsiteX5" fmla="*/ 115977 w 2264421"/>
              <a:gd name="connsiteY5" fmla="*/ 274929 h 4735080"/>
              <a:gd name="connsiteX6" fmla="*/ 633180 w 2264421"/>
              <a:gd name="connsiteY6" fmla="*/ 548063 h 4735080"/>
              <a:gd name="connsiteX7" fmla="*/ 1055600 w 2264421"/>
              <a:gd name="connsiteY7" fmla="*/ 4735 h 4735080"/>
              <a:gd name="connsiteX8" fmla="*/ 1080342 w 2264421"/>
              <a:gd name="connsiteY8" fmla="*/ 413668 h 4735080"/>
              <a:gd name="connsiteX9" fmla="*/ 1181942 w 2264421"/>
              <a:gd name="connsiteY9" fmla="*/ 386315 h 4735080"/>
              <a:gd name="connsiteX10" fmla="*/ 1256188 w 2264421"/>
              <a:gd name="connsiteY10" fmla="*/ 526992 h 4735080"/>
              <a:gd name="connsiteX11" fmla="*/ 1279634 w 2264421"/>
              <a:gd name="connsiteY11" fmla="*/ 425392 h 4735080"/>
              <a:gd name="connsiteX12" fmla="*/ 1326526 w 2264421"/>
              <a:gd name="connsiteY12" fmla="*/ 534808 h 4735080"/>
              <a:gd name="connsiteX13" fmla="*/ 1432034 w 2264421"/>
              <a:gd name="connsiteY13" fmla="*/ 401946 h 4735080"/>
              <a:gd name="connsiteX14" fmla="*/ 1451572 w 2264421"/>
              <a:gd name="connsiteY14" fmla="*/ 253454 h 4735080"/>
              <a:gd name="connsiteX15" fmla="*/ 1557080 w 2264421"/>
              <a:gd name="connsiteY15" fmla="*/ 370685 h 4735080"/>
              <a:gd name="connsiteX16" fmla="*/ 1622604 w 2264421"/>
              <a:gd name="connsiteY16" fmla="*/ 368309 h 4735080"/>
              <a:gd name="connsiteX17" fmla="*/ 1740742 w 2264421"/>
              <a:gd name="connsiteY17" fmla="*/ 401946 h 4735080"/>
              <a:gd name="connsiteX18" fmla="*/ 1760280 w 2264421"/>
              <a:gd name="connsiteY18" fmla="*/ 550439 h 4735080"/>
              <a:gd name="connsiteX19" fmla="*/ 1846249 w 2264421"/>
              <a:gd name="connsiteY19" fmla="*/ 425393 h 4735080"/>
              <a:gd name="connsiteX20" fmla="*/ 1862462 w 2264421"/>
              <a:gd name="connsiteY20" fmla="*/ 528524 h 4735080"/>
              <a:gd name="connsiteX21" fmla="*/ 1928311 w 2264421"/>
              <a:gd name="connsiteY21" fmla="*/ 675485 h 4735080"/>
              <a:gd name="connsiteX22" fmla="*/ 1889234 w 2264421"/>
              <a:gd name="connsiteY22" fmla="*/ 784900 h 4735080"/>
              <a:gd name="connsiteX23" fmla="*/ 1889234 w 2264421"/>
              <a:gd name="connsiteY23" fmla="*/ 1007639 h 4735080"/>
              <a:gd name="connsiteX24" fmla="*/ 1916588 w 2264421"/>
              <a:gd name="connsiteY24" fmla="*/ 827885 h 4735080"/>
              <a:gd name="connsiteX25" fmla="*/ 2026003 w 2264421"/>
              <a:gd name="connsiteY25" fmla="*/ 780993 h 4735080"/>
              <a:gd name="connsiteX26" fmla="*/ 2022096 w 2264421"/>
              <a:gd name="connsiteY26" fmla="*/ 882593 h 4735080"/>
              <a:gd name="connsiteX27" fmla="*/ 2119788 w 2264421"/>
              <a:gd name="connsiteY27" fmla="*/ 769269 h 4735080"/>
              <a:gd name="connsiteX28" fmla="*/ 2131511 w 2264421"/>
              <a:gd name="connsiteY28" fmla="*/ 863054 h 4735080"/>
              <a:gd name="connsiteX29" fmla="*/ 2174496 w 2264421"/>
              <a:gd name="connsiteY29" fmla="*/ 929485 h 4735080"/>
              <a:gd name="connsiteX30" fmla="*/ 2123696 w 2264421"/>
              <a:gd name="connsiteY30" fmla="*/ 968562 h 4735080"/>
              <a:gd name="connsiteX31" fmla="*/ 2115880 w 2264421"/>
              <a:gd name="connsiteY31" fmla="*/ 1304623 h 4735080"/>
              <a:gd name="connsiteX32" fmla="*/ 2182310 w 2264421"/>
              <a:gd name="connsiteY32" fmla="*/ 1191300 h 4735080"/>
              <a:gd name="connsiteX33" fmla="*/ 2201848 w 2264421"/>
              <a:gd name="connsiteY33" fmla="*/ 1468746 h 4735080"/>
              <a:gd name="connsiteX34" fmla="*/ 2264371 w 2264421"/>
              <a:gd name="connsiteY34" fmla="*/ 1519546 h 4735080"/>
              <a:gd name="connsiteX35" fmla="*/ 2240925 w 2264421"/>
              <a:gd name="connsiteY35" fmla="*/ 2179946 h 4735080"/>
              <a:gd name="connsiteX36" fmla="*/ 2115879 w 2264421"/>
              <a:gd name="connsiteY36" fmla="*/ 2488654 h 4735080"/>
              <a:gd name="connsiteX37" fmla="*/ 2068988 w 2264421"/>
              <a:gd name="connsiteY37" fmla="*/ 2898962 h 4735080"/>
              <a:gd name="connsiteX38" fmla="*/ 2049449 w 2264421"/>
              <a:gd name="connsiteY38" fmla="*/ 3336623 h 4735080"/>
              <a:gd name="connsiteX39" fmla="*/ 2014280 w 2264421"/>
              <a:gd name="connsiteY39" fmla="*/ 3426500 h 4735080"/>
              <a:gd name="connsiteX40" fmla="*/ 2057266 w 2264421"/>
              <a:gd name="connsiteY40" fmla="*/ 3512469 h 4735080"/>
              <a:gd name="connsiteX41" fmla="*/ 2022097 w 2264421"/>
              <a:gd name="connsiteY41" fmla="*/ 3602346 h 4735080"/>
              <a:gd name="connsiteX42" fmla="*/ 2022097 w 2264421"/>
              <a:gd name="connsiteY42" fmla="*/ 3899331 h 4735080"/>
              <a:gd name="connsiteX43" fmla="*/ 1959573 w 2264421"/>
              <a:gd name="connsiteY43" fmla="*/ 3602346 h 4735080"/>
              <a:gd name="connsiteX44" fmla="*/ 1873604 w 2264421"/>
              <a:gd name="connsiteY44" fmla="*/ 3664869 h 4735080"/>
              <a:gd name="connsiteX45" fmla="*/ 1869697 w 2264421"/>
              <a:gd name="connsiteY45" fmla="*/ 4090808 h 4735080"/>
              <a:gd name="connsiteX46" fmla="*/ 1818898 w 2264421"/>
              <a:gd name="connsiteY46" fmla="*/ 3977485 h 4735080"/>
              <a:gd name="connsiteX47" fmla="*/ 1818898 w 2264421"/>
              <a:gd name="connsiteY47" fmla="*/ 4317454 h 4735080"/>
              <a:gd name="connsiteX48" fmla="*/ 1752468 w 2264421"/>
              <a:gd name="connsiteY48" fmla="*/ 3868070 h 4735080"/>
              <a:gd name="connsiteX49" fmla="*/ 1607883 w 2264421"/>
              <a:gd name="connsiteY49" fmla="*/ 3274101 h 4735080"/>
              <a:gd name="connsiteX50" fmla="*/ 1768099 w 2264421"/>
              <a:gd name="connsiteY50" fmla="*/ 4673054 h 4735080"/>
              <a:gd name="connsiteX51" fmla="*/ 1420315 w 2264421"/>
              <a:gd name="connsiteY51" fmla="*/ 3524193 h 4735080"/>
              <a:gd name="connsiteX52" fmla="*/ 1412500 w 2264421"/>
              <a:gd name="connsiteY52" fmla="*/ 4270562 h 4735080"/>
              <a:gd name="connsiteX53" fmla="*/ 1342161 w 2264421"/>
              <a:gd name="connsiteY53" fmla="*/ 4020469 h 4735080"/>
              <a:gd name="connsiteX54" fmla="*/ 1342160 w 2264421"/>
              <a:gd name="connsiteY54" fmla="*/ 4434685 h 4735080"/>
              <a:gd name="connsiteX55" fmla="*/ 1181946 w 2264421"/>
              <a:gd name="connsiteY55" fmla="*/ 4137700 h 4735080"/>
              <a:gd name="connsiteX56" fmla="*/ 1045176 w 2264421"/>
              <a:gd name="connsiteY56" fmla="*/ 3828993 h 4735080"/>
              <a:gd name="connsiteX57" fmla="*/ 982653 w 2264421"/>
              <a:gd name="connsiteY57" fmla="*/ 3875885 h 4735080"/>
              <a:gd name="connsiteX58" fmla="*/ 978746 w 2264421"/>
              <a:gd name="connsiteY58" fmla="*/ 3973576 h 4735080"/>
              <a:gd name="connsiteX59" fmla="*/ 897548 w 2264421"/>
              <a:gd name="connsiteY59" fmla="*/ 3959722 h 4735080"/>
              <a:gd name="connsiteX60" fmla="*/ 836293 w 2264421"/>
              <a:gd name="connsiteY60" fmla="*/ 3805648 h 4735080"/>
              <a:gd name="connsiteX61" fmla="*/ 770978 w 2264421"/>
              <a:gd name="connsiteY61" fmla="*/ 4191596 h 4735080"/>
              <a:gd name="connsiteX62" fmla="*/ 687851 w 2264421"/>
              <a:gd name="connsiteY62" fmla="*/ 3859088 h 4735080"/>
              <a:gd name="connsiteX63" fmla="*/ 616599 w 2264421"/>
              <a:gd name="connsiteY63" fmla="*/ 4239098 h 4735080"/>
              <a:gd name="connsiteX64" fmla="*/ 449113 w 2264421"/>
              <a:gd name="connsiteY64" fmla="*/ 4129098 h 4735080"/>
              <a:gd name="connsiteX65" fmla="*/ 271836 w 2264421"/>
              <a:gd name="connsiteY65" fmla="*/ 2671429 h 4735080"/>
              <a:gd name="connsiteX66" fmla="*/ 296738 w 2264421"/>
              <a:gd name="connsiteY66" fmla="*/ 3863603 h 4735080"/>
              <a:gd name="connsiteX67" fmla="*/ 199413 w 2264421"/>
              <a:gd name="connsiteY67" fmla="*/ 2504505 h 4735080"/>
              <a:gd name="connsiteX68" fmla="*/ 141200 w 2264421"/>
              <a:gd name="connsiteY68" fmla="*/ 2796745 h 4735080"/>
              <a:gd name="connsiteX69" fmla="*/ 77048 w 2264421"/>
              <a:gd name="connsiteY69" fmla="*/ 2457004 h 4735080"/>
              <a:gd name="connsiteX70" fmla="*/ 21288 w 2264421"/>
              <a:gd name="connsiteY70" fmla="*/ 2664196 h 4735080"/>
              <a:gd name="connsiteX71" fmla="*/ 52521 w 2264421"/>
              <a:gd name="connsiteY71" fmla="*/ 1905597 h 4735080"/>
              <a:gd name="connsiteX72" fmla="*/ 117443 w 2264421"/>
              <a:gd name="connsiteY72" fmla="*/ 1994536 h 4735080"/>
              <a:gd name="connsiteX0" fmla="*/ 117443 w 2264421"/>
              <a:gd name="connsiteY0" fmla="*/ 2001643 h 4742187"/>
              <a:gd name="connsiteX1" fmla="*/ 100021 w 2264421"/>
              <a:gd name="connsiteY1" fmla="*/ 1793950 h 4742187"/>
              <a:gd name="connsiteX2" fmla="*/ 147523 w 2264421"/>
              <a:gd name="connsiteY2" fmla="*/ 927051 h 4742187"/>
              <a:gd name="connsiteX3" fmla="*/ 64395 w 2264421"/>
              <a:gd name="connsiteY3" fmla="*/ 909238 h 4742187"/>
              <a:gd name="connsiteX4" fmla="*/ 64856 w 2264421"/>
              <a:gd name="connsiteY4" fmla="*/ 668610 h 4742187"/>
              <a:gd name="connsiteX5" fmla="*/ 115977 w 2264421"/>
              <a:gd name="connsiteY5" fmla="*/ 282036 h 4742187"/>
              <a:gd name="connsiteX6" fmla="*/ 633180 w 2264421"/>
              <a:gd name="connsiteY6" fmla="*/ 555170 h 4742187"/>
              <a:gd name="connsiteX7" fmla="*/ 1055600 w 2264421"/>
              <a:gd name="connsiteY7" fmla="*/ 11842 h 4742187"/>
              <a:gd name="connsiteX8" fmla="*/ 1068619 w 2264421"/>
              <a:gd name="connsiteY8" fmla="*/ 225391 h 4742187"/>
              <a:gd name="connsiteX9" fmla="*/ 1080342 w 2264421"/>
              <a:gd name="connsiteY9" fmla="*/ 420775 h 4742187"/>
              <a:gd name="connsiteX10" fmla="*/ 1181942 w 2264421"/>
              <a:gd name="connsiteY10" fmla="*/ 393422 h 4742187"/>
              <a:gd name="connsiteX11" fmla="*/ 1256188 w 2264421"/>
              <a:gd name="connsiteY11" fmla="*/ 534099 h 4742187"/>
              <a:gd name="connsiteX12" fmla="*/ 1279634 w 2264421"/>
              <a:gd name="connsiteY12" fmla="*/ 432499 h 4742187"/>
              <a:gd name="connsiteX13" fmla="*/ 1326526 w 2264421"/>
              <a:gd name="connsiteY13" fmla="*/ 541915 h 4742187"/>
              <a:gd name="connsiteX14" fmla="*/ 1432034 w 2264421"/>
              <a:gd name="connsiteY14" fmla="*/ 409053 h 4742187"/>
              <a:gd name="connsiteX15" fmla="*/ 1451572 w 2264421"/>
              <a:gd name="connsiteY15" fmla="*/ 260561 h 4742187"/>
              <a:gd name="connsiteX16" fmla="*/ 1557080 w 2264421"/>
              <a:gd name="connsiteY16" fmla="*/ 377792 h 4742187"/>
              <a:gd name="connsiteX17" fmla="*/ 1622604 w 2264421"/>
              <a:gd name="connsiteY17" fmla="*/ 375416 h 4742187"/>
              <a:gd name="connsiteX18" fmla="*/ 1740742 w 2264421"/>
              <a:gd name="connsiteY18" fmla="*/ 409053 h 4742187"/>
              <a:gd name="connsiteX19" fmla="*/ 1760280 w 2264421"/>
              <a:gd name="connsiteY19" fmla="*/ 557546 h 4742187"/>
              <a:gd name="connsiteX20" fmla="*/ 1846249 w 2264421"/>
              <a:gd name="connsiteY20" fmla="*/ 432500 h 4742187"/>
              <a:gd name="connsiteX21" fmla="*/ 1862462 w 2264421"/>
              <a:gd name="connsiteY21" fmla="*/ 535631 h 4742187"/>
              <a:gd name="connsiteX22" fmla="*/ 1928311 w 2264421"/>
              <a:gd name="connsiteY22" fmla="*/ 682592 h 4742187"/>
              <a:gd name="connsiteX23" fmla="*/ 1889234 w 2264421"/>
              <a:gd name="connsiteY23" fmla="*/ 792007 h 4742187"/>
              <a:gd name="connsiteX24" fmla="*/ 1889234 w 2264421"/>
              <a:gd name="connsiteY24" fmla="*/ 1014746 h 4742187"/>
              <a:gd name="connsiteX25" fmla="*/ 1916588 w 2264421"/>
              <a:gd name="connsiteY25" fmla="*/ 834992 h 4742187"/>
              <a:gd name="connsiteX26" fmla="*/ 2026003 w 2264421"/>
              <a:gd name="connsiteY26" fmla="*/ 788100 h 4742187"/>
              <a:gd name="connsiteX27" fmla="*/ 2022096 w 2264421"/>
              <a:gd name="connsiteY27" fmla="*/ 889700 h 4742187"/>
              <a:gd name="connsiteX28" fmla="*/ 2119788 w 2264421"/>
              <a:gd name="connsiteY28" fmla="*/ 776376 h 4742187"/>
              <a:gd name="connsiteX29" fmla="*/ 2131511 w 2264421"/>
              <a:gd name="connsiteY29" fmla="*/ 870161 h 4742187"/>
              <a:gd name="connsiteX30" fmla="*/ 2174496 w 2264421"/>
              <a:gd name="connsiteY30" fmla="*/ 936592 h 4742187"/>
              <a:gd name="connsiteX31" fmla="*/ 2123696 w 2264421"/>
              <a:gd name="connsiteY31" fmla="*/ 975669 h 4742187"/>
              <a:gd name="connsiteX32" fmla="*/ 2115880 w 2264421"/>
              <a:gd name="connsiteY32" fmla="*/ 1311730 h 4742187"/>
              <a:gd name="connsiteX33" fmla="*/ 2182310 w 2264421"/>
              <a:gd name="connsiteY33" fmla="*/ 1198407 h 4742187"/>
              <a:gd name="connsiteX34" fmla="*/ 2201848 w 2264421"/>
              <a:gd name="connsiteY34" fmla="*/ 1475853 h 4742187"/>
              <a:gd name="connsiteX35" fmla="*/ 2264371 w 2264421"/>
              <a:gd name="connsiteY35" fmla="*/ 1526653 h 4742187"/>
              <a:gd name="connsiteX36" fmla="*/ 2240925 w 2264421"/>
              <a:gd name="connsiteY36" fmla="*/ 2187053 h 4742187"/>
              <a:gd name="connsiteX37" fmla="*/ 2115879 w 2264421"/>
              <a:gd name="connsiteY37" fmla="*/ 2495761 h 4742187"/>
              <a:gd name="connsiteX38" fmla="*/ 2068988 w 2264421"/>
              <a:gd name="connsiteY38" fmla="*/ 2906069 h 4742187"/>
              <a:gd name="connsiteX39" fmla="*/ 2049449 w 2264421"/>
              <a:gd name="connsiteY39" fmla="*/ 3343730 h 4742187"/>
              <a:gd name="connsiteX40" fmla="*/ 2014280 w 2264421"/>
              <a:gd name="connsiteY40" fmla="*/ 3433607 h 4742187"/>
              <a:gd name="connsiteX41" fmla="*/ 2057266 w 2264421"/>
              <a:gd name="connsiteY41" fmla="*/ 3519576 h 4742187"/>
              <a:gd name="connsiteX42" fmla="*/ 2022097 w 2264421"/>
              <a:gd name="connsiteY42" fmla="*/ 3609453 h 4742187"/>
              <a:gd name="connsiteX43" fmla="*/ 2022097 w 2264421"/>
              <a:gd name="connsiteY43" fmla="*/ 3906438 h 4742187"/>
              <a:gd name="connsiteX44" fmla="*/ 1959573 w 2264421"/>
              <a:gd name="connsiteY44" fmla="*/ 3609453 h 4742187"/>
              <a:gd name="connsiteX45" fmla="*/ 1873604 w 2264421"/>
              <a:gd name="connsiteY45" fmla="*/ 3671976 h 4742187"/>
              <a:gd name="connsiteX46" fmla="*/ 1869697 w 2264421"/>
              <a:gd name="connsiteY46" fmla="*/ 4097915 h 4742187"/>
              <a:gd name="connsiteX47" fmla="*/ 1818898 w 2264421"/>
              <a:gd name="connsiteY47" fmla="*/ 3984592 h 4742187"/>
              <a:gd name="connsiteX48" fmla="*/ 1818898 w 2264421"/>
              <a:gd name="connsiteY48" fmla="*/ 4324561 h 4742187"/>
              <a:gd name="connsiteX49" fmla="*/ 1752468 w 2264421"/>
              <a:gd name="connsiteY49" fmla="*/ 3875177 h 4742187"/>
              <a:gd name="connsiteX50" fmla="*/ 1607883 w 2264421"/>
              <a:gd name="connsiteY50" fmla="*/ 3281208 h 4742187"/>
              <a:gd name="connsiteX51" fmla="*/ 1768099 w 2264421"/>
              <a:gd name="connsiteY51" fmla="*/ 4680161 h 4742187"/>
              <a:gd name="connsiteX52" fmla="*/ 1420315 w 2264421"/>
              <a:gd name="connsiteY52" fmla="*/ 3531300 h 4742187"/>
              <a:gd name="connsiteX53" fmla="*/ 1412500 w 2264421"/>
              <a:gd name="connsiteY53" fmla="*/ 4277669 h 4742187"/>
              <a:gd name="connsiteX54" fmla="*/ 1342161 w 2264421"/>
              <a:gd name="connsiteY54" fmla="*/ 4027576 h 4742187"/>
              <a:gd name="connsiteX55" fmla="*/ 1342160 w 2264421"/>
              <a:gd name="connsiteY55" fmla="*/ 4441792 h 4742187"/>
              <a:gd name="connsiteX56" fmla="*/ 1181946 w 2264421"/>
              <a:gd name="connsiteY56" fmla="*/ 4144807 h 4742187"/>
              <a:gd name="connsiteX57" fmla="*/ 1045176 w 2264421"/>
              <a:gd name="connsiteY57" fmla="*/ 3836100 h 4742187"/>
              <a:gd name="connsiteX58" fmla="*/ 982653 w 2264421"/>
              <a:gd name="connsiteY58" fmla="*/ 3882992 h 4742187"/>
              <a:gd name="connsiteX59" fmla="*/ 978746 w 2264421"/>
              <a:gd name="connsiteY59" fmla="*/ 3980683 h 4742187"/>
              <a:gd name="connsiteX60" fmla="*/ 897548 w 2264421"/>
              <a:gd name="connsiteY60" fmla="*/ 3966829 h 4742187"/>
              <a:gd name="connsiteX61" fmla="*/ 836293 w 2264421"/>
              <a:gd name="connsiteY61" fmla="*/ 3812755 h 4742187"/>
              <a:gd name="connsiteX62" fmla="*/ 770978 w 2264421"/>
              <a:gd name="connsiteY62" fmla="*/ 4198703 h 4742187"/>
              <a:gd name="connsiteX63" fmla="*/ 687851 w 2264421"/>
              <a:gd name="connsiteY63" fmla="*/ 3866195 h 4742187"/>
              <a:gd name="connsiteX64" fmla="*/ 616599 w 2264421"/>
              <a:gd name="connsiteY64" fmla="*/ 4246205 h 4742187"/>
              <a:gd name="connsiteX65" fmla="*/ 449113 w 2264421"/>
              <a:gd name="connsiteY65" fmla="*/ 4136205 h 4742187"/>
              <a:gd name="connsiteX66" fmla="*/ 271836 w 2264421"/>
              <a:gd name="connsiteY66" fmla="*/ 2678536 h 4742187"/>
              <a:gd name="connsiteX67" fmla="*/ 296738 w 2264421"/>
              <a:gd name="connsiteY67" fmla="*/ 3870710 h 4742187"/>
              <a:gd name="connsiteX68" fmla="*/ 199413 w 2264421"/>
              <a:gd name="connsiteY68" fmla="*/ 2511612 h 4742187"/>
              <a:gd name="connsiteX69" fmla="*/ 141200 w 2264421"/>
              <a:gd name="connsiteY69" fmla="*/ 2803852 h 4742187"/>
              <a:gd name="connsiteX70" fmla="*/ 77048 w 2264421"/>
              <a:gd name="connsiteY70" fmla="*/ 2464111 h 4742187"/>
              <a:gd name="connsiteX71" fmla="*/ 21288 w 2264421"/>
              <a:gd name="connsiteY71" fmla="*/ 2671303 h 4742187"/>
              <a:gd name="connsiteX72" fmla="*/ 52521 w 2264421"/>
              <a:gd name="connsiteY72" fmla="*/ 1912704 h 4742187"/>
              <a:gd name="connsiteX73" fmla="*/ 117443 w 2264421"/>
              <a:gd name="connsiteY73" fmla="*/ 2001643 h 4742187"/>
              <a:gd name="connsiteX0" fmla="*/ 117443 w 2264421"/>
              <a:gd name="connsiteY0" fmla="*/ 1840150 h 4580694"/>
              <a:gd name="connsiteX1" fmla="*/ 100021 w 2264421"/>
              <a:gd name="connsiteY1" fmla="*/ 1632457 h 4580694"/>
              <a:gd name="connsiteX2" fmla="*/ 147523 w 2264421"/>
              <a:gd name="connsiteY2" fmla="*/ 765558 h 4580694"/>
              <a:gd name="connsiteX3" fmla="*/ 64395 w 2264421"/>
              <a:gd name="connsiteY3" fmla="*/ 747745 h 4580694"/>
              <a:gd name="connsiteX4" fmla="*/ 64856 w 2264421"/>
              <a:gd name="connsiteY4" fmla="*/ 507117 h 4580694"/>
              <a:gd name="connsiteX5" fmla="*/ 115977 w 2264421"/>
              <a:gd name="connsiteY5" fmla="*/ 120543 h 4580694"/>
              <a:gd name="connsiteX6" fmla="*/ 633180 w 2264421"/>
              <a:gd name="connsiteY6" fmla="*/ 393677 h 4580694"/>
              <a:gd name="connsiteX7" fmla="*/ 1008708 w 2264421"/>
              <a:gd name="connsiteY7" fmla="*/ 37918 h 4580694"/>
              <a:gd name="connsiteX8" fmla="*/ 1068619 w 2264421"/>
              <a:gd name="connsiteY8" fmla="*/ 63898 h 4580694"/>
              <a:gd name="connsiteX9" fmla="*/ 1080342 w 2264421"/>
              <a:gd name="connsiteY9" fmla="*/ 259282 h 4580694"/>
              <a:gd name="connsiteX10" fmla="*/ 1181942 w 2264421"/>
              <a:gd name="connsiteY10" fmla="*/ 231929 h 4580694"/>
              <a:gd name="connsiteX11" fmla="*/ 1256188 w 2264421"/>
              <a:gd name="connsiteY11" fmla="*/ 372606 h 4580694"/>
              <a:gd name="connsiteX12" fmla="*/ 1279634 w 2264421"/>
              <a:gd name="connsiteY12" fmla="*/ 271006 h 4580694"/>
              <a:gd name="connsiteX13" fmla="*/ 1326526 w 2264421"/>
              <a:gd name="connsiteY13" fmla="*/ 380422 h 4580694"/>
              <a:gd name="connsiteX14" fmla="*/ 1432034 w 2264421"/>
              <a:gd name="connsiteY14" fmla="*/ 247560 h 4580694"/>
              <a:gd name="connsiteX15" fmla="*/ 1451572 w 2264421"/>
              <a:gd name="connsiteY15" fmla="*/ 99068 h 4580694"/>
              <a:gd name="connsiteX16" fmla="*/ 1557080 w 2264421"/>
              <a:gd name="connsiteY16" fmla="*/ 216299 h 4580694"/>
              <a:gd name="connsiteX17" fmla="*/ 1622604 w 2264421"/>
              <a:gd name="connsiteY17" fmla="*/ 213923 h 4580694"/>
              <a:gd name="connsiteX18" fmla="*/ 1740742 w 2264421"/>
              <a:gd name="connsiteY18" fmla="*/ 247560 h 4580694"/>
              <a:gd name="connsiteX19" fmla="*/ 1760280 w 2264421"/>
              <a:gd name="connsiteY19" fmla="*/ 396053 h 4580694"/>
              <a:gd name="connsiteX20" fmla="*/ 1846249 w 2264421"/>
              <a:gd name="connsiteY20" fmla="*/ 271007 h 4580694"/>
              <a:gd name="connsiteX21" fmla="*/ 1862462 w 2264421"/>
              <a:gd name="connsiteY21" fmla="*/ 374138 h 4580694"/>
              <a:gd name="connsiteX22" fmla="*/ 1928311 w 2264421"/>
              <a:gd name="connsiteY22" fmla="*/ 521099 h 4580694"/>
              <a:gd name="connsiteX23" fmla="*/ 1889234 w 2264421"/>
              <a:gd name="connsiteY23" fmla="*/ 630514 h 4580694"/>
              <a:gd name="connsiteX24" fmla="*/ 1889234 w 2264421"/>
              <a:gd name="connsiteY24" fmla="*/ 853253 h 4580694"/>
              <a:gd name="connsiteX25" fmla="*/ 1916588 w 2264421"/>
              <a:gd name="connsiteY25" fmla="*/ 673499 h 4580694"/>
              <a:gd name="connsiteX26" fmla="*/ 2026003 w 2264421"/>
              <a:gd name="connsiteY26" fmla="*/ 626607 h 4580694"/>
              <a:gd name="connsiteX27" fmla="*/ 2022096 w 2264421"/>
              <a:gd name="connsiteY27" fmla="*/ 728207 h 4580694"/>
              <a:gd name="connsiteX28" fmla="*/ 2119788 w 2264421"/>
              <a:gd name="connsiteY28" fmla="*/ 614883 h 4580694"/>
              <a:gd name="connsiteX29" fmla="*/ 2131511 w 2264421"/>
              <a:gd name="connsiteY29" fmla="*/ 708668 h 4580694"/>
              <a:gd name="connsiteX30" fmla="*/ 2174496 w 2264421"/>
              <a:gd name="connsiteY30" fmla="*/ 775099 h 4580694"/>
              <a:gd name="connsiteX31" fmla="*/ 2123696 w 2264421"/>
              <a:gd name="connsiteY31" fmla="*/ 814176 h 4580694"/>
              <a:gd name="connsiteX32" fmla="*/ 2115880 w 2264421"/>
              <a:gd name="connsiteY32" fmla="*/ 1150237 h 4580694"/>
              <a:gd name="connsiteX33" fmla="*/ 2182310 w 2264421"/>
              <a:gd name="connsiteY33" fmla="*/ 1036914 h 4580694"/>
              <a:gd name="connsiteX34" fmla="*/ 2201848 w 2264421"/>
              <a:gd name="connsiteY34" fmla="*/ 1314360 h 4580694"/>
              <a:gd name="connsiteX35" fmla="*/ 2264371 w 2264421"/>
              <a:gd name="connsiteY35" fmla="*/ 1365160 h 4580694"/>
              <a:gd name="connsiteX36" fmla="*/ 2240925 w 2264421"/>
              <a:gd name="connsiteY36" fmla="*/ 2025560 h 4580694"/>
              <a:gd name="connsiteX37" fmla="*/ 2115879 w 2264421"/>
              <a:gd name="connsiteY37" fmla="*/ 2334268 h 4580694"/>
              <a:gd name="connsiteX38" fmla="*/ 2068988 w 2264421"/>
              <a:gd name="connsiteY38" fmla="*/ 2744576 h 4580694"/>
              <a:gd name="connsiteX39" fmla="*/ 2049449 w 2264421"/>
              <a:gd name="connsiteY39" fmla="*/ 3182237 h 4580694"/>
              <a:gd name="connsiteX40" fmla="*/ 2014280 w 2264421"/>
              <a:gd name="connsiteY40" fmla="*/ 3272114 h 4580694"/>
              <a:gd name="connsiteX41" fmla="*/ 2057266 w 2264421"/>
              <a:gd name="connsiteY41" fmla="*/ 3358083 h 4580694"/>
              <a:gd name="connsiteX42" fmla="*/ 2022097 w 2264421"/>
              <a:gd name="connsiteY42" fmla="*/ 3447960 h 4580694"/>
              <a:gd name="connsiteX43" fmla="*/ 2022097 w 2264421"/>
              <a:gd name="connsiteY43" fmla="*/ 3744945 h 4580694"/>
              <a:gd name="connsiteX44" fmla="*/ 1959573 w 2264421"/>
              <a:gd name="connsiteY44" fmla="*/ 3447960 h 4580694"/>
              <a:gd name="connsiteX45" fmla="*/ 1873604 w 2264421"/>
              <a:gd name="connsiteY45" fmla="*/ 3510483 h 4580694"/>
              <a:gd name="connsiteX46" fmla="*/ 1869697 w 2264421"/>
              <a:gd name="connsiteY46" fmla="*/ 3936422 h 4580694"/>
              <a:gd name="connsiteX47" fmla="*/ 1818898 w 2264421"/>
              <a:gd name="connsiteY47" fmla="*/ 3823099 h 4580694"/>
              <a:gd name="connsiteX48" fmla="*/ 1818898 w 2264421"/>
              <a:gd name="connsiteY48" fmla="*/ 4163068 h 4580694"/>
              <a:gd name="connsiteX49" fmla="*/ 1752468 w 2264421"/>
              <a:gd name="connsiteY49" fmla="*/ 3713684 h 4580694"/>
              <a:gd name="connsiteX50" fmla="*/ 1607883 w 2264421"/>
              <a:gd name="connsiteY50" fmla="*/ 3119715 h 4580694"/>
              <a:gd name="connsiteX51" fmla="*/ 1768099 w 2264421"/>
              <a:gd name="connsiteY51" fmla="*/ 4518668 h 4580694"/>
              <a:gd name="connsiteX52" fmla="*/ 1420315 w 2264421"/>
              <a:gd name="connsiteY52" fmla="*/ 3369807 h 4580694"/>
              <a:gd name="connsiteX53" fmla="*/ 1412500 w 2264421"/>
              <a:gd name="connsiteY53" fmla="*/ 4116176 h 4580694"/>
              <a:gd name="connsiteX54" fmla="*/ 1342161 w 2264421"/>
              <a:gd name="connsiteY54" fmla="*/ 3866083 h 4580694"/>
              <a:gd name="connsiteX55" fmla="*/ 1342160 w 2264421"/>
              <a:gd name="connsiteY55" fmla="*/ 4280299 h 4580694"/>
              <a:gd name="connsiteX56" fmla="*/ 1181946 w 2264421"/>
              <a:gd name="connsiteY56" fmla="*/ 3983314 h 4580694"/>
              <a:gd name="connsiteX57" fmla="*/ 1045176 w 2264421"/>
              <a:gd name="connsiteY57" fmla="*/ 3674607 h 4580694"/>
              <a:gd name="connsiteX58" fmla="*/ 982653 w 2264421"/>
              <a:gd name="connsiteY58" fmla="*/ 3721499 h 4580694"/>
              <a:gd name="connsiteX59" fmla="*/ 978746 w 2264421"/>
              <a:gd name="connsiteY59" fmla="*/ 3819190 h 4580694"/>
              <a:gd name="connsiteX60" fmla="*/ 897548 w 2264421"/>
              <a:gd name="connsiteY60" fmla="*/ 3805336 h 4580694"/>
              <a:gd name="connsiteX61" fmla="*/ 836293 w 2264421"/>
              <a:gd name="connsiteY61" fmla="*/ 3651262 h 4580694"/>
              <a:gd name="connsiteX62" fmla="*/ 770978 w 2264421"/>
              <a:gd name="connsiteY62" fmla="*/ 4037210 h 4580694"/>
              <a:gd name="connsiteX63" fmla="*/ 687851 w 2264421"/>
              <a:gd name="connsiteY63" fmla="*/ 3704702 h 4580694"/>
              <a:gd name="connsiteX64" fmla="*/ 616599 w 2264421"/>
              <a:gd name="connsiteY64" fmla="*/ 4084712 h 4580694"/>
              <a:gd name="connsiteX65" fmla="*/ 449113 w 2264421"/>
              <a:gd name="connsiteY65" fmla="*/ 3974712 h 4580694"/>
              <a:gd name="connsiteX66" fmla="*/ 271836 w 2264421"/>
              <a:gd name="connsiteY66" fmla="*/ 2517043 h 4580694"/>
              <a:gd name="connsiteX67" fmla="*/ 296738 w 2264421"/>
              <a:gd name="connsiteY67" fmla="*/ 3709217 h 4580694"/>
              <a:gd name="connsiteX68" fmla="*/ 199413 w 2264421"/>
              <a:gd name="connsiteY68" fmla="*/ 2350119 h 4580694"/>
              <a:gd name="connsiteX69" fmla="*/ 141200 w 2264421"/>
              <a:gd name="connsiteY69" fmla="*/ 2642359 h 4580694"/>
              <a:gd name="connsiteX70" fmla="*/ 77048 w 2264421"/>
              <a:gd name="connsiteY70" fmla="*/ 2302618 h 4580694"/>
              <a:gd name="connsiteX71" fmla="*/ 21288 w 2264421"/>
              <a:gd name="connsiteY71" fmla="*/ 2509810 h 4580694"/>
              <a:gd name="connsiteX72" fmla="*/ 52521 w 2264421"/>
              <a:gd name="connsiteY72" fmla="*/ 1751211 h 4580694"/>
              <a:gd name="connsiteX73" fmla="*/ 117443 w 2264421"/>
              <a:gd name="connsiteY73" fmla="*/ 1840150 h 4580694"/>
              <a:gd name="connsiteX0" fmla="*/ 117443 w 2264421"/>
              <a:gd name="connsiteY0" fmla="*/ 2131852 h 4872396"/>
              <a:gd name="connsiteX1" fmla="*/ 100021 w 2264421"/>
              <a:gd name="connsiteY1" fmla="*/ 1924159 h 4872396"/>
              <a:gd name="connsiteX2" fmla="*/ 147523 w 2264421"/>
              <a:gd name="connsiteY2" fmla="*/ 1057260 h 4872396"/>
              <a:gd name="connsiteX3" fmla="*/ 64395 w 2264421"/>
              <a:gd name="connsiteY3" fmla="*/ 1039447 h 4872396"/>
              <a:gd name="connsiteX4" fmla="*/ 64856 w 2264421"/>
              <a:gd name="connsiteY4" fmla="*/ 798819 h 4872396"/>
              <a:gd name="connsiteX5" fmla="*/ 115977 w 2264421"/>
              <a:gd name="connsiteY5" fmla="*/ 412245 h 4872396"/>
              <a:gd name="connsiteX6" fmla="*/ 633180 w 2264421"/>
              <a:gd name="connsiteY6" fmla="*/ 685379 h 4872396"/>
              <a:gd name="connsiteX7" fmla="*/ 1049080 w 2264421"/>
              <a:gd name="connsiteY7" fmla="*/ 0 h 4872396"/>
              <a:gd name="connsiteX8" fmla="*/ 1008708 w 2264421"/>
              <a:gd name="connsiteY8" fmla="*/ 329620 h 4872396"/>
              <a:gd name="connsiteX9" fmla="*/ 1068619 w 2264421"/>
              <a:gd name="connsiteY9" fmla="*/ 355600 h 4872396"/>
              <a:gd name="connsiteX10" fmla="*/ 1080342 w 2264421"/>
              <a:gd name="connsiteY10" fmla="*/ 550984 h 4872396"/>
              <a:gd name="connsiteX11" fmla="*/ 1181942 w 2264421"/>
              <a:gd name="connsiteY11" fmla="*/ 523631 h 4872396"/>
              <a:gd name="connsiteX12" fmla="*/ 1256188 w 2264421"/>
              <a:gd name="connsiteY12" fmla="*/ 664308 h 4872396"/>
              <a:gd name="connsiteX13" fmla="*/ 1279634 w 2264421"/>
              <a:gd name="connsiteY13" fmla="*/ 562708 h 4872396"/>
              <a:gd name="connsiteX14" fmla="*/ 1326526 w 2264421"/>
              <a:gd name="connsiteY14" fmla="*/ 672124 h 4872396"/>
              <a:gd name="connsiteX15" fmla="*/ 1432034 w 2264421"/>
              <a:gd name="connsiteY15" fmla="*/ 539262 h 4872396"/>
              <a:gd name="connsiteX16" fmla="*/ 1451572 w 2264421"/>
              <a:gd name="connsiteY16" fmla="*/ 390770 h 4872396"/>
              <a:gd name="connsiteX17" fmla="*/ 1557080 w 2264421"/>
              <a:gd name="connsiteY17" fmla="*/ 508001 h 4872396"/>
              <a:gd name="connsiteX18" fmla="*/ 1622604 w 2264421"/>
              <a:gd name="connsiteY18" fmla="*/ 505625 h 4872396"/>
              <a:gd name="connsiteX19" fmla="*/ 1740742 w 2264421"/>
              <a:gd name="connsiteY19" fmla="*/ 539262 h 4872396"/>
              <a:gd name="connsiteX20" fmla="*/ 1760280 w 2264421"/>
              <a:gd name="connsiteY20" fmla="*/ 687755 h 4872396"/>
              <a:gd name="connsiteX21" fmla="*/ 1846249 w 2264421"/>
              <a:gd name="connsiteY21" fmla="*/ 562709 h 4872396"/>
              <a:gd name="connsiteX22" fmla="*/ 1862462 w 2264421"/>
              <a:gd name="connsiteY22" fmla="*/ 665840 h 4872396"/>
              <a:gd name="connsiteX23" fmla="*/ 1928311 w 2264421"/>
              <a:gd name="connsiteY23" fmla="*/ 812801 h 4872396"/>
              <a:gd name="connsiteX24" fmla="*/ 1889234 w 2264421"/>
              <a:gd name="connsiteY24" fmla="*/ 922216 h 4872396"/>
              <a:gd name="connsiteX25" fmla="*/ 1889234 w 2264421"/>
              <a:gd name="connsiteY25" fmla="*/ 1144955 h 4872396"/>
              <a:gd name="connsiteX26" fmla="*/ 1916588 w 2264421"/>
              <a:gd name="connsiteY26" fmla="*/ 965201 h 4872396"/>
              <a:gd name="connsiteX27" fmla="*/ 2026003 w 2264421"/>
              <a:gd name="connsiteY27" fmla="*/ 918309 h 4872396"/>
              <a:gd name="connsiteX28" fmla="*/ 2022096 w 2264421"/>
              <a:gd name="connsiteY28" fmla="*/ 1019909 h 4872396"/>
              <a:gd name="connsiteX29" fmla="*/ 2119788 w 2264421"/>
              <a:gd name="connsiteY29" fmla="*/ 906585 h 4872396"/>
              <a:gd name="connsiteX30" fmla="*/ 2131511 w 2264421"/>
              <a:gd name="connsiteY30" fmla="*/ 1000370 h 4872396"/>
              <a:gd name="connsiteX31" fmla="*/ 2174496 w 2264421"/>
              <a:gd name="connsiteY31" fmla="*/ 1066801 h 4872396"/>
              <a:gd name="connsiteX32" fmla="*/ 2123696 w 2264421"/>
              <a:gd name="connsiteY32" fmla="*/ 1105878 h 4872396"/>
              <a:gd name="connsiteX33" fmla="*/ 2115880 w 2264421"/>
              <a:gd name="connsiteY33" fmla="*/ 1441939 h 4872396"/>
              <a:gd name="connsiteX34" fmla="*/ 2182310 w 2264421"/>
              <a:gd name="connsiteY34" fmla="*/ 1328616 h 4872396"/>
              <a:gd name="connsiteX35" fmla="*/ 2201848 w 2264421"/>
              <a:gd name="connsiteY35" fmla="*/ 1606062 h 4872396"/>
              <a:gd name="connsiteX36" fmla="*/ 2264371 w 2264421"/>
              <a:gd name="connsiteY36" fmla="*/ 1656862 h 4872396"/>
              <a:gd name="connsiteX37" fmla="*/ 2240925 w 2264421"/>
              <a:gd name="connsiteY37" fmla="*/ 2317262 h 4872396"/>
              <a:gd name="connsiteX38" fmla="*/ 2115879 w 2264421"/>
              <a:gd name="connsiteY38" fmla="*/ 2625970 h 4872396"/>
              <a:gd name="connsiteX39" fmla="*/ 2068988 w 2264421"/>
              <a:gd name="connsiteY39" fmla="*/ 3036278 h 4872396"/>
              <a:gd name="connsiteX40" fmla="*/ 2049449 w 2264421"/>
              <a:gd name="connsiteY40" fmla="*/ 3473939 h 4872396"/>
              <a:gd name="connsiteX41" fmla="*/ 2014280 w 2264421"/>
              <a:gd name="connsiteY41" fmla="*/ 3563816 h 4872396"/>
              <a:gd name="connsiteX42" fmla="*/ 2057266 w 2264421"/>
              <a:gd name="connsiteY42" fmla="*/ 3649785 h 4872396"/>
              <a:gd name="connsiteX43" fmla="*/ 2022097 w 2264421"/>
              <a:gd name="connsiteY43" fmla="*/ 3739662 h 4872396"/>
              <a:gd name="connsiteX44" fmla="*/ 2022097 w 2264421"/>
              <a:gd name="connsiteY44" fmla="*/ 4036647 h 4872396"/>
              <a:gd name="connsiteX45" fmla="*/ 1959573 w 2264421"/>
              <a:gd name="connsiteY45" fmla="*/ 3739662 h 4872396"/>
              <a:gd name="connsiteX46" fmla="*/ 1873604 w 2264421"/>
              <a:gd name="connsiteY46" fmla="*/ 3802185 h 4872396"/>
              <a:gd name="connsiteX47" fmla="*/ 1869697 w 2264421"/>
              <a:gd name="connsiteY47" fmla="*/ 4228124 h 4872396"/>
              <a:gd name="connsiteX48" fmla="*/ 1818898 w 2264421"/>
              <a:gd name="connsiteY48" fmla="*/ 4114801 h 4872396"/>
              <a:gd name="connsiteX49" fmla="*/ 1818898 w 2264421"/>
              <a:gd name="connsiteY49" fmla="*/ 4454770 h 4872396"/>
              <a:gd name="connsiteX50" fmla="*/ 1752468 w 2264421"/>
              <a:gd name="connsiteY50" fmla="*/ 4005386 h 4872396"/>
              <a:gd name="connsiteX51" fmla="*/ 1607883 w 2264421"/>
              <a:gd name="connsiteY51" fmla="*/ 3411417 h 4872396"/>
              <a:gd name="connsiteX52" fmla="*/ 1768099 w 2264421"/>
              <a:gd name="connsiteY52" fmla="*/ 4810370 h 4872396"/>
              <a:gd name="connsiteX53" fmla="*/ 1420315 w 2264421"/>
              <a:gd name="connsiteY53" fmla="*/ 3661509 h 4872396"/>
              <a:gd name="connsiteX54" fmla="*/ 1412500 w 2264421"/>
              <a:gd name="connsiteY54" fmla="*/ 4407878 h 4872396"/>
              <a:gd name="connsiteX55" fmla="*/ 1342161 w 2264421"/>
              <a:gd name="connsiteY55" fmla="*/ 4157785 h 4872396"/>
              <a:gd name="connsiteX56" fmla="*/ 1342160 w 2264421"/>
              <a:gd name="connsiteY56" fmla="*/ 4572001 h 4872396"/>
              <a:gd name="connsiteX57" fmla="*/ 1181946 w 2264421"/>
              <a:gd name="connsiteY57" fmla="*/ 4275016 h 4872396"/>
              <a:gd name="connsiteX58" fmla="*/ 1045176 w 2264421"/>
              <a:gd name="connsiteY58" fmla="*/ 3966309 h 4872396"/>
              <a:gd name="connsiteX59" fmla="*/ 982653 w 2264421"/>
              <a:gd name="connsiteY59" fmla="*/ 4013201 h 4872396"/>
              <a:gd name="connsiteX60" fmla="*/ 978746 w 2264421"/>
              <a:gd name="connsiteY60" fmla="*/ 4110892 h 4872396"/>
              <a:gd name="connsiteX61" fmla="*/ 897548 w 2264421"/>
              <a:gd name="connsiteY61" fmla="*/ 4097038 h 4872396"/>
              <a:gd name="connsiteX62" fmla="*/ 836293 w 2264421"/>
              <a:gd name="connsiteY62" fmla="*/ 3942964 h 4872396"/>
              <a:gd name="connsiteX63" fmla="*/ 770978 w 2264421"/>
              <a:gd name="connsiteY63" fmla="*/ 4328912 h 4872396"/>
              <a:gd name="connsiteX64" fmla="*/ 687851 w 2264421"/>
              <a:gd name="connsiteY64" fmla="*/ 3996404 h 4872396"/>
              <a:gd name="connsiteX65" fmla="*/ 616599 w 2264421"/>
              <a:gd name="connsiteY65" fmla="*/ 4376414 h 4872396"/>
              <a:gd name="connsiteX66" fmla="*/ 449113 w 2264421"/>
              <a:gd name="connsiteY66" fmla="*/ 4266414 h 4872396"/>
              <a:gd name="connsiteX67" fmla="*/ 271836 w 2264421"/>
              <a:gd name="connsiteY67" fmla="*/ 2808745 h 4872396"/>
              <a:gd name="connsiteX68" fmla="*/ 296738 w 2264421"/>
              <a:gd name="connsiteY68" fmla="*/ 4000919 h 4872396"/>
              <a:gd name="connsiteX69" fmla="*/ 199413 w 2264421"/>
              <a:gd name="connsiteY69" fmla="*/ 2641821 h 4872396"/>
              <a:gd name="connsiteX70" fmla="*/ 141200 w 2264421"/>
              <a:gd name="connsiteY70" fmla="*/ 2934061 h 4872396"/>
              <a:gd name="connsiteX71" fmla="*/ 77048 w 2264421"/>
              <a:gd name="connsiteY71" fmla="*/ 2594320 h 4872396"/>
              <a:gd name="connsiteX72" fmla="*/ 21288 w 2264421"/>
              <a:gd name="connsiteY72" fmla="*/ 2801512 h 4872396"/>
              <a:gd name="connsiteX73" fmla="*/ 52521 w 2264421"/>
              <a:gd name="connsiteY73" fmla="*/ 2042913 h 4872396"/>
              <a:gd name="connsiteX74" fmla="*/ 117443 w 2264421"/>
              <a:gd name="connsiteY74" fmla="*/ 2131852 h 4872396"/>
              <a:gd name="connsiteX0" fmla="*/ 117443 w 2264421"/>
              <a:gd name="connsiteY0" fmla="*/ 2132118 h 4872662"/>
              <a:gd name="connsiteX1" fmla="*/ 100021 w 2264421"/>
              <a:gd name="connsiteY1" fmla="*/ 1924425 h 4872662"/>
              <a:gd name="connsiteX2" fmla="*/ 147523 w 2264421"/>
              <a:gd name="connsiteY2" fmla="*/ 1057526 h 4872662"/>
              <a:gd name="connsiteX3" fmla="*/ 64395 w 2264421"/>
              <a:gd name="connsiteY3" fmla="*/ 1039713 h 4872662"/>
              <a:gd name="connsiteX4" fmla="*/ 64856 w 2264421"/>
              <a:gd name="connsiteY4" fmla="*/ 799085 h 4872662"/>
              <a:gd name="connsiteX5" fmla="*/ 115977 w 2264421"/>
              <a:gd name="connsiteY5" fmla="*/ 412511 h 4872662"/>
              <a:gd name="connsiteX6" fmla="*/ 633180 w 2264421"/>
              <a:gd name="connsiteY6" fmla="*/ 685645 h 4872662"/>
              <a:gd name="connsiteX7" fmla="*/ 1049080 w 2264421"/>
              <a:gd name="connsiteY7" fmla="*/ 266 h 4872662"/>
              <a:gd name="connsiteX8" fmla="*/ 1008708 w 2264421"/>
              <a:gd name="connsiteY8" fmla="*/ 329886 h 4872662"/>
              <a:gd name="connsiteX9" fmla="*/ 1068619 w 2264421"/>
              <a:gd name="connsiteY9" fmla="*/ 355866 h 4872662"/>
              <a:gd name="connsiteX10" fmla="*/ 1080342 w 2264421"/>
              <a:gd name="connsiteY10" fmla="*/ 551250 h 4872662"/>
              <a:gd name="connsiteX11" fmla="*/ 1181942 w 2264421"/>
              <a:gd name="connsiteY11" fmla="*/ 523897 h 4872662"/>
              <a:gd name="connsiteX12" fmla="*/ 1256188 w 2264421"/>
              <a:gd name="connsiteY12" fmla="*/ 664574 h 4872662"/>
              <a:gd name="connsiteX13" fmla="*/ 1279634 w 2264421"/>
              <a:gd name="connsiteY13" fmla="*/ 562974 h 4872662"/>
              <a:gd name="connsiteX14" fmla="*/ 1326526 w 2264421"/>
              <a:gd name="connsiteY14" fmla="*/ 672390 h 4872662"/>
              <a:gd name="connsiteX15" fmla="*/ 1432034 w 2264421"/>
              <a:gd name="connsiteY15" fmla="*/ 539528 h 4872662"/>
              <a:gd name="connsiteX16" fmla="*/ 1451572 w 2264421"/>
              <a:gd name="connsiteY16" fmla="*/ 391036 h 4872662"/>
              <a:gd name="connsiteX17" fmla="*/ 1557080 w 2264421"/>
              <a:gd name="connsiteY17" fmla="*/ 508267 h 4872662"/>
              <a:gd name="connsiteX18" fmla="*/ 1622604 w 2264421"/>
              <a:gd name="connsiteY18" fmla="*/ 505891 h 4872662"/>
              <a:gd name="connsiteX19" fmla="*/ 1740742 w 2264421"/>
              <a:gd name="connsiteY19" fmla="*/ 539528 h 4872662"/>
              <a:gd name="connsiteX20" fmla="*/ 1760280 w 2264421"/>
              <a:gd name="connsiteY20" fmla="*/ 688021 h 4872662"/>
              <a:gd name="connsiteX21" fmla="*/ 1846249 w 2264421"/>
              <a:gd name="connsiteY21" fmla="*/ 562975 h 4872662"/>
              <a:gd name="connsiteX22" fmla="*/ 1862462 w 2264421"/>
              <a:gd name="connsiteY22" fmla="*/ 666106 h 4872662"/>
              <a:gd name="connsiteX23" fmla="*/ 1928311 w 2264421"/>
              <a:gd name="connsiteY23" fmla="*/ 813067 h 4872662"/>
              <a:gd name="connsiteX24" fmla="*/ 1889234 w 2264421"/>
              <a:gd name="connsiteY24" fmla="*/ 922482 h 4872662"/>
              <a:gd name="connsiteX25" fmla="*/ 1889234 w 2264421"/>
              <a:gd name="connsiteY25" fmla="*/ 1145221 h 4872662"/>
              <a:gd name="connsiteX26" fmla="*/ 1916588 w 2264421"/>
              <a:gd name="connsiteY26" fmla="*/ 965467 h 4872662"/>
              <a:gd name="connsiteX27" fmla="*/ 2026003 w 2264421"/>
              <a:gd name="connsiteY27" fmla="*/ 918575 h 4872662"/>
              <a:gd name="connsiteX28" fmla="*/ 2022096 w 2264421"/>
              <a:gd name="connsiteY28" fmla="*/ 1020175 h 4872662"/>
              <a:gd name="connsiteX29" fmla="*/ 2119788 w 2264421"/>
              <a:gd name="connsiteY29" fmla="*/ 906851 h 4872662"/>
              <a:gd name="connsiteX30" fmla="*/ 2131511 w 2264421"/>
              <a:gd name="connsiteY30" fmla="*/ 1000636 h 4872662"/>
              <a:gd name="connsiteX31" fmla="*/ 2174496 w 2264421"/>
              <a:gd name="connsiteY31" fmla="*/ 1067067 h 4872662"/>
              <a:gd name="connsiteX32" fmla="*/ 2123696 w 2264421"/>
              <a:gd name="connsiteY32" fmla="*/ 1106144 h 4872662"/>
              <a:gd name="connsiteX33" fmla="*/ 2115880 w 2264421"/>
              <a:gd name="connsiteY33" fmla="*/ 1442205 h 4872662"/>
              <a:gd name="connsiteX34" fmla="*/ 2182310 w 2264421"/>
              <a:gd name="connsiteY34" fmla="*/ 1328882 h 4872662"/>
              <a:gd name="connsiteX35" fmla="*/ 2201848 w 2264421"/>
              <a:gd name="connsiteY35" fmla="*/ 1606328 h 4872662"/>
              <a:gd name="connsiteX36" fmla="*/ 2264371 w 2264421"/>
              <a:gd name="connsiteY36" fmla="*/ 1657128 h 4872662"/>
              <a:gd name="connsiteX37" fmla="*/ 2240925 w 2264421"/>
              <a:gd name="connsiteY37" fmla="*/ 2317528 h 4872662"/>
              <a:gd name="connsiteX38" fmla="*/ 2115879 w 2264421"/>
              <a:gd name="connsiteY38" fmla="*/ 2626236 h 4872662"/>
              <a:gd name="connsiteX39" fmla="*/ 2068988 w 2264421"/>
              <a:gd name="connsiteY39" fmla="*/ 3036544 h 4872662"/>
              <a:gd name="connsiteX40" fmla="*/ 2049449 w 2264421"/>
              <a:gd name="connsiteY40" fmla="*/ 3474205 h 4872662"/>
              <a:gd name="connsiteX41" fmla="*/ 2014280 w 2264421"/>
              <a:gd name="connsiteY41" fmla="*/ 3564082 h 4872662"/>
              <a:gd name="connsiteX42" fmla="*/ 2057266 w 2264421"/>
              <a:gd name="connsiteY42" fmla="*/ 3650051 h 4872662"/>
              <a:gd name="connsiteX43" fmla="*/ 2022097 w 2264421"/>
              <a:gd name="connsiteY43" fmla="*/ 3739928 h 4872662"/>
              <a:gd name="connsiteX44" fmla="*/ 2022097 w 2264421"/>
              <a:gd name="connsiteY44" fmla="*/ 4036913 h 4872662"/>
              <a:gd name="connsiteX45" fmla="*/ 1959573 w 2264421"/>
              <a:gd name="connsiteY45" fmla="*/ 3739928 h 4872662"/>
              <a:gd name="connsiteX46" fmla="*/ 1873604 w 2264421"/>
              <a:gd name="connsiteY46" fmla="*/ 3802451 h 4872662"/>
              <a:gd name="connsiteX47" fmla="*/ 1869697 w 2264421"/>
              <a:gd name="connsiteY47" fmla="*/ 4228390 h 4872662"/>
              <a:gd name="connsiteX48" fmla="*/ 1818898 w 2264421"/>
              <a:gd name="connsiteY48" fmla="*/ 4115067 h 4872662"/>
              <a:gd name="connsiteX49" fmla="*/ 1818898 w 2264421"/>
              <a:gd name="connsiteY49" fmla="*/ 4455036 h 4872662"/>
              <a:gd name="connsiteX50" fmla="*/ 1752468 w 2264421"/>
              <a:gd name="connsiteY50" fmla="*/ 4005652 h 4872662"/>
              <a:gd name="connsiteX51" fmla="*/ 1607883 w 2264421"/>
              <a:gd name="connsiteY51" fmla="*/ 3411683 h 4872662"/>
              <a:gd name="connsiteX52" fmla="*/ 1768099 w 2264421"/>
              <a:gd name="connsiteY52" fmla="*/ 4810636 h 4872662"/>
              <a:gd name="connsiteX53" fmla="*/ 1420315 w 2264421"/>
              <a:gd name="connsiteY53" fmla="*/ 3661775 h 4872662"/>
              <a:gd name="connsiteX54" fmla="*/ 1412500 w 2264421"/>
              <a:gd name="connsiteY54" fmla="*/ 4408144 h 4872662"/>
              <a:gd name="connsiteX55" fmla="*/ 1342161 w 2264421"/>
              <a:gd name="connsiteY55" fmla="*/ 4158051 h 4872662"/>
              <a:gd name="connsiteX56" fmla="*/ 1342160 w 2264421"/>
              <a:gd name="connsiteY56" fmla="*/ 4572267 h 4872662"/>
              <a:gd name="connsiteX57" fmla="*/ 1181946 w 2264421"/>
              <a:gd name="connsiteY57" fmla="*/ 4275282 h 4872662"/>
              <a:gd name="connsiteX58" fmla="*/ 1045176 w 2264421"/>
              <a:gd name="connsiteY58" fmla="*/ 3966575 h 4872662"/>
              <a:gd name="connsiteX59" fmla="*/ 982653 w 2264421"/>
              <a:gd name="connsiteY59" fmla="*/ 4013467 h 4872662"/>
              <a:gd name="connsiteX60" fmla="*/ 978746 w 2264421"/>
              <a:gd name="connsiteY60" fmla="*/ 4111158 h 4872662"/>
              <a:gd name="connsiteX61" fmla="*/ 897548 w 2264421"/>
              <a:gd name="connsiteY61" fmla="*/ 4097304 h 4872662"/>
              <a:gd name="connsiteX62" fmla="*/ 836293 w 2264421"/>
              <a:gd name="connsiteY62" fmla="*/ 3943230 h 4872662"/>
              <a:gd name="connsiteX63" fmla="*/ 770978 w 2264421"/>
              <a:gd name="connsiteY63" fmla="*/ 4329178 h 4872662"/>
              <a:gd name="connsiteX64" fmla="*/ 687851 w 2264421"/>
              <a:gd name="connsiteY64" fmla="*/ 3996670 h 4872662"/>
              <a:gd name="connsiteX65" fmla="*/ 616599 w 2264421"/>
              <a:gd name="connsiteY65" fmla="*/ 4376680 h 4872662"/>
              <a:gd name="connsiteX66" fmla="*/ 449113 w 2264421"/>
              <a:gd name="connsiteY66" fmla="*/ 4266680 h 4872662"/>
              <a:gd name="connsiteX67" fmla="*/ 271836 w 2264421"/>
              <a:gd name="connsiteY67" fmla="*/ 2809011 h 4872662"/>
              <a:gd name="connsiteX68" fmla="*/ 296738 w 2264421"/>
              <a:gd name="connsiteY68" fmla="*/ 4001185 h 4872662"/>
              <a:gd name="connsiteX69" fmla="*/ 199413 w 2264421"/>
              <a:gd name="connsiteY69" fmla="*/ 2642087 h 4872662"/>
              <a:gd name="connsiteX70" fmla="*/ 141200 w 2264421"/>
              <a:gd name="connsiteY70" fmla="*/ 2934327 h 4872662"/>
              <a:gd name="connsiteX71" fmla="*/ 77048 w 2264421"/>
              <a:gd name="connsiteY71" fmla="*/ 2594586 h 4872662"/>
              <a:gd name="connsiteX72" fmla="*/ 21288 w 2264421"/>
              <a:gd name="connsiteY72" fmla="*/ 2801778 h 4872662"/>
              <a:gd name="connsiteX73" fmla="*/ 52521 w 2264421"/>
              <a:gd name="connsiteY73" fmla="*/ 2043179 h 4872662"/>
              <a:gd name="connsiteX74" fmla="*/ 117443 w 2264421"/>
              <a:gd name="connsiteY74" fmla="*/ 2132118 h 4872662"/>
              <a:gd name="connsiteX0" fmla="*/ 117443 w 2264421"/>
              <a:gd name="connsiteY0" fmla="*/ 2133190 h 4873734"/>
              <a:gd name="connsiteX1" fmla="*/ 100021 w 2264421"/>
              <a:gd name="connsiteY1" fmla="*/ 1925497 h 4873734"/>
              <a:gd name="connsiteX2" fmla="*/ 147523 w 2264421"/>
              <a:gd name="connsiteY2" fmla="*/ 1058598 h 4873734"/>
              <a:gd name="connsiteX3" fmla="*/ 64395 w 2264421"/>
              <a:gd name="connsiteY3" fmla="*/ 1040785 h 4873734"/>
              <a:gd name="connsiteX4" fmla="*/ 64856 w 2264421"/>
              <a:gd name="connsiteY4" fmla="*/ 800157 h 4873734"/>
              <a:gd name="connsiteX5" fmla="*/ 115977 w 2264421"/>
              <a:gd name="connsiteY5" fmla="*/ 413583 h 4873734"/>
              <a:gd name="connsiteX6" fmla="*/ 633180 w 2264421"/>
              <a:gd name="connsiteY6" fmla="*/ 686717 h 4873734"/>
              <a:gd name="connsiteX7" fmla="*/ 884957 w 2264421"/>
              <a:gd name="connsiteY7" fmla="*/ 286599 h 4873734"/>
              <a:gd name="connsiteX8" fmla="*/ 1049080 w 2264421"/>
              <a:gd name="connsiteY8" fmla="*/ 1338 h 4873734"/>
              <a:gd name="connsiteX9" fmla="*/ 1008708 w 2264421"/>
              <a:gd name="connsiteY9" fmla="*/ 330958 h 4873734"/>
              <a:gd name="connsiteX10" fmla="*/ 1068619 w 2264421"/>
              <a:gd name="connsiteY10" fmla="*/ 356938 h 4873734"/>
              <a:gd name="connsiteX11" fmla="*/ 1080342 w 2264421"/>
              <a:gd name="connsiteY11" fmla="*/ 552322 h 4873734"/>
              <a:gd name="connsiteX12" fmla="*/ 1181942 w 2264421"/>
              <a:gd name="connsiteY12" fmla="*/ 524969 h 4873734"/>
              <a:gd name="connsiteX13" fmla="*/ 1256188 w 2264421"/>
              <a:gd name="connsiteY13" fmla="*/ 665646 h 4873734"/>
              <a:gd name="connsiteX14" fmla="*/ 1279634 w 2264421"/>
              <a:gd name="connsiteY14" fmla="*/ 564046 h 4873734"/>
              <a:gd name="connsiteX15" fmla="*/ 1326526 w 2264421"/>
              <a:gd name="connsiteY15" fmla="*/ 673462 h 4873734"/>
              <a:gd name="connsiteX16" fmla="*/ 1432034 w 2264421"/>
              <a:gd name="connsiteY16" fmla="*/ 540600 h 4873734"/>
              <a:gd name="connsiteX17" fmla="*/ 1451572 w 2264421"/>
              <a:gd name="connsiteY17" fmla="*/ 392108 h 4873734"/>
              <a:gd name="connsiteX18" fmla="*/ 1557080 w 2264421"/>
              <a:gd name="connsiteY18" fmla="*/ 509339 h 4873734"/>
              <a:gd name="connsiteX19" fmla="*/ 1622604 w 2264421"/>
              <a:gd name="connsiteY19" fmla="*/ 506963 h 4873734"/>
              <a:gd name="connsiteX20" fmla="*/ 1740742 w 2264421"/>
              <a:gd name="connsiteY20" fmla="*/ 540600 h 4873734"/>
              <a:gd name="connsiteX21" fmla="*/ 1760280 w 2264421"/>
              <a:gd name="connsiteY21" fmla="*/ 689093 h 4873734"/>
              <a:gd name="connsiteX22" fmla="*/ 1846249 w 2264421"/>
              <a:gd name="connsiteY22" fmla="*/ 564047 h 4873734"/>
              <a:gd name="connsiteX23" fmla="*/ 1862462 w 2264421"/>
              <a:gd name="connsiteY23" fmla="*/ 667178 h 4873734"/>
              <a:gd name="connsiteX24" fmla="*/ 1928311 w 2264421"/>
              <a:gd name="connsiteY24" fmla="*/ 814139 h 4873734"/>
              <a:gd name="connsiteX25" fmla="*/ 1889234 w 2264421"/>
              <a:gd name="connsiteY25" fmla="*/ 923554 h 4873734"/>
              <a:gd name="connsiteX26" fmla="*/ 1889234 w 2264421"/>
              <a:gd name="connsiteY26" fmla="*/ 1146293 h 4873734"/>
              <a:gd name="connsiteX27" fmla="*/ 1916588 w 2264421"/>
              <a:gd name="connsiteY27" fmla="*/ 966539 h 4873734"/>
              <a:gd name="connsiteX28" fmla="*/ 2026003 w 2264421"/>
              <a:gd name="connsiteY28" fmla="*/ 919647 h 4873734"/>
              <a:gd name="connsiteX29" fmla="*/ 2022096 w 2264421"/>
              <a:gd name="connsiteY29" fmla="*/ 1021247 h 4873734"/>
              <a:gd name="connsiteX30" fmla="*/ 2119788 w 2264421"/>
              <a:gd name="connsiteY30" fmla="*/ 907923 h 4873734"/>
              <a:gd name="connsiteX31" fmla="*/ 2131511 w 2264421"/>
              <a:gd name="connsiteY31" fmla="*/ 1001708 h 4873734"/>
              <a:gd name="connsiteX32" fmla="*/ 2174496 w 2264421"/>
              <a:gd name="connsiteY32" fmla="*/ 1068139 h 4873734"/>
              <a:gd name="connsiteX33" fmla="*/ 2123696 w 2264421"/>
              <a:gd name="connsiteY33" fmla="*/ 1107216 h 4873734"/>
              <a:gd name="connsiteX34" fmla="*/ 2115880 w 2264421"/>
              <a:gd name="connsiteY34" fmla="*/ 1443277 h 4873734"/>
              <a:gd name="connsiteX35" fmla="*/ 2182310 w 2264421"/>
              <a:gd name="connsiteY35" fmla="*/ 1329954 h 4873734"/>
              <a:gd name="connsiteX36" fmla="*/ 2201848 w 2264421"/>
              <a:gd name="connsiteY36" fmla="*/ 1607400 h 4873734"/>
              <a:gd name="connsiteX37" fmla="*/ 2264371 w 2264421"/>
              <a:gd name="connsiteY37" fmla="*/ 1658200 h 4873734"/>
              <a:gd name="connsiteX38" fmla="*/ 2240925 w 2264421"/>
              <a:gd name="connsiteY38" fmla="*/ 2318600 h 4873734"/>
              <a:gd name="connsiteX39" fmla="*/ 2115879 w 2264421"/>
              <a:gd name="connsiteY39" fmla="*/ 2627308 h 4873734"/>
              <a:gd name="connsiteX40" fmla="*/ 2068988 w 2264421"/>
              <a:gd name="connsiteY40" fmla="*/ 3037616 h 4873734"/>
              <a:gd name="connsiteX41" fmla="*/ 2049449 w 2264421"/>
              <a:gd name="connsiteY41" fmla="*/ 3475277 h 4873734"/>
              <a:gd name="connsiteX42" fmla="*/ 2014280 w 2264421"/>
              <a:gd name="connsiteY42" fmla="*/ 3565154 h 4873734"/>
              <a:gd name="connsiteX43" fmla="*/ 2057266 w 2264421"/>
              <a:gd name="connsiteY43" fmla="*/ 3651123 h 4873734"/>
              <a:gd name="connsiteX44" fmla="*/ 2022097 w 2264421"/>
              <a:gd name="connsiteY44" fmla="*/ 3741000 h 4873734"/>
              <a:gd name="connsiteX45" fmla="*/ 2022097 w 2264421"/>
              <a:gd name="connsiteY45" fmla="*/ 4037985 h 4873734"/>
              <a:gd name="connsiteX46" fmla="*/ 1959573 w 2264421"/>
              <a:gd name="connsiteY46" fmla="*/ 3741000 h 4873734"/>
              <a:gd name="connsiteX47" fmla="*/ 1873604 w 2264421"/>
              <a:gd name="connsiteY47" fmla="*/ 3803523 h 4873734"/>
              <a:gd name="connsiteX48" fmla="*/ 1869697 w 2264421"/>
              <a:gd name="connsiteY48" fmla="*/ 4229462 h 4873734"/>
              <a:gd name="connsiteX49" fmla="*/ 1818898 w 2264421"/>
              <a:gd name="connsiteY49" fmla="*/ 4116139 h 4873734"/>
              <a:gd name="connsiteX50" fmla="*/ 1818898 w 2264421"/>
              <a:gd name="connsiteY50" fmla="*/ 4456108 h 4873734"/>
              <a:gd name="connsiteX51" fmla="*/ 1752468 w 2264421"/>
              <a:gd name="connsiteY51" fmla="*/ 4006724 h 4873734"/>
              <a:gd name="connsiteX52" fmla="*/ 1607883 w 2264421"/>
              <a:gd name="connsiteY52" fmla="*/ 3412755 h 4873734"/>
              <a:gd name="connsiteX53" fmla="*/ 1768099 w 2264421"/>
              <a:gd name="connsiteY53" fmla="*/ 4811708 h 4873734"/>
              <a:gd name="connsiteX54" fmla="*/ 1420315 w 2264421"/>
              <a:gd name="connsiteY54" fmla="*/ 3662847 h 4873734"/>
              <a:gd name="connsiteX55" fmla="*/ 1412500 w 2264421"/>
              <a:gd name="connsiteY55" fmla="*/ 4409216 h 4873734"/>
              <a:gd name="connsiteX56" fmla="*/ 1342161 w 2264421"/>
              <a:gd name="connsiteY56" fmla="*/ 4159123 h 4873734"/>
              <a:gd name="connsiteX57" fmla="*/ 1342160 w 2264421"/>
              <a:gd name="connsiteY57" fmla="*/ 4573339 h 4873734"/>
              <a:gd name="connsiteX58" fmla="*/ 1181946 w 2264421"/>
              <a:gd name="connsiteY58" fmla="*/ 4276354 h 4873734"/>
              <a:gd name="connsiteX59" fmla="*/ 1045176 w 2264421"/>
              <a:gd name="connsiteY59" fmla="*/ 3967647 h 4873734"/>
              <a:gd name="connsiteX60" fmla="*/ 982653 w 2264421"/>
              <a:gd name="connsiteY60" fmla="*/ 4014539 h 4873734"/>
              <a:gd name="connsiteX61" fmla="*/ 978746 w 2264421"/>
              <a:gd name="connsiteY61" fmla="*/ 4112230 h 4873734"/>
              <a:gd name="connsiteX62" fmla="*/ 897548 w 2264421"/>
              <a:gd name="connsiteY62" fmla="*/ 4098376 h 4873734"/>
              <a:gd name="connsiteX63" fmla="*/ 836293 w 2264421"/>
              <a:gd name="connsiteY63" fmla="*/ 3944302 h 4873734"/>
              <a:gd name="connsiteX64" fmla="*/ 770978 w 2264421"/>
              <a:gd name="connsiteY64" fmla="*/ 4330250 h 4873734"/>
              <a:gd name="connsiteX65" fmla="*/ 687851 w 2264421"/>
              <a:gd name="connsiteY65" fmla="*/ 3997742 h 4873734"/>
              <a:gd name="connsiteX66" fmla="*/ 616599 w 2264421"/>
              <a:gd name="connsiteY66" fmla="*/ 4377752 h 4873734"/>
              <a:gd name="connsiteX67" fmla="*/ 449113 w 2264421"/>
              <a:gd name="connsiteY67" fmla="*/ 4267752 h 4873734"/>
              <a:gd name="connsiteX68" fmla="*/ 271836 w 2264421"/>
              <a:gd name="connsiteY68" fmla="*/ 2810083 h 4873734"/>
              <a:gd name="connsiteX69" fmla="*/ 296738 w 2264421"/>
              <a:gd name="connsiteY69" fmla="*/ 4002257 h 4873734"/>
              <a:gd name="connsiteX70" fmla="*/ 199413 w 2264421"/>
              <a:gd name="connsiteY70" fmla="*/ 2643159 h 4873734"/>
              <a:gd name="connsiteX71" fmla="*/ 141200 w 2264421"/>
              <a:gd name="connsiteY71" fmla="*/ 2935399 h 4873734"/>
              <a:gd name="connsiteX72" fmla="*/ 77048 w 2264421"/>
              <a:gd name="connsiteY72" fmla="*/ 2595658 h 4873734"/>
              <a:gd name="connsiteX73" fmla="*/ 21288 w 2264421"/>
              <a:gd name="connsiteY73" fmla="*/ 2802850 h 4873734"/>
              <a:gd name="connsiteX74" fmla="*/ 52521 w 2264421"/>
              <a:gd name="connsiteY74" fmla="*/ 2044251 h 4873734"/>
              <a:gd name="connsiteX75" fmla="*/ 117443 w 2264421"/>
              <a:gd name="connsiteY75" fmla="*/ 2133190 h 4873734"/>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822434 w 2264421"/>
              <a:gd name="connsiteY7" fmla="*/ 219961 h 4873526"/>
              <a:gd name="connsiteX8" fmla="*/ 884957 w 2264421"/>
              <a:gd name="connsiteY8" fmla="*/ 286391 h 4873526"/>
              <a:gd name="connsiteX9" fmla="*/ 1049080 w 2264421"/>
              <a:gd name="connsiteY9" fmla="*/ 1130 h 4873526"/>
              <a:gd name="connsiteX10" fmla="*/ 1008708 w 2264421"/>
              <a:gd name="connsiteY10" fmla="*/ 330750 h 4873526"/>
              <a:gd name="connsiteX11" fmla="*/ 1068619 w 2264421"/>
              <a:gd name="connsiteY11" fmla="*/ 356730 h 4873526"/>
              <a:gd name="connsiteX12" fmla="*/ 1080342 w 2264421"/>
              <a:gd name="connsiteY12" fmla="*/ 552114 h 4873526"/>
              <a:gd name="connsiteX13" fmla="*/ 1181942 w 2264421"/>
              <a:gd name="connsiteY13" fmla="*/ 524761 h 4873526"/>
              <a:gd name="connsiteX14" fmla="*/ 1256188 w 2264421"/>
              <a:gd name="connsiteY14" fmla="*/ 665438 h 4873526"/>
              <a:gd name="connsiteX15" fmla="*/ 1279634 w 2264421"/>
              <a:gd name="connsiteY15" fmla="*/ 563838 h 4873526"/>
              <a:gd name="connsiteX16" fmla="*/ 1326526 w 2264421"/>
              <a:gd name="connsiteY16" fmla="*/ 673254 h 4873526"/>
              <a:gd name="connsiteX17" fmla="*/ 1432034 w 2264421"/>
              <a:gd name="connsiteY17" fmla="*/ 540392 h 4873526"/>
              <a:gd name="connsiteX18" fmla="*/ 1451572 w 2264421"/>
              <a:gd name="connsiteY18" fmla="*/ 391900 h 4873526"/>
              <a:gd name="connsiteX19" fmla="*/ 1557080 w 2264421"/>
              <a:gd name="connsiteY19" fmla="*/ 509131 h 4873526"/>
              <a:gd name="connsiteX20" fmla="*/ 1622604 w 2264421"/>
              <a:gd name="connsiteY20" fmla="*/ 506755 h 4873526"/>
              <a:gd name="connsiteX21" fmla="*/ 1740742 w 2264421"/>
              <a:gd name="connsiteY21" fmla="*/ 540392 h 4873526"/>
              <a:gd name="connsiteX22" fmla="*/ 1760280 w 2264421"/>
              <a:gd name="connsiteY22" fmla="*/ 688885 h 4873526"/>
              <a:gd name="connsiteX23" fmla="*/ 1846249 w 2264421"/>
              <a:gd name="connsiteY23" fmla="*/ 563839 h 4873526"/>
              <a:gd name="connsiteX24" fmla="*/ 1862462 w 2264421"/>
              <a:gd name="connsiteY24" fmla="*/ 666970 h 4873526"/>
              <a:gd name="connsiteX25" fmla="*/ 1928311 w 2264421"/>
              <a:gd name="connsiteY25" fmla="*/ 813931 h 4873526"/>
              <a:gd name="connsiteX26" fmla="*/ 1889234 w 2264421"/>
              <a:gd name="connsiteY26" fmla="*/ 923346 h 4873526"/>
              <a:gd name="connsiteX27" fmla="*/ 1889234 w 2264421"/>
              <a:gd name="connsiteY27" fmla="*/ 1146085 h 4873526"/>
              <a:gd name="connsiteX28" fmla="*/ 1916588 w 2264421"/>
              <a:gd name="connsiteY28" fmla="*/ 966331 h 4873526"/>
              <a:gd name="connsiteX29" fmla="*/ 2026003 w 2264421"/>
              <a:gd name="connsiteY29" fmla="*/ 919439 h 4873526"/>
              <a:gd name="connsiteX30" fmla="*/ 2022096 w 2264421"/>
              <a:gd name="connsiteY30" fmla="*/ 1021039 h 4873526"/>
              <a:gd name="connsiteX31" fmla="*/ 2119788 w 2264421"/>
              <a:gd name="connsiteY31" fmla="*/ 907715 h 4873526"/>
              <a:gd name="connsiteX32" fmla="*/ 2131511 w 2264421"/>
              <a:gd name="connsiteY32" fmla="*/ 1001500 h 4873526"/>
              <a:gd name="connsiteX33" fmla="*/ 2174496 w 2264421"/>
              <a:gd name="connsiteY33" fmla="*/ 1067931 h 4873526"/>
              <a:gd name="connsiteX34" fmla="*/ 2123696 w 2264421"/>
              <a:gd name="connsiteY34" fmla="*/ 1107008 h 4873526"/>
              <a:gd name="connsiteX35" fmla="*/ 2115880 w 2264421"/>
              <a:gd name="connsiteY35" fmla="*/ 1443069 h 4873526"/>
              <a:gd name="connsiteX36" fmla="*/ 2182310 w 2264421"/>
              <a:gd name="connsiteY36" fmla="*/ 1329746 h 4873526"/>
              <a:gd name="connsiteX37" fmla="*/ 2201848 w 2264421"/>
              <a:gd name="connsiteY37" fmla="*/ 1607192 h 4873526"/>
              <a:gd name="connsiteX38" fmla="*/ 2264371 w 2264421"/>
              <a:gd name="connsiteY38" fmla="*/ 1657992 h 4873526"/>
              <a:gd name="connsiteX39" fmla="*/ 2240925 w 2264421"/>
              <a:gd name="connsiteY39" fmla="*/ 2318392 h 4873526"/>
              <a:gd name="connsiteX40" fmla="*/ 2115879 w 2264421"/>
              <a:gd name="connsiteY40" fmla="*/ 2627100 h 4873526"/>
              <a:gd name="connsiteX41" fmla="*/ 2068988 w 2264421"/>
              <a:gd name="connsiteY41" fmla="*/ 3037408 h 4873526"/>
              <a:gd name="connsiteX42" fmla="*/ 2049449 w 2264421"/>
              <a:gd name="connsiteY42" fmla="*/ 3475069 h 4873526"/>
              <a:gd name="connsiteX43" fmla="*/ 2014280 w 2264421"/>
              <a:gd name="connsiteY43" fmla="*/ 3564946 h 4873526"/>
              <a:gd name="connsiteX44" fmla="*/ 2057266 w 2264421"/>
              <a:gd name="connsiteY44" fmla="*/ 3650915 h 4873526"/>
              <a:gd name="connsiteX45" fmla="*/ 2022097 w 2264421"/>
              <a:gd name="connsiteY45" fmla="*/ 3740792 h 4873526"/>
              <a:gd name="connsiteX46" fmla="*/ 2022097 w 2264421"/>
              <a:gd name="connsiteY46" fmla="*/ 4037777 h 4873526"/>
              <a:gd name="connsiteX47" fmla="*/ 1959573 w 2264421"/>
              <a:gd name="connsiteY47" fmla="*/ 3740792 h 4873526"/>
              <a:gd name="connsiteX48" fmla="*/ 1873604 w 2264421"/>
              <a:gd name="connsiteY48" fmla="*/ 3803315 h 4873526"/>
              <a:gd name="connsiteX49" fmla="*/ 1869697 w 2264421"/>
              <a:gd name="connsiteY49" fmla="*/ 4229254 h 4873526"/>
              <a:gd name="connsiteX50" fmla="*/ 1818898 w 2264421"/>
              <a:gd name="connsiteY50" fmla="*/ 4115931 h 4873526"/>
              <a:gd name="connsiteX51" fmla="*/ 1818898 w 2264421"/>
              <a:gd name="connsiteY51" fmla="*/ 4455900 h 4873526"/>
              <a:gd name="connsiteX52" fmla="*/ 1752468 w 2264421"/>
              <a:gd name="connsiteY52" fmla="*/ 4006516 h 4873526"/>
              <a:gd name="connsiteX53" fmla="*/ 1607883 w 2264421"/>
              <a:gd name="connsiteY53" fmla="*/ 3412547 h 4873526"/>
              <a:gd name="connsiteX54" fmla="*/ 1768099 w 2264421"/>
              <a:gd name="connsiteY54" fmla="*/ 4811500 h 4873526"/>
              <a:gd name="connsiteX55" fmla="*/ 1420315 w 2264421"/>
              <a:gd name="connsiteY55" fmla="*/ 3662639 h 4873526"/>
              <a:gd name="connsiteX56" fmla="*/ 1412500 w 2264421"/>
              <a:gd name="connsiteY56" fmla="*/ 4409008 h 4873526"/>
              <a:gd name="connsiteX57" fmla="*/ 1342161 w 2264421"/>
              <a:gd name="connsiteY57" fmla="*/ 4158915 h 4873526"/>
              <a:gd name="connsiteX58" fmla="*/ 1342160 w 2264421"/>
              <a:gd name="connsiteY58" fmla="*/ 4573131 h 4873526"/>
              <a:gd name="connsiteX59" fmla="*/ 1181946 w 2264421"/>
              <a:gd name="connsiteY59" fmla="*/ 4276146 h 4873526"/>
              <a:gd name="connsiteX60" fmla="*/ 1045176 w 2264421"/>
              <a:gd name="connsiteY60" fmla="*/ 3967439 h 4873526"/>
              <a:gd name="connsiteX61" fmla="*/ 982653 w 2264421"/>
              <a:gd name="connsiteY61" fmla="*/ 4014331 h 4873526"/>
              <a:gd name="connsiteX62" fmla="*/ 978746 w 2264421"/>
              <a:gd name="connsiteY62" fmla="*/ 4112022 h 4873526"/>
              <a:gd name="connsiteX63" fmla="*/ 897548 w 2264421"/>
              <a:gd name="connsiteY63" fmla="*/ 4098168 h 4873526"/>
              <a:gd name="connsiteX64" fmla="*/ 836293 w 2264421"/>
              <a:gd name="connsiteY64" fmla="*/ 3944094 h 4873526"/>
              <a:gd name="connsiteX65" fmla="*/ 770978 w 2264421"/>
              <a:gd name="connsiteY65" fmla="*/ 4330042 h 4873526"/>
              <a:gd name="connsiteX66" fmla="*/ 687851 w 2264421"/>
              <a:gd name="connsiteY66" fmla="*/ 3997534 h 4873526"/>
              <a:gd name="connsiteX67" fmla="*/ 616599 w 2264421"/>
              <a:gd name="connsiteY67" fmla="*/ 4377544 h 4873526"/>
              <a:gd name="connsiteX68" fmla="*/ 449113 w 2264421"/>
              <a:gd name="connsiteY68" fmla="*/ 4267544 h 4873526"/>
              <a:gd name="connsiteX69" fmla="*/ 271836 w 2264421"/>
              <a:gd name="connsiteY69" fmla="*/ 2809875 h 4873526"/>
              <a:gd name="connsiteX70" fmla="*/ 296738 w 2264421"/>
              <a:gd name="connsiteY70" fmla="*/ 4002049 h 4873526"/>
              <a:gd name="connsiteX71" fmla="*/ 199413 w 2264421"/>
              <a:gd name="connsiteY71" fmla="*/ 2642951 h 4873526"/>
              <a:gd name="connsiteX72" fmla="*/ 141200 w 2264421"/>
              <a:gd name="connsiteY72" fmla="*/ 2935191 h 4873526"/>
              <a:gd name="connsiteX73" fmla="*/ 77048 w 2264421"/>
              <a:gd name="connsiteY73" fmla="*/ 2595450 h 4873526"/>
              <a:gd name="connsiteX74" fmla="*/ 21288 w 2264421"/>
              <a:gd name="connsiteY74" fmla="*/ 2802642 h 4873526"/>
              <a:gd name="connsiteX75" fmla="*/ 52521 w 2264421"/>
              <a:gd name="connsiteY75" fmla="*/ 2044043 h 4873526"/>
              <a:gd name="connsiteX76" fmla="*/ 117443 w 2264421"/>
              <a:gd name="connsiteY76"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771634 w 2264421"/>
              <a:gd name="connsiteY7" fmla="*/ 352822 h 4873526"/>
              <a:gd name="connsiteX8" fmla="*/ 822434 w 2264421"/>
              <a:gd name="connsiteY8" fmla="*/ 219961 h 4873526"/>
              <a:gd name="connsiteX9" fmla="*/ 884957 w 2264421"/>
              <a:gd name="connsiteY9" fmla="*/ 286391 h 4873526"/>
              <a:gd name="connsiteX10" fmla="*/ 1049080 w 2264421"/>
              <a:gd name="connsiteY10" fmla="*/ 1130 h 4873526"/>
              <a:gd name="connsiteX11" fmla="*/ 1008708 w 2264421"/>
              <a:gd name="connsiteY11" fmla="*/ 330750 h 4873526"/>
              <a:gd name="connsiteX12" fmla="*/ 1068619 w 2264421"/>
              <a:gd name="connsiteY12" fmla="*/ 356730 h 4873526"/>
              <a:gd name="connsiteX13" fmla="*/ 1080342 w 2264421"/>
              <a:gd name="connsiteY13" fmla="*/ 552114 h 4873526"/>
              <a:gd name="connsiteX14" fmla="*/ 1181942 w 2264421"/>
              <a:gd name="connsiteY14" fmla="*/ 524761 h 4873526"/>
              <a:gd name="connsiteX15" fmla="*/ 1256188 w 2264421"/>
              <a:gd name="connsiteY15" fmla="*/ 665438 h 4873526"/>
              <a:gd name="connsiteX16" fmla="*/ 1279634 w 2264421"/>
              <a:gd name="connsiteY16" fmla="*/ 563838 h 4873526"/>
              <a:gd name="connsiteX17" fmla="*/ 1326526 w 2264421"/>
              <a:gd name="connsiteY17" fmla="*/ 673254 h 4873526"/>
              <a:gd name="connsiteX18" fmla="*/ 1432034 w 2264421"/>
              <a:gd name="connsiteY18" fmla="*/ 540392 h 4873526"/>
              <a:gd name="connsiteX19" fmla="*/ 1451572 w 2264421"/>
              <a:gd name="connsiteY19" fmla="*/ 391900 h 4873526"/>
              <a:gd name="connsiteX20" fmla="*/ 1557080 w 2264421"/>
              <a:gd name="connsiteY20" fmla="*/ 509131 h 4873526"/>
              <a:gd name="connsiteX21" fmla="*/ 1622604 w 2264421"/>
              <a:gd name="connsiteY21" fmla="*/ 506755 h 4873526"/>
              <a:gd name="connsiteX22" fmla="*/ 1740742 w 2264421"/>
              <a:gd name="connsiteY22" fmla="*/ 540392 h 4873526"/>
              <a:gd name="connsiteX23" fmla="*/ 1760280 w 2264421"/>
              <a:gd name="connsiteY23" fmla="*/ 688885 h 4873526"/>
              <a:gd name="connsiteX24" fmla="*/ 1846249 w 2264421"/>
              <a:gd name="connsiteY24" fmla="*/ 563839 h 4873526"/>
              <a:gd name="connsiteX25" fmla="*/ 1862462 w 2264421"/>
              <a:gd name="connsiteY25" fmla="*/ 666970 h 4873526"/>
              <a:gd name="connsiteX26" fmla="*/ 1928311 w 2264421"/>
              <a:gd name="connsiteY26" fmla="*/ 813931 h 4873526"/>
              <a:gd name="connsiteX27" fmla="*/ 1889234 w 2264421"/>
              <a:gd name="connsiteY27" fmla="*/ 923346 h 4873526"/>
              <a:gd name="connsiteX28" fmla="*/ 1889234 w 2264421"/>
              <a:gd name="connsiteY28" fmla="*/ 1146085 h 4873526"/>
              <a:gd name="connsiteX29" fmla="*/ 1916588 w 2264421"/>
              <a:gd name="connsiteY29" fmla="*/ 966331 h 4873526"/>
              <a:gd name="connsiteX30" fmla="*/ 2026003 w 2264421"/>
              <a:gd name="connsiteY30" fmla="*/ 919439 h 4873526"/>
              <a:gd name="connsiteX31" fmla="*/ 2022096 w 2264421"/>
              <a:gd name="connsiteY31" fmla="*/ 1021039 h 4873526"/>
              <a:gd name="connsiteX32" fmla="*/ 2119788 w 2264421"/>
              <a:gd name="connsiteY32" fmla="*/ 907715 h 4873526"/>
              <a:gd name="connsiteX33" fmla="*/ 2131511 w 2264421"/>
              <a:gd name="connsiteY33" fmla="*/ 1001500 h 4873526"/>
              <a:gd name="connsiteX34" fmla="*/ 2174496 w 2264421"/>
              <a:gd name="connsiteY34" fmla="*/ 1067931 h 4873526"/>
              <a:gd name="connsiteX35" fmla="*/ 2123696 w 2264421"/>
              <a:gd name="connsiteY35" fmla="*/ 1107008 h 4873526"/>
              <a:gd name="connsiteX36" fmla="*/ 2115880 w 2264421"/>
              <a:gd name="connsiteY36" fmla="*/ 1443069 h 4873526"/>
              <a:gd name="connsiteX37" fmla="*/ 2182310 w 2264421"/>
              <a:gd name="connsiteY37" fmla="*/ 1329746 h 4873526"/>
              <a:gd name="connsiteX38" fmla="*/ 2201848 w 2264421"/>
              <a:gd name="connsiteY38" fmla="*/ 1607192 h 4873526"/>
              <a:gd name="connsiteX39" fmla="*/ 2264371 w 2264421"/>
              <a:gd name="connsiteY39" fmla="*/ 1657992 h 4873526"/>
              <a:gd name="connsiteX40" fmla="*/ 2240925 w 2264421"/>
              <a:gd name="connsiteY40" fmla="*/ 2318392 h 4873526"/>
              <a:gd name="connsiteX41" fmla="*/ 2115879 w 2264421"/>
              <a:gd name="connsiteY41" fmla="*/ 2627100 h 4873526"/>
              <a:gd name="connsiteX42" fmla="*/ 2068988 w 2264421"/>
              <a:gd name="connsiteY42" fmla="*/ 3037408 h 4873526"/>
              <a:gd name="connsiteX43" fmla="*/ 2049449 w 2264421"/>
              <a:gd name="connsiteY43" fmla="*/ 3475069 h 4873526"/>
              <a:gd name="connsiteX44" fmla="*/ 2014280 w 2264421"/>
              <a:gd name="connsiteY44" fmla="*/ 3564946 h 4873526"/>
              <a:gd name="connsiteX45" fmla="*/ 2057266 w 2264421"/>
              <a:gd name="connsiteY45" fmla="*/ 3650915 h 4873526"/>
              <a:gd name="connsiteX46" fmla="*/ 2022097 w 2264421"/>
              <a:gd name="connsiteY46" fmla="*/ 3740792 h 4873526"/>
              <a:gd name="connsiteX47" fmla="*/ 2022097 w 2264421"/>
              <a:gd name="connsiteY47" fmla="*/ 4037777 h 4873526"/>
              <a:gd name="connsiteX48" fmla="*/ 1959573 w 2264421"/>
              <a:gd name="connsiteY48" fmla="*/ 3740792 h 4873526"/>
              <a:gd name="connsiteX49" fmla="*/ 1873604 w 2264421"/>
              <a:gd name="connsiteY49" fmla="*/ 3803315 h 4873526"/>
              <a:gd name="connsiteX50" fmla="*/ 1869697 w 2264421"/>
              <a:gd name="connsiteY50" fmla="*/ 4229254 h 4873526"/>
              <a:gd name="connsiteX51" fmla="*/ 1818898 w 2264421"/>
              <a:gd name="connsiteY51" fmla="*/ 4115931 h 4873526"/>
              <a:gd name="connsiteX52" fmla="*/ 1818898 w 2264421"/>
              <a:gd name="connsiteY52" fmla="*/ 4455900 h 4873526"/>
              <a:gd name="connsiteX53" fmla="*/ 1752468 w 2264421"/>
              <a:gd name="connsiteY53" fmla="*/ 4006516 h 4873526"/>
              <a:gd name="connsiteX54" fmla="*/ 1607883 w 2264421"/>
              <a:gd name="connsiteY54" fmla="*/ 3412547 h 4873526"/>
              <a:gd name="connsiteX55" fmla="*/ 1768099 w 2264421"/>
              <a:gd name="connsiteY55" fmla="*/ 4811500 h 4873526"/>
              <a:gd name="connsiteX56" fmla="*/ 1420315 w 2264421"/>
              <a:gd name="connsiteY56" fmla="*/ 3662639 h 4873526"/>
              <a:gd name="connsiteX57" fmla="*/ 1412500 w 2264421"/>
              <a:gd name="connsiteY57" fmla="*/ 4409008 h 4873526"/>
              <a:gd name="connsiteX58" fmla="*/ 1342161 w 2264421"/>
              <a:gd name="connsiteY58" fmla="*/ 4158915 h 4873526"/>
              <a:gd name="connsiteX59" fmla="*/ 1342160 w 2264421"/>
              <a:gd name="connsiteY59" fmla="*/ 4573131 h 4873526"/>
              <a:gd name="connsiteX60" fmla="*/ 1181946 w 2264421"/>
              <a:gd name="connsiteY60" fmla="*/ 4276146 h 4873526"/>
              <a:gd name="connsiteX61" fmla="*/ 1045176 w 2264421"/>
              <a:gd name="connsiteY61" fmla="*/ 3967439 h 4873526"/>
              <a:gd name="connsiteX62" fmla="*/ 982653 w 2264421"/>
              <a:gd name="connsiteY62" fmla="*/ 4014331 h 4873526"/>
              <a:gd name="connsiteX63" fmla="*/ 978746 w 2264421"/>
              <a:gd name="connsiteY63" fmla="*/ 4112022 h 4873526"/>
              <a:gd name="connsiteX64" fmla="*/ 897548 w 2264421"/>
              <a:gd name="connsiteY64" fmla="*/ 4098168 h 4873526"/>
              <a:gd name="connsiteX65" fmla="*/ 836293 w 2264421"/>
              <a:gd name="connsiteY65" fmla="*/ 3944094 h 4873526"/>
              <a:gd name="connsiteX66" fmla="*/ 770978 w 2264421"/>
              <a:gd name="connsiteY66" fmla="*/ 4330042 h 4873526"/>
              <a:gd name="connsiteX67" fmla="*/ 687851 w 2264421"/>
              <a:gd name="connsiteY67" fmla="*/ 3997534 h 4873526"/>
              <a:gd name="connsiteX68" fmla="*/ 616599 w 2264421"/>
              <a:gd name="connsiteY68" fmla="*/ 4377544 h 4873526"/>
              <a:gd name="connsiteX69" fmla="*/ 449113 w 2264421"/>
              <a:gd name="connsiteY69" fmla="*/ 4267544 h 4873526"/>
              <a:gd name="connsiteX70" fmla="*/ 271836 w 2264421"/>
              <a:gd name="connsiteY70" fmla="*/ 2809875 h 4873526"/>
              <a:gd name="connsiteX71" fmla="*/ 296738 w 2264421"/>
              <a:gd name="connsiteY71" fmla="*/ 4002049 h 4873526"/>
              <a:gd name="connsiteX72" fmla="*/ 199413 w 2264421"/>
              <a:gd name="connsiteY72" fmla="*/ 2642951 h 4873526"/>
              <a:gd name="connsiteX73" fmla="*/ 141200 w 2264421"/>
              <a:gd name="connsiteY73" fmla="*/ 2935191 h 4873526"/>
              <a:gd name="connsiteX74" fmla="*/ 77048 w 2264421"/>
              <a:gd name="connsiteY74" fmla="*/ 2595450 h 4873526"/>
              <a:gd name="connsiteX75" fmla="*/ 21288 w 2264421"/>
              <a:gd name="connsiteY75" fmla="*/ 2802642 h 4873526"/>
              <a:gd name="connsiteX76" fmla="*/ 52521 w 2264421"/>
              <a:gd name="connsiteY76" fmla="*/ 2044043 h 4873526"/>
              <a:gd name="connsiteX77" fmla="*/ 117443 w 2264421"/>
              <a:gd name="connsiteY77"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716926 w 2264421"/>
              <a:gd name="connsiteY7" fmla="*/ 286391 h 4873526"/>
              <a:gd name="connsiteX8" fmla="*/ 771634 w 2264421"/>
              <a:gd name="connsiteY8" fmla="*/ 352822 h 4873526"/>
              <a:gd name="connsiteX9" fmla="*/ 822434 w 2264421"/>
              <a:gd name="connsiteY9" fmla="*/ 219961 h 4873526"/>
              <a:gd name="connsiteX10" fmla="*/ 884957 w 2264421"/>
              <a:gd name="connsiteY10" fmla="*/ 286391 h 4873526"/>
              <a:gd name="connsiteX11" fmla="*/ 1049080 w 2264421"/>
              <a:gd name="connsiteY11" fmla="*/ 1130 h 4873526"/>
              <a:gd name="connsiteX12" fmla="*/ 1008708 w 2264421"/>
              <a:gd name="connsiteY12" fmla="*/ 330750 h 4873526"/>
              <a:gd name="connsiteX13" fmla="*/ 1068619 w 2264421"/>
              <a:gd name="connsiteY13" fmla="*/ 356730 h 4873526"/>
              <a:gd name="connsiteX14" fmla="*/ 1080342 w 2264421"/>
              <a:gd name="connsiteY14" fmla="*/ 552114 h 4873526"/>
              <a:gd name="connsiteX15" fmla="*/ 1181942 w 2264421"/>
              <a:gd name="connsiteY15" fmla="*/ 524761 h 4873526"/>
              <a:gd name="connsiteX16" fmla="*/ 1256188 w 2264421"/>
              <a:gd name="connsiteY16" fmla="*/ 665438 h 4873526"/>
              <a:gd name="connsiteX17" fmla="*/ 1279634 w 2264421"/>
              <a:gd name="connsiteY17" fmla="*/ 563838 h 4873526"/>
              <a:gd name="connsiteX18" fmla="*/ 1326526 w 2264421"/>
              <a:gd name="connsiteY18" fmla="*/ 673254 h 4873526"/>
              <a:gd name="connsiteX19" fmla="*/ 1432034 w 2264421"/>
              <a:gd name="connsiteY19" fmla="*/ 540392 h 4873526"/>
              <a:gd name="connsiteX20" fmla="*/ 1451572 w 2264421"/>
              <a:gd name="connsiteY20" fmla="*/ 391900 h 4873526"/>
              <a:gd name="connsiteX21" fmla="*/ 1557080 w 2264421"/>
              <a:gd name="connsiteY21" fmla="*/ 509131 h 4873526"/>
              <a:gd name="connsiteX22" fmla="*/ 1622604 w 2264421"/>
              <a:gd name="connsiteY22" fmla="*/ 506755 h 4873526"/>
              <a:gd name="connsiteX23" fmla="*/ 1740742 w 2264421"/>
              <a:gd name="connsiteY23" fmla="*/ 540392 h 4873526"/>
              <a:gd name="connsiteX24" fmla="*/ 1760280 w 2264421"/>
              <a:gd name="connsiteY24" fmla="*/ 688885 h 4873526"/>
              <a:gd name="connsiteX25" fmla="*/ 1846249 w 2264421"/>
              <a:gd name="connsiteY25" fmla="*/ 563839 h 4873526"/>
              <a:gd name="connsiteX26" fmla="*/ 1862462 w 2264421"/>
              <a:gd name="connsiteY26" fmla="*/ 666970 h 4873526"/>
              <a:gd name="connsiteX27" fmla="*/ 1928311 w 2264421"/>
              <a:gd name="connsiteY27" fmla="*/ 813931 h 4873526"/>
              <a:gd name="connsiteX28" fmla="*/ 1889234 w 2264421"/>
              <a:gd name="connsiteY28" fmla="*/ 923346 h 4873526"/>
              <a:gd name="connsiteX29" fmla="*/ 1889234 w 2264421"/>
              <a:gd name="connsiteY29" fmla="*/ 1146085 h 4873526"/>
              <a:gd name="connsiteX30" fmla="*/ 1916588 w 2264421"/>
              <a:gd name="connsiteY30" fmla="*/ 966331 h 4873526"/>
              <a:gd name="connsiteX31" fmla="*/ 2026003 w 2264421"/>
              <a:gd name="connsiteY31" fmla="*/ 919439 h 4873526"/>
              <a:gd name="connsiteX32" fmla="*/ 2022096 w 2264421"/>
              <a:gd name="connsiteY32" fmla="*/ 1021039 h 4873526"/>
              <a:gd name="connsiteX33" fmla="*/ 2119788 w 2264421"/>
              <a:gd name="connsiteY33" fmla="*/ 907715 h 4873526"/>
              <a:gd name="connsiteX34" fmla="*/ 2131511 w 2264421"/>
              <a:gd name="connsiteY34" fmla="*/ 1001500 h 4873526"/>
              <a:gd name="connsiteX35" fmla="*/ 2174496 w 2264421"/>
              <a:gd name="connsiteY35" fmla="*/ 1067931 h 4873526"/>
              <a:gd name="connsiteX36" fmla="*/ 2123696 w 2264421"/>
              <a:gd name="connsiteY36" fmla="*/ 1107008 h 4873526"/>
              <a:gd name="connsiteX37" fmla="*/ 2115880 w 2264421"/>
              <a:gd name="connsiteY37" fmla="*/ 1443069 h 4873526"/>
              <a:gd name="connsiteX38" fmla="*/ 2182310 w 2264421"/>
              <a:gd name="connsiteY38" fmla="*/ 1329746 h 4873526"/>
              <a:gd name="connsiteX39" fmla="*/ 2201848 w 2264421"/>
              <a:gd name="connsiteY39" fmla="*/ 1607192 h 4873526"/>
              <a:gd name="connsiteX40" fmla="*/ 2264371 w 2264421"/>
              <a:gd name="connsiteY40" fmla="*/ 1657992 h 4873526"/>
              <a:gd name="connsiteX41" fmla="*/ 2240925 w 2264421"/>
              <a:gd name="connsiteY41" fmla="*/ 2318392 h 4873526"/>
              <a:gd name="connsiteX42" fmla="*/ 2115879 w 2264421"/>
              <a:gd name="connsiteY42" fmla="*/ 2627100 h 4873526"/>
              <a:gd name="connsiteX43" fmla="*/ 2068988 w 2264421"/>
              <a:gd name="connsiteY43" fmla="*/ 3037408 h 4873526"/>
              <a:gd name="connsiteX44" fmla="*/ 2049449 w 2264421"/>
              <a:gd name="connsiteY44" fmla="*/ 3475069 h 4873526"/>
              <a:gd name="connsiteX45" fmla="*/ 2014280 w 2264421"/>
              <a:gd name="connsiteY45" fmla="*/ 3564946 h 4873526"/>
              <a:gd name="connsiteX46" fmla="*/ 2057266 w 2264421"/>
              <a:gd name="connsiteY46" fmla="*/ 3650915 h 4873526"/>
              <a:gd name="connsiteX47" fmla="*/ 2022097 w 2264421"/>
              <a:gd name="connsiteY47" fmla="*/ 3740792 h 4873526"/>
              <a:gd name="connsiteX48" fmla="*/ 2022097 w 2264421"/>
              <a:gd name="connsiteY48" fmla="*/ 4037777 h 4873526"/>
              <a:gd name="connsiteX49" fmla="*/ 1959573 w 2264421"/>
              <a:gd name="connsiteY49" fmla="*/ 3740792 h 4873526"/>
              <a:gd name="connsiteX50" fmla="*/ 1873604 w 2264421"/>
              <a:gd name="connsiteY50" fmla="*/ 3803315 h 4873526"/>
              <a:gd name="connsiteX51" fmla="*/ 1869697 w 2264421"/>
              <a:gd name="connsiteY51" fmla="*/ 4229254 h 4873526"/>
              <a:gd name="connsiteX52" fmla="*/ 1818898 w 2264421"/>
              <a:gd name="connsiteY52" fmla="*/ 4115931 h 4873526"/>
              <a:gd name="connsiteX53" fmla="*/ 1818898 w 2264421"/>
              <a:gd name="connsiteY53" fmla="*/ 4455900 h 4873526"/>
              <a:gd name="connsiteX54" fmla="*/ 1752468 w 2264421"/>
              <a:gd name="connsiteY54" fmla="*/ 4006516 h 4873526"/>
              <a:gd name="connsiteX55" fmla="*/ 1607883 w 2264421"/>
              <a:gd name="connsiteY55" fmla="*/ 3412547 h 4873526"/>
              <a:gd name="connsiteX56" fmla="*/ 1768099 w 2264421"/>
              <a:gd name="connsiteY56" fmla="*/ 4811500 h 4873526"/>
              <a:gd name="connsiteX57" fmla="*/ 1420315 w 2264421"/>
              <a:gd name="connsiteY57" fmla="*/ 3662639 h 4873526"/>
              <a:gd name="connsiteX58" fmla="*/ 1412500 w 2264421"/>
              <a:gd name="connsiteY58" fmla="*/ 4409008 h 4873526"/>
              <a:gd name="connsiteX59" fmla="*/ 1342161 w 2264421"/>
              <a:gd name="connsiteY59" fmla="*/ 4158915 h 4873526"/>
              <a:gd name="connsiteX60" fmla="*/ 1342160 w 2264421"/>
              <a:gd name="connsiteY60" fmla="*/ 4573131 h 4873526"/>
              <a:gd name="connsiteX61" fmla="*/ 1181946 w 2264421"/>
              <a:gd name="connsiteY61" fmla="*/ 4276146 h 4873526"/>
              <a:gd name="connsiteX62" fmla="*/ 1045176 w 2264421"/>
              <a:gd name="connsiteY62" fmla="*/ 3967439 h 4873526"/>
              <a:gd name="connsiteX63" fmla="*/ 982653 w 2264421"/>
              <a:gd name="connsiteY63" fmla="*/ 4014331 h 4873526"/>
              <a:gd name="connsiteX64" fmla="*/ 978746 w 2264421"/>
              <a:gd name="connsiteY64" fmla="*/ 4112022 h 4873526"/>
              <a:gd name="connsiteX65" fmla="*/ 897548 w 2264421"/>
              <a:gd name="connsiteY65" fmla="*/ 4098168 h 4873526"/>
              <a:gd name="connsiteX66" fmla="*/ 836293 w 2264421"/>
              <a:gd name="connsiteY66" fmla="*/ 3944094 h 4873526"/>
              <a:gd name="connsiteX67" fmla="*/ 770978 w 2264421"/>
              <a:gd name="connsiteY67" fmla="*/ 4330042 h 4873526"/>
              <a:gd name="connsiteX68" fmla="*/ 687851 w 2264421"/>
              <a:gd name="connsiteY68" fmla="*/ 3997534 h 4873526"/>
              <a:gd name="connsiteX69" fmla="*/ 616599 w 2264421"/>
              <a:gd name="connsiteY69" fmla="*/ 4377544 h 4873526"/>
              <a:gd name="connsiteX70" fmla="*/ 449113 w 2264421"/>
              <a:gd name="connsiteY70" fmla="*/ 4267544 h 4873526"/>
              <a:gd name="connsiteX71" fmla="*/ 271836 w 2264421"/>
              <a:gd name="connsiteY71" fmla="*/ 2809875 h 4873526"/>
              <a:gd name="connsiteX72" fmla="*/ 296738 w 2264421"/>
              <a:gd name="connsiteY72" fmla="*/ 4002049 h 4873526"/>
              <a:gd name="connsiteX73" fmla="*/ 199413 w 2264421"/>
              <a:gd name="connsiteY73" fmla="*/ 2642951 h 4873526"/>
              <a:gd name="connsiteX74" fmla="*/ 141200 w 2264421"/>
              <a:gd name="connsiteY74" fmla="*/ 2935191 h 4873526"/>
              <a:gd name="connsiteX75" fmla="*/ 77048 w 2264421"/>
              <a:gd name="connsiteY75" fmla="*/ 2595450 h 4873526"/>
              <a:gd name="connsiteX76" fmla="*/ 21288 w 2264421"/>
              <a:gd name="connsiteY76" fmla="*/ 2802642 h 4873526"/>
              <a:gd name="connsiteX77" fmla="*/ 52521 w 2264421"/>
              <a:gd name="connsiteY77" fmla="*/ 2044043 h 4873526"/>
              <a:gd name="connsiteX78" fmla="*/ 117443 w 2264421"/>
              <a:gd name="connsiteY78"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7087 w 2264421"/>
              <a:gd name="connsiteY6" fmla="*/ 534109 h 4873526"/>
              <a:gd name="connsiteX7" fmla="*/ 716926 w 2264421"/>
              <a:gd name="connsiteY7" fmla="*/ 286391 h 4873526"/>
              <a:gd name="connsiteX8" fmla="*/ 771634 w 2264421"/>
              <a:gd name="connsiteY8" fmla="*/ 352822 h 4873526"/>
              <a:gd name="connsiteX9" fmla="*/ 822434 w 2264421"/>
              <a:gd name="connsiteY9" fmla="*/ 219961 h 4873526"/>
              <a:gd name="connsiteX10" fmla="*/ 884957 w 2264421"/>
              <a:gd name="connsiteY10" fmla="*/ 286391 h 4873526"/>
              <a:gd name="connsiteX11" fmla="*/ 1049080 w 2264421"/>
              <a:gd name="connsiteY11" fmla="*/ 1130 h 4873526"/>
              <a:gd name="connsiteX12" fmla="*/ 1008708 w 2264421"/>
              <a:gd name="connsiteY12" fmla="*/ 330750 h 4873526"/>
              <a:gd name="connsiteX13" fmla="*/ 1068619 w 2264421"/>
              <a:gd name="connsiteY13" fmla="*/ 356730 h 4873526"/>
              <a:gd name="connsiteX14" fmla="*/ 1080342 w 2264421"/>
              <a:gd name="connsiteY14" fmla="*/ 552114 h 4873526"/>
              <a:gd name="connsiteX15" fmla="*/ 1181942 w 2264421"/>
              <a:gd name="connsiteY15" fmla="*/ 524761 h 4873526"/>
              <a:gd name="connsiteX16" fmla="*/ 1256188 w 2264421"/>
              <a:gd name="connsiteY16" fmla="*/ 665438 h 4873526"/>
              <a:gd name="connsiteX17" fmla="*/ 1279634 w 2264421"/>
              <a:gd name="connsiteY17" fmla="*/ 563838 h 4873526"/>
              <a:gd name="connsiteX18" fmla="*/ 1326526 w 2264421"/>
              <a:gd name="connsiteY18" fmla="*/ 673254 h 4873526"/>
              <a:gd name="connsiteX19" fmla="*/ 1432034 w 2264421"/>
              <a:gd name="connsiteY19" fmla="*/ 540392 h 4873526"/>
              <a:gd name="connsiteX20" fmla="*/ 1451572 w 2264421"/>
              <a:gd name="connsiteY20" fmla="*/ 391900 h 4873526"/>
              <a:gd name="connsiteX21" fmla="*/ 1557080 w 2264421"/>
              <a:gd name="connsiteY21" fmla="*/ 509131 h 4873526"/>
              <a:gd name="connsiteX22" fmla="*/ 1622604 w 2264421"/>
              <a:gd name="connsiteY22" fmla="*/ 506755 h 4873526"/>
              <a:gd name="connsiteX23" fmla="*/ 1740742 w 2264421"/>
              <a:gd name="connsiteY23" fmla="*/ 540392 h 4873526"/>
              <a:gd name="connsiteX24" fmla="*/ 1760280 w 2264421"/>
              <a:gd name="connsiteY24" fmla="*/ 688885 h 4873526"/>
              <a:gd name="connsiteX25" fmla="*/ 1846249 w 2264421"/>
              <a:gd name="connsiteY25" fmla="*/ 563839 h 4873526"/>
              <a:gd name="connsiteX26" fmla="*/ 1862462 w 2264421"/>
              <a:gd name="connsiteY26" fmla="*/ 666970 h 4873526"/>
              <a:gd name="connsiteX27" fmla="*/ 1928311 w 2264421"/>
              <a:gd name="connsiteY27" fmla="*/ 813931 h 4873526"/>
              <a:gd name="connsiteX28" fmla="*/ 1889234 w 2264421"/>
              <a:gd name="connsiteY28" fmla="*/ 923346 h 4873526"/>
              <a:gd name="connsiteX29" fmla="*/ 1889234 w 2264421"/>
              <a:gd name="connsiteY29" fmla="*/ 1146085 h 4873526"/>
              <a:gd name="connsiteX30" fmla="*/ 1916588 w 2264421"/>
              <a:gd name="connsiteY30" fmla="*/ 966331 h 4873526"/>
              <a:gd name="connsiteX31" fmla="*/ 2026003 w 2264421"/>
              <a:gd name="connsiteY31" fmla="*/ 919439 h 4873526"/>
              <a:gd name="connsiteX32" fmla="*/ 2022096 w 2264421"/>
              <a:gd name="connsiteY32" fmla="*/ 1021039 h 4873526"/>
              <a:gd name="connsiteX33" fmla="*/ 2119788 w 2264421"/>
              <a:gd name="connsiteY33" fmla="*/ 907715 h 4873526"/>
              <a:gd name="connsiteX34" fmla="*/ 2131511 w 2264421"/>
              <a:gd name="connsiteY34" fmla="*/ 1001500 h 4873526"/>
              <a:gd name="connsiteX35" fmla="*/ 2174496 w 2264421"/>
              <a:gd name="connsiteY35" fmla="*/ 1067931 h 4873526"/>
              <a:gd name="connsiteX36" fmla="*/ 2123696 w 2264421"/>
              <a:gd name="connsiteY36" fmla="*/ 1107008 h 4873526"/>
              <a:gd name="connsiteX37" fmla="*/ 2115880 w 2264421"/>
              <a:gd name="connsiteY37" fmla="*/ 1443069 h 4873526"/>
              <a:gd name="connsiteX38" fmla="*/ 2182310 w 2264421"/>
              <a:gd name="connsiteY38" fmla="*/ 1329746 h 4873526"/>
              <a:gd name="connsiteX39" fmla="*/ 2201848 w 2264421"/>
              <a:gd name="connsiteY39" fmla="*/ 1607192 h 4873526"/>
              <a:gd name="connsiteX40" fmla="*/ 2264371 w 2264421"/>
              <a:gd name="connsiteY40" fmla="*/ 1657992 h 4873526"/>
              <a:gd name="connsiteX41" fmla="*/ 2240925 w 2264421"/>
              <a:gd name="connsiteY41" fmla="*/ 2318392 h 4873526"/>
              <a:gd name="connsiteX42" fmla="*/ 2115879 w 2264421"/>
              <a:gd name="connsiteY42" fmla="*/ 2627100 h 4873526"/>
              <a:gd name="connsiteX43" fmla="*/ 2068988 w 2264421"/>
              <a:gd name="connsiteY43" fmla="*/ 3037408 h 4873526"/>
              <a:gd name="connsiteX44" fmla="*/ 2049449 w 2264421"/>
              <a:gd name="connsiteY44" fmla="*/ 3475069 h 4873526"/>
              <a:gd name="connsiteX45" fmla="*/ 2014280 w 2264421"/>
              <a:gd name="connsiteY45" fmla="*/ 3564946 h 4873526"/>
              <a:gd name="connsiteX46" fmla="*/ 2057266 w 2264421"/>
              <a:gd name="connsiteY46" fmla="*/ 3650915 h 4873526"/>
              <a:gd name="connsiteX47" fmla="*/ 2022097 w 2264421"/>
              <a:gd name="connsiteY47" fmla="*/ 3740792 h 4873526"/>
              <a:gd name="connsiteX48" fmla="*/ 2022097 w 2264421"/>
              <a:gd name="connsiteY48" fmla="*/ 4037777 h 4873526"/>
              <a:gd name="connsiteX49" fmla="*/ 1959573 w 2264421"/>
              <a:gd name="connsiteY49" fmla="*/ 3740792 h 4873526"/>
              <a:gd name="connsiteX50" fmla="*/ 1873604 w 2264421"/>
              <a:gd name="connsiteY50" fmla="*/ 3803315 h 4873526"/>
              <a:gd name="connsiteX51" fmla="*/ 1869697 w 2264421"/>
              <a:gd name="connsiteY51" fmla="*/ 4229254 h 4873526"/>
              <a:gd name="connsiteX52" fmla="*/ 1818898 w 2264421"/>
              <a:gd name="connsiteY52" fmla="*/ 4115931 h 4873526"/>
              <a:gd name="connsiteX53" fmla="*/ 1818898 w 2264421"/>
              <a:gd name="connsiteY53" fmla="*/ 4455900 h 4873526"/>
              <a:gd name="connsiteX54" fmla="*/ 1752468 w 2264421"/>
              <a:gd name="connsiteY54" fmla="*/ 4006516 h 4873526"/>
              <a:gd name="connsiteX55" fmla="*/ 1607883 w 2264421"/>
              <a:gd name="connsiteY55" fmla="*/ 3412547 h 4873526"/>
              <a:gd name="connsiteX56" fmla="*/ 1768099 w 2264421"/>
              <a:gd name="connsiteY56" fmla="*/ 4811500 h 4873526"/>
              <a:gd name="connsiteX57" fmla="*/ 1420315 w 2264421"/>
              <a:gd name="connsiteY57" fmla="*/ 3662639 h 4873526"/>
              <a:gd name="connsiteX58" fmla="*/ 1412500 w 2264421"/>
              <a:gd name="connsiteY58" fmla="*/ 4409008 h 4873526"/>
              <a:gd name="connsiteX59" fmla="*/ 1342161 w 2264421"/>
              <a:gd name="connsiteY59" fmla="*/ 4158915 h 4873526"/>
              <a:gd name="connsiteX60" fmla="*/ 1342160 w 2264421"/>
              <a:gd name="connsiteY60" fmla="*/ 4573131 h 4873526"/>
              <a:gd name="connsiteX61" fmla="*/ 1181946 w 2264421"/>
              <a:gd name="connsiteY61" fmla="*/ 4276146 h 4873526"/>
              <a:gd name="connsiteX62" fmla="*/ 1045176 w 2264421"/>
              <a:gd name="connsiteY62" fmla="*/ 3967439 h 4873526"/>
              <a:gd name="connsiteX63" fmla="*/ 982653 w 2264421"/>
              <a:gd name="connsiteY63" fmla="*/ 4014331 h 4873526"/>
              <a:gd name="connsiteX64" fmla="*/ 978746 w 2264421"/>
              <a:gd name="connsiteY64" fmla="*/ 4112022 h 4873526"/>
              <a:gd name="connsiteX65" fmla="*/ 897548 w 2264421"/>
              <a:gd name="connsiteY65" fmla="*/ 4098168 h 4873526"/>
              <a:gd name="connsiteX66" fmla="*/ 836293 w 2264421"/>
              <a:gd name="connsiteY66" fmla="*/ 3944094 h 4873526"/>
              <a:gd name="connsiteX67" fmla="*/ 770978 w 2264421"/>
              <a:gd name="connsiteY67" fmla="*/ 4330042 h 4873526"/>
              <a:gd name="connsiteX68" fmla="*/ 687851 w 2264421"/>
              <a:gd name="connsiteY68" fmla="*/ 3997534 h 4873526"/>
              <a:gd name="connsiteX69" fmla="*/ 616599 w 2264421"/>
              <a:gd name="connsiteY69" fmla="*/ 4377544 h 4873526"/>
              <a:gd name="connsiteX70" fmla="*/ 449113 w 2264421"/>
              <a:gd name="connsiteY70" fmla="*/ 4267544 h 4873526"/>
              <a:gd name="connsiteX71" fmla="*/ 271836 w 2264421"/>
              <a:gd name="connsiteY71" fmla="*/ 2809875 h 4873526"/>
              <a:gd name="connsiteX72" fmla="*/ 296738 w 2264421"/>
              <a:gd name="connsiteY72" fmla="*/ 4002049 h 4873526"/>
              <a:gd name="connsiteX73" fmla="*/ 199413 w 2264421"/>
              <a:gd name="connsiteY73" fmla="*/ 2642951 h 4873526"/>
              <a:gd name="connsiteX74" fmla="*/ 141200 w 2264421"/>
              <a:gd name="connsiteY74" fmla="*/ 2935191 h 4873526"/>
              <a:gd name="connsiteX75" fmla="*/ 77048 w 2264421"/>
              <a:gd name="connsiteY75" fmla="*/ 2595450 h 4873526"/>
              <a:gd name="connsiteX76" fmla="*/ 21288 w 2264421"/>
              <a:gd name="connsiteY76" fmla="*/ 2802642 h 4873526"/>
              <a:gd name="connsiteX77" fmla="*/ 52521 w 2264421"/>
              <a:gd name="connsiteY77" fmla="*/ 2044043 h 4873526"/>
              <a:gd name="connsiteX78" fmla="*/ 117443 w 2264421"/>
              <a:gd name="connsiteY78"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8772 w 2264421"/>
              <a:gd name="connsiteY6" fmla="*/ 278576 h 4873526"/>
              <a:gd name="connsiteX7" fmla="*/ 637087 w 2264421"/>
              <a:gd name="connsiteY7" fmla="*/ 534109 h 4873526"/>
              <a:gd name="connsiteX8" fmla="*/ 716926 w 2264421"/>
              <a:gd name="connsiteY8" fmla="*/ 286391 h 4873526"/>
              <a:gd name="connsiteX9" fmla="*/ 771634 w 2264421"/>
              <a:gd name="connsiteY9" fmla="*/ 352822 h 4873526"/>
              <a:gd name="connsiteX10" fmla="*/ 822434 w 2264421"/>
              <a:gd name="connsiteY10" fmla="*/ 219961 h 4873526"/>
              <a:gd name="connsiteX11" fmla="*/ 884957 w 2264421"/>
              <a:gd name="connsiteY11" fmla="*/ 286391 h 4873526"/>
              <a:gd name="connsiteX12" fmla="*/ 1049080 w 2264421"/>
              <a:gd name="connsiteY12" fmla="*/ 1130 h 4873526"/>
              <a:gd name="connsiteX13" fmla="*/ 1008708 w 2264421"/>
              <a:gd name="connsiteY13" fmla="*/ 330750 h 4873526"/>
              <a:gd name="connsiteX14" fmla="*/ 1068619 w 2264421"/>
              <a:gd name="connsiteY14" fmla="*/ 356730 h 4873526"/>
              <a:gd name="connsiteX15" fmla="*/ 1080342 w 2264421"/>
              <a:gd name="connsiteY15" fmla="*/ 552114 h 4873526"/>
              <a:gd name="connsiteX16" fmla="*/ 1181942 w 2264421"/>
              <a:gd name="connsiteY16" fmla="*/ 524761 h 4873526"/>
              <a:gd name="connsiteX17" fmla="*/ 1256188 w 2264421"/>
              <a:gd name="connsiteY17" fmla="*/ 665438 h 4873526"/>
              <a:gd name="connsiteX18" fmla="*/ 1279634 w 2264421"/>
              <a:gd name="connsiteY18" fmla="*/ 563838 h 4873526"/>
              <a:gd name="connsiteX19" fmla="*/ 1326526 w 2264421"/>
              <a:gd name="connsiteY19" fmla="*/ 673254 h 4873526"/>
              <a:gd name="connsiteX20" fmla="*/ 1432034 w 2264421"/>
              <a:gd name="connsiteY20" fmla="*/ 540392 h 4873526"/>
              <a:gd name="connsiteX21" fmla="*/ 1451572 w 2264421"/>
              <a:gd name="connsiteY21" fmla="*/ 391900 h 4873526"/>
              <a:gd name="connsiteX22" fmla="*/ 1557080 w 2264421"/>
              <a:gd name="connsiteY22" fmla="*/ 509131 h 4873526"/>
              <a:gd name="connsiteX23" fmla="*/ 1622604 w 2264421"/>
              <a:gd name="connsiteY23" fmla="*/ 506755 h 4873526"/>
              <a:gd name="connsiteX24" fmla="*/ 1740742 w 2264421"/>
              <a:gd name="connsiteY24" fmla="*/ 540392 h 4873526"/>
              <a:gd name="connsiteX25" fmla="*/ 1760280 w 2264421"/>
              <a:gd name="connsiteY25" fmla="*/ 688885 h 4873526"/>
              <a:gd name="connsiteX26" fmla="*/ 1846249 w 2264421"/>
              <a:gd name="connsiteY26" fmla="*/ 563839 h 4873526"/>
              <a:gd name="connsiteX27" fmla="*/ 1862462 w 2264421"/>
              <a:gd name="connsiteY27" fmla="*/ 666970 h 4873526"/>
              <a:gd name="connsiteX28" fmla="*/ 1928311 w 2264421"/>
              <a:gd name="connsiteY28" fmla="*/ 813931 h 4873526"/>
              <a:gd name="connsiteX29" fmla="*/ 1889234 w 2264421"/>
              <a:gd name="connsiteY29" fmla="*/ 923346 h 4873526"/>
              <a:gd name="connsiteX30" fmla="*/ 1889234 w 2264421"/>
              <a:gd name="connsiteY30" fmla="*/ 1146085 h 4873526"/>
              <a:gd name="connsiteX31" fmla="*/ 1916588 w 2264421"/>
              <a:gd name="connsiteY31" fmla="*/ 966331 h 4873526"/>
              <a:gd name="connsiteX32" fmla="*/ 2026003 w 2264421"/>
              <a:gd name="connsiteY32" fmla="*/ 919439 h 4873526"/>
              <a:gd name="connsiteX33" fmla="*/ 2022096 w 2264421"/>
              <a:gd name="connsiteY33" fmla="*/ 1021039 h 4873526"/>
              <a:gd name="connsiteX34" fmla="*/ 2119788 w 2264421"/>
              <a:gd name="connsiteY34" fmla="*/ 907715 h 4873526"/>
              <a:gd name="connsiteX35" fmla="*/ 2131511 w 2264421"/>
              <a:gd name="connsiteY35" fmla="*/ 1001500 h 4873526"/>
              <a:gd name="connsiteX36" fmla="*/ 2174496 w 2264421"/>
              <a:gd name="connsiteY36" fmla="*/ 1067931 h 4873526"/>
              <a:gd name="connsiteX37" fmla="*/ 2123696 w 2264421"/>
              <a:gd name="connsiteY37" fmla="*/ 1107008 h 4873526"/>
              <a:gd name="connsiteX38" fmla="*/ 2115880 w 2264421"/>
              <a:gd name="connsiteY38" fmla="*/ 1443069 h 4873526"/>
              <a:gd name="connsiteX39" fmla="*/ 2182310 w 2264421"/>
              <a:gd name="connsiteY39" fmla="*/ 1329746 h 4873526"/>
              <a:gd name="connsiteX40" fmla="*/ 2201848 w 2264421"/>
              <a:gd name="connsiteY40" fmla="*/ 1607192 h 4873526"/>
              <a:gd name="connsiteX41" fmla="*/ 2264371 w 2264421"/>
              <a:gd name="connsiteY41" fmla="*/ 1657992 h 4873526"/>
              <a:gd name="connsiteX42" fmla="*/ 2240925 w 2264421"/>
              <a:gd name="connsiteY42" fmla="*/ 2318392 h 4873526"/>
              <a:gd name="connsiteX43" fmla="*/ 2115879 w 2264421"/>
              <a:gd name="connsiteY43" fmla="*/ 2627100 h 4873526"/>
              <a:gd name="connsiteX44" fmla="*/ 2068988 w 2264421"/>
              <a:gd name="connsiteY44" fmla="*/ 3037408 h 4873526"/>
              <a:gd name="connsiteX45" fmla="*/ 2049449 w 2264421"/>
              <a:gd name="connsiteY45" fmla="*/ 3475069 h 4873526"/>
              <a:gd name="connsiteX46" fmla="*/ 2014280 w 2264421"/>
              <a:gd name="connsiteY46" fmla="*/ 3564946 h 4873526"/>
              <a:gd name="connsiteX47" fmla="*/ 2057266 w 2264421"/>
              <a:gd name="connsiteY47" fmla="*/ 3650915 h 4873526"/>
              <a:gd name="connsiteX48" fmla="*/ 2022097 w 2264421"/>
              <a:gd name="connsiteY48" fmla="*/ 3740792 h 4873526"/>
              <a:gd name="connsiteX49" fmla="*/ 2022097 w 2264421"/>
              <a:gd name="connsiteY49" fmla="*/ 4037777 h 4873526"/>
              <a:gd name="connsiteX50" fmla="*/ 1959573 w 2264421"/>
              <a:gd name="connsiteY50" fmla="*/ 3740792 h 4873526"/>
              <a:gd name="connsiteX51" fmla="*/ 1873604 w 2264421"/>
              <a:gd name="connsiteY51" fmla="*/ 3803315 h 4873526"/>
              <a:gd name="connsiteX52" fmla="*/ 1869697 w 2264421"/>
              <a:gd name="connsiteY52" fmla="*/ 4229254 h 4873526"/>
              <a:gd name="connsiteX53" fmla="*/ 1818898 w 2264421"/>
              <a:gd name="connsiteY53" fmla="*/ 4115931 h 4873526"/>
              <a:gd name="connsiteX54" fmla="*/ 1818898 w 2264421"/>
              <a:gd name="connsiteY54" fmla="*/ 4455900 h 4873526"/>
              <a:gd name="connsiteX55" fmla="*/ 1752468 w 2264421"/>
              <a:gd name="connsiteY55" fmla="*/ 4006516 h 4873526"/>
              <a:gd name="connsiteX56" fmla="*/ 1607883 w 2264421"/>
              <a:gd name="connsiteY56" fmla="*/ 3412547 h 4873526"/>
              <a:gd name="connsiteX57" fmla="*/ 1768099 w 2264421"/>
              <a:gd name="connsiteY57" fmla="*/ 4811500 h 4873526"/>
              <a:gd name="connsiteX58" fmla="*/ 1420315 w 2264421"/>
              <a:gd name="connsiteY58" fmla="*/ 3662639 h 4873526"/>
              <a:gd name="connsiteX59" fmla="*/ 1412500 w 2264421"/>
              <a:gd name="connsiteY59" fmla="*/ 4409008 h 4873526"/>
              <a:gd name="connsiteX60" fmla="*/ 1342161 w 2264421"/>
              <a:gd name="connsiteY60" fmla="*/ 4158915 h 4873526"/>
              <a:gd name="connsiteX61" fmla="*/ 1342160 w 2264421"/>
              <a:gd name="connsiteY61" fmla="*/ 4573131 h 4873526"/>
              <a:gd name="connsiteX62" fmla="*/ 1181946 w 2264421"/>
              <a:gd name="connsiteY62" fmla="*/ 4276146 h 4873526"/>
              <a:gd name="connsiteX63" fmla="*/ 1045176 w 2264421"/>
              <a:gd name="connsiteY63" fmla="*/ 3967439 h 4873526"/>
              <a:gd name="connsiteX64" fmla="*/ 982653 w 2264421"/>
              <a:gd name="connsiteY64" fmla="*/ 4014331 h 4873526"/>
              <a:gd name="connsiteX65" fmla="*/ 978746 w 2264421"/>
              <a:gd name="connsiteY65" fmla="*/ 4112022 h 4873526"/>
              <a:gd name="connsiteX66" fmla="*/ 897548 w 2264421"/>
              <a:gd name="connsiteY66" fmla="*/ 4098168 h 4873526"/>
              <a:gd name="connsiteX67" fmla="*/ 836293 w 2264421"/>
              <a:gd name="connsiteY67" fmla="*/ 3944094 h 4873526"/>
              <a:gd name="connsiteX68" fmla="*/ 770978 w 2264421"/>
              <a:gd name="connsiteY68" fmla="*/ 4330042 h 4873526"/>
              <a:gd name="connsiteX69" fmla="*/ 687851 w 2264421"/>
              <a:gd name="connsiteY69" fmla="*/ 3997534 h 4873526"/>
              <a:gd name="connsiteX70" fmla="*/ 616599 w 2264421"/>
              <a:gd name="connsiteY70" fmla="*/ 4377544 h 4873526"/>
              <a:gd name="connsiteX71" fmla="*/ 449113 w 2264421"/>
              <a:gd name="connsiteY71" fmla="*/ 4267544 h 4873526"/>
              <a:gd name="connsiteX72" fmla="*/ 271836 w 2264421"/>
              <a:gd name="connsiteY72" fmla="*/ 2809875 h 4873526"/>
              <a:gd name="connsiteX73" fmla="*/ 296738 w 2264421"/>
              <a:gd name="connsiteY73" fmla="*/ 4002049 h 4873526"/>
              <a:gd name="connsiteX74" fmla="*/ 199413 w 2264421"/>
              <a:gd name="connsiteY74" fmla="*/ 2642951 h 4873526"/>
              <a:gd name="connsiteX75" fmla="*/ 141200 w 2264421"/>
              <a:gd name="connsiteY75" fmla="*/ 2935191 h 4873526"/>
              <a:gd name="connsiteX76" fmla="*/ 77048 w 2264421"/>
              <a:gd name="connsiteY76" fmla="*/ 2595450 h 4873526"/>
              <a:gd name="connsiteX77" fmla="*/ 21288 w 2264421"/>
              <a:gd name="connsiteY77" fmla="*/ 2802642 h 4873526"/>
              <a:gd name="connsiteX78" fmla="*/ 52521 w 2264421"/>
              <a:gd name="connsiteY78" fmla="*/ 2044043 h 4873526"/>
              <a:gd name="connsiteX79" fmla="*/ 117443 w 2264421"/>
              <a:gd name="connsiteY79"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552803 w 2264421"/>
              <a:gd name="connsiteY6" fmla="*/ 298114 h 4873526"/>
              <a:gd name="connsiteX7" fmla="*/ 638772 w 2264421"/>
              <a:gd name="connsiteY7" fmla="*/ 278576 h 4873526"/>
              <a:gd name="connsiteX8" fmla="*/ 637087 w 2264421"/>
              <a:gd name="connsiteY8" fmla="*/ 534109 h 4873526"/>
              <a:gd name="connsiteX9" fmla="*/ 716926 w 2264421"/>
              <a:gd name="connsiteY9" fmla="*/ 286391 h 4873526"/>
              <a:gd name="connsiteX10" fmla="*/ 771634 w 2264421"/>
              <a:gd name="connsiteY10" fmla="*/ 352822 h 4873526"/>
              <a:gd name="connsiteX11" fmla="*/ 822434 w 2264421"/>
              <a:gd name="connsiteY11" fmla="*/ 219961 h 4873526"/>
              <a:gd name="connsiteX12" fmla="*/ 884957 w 2264421"/>
              <a:gd name="connsiteY12" fmla="*/ 286391 h 4873526"/>
              <a:gd name="connsiteX13" fmla="*/ 1049080 w 2264421"/>
              <a:gd name="connsiteY13" fmla="*/ 1130 h 4873526"/>
              <a:gd name="connsiteX14" fmla="*/ 1008708 w 2264421"/>
              <a:gd name="connsiteY14" fmla="*/ 330750 h 4873526"/>
              <a:gd name="connsiteX15" fmla="*/ 1068619 w 2264421"/>
              <a:gd name="connsiteY15" fmla="*/ 356730 h 4873526"/>
              <a:gd name="connsiteX16" fmla="*/ 1080342 w 2264421"/>
              <a:gd name="connsiteY16" fmla="*/ 552114 h 4873526"/>
              <a:gd name="connsiteX17" fmla="*/ 1181942 w 2264421"/>
              <a:gd name="connsiteY17" fmla="*/ 524761 h 4873526"/>
              <a:gd name="connsiteX18" fmla="*/ 1256188 w 2264421"/>
              <a:gd name="connsiteY18" fmla="*/ 665438 h 4873526"/>
              <a:gd name="connsiteX19" fmla="*/ 1279634 w 2264421"/>
              <a:gd name="connsiteY19" fmla="*/ 563838 h 4873526"/>
              <a:gd name="connsiteX20" fmla="*/ 1326526 w 2264421"/>
              <a:gd name="connsiteY20" fmla="*/ 673254 h 4873526"/>
              <a:gd name="connsiteX21" fmla="*/ 1432034 w 2264421"/>
              <a:gd name="connsiteY21" fmla="*/ 540392 h 4873526"/>
              <a:gd name="connsiteX22" fmla="*/ 1451572 w 2264421"/>
              <a:gd name="connsiteY22" fmla="*/ 391900 h 4873526"/>
              <a:gd name="connsiteX23" fmla="*/ 1557080 w 2264421"/>
              <a:gd name="connsiteY23" fmla="*/ 509131 h 4873526"/>
              <a:gd name="connsiteX24" fmla="*/ 1622604 w 2264421"/>
              <a:gd name="connsiteY24" fmla="*/ 506755 h 4873526"/>
              <a:gd name="connsiteX25" fmla="*/ 1740742 w 2264421"/>
              <a:gd name="connsiteY25" fmla="*/ 540392 h 4873526"/>
              <a:gd name="connsiteX26" fmla="*/ 1760280 w 2264421"/>
              <a:gd name="connsiteY26" fmla="*/ 688885 h 4873526"/>
              <a:gd name="connsiteX27" fmla="*/ 1846249 w 2264421"/>
              <a:gd name="connsiteY27" fmla="*/ 563839 h 4873526"/>
              <a:gd name="connsiteX28" fmla="*/ 1862462 w 2264421"/>
              <a:gd name="connsiteY28" fmla="*/ 666970 h 4873526"/>
              <a:gd name="connsiteX29" fmla="*/ 1928311 w 2264421"/>
              <a:gd name="connsiteY29" fmla="*/ 813931 h 4873526"/>
              <a:gd name="connsiteX30" fmla="*/ 1889234 w 2264421"/>
              <a:gd name="connsiteY30" fmla="*/ 923346 h 4873526"/>
              <a:gd name="connsiteX31" fmla="*/ 1889234 w 2264421"/>
              <a:gd name="connsiteY31" fmla="*/ 1146085 h 4873526"/>
              <a:gd name="connsiteX32" fmla="*/ 1916588 w 2264421"/>
              <a:gd name="connsiteY32" fmla="*/ 966331 h 4873526"/>
              <a:gd name="connsiteX33" fmla="*/ 2026003 w 2264421"/>
              <a:gd name="connsiteY33" fmla="*/ 919439 h 4873526"/>
              <a:gd name="connsiteX34" fmla="*/ 2022096 w 2264421"/>
              <a:gd name="connsiteY34" fmla="*/ 1021039 h 4873526"/>
              <a:gd name="connsiteX35" fmla="*/ 2119788 w 2264421"/>
              <a:gd name="connsiteY35" fmla="*/ 907715 h 4873526"/>
              <a:gd name="connsiteX36" fmla="*/ 2131511 w 2264421"/>
              <a:gd name="connsiteY36" fmla="*/ 1001500 h 4873526"/>
              <a:gd name="connsiteX37" fmla="*/ 2174496 w 2264421"/>
              <a:gd name="connsiteY37" fmla="*/ 1067931 h 4873526"/>
              <a:gd name="connsiteX38" fmla="*/ 2123696 w 2264421"/>
              <a:gd name="connsiteY38" fmla="*/ 1107008 h 4873526"/>
              <a:gd name="connsiteX39" fmla="*/ 2115880 w 2264421"/>
              <a:gd name="connsiteY39" fmla="*/ 1443069 h 4873526"/>
              <a:gd name="connsiteX40" fmla="*/ 2182310 w 2264421"/>
              <a:gd name="connsiteY40" fmla="*/ 1329746 h 4873526"/>
              <a:gd name="connsiteX41" fmla="*/ 2201848 w 2264421"/>
              <a:gd name="connsiteY41" fmla="*/ 1607192 h 4873526"/>
              <a:gd name="connsiteX42" fmla="*/ 2264371 w 2264421"/>
              <a:gd name="connsiteY42" fmla="*/ 1657992 h 4873526"/>
              <a:gd name="connsiteX43" fmla="*/ 2240925 w 2264421"/>
              <a:gd name="connsiteY43" fmla="*/ 2318392 h 4873526"/>
              <a:gd name="connsiteX44" fmla="*/ 2115879 w 2264421"/>
              <a:gd name="connsiteY44" fmla="*/ 2627100 h 4873526"/>
              <a:gd name="connsiteX45" fmla="*/ 2068988 w 2264421"/>
              <a:gd name="connsiteY45" fmla="*/ 3037408 h 4873526"/>
              <a:gd name="connsiteX46" fmla="*/ 2049449 w 2264421"/>
              <a:gd name="connsiteY46" fmla="*/ 3475069 h 4873526"/>
              <a:gd name="connsiteX47" fmla="*/ 2014280 w 2264421"/>
              <a:gd name="connsiteY47" fmla="*/ 3564946 h 4873526"/>
              <a:gd name="connsiteX48" fmla="*/ 2057266 w 2264421"/>
              <a:gd name="connsiteY48" fmla="*/ 3650915 h 4873526"/>
              <a:gd name="connsiteX49" fmla="*/ 2022097 w 2264421"/>
              <a:gd name="connsiteY49" fmla="*/ 3740792 h 4873526"/>
              <a:gd name="connsiteX50" fmla="*/ 2022097 w 2264421"/>
              <a:gd name="connsiteY50" fmla="*/ 4037777 h 4873526"/>
              <a:gd name="connsiteX51" fmla="*/ 1959573 w 2264421"/>
              <a:gd name="connsiteY51" fmla="*/ 3740792 h 4873526"/>
              <a:gd name="connsiteX52" fmla="*/ 1873604 w 2264421"/>
              <a:gd name="connsiteY52" fmla="*/ 3803315 h 4873526"/>
              <a:gd name="connsiteX53" fmla="*/ 1869697 w 2264421"/>
              <a:gd name="connsiteY53" fmla="*/ 4229254 h 4873526"/>
              <a:gd name="connsiteX54" fmla="*/ 1818898 w 2264421"/>
              <a:gd name="connsiteY54" fmla="*/ 4115931 h 4873526"/>
              <a:gd name="connsiteX55" fmla="*/ 1818898 w 2264421"/>
              <a:gd name="connsiteY55" fmla="*/ 4455900 h 4873526"/>
              <a:gd name="connsiteX56" fmla="*/ 1752468 w 2264421"/>
              <a:gd name="connsiteY56" fmla="*/ 4006516 h 4873526"/>
              <a:gd name="connsiteX57" fmla="*/ 1607883 w 2264421"/>
              <a:gd name="connsiteY57" fmla="*/ 3412547 h 4873526"/>
              <a:gd name="connsiteX58" fmla="*/ 1768099 w 2264421"/>
              <a:gd name="connsiteY58" fmla="*/ 4811500 h 4873526"/>
              <a:gd name="connsiteX59" fmla="*/ 1420315 w 2264421"/>
              <a:gd name="connsiteY59" fmla="*/ 3662639 h 4873526"/>
              <a:gd name="connsiteX60" fmla="*/ 1412500 w 2264421"/>
              <a:gd name="connsiteY60" fmla="*/ 4409008 h 4873526"/>
              <a:gd name="connsiteX61" fmla="*/ 1342161 w 2264421"/>
              <a:gd name="connsiteY61" fmla="*/ 4158915 h 4873526"/>
              <a:gd name="connsiteX62" fmla="*/ 1342160 w 2264421"/>
              <a:gd name="connsiteY62" fmla="*/ 4573131 h 4873526"/>
              <a:gd name="connsiteX63" fmla="*/ 1181946 w 2264421"/>
              <a:gd name="connsiteY63" fmla="*/ 4276146 h 4873526"/>
              <a:gd name="connsiteX64" fmla="*/ 1045176 w 2264421"/>
              <a:gd name="connsiteY64" fmla="*/ 3967439 h 4873526"/>
              <a:gd name="connsiteX65" fmla="*/ 982653 w 2264421"/>
              <a:gd name="connsiteY65" fmla="*/ 4014331 h 4873526"/>
              <a:gd name="connsiteX66" fmla="*/ 978746 w 2264421"/>
              <a:gd name="connsiteY66" fmla="*/ 4112022 h 4873526"/>
              <a:gd name="connsiteX67" fmla="*/ 897548 w 2264421"/>
              <a:gd name="connsiteY67" fmla="*/ 4098168 h 4873526"/>
              <a:gd name="connsiteX68" fmla="*/ 836293 w 2264421"/>
              <a:gd name="connsiteY68" fmla="*/ 3944094 h 4873526"/>
              <a:gd name="connsiteX69" fmla="*/ 770978 w 2264421"/>
              <a:gd name="connsiteY69" fmla="*/ 4330042 h 4873526"/>
              <a:gd name="connsiteX70" fmla="*/ 687851 w 2264421"/>
              <a:gd name="connsiteY70" fmla="*/ 3997534 h 4873526"/>
              <a:gd name="connsiteX71" fmla="*/ 616599 w 2264421"/>
              <a:gd name="connsiteY71" fmla="*/ 4377544 h 4873526"/>
              <a:gd name="connsiteX72" fmla="*/ 449113 w 2264421"/>
              <a:gd name="connsiteY72" fmla="*/ 4267544 h 4873526"/>
              <a:gd name="connsiteX73" fmla="*/ 271836 w 2264421"/>
              <a:gd name="connsiteY73" fmla="*/ 2809875 h 4873526"/>
              <a:gd name="connsiteX74" fmla="*/ 296738 w 2264421"/>
              <a:gd name="connsiteY74" fmla="*/ 4002049 h 4873526"/>
              <a:gd name="connsiteX75" fmla="*/ 199413 w 2264421"/>
              <a:gd name="connsiteY75" fmla="*/ 2642951 h 4873526"/>
              <a:gd name="connsiteX76" fmla="*/ 141200 w 2264421"/>
              <a:gd name="connsiteY76" fmla="*/ 2935191 h 4873526"/>
              <a:gd name="connsiteX77" fmla="*/ 77048 w 2264421"/>
              <a:gd name="connsiteY77" fmla="*/ 2595450 h 4873526"/>
              <a:gd name="connsiteX78" fmla="*/ 21288 w 2264421"/>
              <a:gd name="connsiteY78" fmla="*/ 2802642 h 4873526"/>
              <a:gd name="connsiteX79" fmla="*/ 52521 w 2264421"/>
              <a:gd name="connsiteY79" fmla="*/ 2044043 h 4873526"/>
              <a:gd name="connsiteX80" fmla="*/ 117443 w 2264421"/>
              <a:gd name="connsiteY80"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552803 w 2264421"/>
              <a:gd name="connsiteY7" fmla="*/ 298114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494188 w 2264421"/>
              <a:gd name="connsiteY7" fmla="*/ 286391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494188 w 2264421"/>
              <a:gd name="connsiteY7" fmla="*/ 286391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376957 w 2264421"/>
              <a:gd name="connsiteY6" fmla="*/ 282484 h 4873526"/>
              <a:gd name="connsiteX7" fmla="*/ 443388 w 2264421"/>
              <a:gd name="connsiteY7" fmla="*/ 387991 h 4873526"/>
              <a:gd name="connsiteX8" fmla="*/ 494188 w 2264421"/>
              <a:gd name="connsiteY8" fmla="*/ 286391 h 4873526"/>
              <a:gd name="connsiteX9" fmla="*/ 638772 w 2264421"/>
              <a:gd name="connsiteY9" fmla="*/ 278576 h 4873526"/>
              <a:gd name="connsiteX10" fmla="*/ 637087 w 2264421"/>
              <a:gd name="connsiteY10" fmla="*/ 534109 h 4873526"/>
              <a:gd name="connsiteX11" fmla="*/ 716926 w 2264421"/>
              <a:gd name="connsiteY11" fmla="*/ 286391 h 4873526"/>
              <a:gd name="connsiteX12" fmla="*/ 771634 w 2264421"/>
              <a:gd name="connsiteY12" fmla="*/ 352822 h 4873526"/>
              <a:gd name="connsiteX13" fmla="*/ 822434 w 2264421"/>
              <a:gd name="connsiteY13" fmla="*/ 219961 h 4873526"/>
              <a:gd name="connsiteX14" fmla="*/ 884957 w 2264421"/>
              <a:gd name="connsiteY14" fmla="*/ 286391 h 4873526"/>
              <a:gd name="connsiteX15" fmla="*/ 1049080 w 2264421"/>
              <a:gd name="connsiteY15" fmla="*/ 1130 h 4873526"/>
              <a:gd name="connsiteX16" fmla="*/ 1008708 w 2264421"/>
              <a:gd name="connsiteY16" fmla="*/ 330750 h 4873526"/>
              <a:gd name="connsiteX17" fmla="*/ 1068619 w 2264421"/>
              <a:gd name="connsiteY17" fmla="*/ 356730 h 4873526"/>
              <a:gd name="connsiteX18" fmla="*/ 1080342 w 2264421"/>
              <a:gd name="connsiteY18" fmla="*/ 552114 h 4873526"/>
              <a:gd name="connsiteX19" fmla="*/ 1181942 w 2264421"/>
              <a:gd name="connsiteY19" fmla="*/ 524761 h 4873526"/>
              <a:gd name="connsiteX20" fmla="*/ 1256188 w 2264421"/>
              <a:gd name="connsiteY20" fmla="*/ 665438 h 4873526"/>
              <a:gd name="connsiteX21" fmla="*/ 1279634 w 2264421"/>
              <a:gd name="connsiteY21" fmla="*/ 563838 h 4873526"/>
              <a:gd name="connsiteX22" fmla="*/ 1326526 w 2264421"/>
              <a:gd name="connsiteY22" fmla="*/ 673254 h 4873526"/>
              <a:gd name="connsiteX23" fmla="*/ 1432034 w 2264421"/>
              <a:gd name="connsiteY23" fmla="*/ 540392 h 4873526"/>
              <a:gd name="connsiteX24" fmla="*/ 1451572 w 2264421"/>
              <a:gd name="connsiteY24" fmla="*/ 391900 h 4873526"/>
              <a:gd name="connsiteX25" fmla="*/ 1557080 w 2264421"/>
              <a:gd name="connsiteY25" fmla="*/ 509131 h 4873526"/>
              <a:gd name="connsiteX26" fmla="*/ 1622604 w 2264421"/>
              <a:gd name="connsiteY26" fmla="*/ 506755 h 4873526"/>
              <a:gd name="connsiteX27" fmla="*/ 1740742 w 2264421"/>
              <a:gd name="connsiteY27" fmla="*/ 540392 h 4873526"/>
              <a:gd name="connsiteX28" fmla="*/ 1760280 w 2264421"/>
              <a:gd name="connsiteY28" fmla="*/ 688885 h 4873526"/>
              <a:gd name="connsiteX29" fmla="*/ 1846249 w 2264421"/>
              <a:gd name="connsiteY29" fmla="*/ 563839 h 4873526"/>
              <a:gd name="connsiteX30" fmla="*/ 1862462 w 2264421"/>
              <a:gd name="connsiteY30" fmla="*/ 666970 h 4873526"/>
              <a:gd name="connsiteX31" fmla="*/ 1928311 w 2264421"/>
              <a:gd name="connsiteY31" fmla="*/ 813931 h 4873526"/>
              <a:gd name="connsiteX32" fmla="*/ 1889234 w 2264421"/>
              <a:gd name="connsiteY32" fmla="*/ 923346 h 4873526"/>
              <a:gd name="connsiteX33" fmla="*/ 1889234 w 2264421"/>
              <a:gd name="connsiteY33" fmla="*/ 1146085 h 4873526"/>
              <a:gd name="connsiteX34" fmla="*/ 1916588 w 2264421"/>
              <a:gd name="connsiteY34" fmla="*/ 966331 h 4873526"/>
              <a:gd name="connsiteX35" fmla="*/ 2026003 w 2264421"/>
              <a:gd name="connsiteY35" fmla="*/ 919439 h 4873526"/>
              <a:gd name="connsiteX36" fmla="*/ 2022096 w 2264421"/>
              <a:gd name="connsiteY36" fmla="*/ 1021039 h 4873526"/>
              <a:gd name="connsiteX37" fmla="*/ 2119788 w 2264421"/>
              <a:gd name="connsiteY37" fmla="*/ 907715 h 4873526"/>
              <a:gd name="connsiteX38" fmla="*/ 2131511 w 2264421"/>
              <a:gd name="connsiteY38" fmla="*/ 1001500 h 4873526"/>
              <a:gd name="connsiteX39" fmla="*/ 2174496 w 2264421"/>
              <a:gd name="connsiteY39" fmla="*/ 1067931 h 4873526"/>
              <a:gd name="connsiteX40" fmla="*/ 2123696 w 2264421"/>
              <a:gd name="connsiteY40" fmla="*/ 1107008 h 4873526"/>
              <a:gd name="connsiteX41" fmla="*/ 2115880 w 2264421"/>
              <a:gd name="connsiteY41" fmla="*/ 1443069 h 4873526"/>
              <a:gd name="connsiteX42" fmla="*/ 2182310 w 2264421"/>
              <a:gd name="connsiteY42" fmla="*/ 1329746 h 4873526"/>
              <a:gd name="connsiteX43" fmla="*/ 2201848 w 2264421"/>
              <a:gd name="connsiteY43" fmla="*/ 1607192 h 4873526"/>
              <a:gd name="connsiteX44" fmla="*/ 2264371 w 2264421"/>
              <a:gd name="connsiteY44" fmla="*/ 1657992 h 4873526"/>
              <a:gd name="connsiteX45" fmla="*/ 2240925 w 2264421"/>
              <a:gd name="connsiteY45" fmla="*/ 2318392 h 4873526"/>
              <a:gd name="connsiteX46" fmla="*/ 2115879 w 2264421"/>
              <a:gd name="connsiteY46" fmla="*/ 2627100 h 4873526"/>
              <a:gd name="connsiteX47" fmla="*/ 2068988 w 2264421"/>
              <a:gd name="connsiteY47" fmla="*/ 3037408 h 4873526"/>
              <a:gd name="connsiteX48" fmla="*/ 2049449 w 2264421"/>
              <a:gd name="connsiteY48" fmla="*/ 3475069 h 4873526"/>
              <a:gd name="connsiteX49" fmla="*/ 2014280 w 2264421"/>
              <a:gd name="connsiteY49" fmla="*/ 3564946 h 4873526"/>
              <a:gd name="connsiteX50" fmla="*/ 2057266 w 2264421"/>
              <a:gd name="connsiteY50" fmla="*/ 3650915 h 4873526"/>
              <a:gd name="connsiteX51" fmla="*/ 2022097 w 2264421"/>
              <a:gd name="connsiteY51" fmla="*/ 3740792 h 4873526"/>
              <a:gd name="connsiteX52" fmla="*/ 2022097 w 2264421"/>
              <a:gd name="connsiteY52" fmla="*/ 4037777 h 4873526"/>
              <a:gd name="connsiteX53" fmla="*/ 1959573 w 2264421"/>
              <a:gd name="connsiteY53" fmla="*/ 3740792 h 4873526"/>
              <a:gd name="connsiteX54" fmla="*/ 1873604 w 2264421"/>
              <a:gd name="connsiteY54" fmla="*/ 3803315 h 4873526"/>
              <a:gd name="connsiteX55" fmla="*/ 1869697 w 2264421"/>
              <a:gd name="connsiteY55" fmla="*/ 4229254 h 4873526"/>
              <a:gd name="connsiteX56" fmla="*/ 1818898 w 2264421"/>
              <a:gd name="connsiteY56" fmla="*/ 4115931 h 4873526"/>
              <a:gd name="connsiteX57" fmla="*/ 1818898 w 2264421"/>
              <a:gd name="connsiteY57" fmla="*/ 4455900 h 4873526"/>
              <a:gd name="connsiteX58" fmla="*/ 1752468 w 2264421"/>
              <a:gd name="connsiteY58" fmla="*/ 4006516 h 4873526"/>
              <a:gd name="connsiteX59" fmla="*/ 1607883 w 2264421"/>
              <a:gd name="connsiteY59" fmla="*/ 3412547 h 4873526"/>
              <a:gd name="connsiteX60" fmla="*/ 1768099 w 2264421"/>
              <a:gd name="connsiteY60" fmla="*/ 4811500 h 4873526"/>
              <a:gd name="connsiteX61" fmla="*/ 1420315 w 2264421"/>
              <a:gd name="connsiteY61" fmla="*/ 3662639 h 4873526"/>
              <a:gd name="connsiteX62" fmla="*/ 1412500 w 2264421"/>
              <a:gd name="connsiteY62" fmla="*/ 4409008 h 4873526"/>
              <a:gd name="connsiteX63" fmla="*/ 1342161 w 2264421"/>
              <a:gd name="connsiteY63" fmla="*/ 4158915 h 4873526"/>
              <a:gd name="connsiteX64" fmla="*/ 1342160 w 2264421"/>
              <a:gd name="connsiteY64" fmla="*/ 4573131 h 4873526"/>
              <a:gd name="connsiteX65" fmla="*/ 1181946 w 2264421"/>
              <a:gd name="connsiteY65" fmla="*/ 4276146 h 4873526"/>
              <a:gd name="connsiteX66" fmla="*/ 1045176 w 2264421"/>
              <a:gd name="connsiteY66" fmla="*/ 3967439 h 4873526"/>
              <a:gd name="connsiteX67" fmla="*/ 982653 w 2264421"/>
              <a:gd name="connsiteY67" fmla="*/ 4014331 h 4873526"/>
              <a:gd name="connsiteX68" fmla="*/ 978746 w 2264421"/>
              <a:gd name="connsiteY68" fmla="*/ 4112022 h 4873526"/>
              <a:gd name="connsiteX69" fmla="*/ 897548 w 2264421"/>
              <a:gd name="connsiteY69" fmla="*/ 4098168 h 4873526"/>
              <a:gd name="connsiteX70" fmla="*/ 836293 w 2264421"/>
              <a:gd name="connsiteY70" fmla="*/ 3944094 h 4873526"/>
              <a:gd name="connsiteX71" fmla="*/ 770978 w 2264421"/>
              <a:gd name="connsiteY71" fmla="*/ 4330042 h 4873526"/>
              <a:gd name="connsiteX72" fmla="*/ 687851 w 2264421"/>
              <a:gd name="connsiteY72" fmla="*/ 3997534 h 4873526"/>
              <a:gd name="connsiteX73" fmla="*/ 616599 w 2264421"/>
              <a:gd name="connsiteY73" fmla="*/ 4377544 h 4873526"/>
              <a:gd name="connsiteX74" fmla="*/ 449113 w 2264421"/>
              <a:gd name="connsiteY74" fmla="*/ 4267544 h 4873526"/>
              <a:gd name="connsiteX75" fmla="*/ 271836 w 2264421"/>
              <a:gd name="connsiteY75" fmla="*/ 2809875 h 4873526"/>
              <a:gd name="connsiteX76" fmla="*/ 296738 w 2264421"/>
              <a:gd name="connsiteY76" fmla="*/ 4002049 h 4873526"/>
              <a:gd name="connsiteX77" fmla="*/ 199413 w 2264421"/>
              <a:gd name="connsiteY77" fmla="*/ 2642951 h 4873526"/>
              <a:gd name="connsiteX78" fmla="*/ 141200 w 2264421"/>
              <a:gd name="connsiteY78" fmla="*/ 2935191 h 4873526"/>
              <a:gd name="connsiteX79" fmla="*/ 77048 w 2264421"/>
              <a:gd name="connsiteY79" fmla="*/ 2595450 h 4873526"/>
              <a:gd name="connsiteX80" fmla="*/ 21288 w 2264421"/>
              <a:gd name="connsiteY80" fmla="*/ 2802642 h 4873526"/>
              <a:gd name="connsiteX81" fmla="*/ 52521 w 2264421"/>
              <a:gd name="connsiteY81" fmla="*/ 2044043 h 4873526"/>
              <a:gd name="connsiteX82" fmla="*/ 117443 w 2264421"/>
              <a:gd name="connsiteY82"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275357 w 2264421"/>
              <a:gd name="connsiteY6" fmla="*/ 266853 h 4873526"/>
              <a:gd name="connsiteX7" fmla="*/ 376957 w 2264421"/>
              <a:gd name="connsiteY7" fmla="*/ 282484 h 4873526"/>
              <a:gd name="connsiteX8" fmla="*/ 443388 w 2264421"/>
              <a:gd name="connsiteY8" fmla="*/ 387991 h 4873526"/>
              <a:gd name="connsiteX9" fmla="*/ 494188 w 2264421"/>
              <a:gd name="connsiteY9" fmla="*/ 286391 h 4873526"/>
              <a:gd name="connsiteX10" fmla="*/ 638772 w 2264421"/>
              <a:gd name="connsiteY10" fmla="*/ 278576 h 4873526"/>
              <a:gd name="connsiteX11" fmla="*/ 637087 w 2264421"/>
              <a:gd name="connsiteY11" fmla="*/ 534109 h 4873526"/>
              <a:gd name="connsiteX12" fmla="*/ 716926 w 2264421"/>
              <a:gd name="connsiteY12" fmla="*/ 286391 h 4873526"/>
              <a:gd name="connsiteX13" fmla="*/ 771634 w 2264421"/>
              <a:gd name="connsiteY13" fmla="*/ 352822 h 4873526"/>
              <a:gd name="connsiteX14" fmla="*/ 822434 w 2264421"/>
              <a:gd name="connsiteY14" fmla="*/ 219961 h 4873526"/>
              <a:gd name="connsiteX15" fmla="*/ 884957 w 2264421"/>
              <a:gd name="connsiteY15" fmla="*/ 286391 h 4873526"/>
              <a:gd name="connsiteX16" fmla="*/ 1049080 w 2264421"/>
              <a:gd name="connsiteY16" fmla="*/ 1130 h 4873526"/>
              <a:gd name="connsiteX17" fmla="*/ 1008708 w 2264421"/>
              <a:gd name="connsiteY17" fmla="*/ 330750 h 4873526"/>
              <a:gd name="connsiteX18" fmla="*/ 1068619 w 2264421"/>
              <a:gd name="connsiteY18" fmla="*/ 356730 h 4873526"/>
              <a:gd name="connsiteX19" fmla="*/ 1080342 w 2264421"/>
              <a:gd name="connsiteY19" fmla="*/ 552114 h 4873526"/>
              <a:gd name="connsiteX20" fmla="*/ 1181942 w 2264421"/>
              <a:gd name="connsiteY20" fmla="*/ 524761 h 4873526"/>
              <a:gd name="connsiteX21" fmla="*/ 1256188 w 2264421"/>
              <a:gd name="connsiteY21" fmla="*/ 665438 h 4873526"/>
              <a:gd name="connsiteX22" fmla="*/ 1279634 w 2264421"/>
              <a:gd name="connsiteY22" fmla="*/ 563838 h 4873526"/>
              <a:gd name="connsiteX23" fmla="*/ 1326526 w 2264421"/>
              <a:gd name="connsiteY23" fmla="*/ 673254 h 4873526"/>
              <a:gd name="connsiteX24" fmla="*/ 1432034 w 2264421"/>
              <a:gd name="connsiteY24" fmla="*/ 540392 h 4873526"/>
              <a:gd name="connsiteX25" fmla="*/ 1451572 w 2264421"/>
              <a:gd name="connsiteY25" fmla="*/ 391900 h 4873526"/>
              <a:gd name="connsiteX26" fmla="*/ 1557080 w 2264421"/>
              <a:gd name="connsiteY26" fmla="*/ 509131 h 4873526"/>
              <a:gd name="connsiteX27" fmla="*/ 1622604 w 2264421"/>
              <a:gd name="connsiteY27" fmla="*/ 506755 h 4873526"/>
              <a:gd name="connsiteX28" fmla="*/ 1740742 w 2264421"/>
              <a:gd name="connsiteY28" fmla="*/ 540392 h 4873526"/>
              <a:gd name="connsiteX29" fmla="*/ 1760280 w 2264421"/>
              <a:gd name="connsiteY29" fmla="*/ 688885 h 4873526"/>
              <a:gd name="connsiteX30" fmla="*/ 1846249 w 2264421"/>
              <a:gd name="connsiteY30" fmla="*/ 563839 h 4873526"/>
              <a:gd name="connsiteX31" fmla="*/ 1862462 w 2264421"/>
              <a:gd name="connsiteY31" fmla="*/ 666970 h 4873526"/>
              <a:gd name="connsiteX32" fmla="*/ 1928311 w 2264421"/>
              <a:gd name="connsiteY32" fmla="*/ 813931 h 4873526"/>
              <a:gd name="connsiteX33" fmla="*/ 1889234 w 2264421"/>
              <a:gd name="connsiteY33" fmla="*/ 923346 h 4873526"/>
              <a:gd name="connsiteX34" fmla="*/ 1889234 w 2264421"/>
              <a:gd name="connsiteY34" fmla="*/ 1146085 h 4873526"/>
              <a:gd name="connsiteX35" fmla="*/ 1916588 w 2264421"/>
              <a:gd name="connsiteY35" fmla="*/ 966331 h 4873526"/>
              <a:gd name="connsiteX36" fmla="*/ 2026003 w 2264421"/>
              <a:gd name="connsiteY36" fmla="*/ 919439 h 4873526"/>
              <a:gd name="connsiteX37" fmla="*/ 2022096 w 2264421"/>
              <a:gd name="connsiteY37" fmla="*/ 1021039 h 4873526"/>
              <a:gd name="connsiteX38" fmla="*/ 2119788 w 2264421"/>
              <a:gd name="connsiteY38" fmla="*/ 907715 h 4873526"/>
              <a:gd name="connsiteX39" fmla="*/ 2131511 w 2264421"/>
              <a:gd name="connsiteY39" fmla="*/ 1001500 h 4873526"/>
              <a:gd name="connsiteX40" fmla="*/ 2174496 w 2264421"/>
              <a:gd name="connsiteY40" fmla="*/ 1067931 h 4873526"/>
              <a:gd name="connsiteX41" fmla="*/ 2123696 w 2264421"/>
              <a:gd name="connsiteY41" fmla="*/ 1107008 h 4873526"/>
              <a:gd name="connsiteX42" fmla="*/ 2115880 w 2264421"/>
              <a:gd name="connsiteY42" fmla="*/ 1443069 h 4873526"/>
              <a:gd name="connsiteX43" fmla="*/ 2182310 w 2264421"/>
              <a:gd name="connsiteY43" fmla="*/ 1329746 h 4873526"/>
              <a:gd name="connsiteX44" fmla="*/ 2201848 w 2264421"/>
              <a:gd name="connsiteY44" fmla="*/ 1607192 h 4873526"/>
              <a:gd name="connsiteX45" fmla="*/ 2264371 w 2264421"/>
              <a:gd name="connsiteY45" fmla="*/ 1657992 h 4873526"/>
              <a:gd name="connsiteX46" fmla="*/ 2240925 w 2264421"/>
              <a:gd name="connsiteY46" fmla="*/ 2318392 h 4873526"/>
              <a:gd name="connsiteX47" fmla="*/ 2115879 w 2264421"/>
              <a:gd name="connsiteY47" fmla="*/ 2627100 h 4873526"/>
              <a:gd name="connsiteX48" fmla="*/ 2068988 w 2264421"/>
              <a:gd name="connsiteY48" fmla="*/ 3037408 h 4873526"/>
              <a:gd name="connsiteX49" fmla="*/ 2049449 w 2264421"/>
              <a:gd name="connsiteY49" fmla="*/ 3475069 h 4873526"/>
              <a:gd name="connsiteX50" fmla="*/ 2014280 w 2264421"/>
              <a:gd name="connsiteY50" fmla="*/ 3564946 h 4873526"/>
              <a:gd name="connsiteX51" fmla="*/ 2057266 w 2264421"/>
              <a:gd name="connsiteY51" fmla="*/ 3650915 h 4873526"/>
              <a:gd name="connsiteX52" fmla="*/ 2022097 w 2264421"/>
              <a:gd name="connsiteY52" fmla="*/ 3740792 h 4873526"/>
              <a:gd name="connsiteX53" fmla="*/ 2022097 w 2264421"/>
              <a:gd name="connsiteY53" fmla="*/ 4037777 h 4873526"/>
              <a:gd name="connsiteX54" fmla="*/ 1959573 w 2264421"/>
              <a:gd name="connsiteY54" fmla="*/ 3740792 h 4873526"/>
              <a:gd name="connsiteX55" fmla="*/ 1873604 w 2264421"/>
              <a:gd name="connsiteY55" fmla="*/ 3803315 h 4873526"/>
              <a:gd name="connsiteX56" fmla="*/ 1869697 w 2264421"/>
              <a:gd name="connsiteY56" fmla="*/ 4229254 h 4873526"/>
              <a:gd name="connsiteX57" fmla="*/ 1818898 w 2264421"/>
              <a:gd name="connsiteY57" fmla="*/ 4115931 h 4873526"/>
              <a:gd name="connsiteX58" fmla="*/ 1818898 w 2264421"/>
              <a:gd name="connsiteY58" fmla="*/ 4455900 h 4873526"/>
              <a:gd name="connsiteX59" fmla="*/ 1752468 w 2264421"/>
              <a:gd name="connsiteY59" fmla="*/ 4006516 h 4873526"/>
              <a:gd name="connsiteX60" fmla="*/ 1607883 w 2264421"/>
              <a:gd name="connsiteY60" fmla="*/ 3412547 h 4873526"/>
              <a:gd name="connsiteX61" fmla="*/ 1768099 w 2264421"/>
              <a:gd name="connsiteY61" fmla="*/ 4811500 h 4873526"/>
              <a:gd name="connsiteX62" fmla="*/ 1420315 w 2264421"/>
              <a:gd name="connsiteY62" fmla="*/ 3662639 h 4873526"/>
              <a:gd name="connsiteX63" fmla="*/ 1412500 w 2264421"/>
              <a:gd name="connsiteY63" fmla="*/ 4409008 h 4873526"/>
              <a:gd name="connsiteX64" fmla="*/ 1342161 w 2264421"/>
              <a:gd name="connsiteY64" fmla="*/ 4158915 h 4873526"/>
              <a:gd name="connsiteX65" fmla="*/ 1342160 w 2264421"/>
              <a:gd name="connsiteY65" fmla="*/ 4573131 h 4873526"/>
              <a:gd name="connsiteX66" fmla="*/ 1181946 w 2264421"/>
              <a:gd name="connsiteY66" fmla="*/ 4276146 h 4873526"/>
              <a:gd name="connsiteX67" fmla="*/ 1045176 w 2264421"/>
              <a:gd name="connsiteY67" fmla="*/ 3967439 h 4873526"/>
              <a:gd name="connsiteX68" fmla="*/ 982653 w 2264421"/>
              <a:gd name="connsiteY68" fmla="*/ 4014331 h 4873526"/>
              <a:gd name="connsiteX69" fmla="*/ 978746 w 2264421"/>
              <a:gd name="connsiteY69" fmla="*/ 4112022 h 4873526"/>
              <a:gd name="connsiteX70" fmla="*/ 897548 w 2264421"/>
              <a:gd name="connsiteY70" fmla="*/ 4098168 h 4873526"/>
              <a:gd name="connsiteX71" fmla="*/ 836293 w 2264421"/>
              <a:gd name="connsiteY71" fmla="*/ 3944094 h 4873526"/>
              <a:gd name="connsiteX72" fmla="*/ 770978 w 2264421"/>
              <a:gd name="connsiteY72" fmla="*/ 4330042 h 4873526"/>
              <a:gd name="connsiteX73" fmla="*/ 687851 w 2264421"/>
              <a:gd name="connsiteY73" fmla="*/ 3997534 h 4873526"/>
              <a:gd name="connsiteX74" fmla="*/ 616599 w 2264421"/>
              <a:gd name="connsiteY74" fmla="*/ 4377544 h 4873526"/>
              <a:gd name="connsiteX75" fmla="*/ 449113 w 2264421"/>
              <a:gd name="connsiteY75" fmla="*/ 4267544 h 4873526"/>
              <a:gd name="connsiteX76" fmla="*/ 271836 w 2264421"/>
              <a:gd name="connsiteY76" fmla="*/ 2809875 h 4873526"/>
              <a:gd name="connsiteX77" fmla="*/ 296738 w 2264421"/>
              <a:gd name="connsiteY77" fmla="*/ 4002049 h 4873526"/>
              <a:gd name="connsiteX78" fmla="*/ 199413 w 2264421"/>
              <a:gd name="connsiteY78" fmla="*/ 2642951 h 4873526"/>
              <a:gd name="connsiteX79" fmla="*/ 141200 w 2264421"/>
              <a:gd name="connsiteY79" fmla="*/ 2935191 h 4873526"/>
              <a:gd name="connsiteX80" fmla="*/ 77048 w 2264421"/>
              <a:gd name="connsiteY80" fmla="*/ 2595450 h 4873526"/>
              <a:gd name="connsiteX81" fmla="*/ 21288 w 2264421"/>
              <a:gd name="connsiteY81" fmla="*/ 2802642 h 4873526"/>
              <a:gd name="connsiteX82" fmla="*/ 52521 w 2264421"/>
              <a:gd name="connsiteY82" fmla="*/ 2044043 h 4873526"/>
              <a:gd name="connsiteX83" fmla="*/ 117443 w 2264421"/>
              <a:gd name="connsiteY83"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275357 w 2264421"/>
              <a:gd name="connsiteY6" fmla="*/ 266853 h 4873526"/>
              <a:gd name="connsiteX7" fmla="*/ 376957 w 2264421"/>
              <a:gd name="connsiteY7" fmla="*/ 282484 h 4873526"/>
              <a:gd name="connsiteX8" fmla="*/ 443388 w 2264421"/>
              <a:gd name="connsiteY8" fmla="*/ 387991 h 4873526"/>
              <a:gd name="connsiteX9" fmla="*/ 494188 w 2264421"/>
              <a:gd name="connsiteY9" fmla="*/ 286391 h 4873526"/>
              <a:gd name="connsiteX10" fmla="*/ 638772 w 2264421"/>
              <a:gd name="connsiteY10" fmla="*/ 278576 h 4873526"/>
              <a:gd name="connsiteX11" fmla="*/ 637087 w 2264421"/>
              <a:gd name="connsiteY11" fmla="*/ 534109 h 4873526"/>
              <a:gd name="connsiteX12" fmla="*/ 716926 w 2264421"/>
              <a:gd name="connsiteY12" fmla="*/ 286391 h 4873526"/>
              <a:gd name="connsiteX13" fmla="*/ 771634 w 2264421"/>
              <a:gd name="connsiteY13" fmla="*/ 352822 h 4873526"/>
              <a:gd name="connsiteX14" fmla="*/ 822434 w 2264421"/>
              <a:gd name="connsiteY14" fmla="*/ 219961 h 4873526"/>
              <a:gd name="connsiteX15" fmla="*/ 884957 w 2264421"/>
              <a:gd name="connsiteY15" fmla="*/ 286391 h 4873526"/>
              <a:gd name="connsiteX16" fmla="*/ 1049080 w 2264421"/>
              <a:gd name="connsiteY16" fmla="*/ 1130 h 4873526"/>
              <a:gd name="connsiteX17" fmla="*/ 1008708 w 2264421"/>
              <a:gd name="connsiteY17" fmla="*/ 330750 h 4873526"/>
              <a:gd name="connsiteX18" fmla="*/ 1068619 w 2264421"/>
              <a:gd name="connsiteY18" fmla="*/ 356730 h 4873526"/>
              <a:gd name="connsiteX19" fmla="*/ 1080342 w 2264421"/>
              <a:gd name="connsiteY19" fmla="*/ 552114 h 4873526"/>
              <a:gd name="connsiteX20" fmla="*/ 1181942 w 2264421"/>
              <a:gd name="connsiteY20" fmla="*/ 524761 h 4873526"/>
              <a:gd name="connsiteX21" fmla="*/ 1256188 w 2264421"/>
              <a:gd name="connsiteY21" fmla="*/ 665438 h 4873526"/>
              <a:gd name="connsiteX22" fmla="*/ 1279634 w 2264421"/>
              <a:gd name="connsiteY22" fmla="*/ 563838 h 4873526"/>
              <a:gd name="connsiteX23" fmla="*/ 1326526 w 2264421"/>
              <a:gd name="connsiteY23" fmla="*/ 673254 h 4873526"/>
              <a:gd name="connsiteX24" fmla="*/ 1432034 w 2264421"/>
              <a:gd name="connsiteY24" fmla="*/ 540392 h 4873526"/>
              <a:gd name="connsiteX25" fmla="*/ 1451572 w 2264421"/>
              <a:gd name="connsiteY25" fmla="*/ 391900 h 4873526"/>
              <a:gd name="connsiteX26" fmla="*/ 1557080 w 2264421"/>
              <a:gd name="connsiteY26" fmla="*/ 509131 h 4873526"/>
              <a:gd name="connsiteX27" fmla="*/ 1622604 w 2264421"/>
              <a:gd name="connsiteY27" fmla="*/ 506755 h 4873526"/>
              <a:gd name="connsiteX28" fmla="*/ 1740742 w 2264421"/>
              <a:gd name="connsiteY28" fmla="*/ 540392 h 4873526"/>
              <a:gd name="connsiteX29" fmla="*/ 1760280 w 2264421"/>
              <a:gd name="connsiteY29" fmla="*/ 688885 h 4873526"/>
              <a:gd name="connsiteX30" fmla="*/ 1846249 w 2264421"/>
              <a:gd name="connsiteY30" fmla="*/ 563839 h 4873526"/>
              <a:gd name="connsiteX31" fmla="*/ 1862462 w 2264421"/>
              <a:gd name="connsiteY31" fmla="*/ 666970 h 4873526"/>
              <a:gd name="connsiteX32" fmla="*/ 1928311 w 2264421"/>
              <a:gd name="connsiteY32" fmla="*/ 813931 h 4873526"/>
              <a:gd name="connsiteX33" fmla="*/ 1889234 w 2264421"/>
              <a:gd name="connsiteY33" fmla="*/ 923346 h 4873526"/>
              <a:gd name="connsiteX34" fmla="*/ 1889234 w 2264421"/>
              <a:gd name="connsiteY34" fmla="*/ 1146085 h 4873526"/>
              <a:gd name="connsiteX35" fmla="*/ 1916588 w 2264421"/>
              <a:gd name="connsiteY35" fmla="*/ 966331 h 4873526"/>
              <a:gd name="connsiteX36" fmla="*/ 2026003 w 2264421"/>
              <a:gd name="connsiteY36" fmla="*/ 919439 h 4873526"/>
              <a:gd name="connsiteX37" fmla="*/ 2022096 w 2264421"/>
              <a:gd name="connsiteY37" fmla="*/ 1021039 h 4873526"/>
              <a:gd name="connsiteX38" fmla="*/ 2119788 w 2264421"/>
              <a:gd name="connsiteY38" fmla="*/ 907715 h 4873526"/>
              <a:gd name="connsiteX39" fmla="*/ 2131511 w 2264421"/>
              <a:gd name="connsiteY39" fmla="*/ 1001500 h 4873526"/>
              <a:gd name="connsiteX40" fmla="*/ 2174496 w 2264421"/>
              <a:gd name="connsiteY40" fmla="*/ 1067931 h 4873526"/>
              <a:gd name="connsiteX41" fmla="*/ 2123696 w 2264421"/>
              <a:gd name="connsiteY41" fmla="*/ 1107008 h 4873526"/>
              <a:gd name="connsiteX42" fmla="*/ 2115880 w 2264421"/>
              <a:gd name="connsiteY42" fmla="*/ 1443069 h 4873526"/>
              <a:gd name="connsiteX43" fmla="*/ 2182310 w 2264421"/>
              <a:gd name="connsiteY43" fmla="*/ 1329746 h 4873526"/>
              <a:gd name="connsiteX44" fmla="*/ 2201848 w 2264421"/>
              <a:gd name="connsiteY44" fmla="*/ 1607192 h 4873526"/>
              <a:gd name="connsiteX45" fmla="*/ 2264371 w 2264421"/>
              <a:gd name="connsiteY45" fmla="*/ 1657992 h 4873526"/>
              <a:gd name="connsiteX46" fmla="*/ 2240925 w 2264421"/>
              <a:gd name="connsiteY46" fmla="*/ 2318392 h 4873526"/>
              <a:gd name="connsiteX47" fmla="*/ 2115879 w 2264421"/>
              <a:gd name="connsiteY47" fmla="*/ 2627100 h 4873526"/>
              <a:gd name="connsiteX48" fmla="*/ 2068988 w 2264421"/>
              <a:gd name="connsiteY48" fmla="*/ 3037408 h 4873526"/>
              <a:gd name="connsiteX49" fmla="*/ 2049449 w 2264421"/>
              <a:gd name="connsiteY49" fmla="*/ 3475069 h 4873526"/>
              <a:gd name="connsiteX50" fmla="*/ 2014280 w 2264421"/>
              <a:gd name="connsiteY50" fmla="*/ 3564946 h 4873526"/>
              <a:gd name="connsiteX51" fmla="*/ 2057266 w 2264421"/>
              <a:gd name="connsiteY51" fmla="*/ 3650915 h 4873526"/>
              <a:gd name="connsiteX52" fmla="*/ 2022097 w 2264421"/>
              <a:gd name="connsiteY52" fmla="*/ 3740792 h 4873526"/>
              <a:gd name="connsiteX53" fmla="*/ 2022097 w 2264421"/>
              <a:gd name="connsiteY53" fmla="*/ 4037777 h 4873526"/>
              <a:gd name="connsiteX54" fmla="*/ 1959573 w 2264421"/>
              <a:gd name="connsiteY54" fmla="*/ 3740792 h 4873526"/>
              <a:gd name="connsiteX55" fmla="*/ 1873604 w 2264421"/>
              <a:gd name="connsiteY55" fmla="*/ 3803315 h 4873526"/>
              <a:gd name="connsiteX56" fmla="*/ 1869697 w 2264421"/>
              <a:gd name="connsiteY56" fmla="*/ 4229254 h 4873526"/>
              <a:gd name="connsiteX57" fmla="*/ 1818898 w 2264421"/>
              <a:gd name="connsiteY57" fmla="*/ 4115931 h 4873526"/>
              <a:gd name="connsiteX58" fmla="*/ 1818898 w 2264421"/>
              <a:gd name="connsiteY58" fmla="*/ 4455900 h 4873526"/>
              <a:gd name="connsiteX59" fmla="*/ 1752468 w 2264421"/>
              <a:gd name="connsiteY59" fmla="*/ 4006516 h 4873526"/>
              <a:gd name="connsiteX60" fmla="*/ 1607883 w 2264421"/>
              <a:gd name="connsiteY60" fmla="*/ 3412547 h 4873526"/>
              <a:gd name="connsiteX61" fmla="*/ 1768099 w 2264421"/>
              <a:gd name="connsiteY61" fmla="*/ 4811500 h 4873526"/>
              <a:gd name="connsiteX62" fmla="*/ 1420315 w 2264421"/>
              <a:gd name="connsiteY62" fmla="*/ 3662639 h 4873526"/>
              <a:gd name="connsiteX63" fmla="*/ 1412500 w 2264421"/>
              <a:gd name="connsiteY63" fmla="*/ 4409008 h 4873526"/>
              <a:gd name="connsiteX64" fmla="*/ 1342161 w 2264421"/>
              <a:gd name="connsiteY64" fmla="*/ 4158915 h 4873526"/>
              <a:gd name="connsiteX65" fmla="*/ 1342160 w 2264421"/>
              <a:gd name="connsiteY65" fmla="*/ 4573131 h 4873526"/>
              <a:gd name="connsiteX66" fmla="*/ 1181946 w 2264421"/>
              <a:gd name="connsiteY66" fmla="*/ 4276146 h 4873526"/>
              <a:gd name="connsiteX67" fmla="*/ 1045176 w 2264421"/>
              <a:gd name="connsiteY67" fmla="*/ 3967439 h 4873526"/>
              <a:gd name="connsiteX68" fmla="*/ 982653 w 2264421"/>
              <a:gd name="connsiteY68" fmla="*/ 4014331 h 4873526"/>
              <a:gd name="connsiteX69" fmla="*/ 978746 w 2264421"/>
              <a:gd name="connsiteY69" fmla="*/ 4112022 h 4873526"/>
              <a:gd name="connsiteX70" fmla="*/ 897548 w 2264421"/>
              <a:gd name="connsiteY70" fmla="*/ 4098168 h 4873526"/>
              <a:gd name="connsiteX71" fmla="*/ 836293 w 2264421"/>
              <a:gd name="connsiteY71" fmla="*/ 3944094 h 4873526"/>
              <a:gd name="connsiteX72" fmla="*/ 770978 w 2264421"/>
              <a:gd name="connsiteY72" fmla="*/ 4330042 h 4873526"/>
              <a:gd name="connsiteX73" fmla="*/ 687851 w 2264421"/>
              <a:gd name="connsiteY73" fmla="*/ 3997534 h 4873526"/>
              <a:gd name="connsiteX74" fmla="*/ 616599 w 2264421"/>
              <a:gd name="connsiteY74" fmla="*/ 4377544 h 4873526"/>
              <a:gd name="connsiteX75" fmla="*/ 449113 w 2264421"/>
              <a:gd name="connsiteY75" fmla="*/ 4267544 h 4873526"/>
              <a:gd name="connsiteX76" fmla="*/ 271836 w 2264421"/>
              <a:gd name="connsiteY76" fmla="*/ 2809875 h 4873526"/>
              <a:gd name="connsiteX77" fmla="*/ 296738 w 2264421"/>
              <a:gd name="connsiteY77" fmla="*/ 4002049 h 4873526"/>
              <a:gd name="connsiteX78" fmla="*/ 199413 w 2264421"/>
              <a:gd name="connsiteY78" fmla="*/ 2642951 h 4873526"/>
              <a:gd name="connsiteX79" fmla="*/ 141200 w 2264421"/>
              <a:gd name="connsiteY79" fmla="*/ 2935191 h 4873526"/>
              <a:gd name="connsiteX80" fmla="*/ 77048 w 2264421"/>
              <a:gd name="connsiteY80" fmla="*/ 2595450 h 4873526"/>
              <a:gd name="connsiteX81" fmla="*/ 21288 w 2264421"/>
              <a:gd name="connsiteY81" fmla="*/ 2802642 h 4873526"/>
              <a:gd name="connsiteX82" fmla="*/ 52521 w 2264421"/>
              <a:gd name="connsiteY82" fmla="*/ 2044043 h 4873526"/>
              <a:gd name="connsiteX83" fmla="*/ 117443 w 2264421"/>
              <a:gd name="connsiteY83" fmla="*/ 2132982 h 487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264421" h="4873526">
                <a:moveTo>
                  <a:pt x="117443" y="2132982"/>
                </a:moveTo>
                <a:cubicBezTo>
                  <a:pt x="159264" y="2172804"/>
                  <a:pt x="76205" y="1977718"/>
                  <a:pt x="100021" y="1925289"/>
                </a:cubicBezTo>
                <a:cubicBezTo>
                  <a:pt x="100086" y="1552227"/>
                  <a:pt x="126741" y="1114798"/>
                  <a:pt x="147523" y="1058390"/>
                </a:cubicBezTo>
                <a:cubicBezTo>
                  <a:pt x="168305" y="1001982"/>
                  <a:pt x="40568" y="1131152"/>
                  <a:pt x="64395" y="1040577"/>
                </a:cubicBezTo>
                <a:cubicBezTo>
                  <a:pt x="11110" y="930680"/>
                  <a:pt x="64702" y="880158"/>
                  <a:pt x="64856" y="799949"/>
                </a:cubicBezTo>
                <a:cubicBezTo>
                  <a:pt x="44292" y="613694"/>
                  <a:pt x="94978" y="409625"/>
                  <a:pt x="115977" y="413375"/>
                </a:cubicBezTo>
                <a:cubicBezTo>
                  <a:pt x="149758" y="331690"/>
                  <a:pt x="231860" y="366822"/>
                  <a:pt x="275357" y="266853"/>
                </a:cubicBezTo>
                <a:cubicBezTo>
                  <a:pt x="318854" y="245038"/>
                  <a:pt x="347649" y="269459"/>
                  <a:pt x="376957" y="282484"/>
                </a:cubicBezTo>
                <a:cubicBezTo>
                  <a:pt x="406265" y="295509"/>
                  <a:pt x="414080" y="402970"/>
                  <a:pt x="443388" y="387991"/>
                </a:cubicBezTo>
                <a:cubicBezTo>
                  <a:pt x="472696" y="373012"/>
                  <a:pt x="453809" y="293555"/>
                  <a:pt x="494188" y="286391"/>
                </a:cubicBezTo>
                <a:cubicBezTo>
                  <a:pt x="597090" y="373012"/>
                  <a:pt x="607791" y="240546"/>
                  <a:pt x="638772" y="278576"/>
                </a:cubicBezTo>
                <a:cubicBezTo>
                  <a:pt x="638210" y="363754"/>
                  <a:pt x="637649" y="448931"/>
                  <a:pt x="637087" y="534109"/>
                </a:cubicBezTo>
                <a:cubicBezTo>
                  <a:pt x="739199" y="552022"/>
                  <a:pt x="693850" y="342006"/>
                  <a:pt x="716926" y="286391"/>
                </a:cubicBezTo>
                <a:cubicBezTo>
                  <a:pt x="740002" y="230777"/>
                  <a:pt x="756003" y="402971"/>
                  <a:pt x="771634" y="352822"/>
                </a:cubicBezTo>
                <a:cubicBezTo>
                  <a:pt x="787265" y="302673"/>
                  <a:pt x="802244" y="246012"/>
                  <a:pt x="822434" y="219961"/>
                </a:cubicBezTo>
                <a:cubicBezTo>
                  <a:pt x="842624" y="193910"/>
                  <a:pt x="843275" y="361940"/>
                  <a:pt x="884957" y="286391"/>
                </a:cubicBezTo>
                <a:cubicBezTo>
                  <a:pt x="926639" y="210842"/>
                  <a:pt x="1024547" y="-17986"/>
                  <a:pt x="1049080" y="1130"/>
                </a:cubicBezTo>
                <a:lnTo>
                  <a:pt x="1008708" y="330750"/>
                </a:lnTo>
                <a:cubicBezTo>
                  <a:pt x="1085189" y="267320"/>
                  <a:pt x="1064495" y="288575"/>
                  <a:pt x="1068619" y="356730"/>
                </a:cubicBezTo>
                <a:cubicBezTo>
                  <a:pt x="1072743" y="424885"/>
                  <a:pt x="1065363" y="515642"/>
                  <a:pt x="1080342" y="552114"/>
                </a:cubicBezTo>
                <a:cubicBezTo>
                  <a:pt x="1095321" y="588586"/>
                  <a:pt x="1165009" y="475915"/>
                  <a:pt x="1181942" y="524761"/>
                </a:cubicBezTo>
                <a:cubicBezTo>
                  <a:pt x="1198875" y="573607"/>
                  <a:pt x="1243162" y="649807"/>
                  <a:pt x="1256188" y="665438"/>
                </a:cubicBezTo>
                <a:cubicBezTo>
                  <a:pt x="1269214" y="681069"/>
                  <a:pt x="1261398" y="518248"/>
                  <a:pt x="1279634" y="563838"/>
                </a:cubicBezTo>
                <a:cubicBezTo>
                  <a:pt x="1297870" y="609428"/>
                  <a:pt x="1293311" y="657623"/>
                  <a:pt x="1326526" y="673254"/>
                </a:cubicBezTo>
                <a:cubicBezTo>
                  <a:pt x="1359741" y="688885"/>
                  <a:pt x="1407285" y="535833"/>
                  <a:pt x="1432034" y="540392"/>
                </a:cubicBezTo>
                <a:cubicBezTo>
                  <a:pt x="1456783" y="544951"/>
                  <a:pt x="1413798" y="353474"/>
                  <a:pt x="1451572" y="391900"/>
                </a:cubicBezTo>
                <a:cubicBezTo>
                  <a:pt x="1489346" y="430326"/>
                  <a:pt x="1512944" y="486081"/>
                  <a:pt x="1557080" y="509131"/>
                </a:cubicBezTo>
                <a:lnTo>
                  <a:pt x="1622604" y="506755"/>
                </a:lnTo>
                <a:cubicBezTo>
                  <a:pt x="1718558" y="603567"/>
                  <a:pt x="1693699" y="539996"/>
                  <a:pt x="1740742" y="540392"/>
                </a:cubicBezTo>
                <a:cubicBezTo>
                  <a:pt x="1787785" y="540788"/>
                  <a:pt x="1724460" y="715588"/>
                  <a:pt x="1760280" y="688885"/>
                </a:cubicBezTo>
                <a:cubicBezTo>
                  <a:pt x="1796101" y="662183"/>
                  <a:pt x="1816193" y="555768"/>
                  <a:pt x="1846249" y="563839"/>
                </a:cubicBezTo>
                <a:lnTo>
                  <a:pt x="1862462" y="666970"/>
                </a:lnTo>
                <a:cubicBezTo>
                  <a:pt x="1888013" y="623730"/>
                  <a:pt x="1972695" y="774458"/>
                  <a:pt x="1928311" y="813931"/>
                </a:cubicBezTo>
                <a:cubicBezTo>
                  <a:pt x="1883927" y="853404"/>
                  <a:pt x="1908772" y="877756"/>
                  <a:pt x="1889234" y="923346"/>
                </a:cubicBezTo>
                <a:cubicBezTo>
                  <a:pt x="1883927" y="1011666"/>
                  <a:pt x="1867091" y="1159762"/>
                  <a:pt x="1889234" y="1146085"/>
                </a:cubicBezTo>
                <a:cubicBezTo>
                  <a:pt x="1895748" y="1136316"/>
                  <a:pt x="1917891" y="956562"/>
                  <a:pt x="1916588" y="966331"/>
                </a:cubicBezTo>
                <a:cubicBezTo>
                  <a:pt x="1915285" y="976100"/>
                  <a:pt x="2040982" y="886224"/>
                  <a:pt x="2026003" y="919439"/>
                </a:cubicBezTo>
                <a:cubicBezTo>
                  <a:pt x="2011024" y="952655"/>
                  <a:pt x="2025352" y="1008665"/>
                  <a:pt x="2022096" y="1021039"/>
                </a:cubicBezTo>
                <a:cubicBezTo>
                  <a:pt x="2018840" y="1033413"/>
                  <a:pt x="2126301" y="873197"/>
                  <a:pt x="2119788" y="907715"/>
                </a:cubicBezTo>
                <a:cubicBezTo>
                  <a:pt x="2113275" y="942233"/>
                  <a:pt x="2132162" y="964377"/>
                  <a:pt x="2131511" y="1001500"/>
                </a:cubicBezTo>
                <a:cubicBezTo>
                  <a:pt x="2130860" y="1038623"/>
                  <a:pt x="2186219" y="1035367"/>
                  <a:pt x="2174496" y="1067931"/>
                </a:cubicBezTo>
                <a:cubicBezTo>
                  <a:pt x="2162773" y="1100495"/>
                  <a:pt x="2132163" y="1020387"/>
                  <a:pt x="2123696" y="1107008"/>
                </a:cubicBezTo>
                <a:cubicBezTo>
                  <a:pt x="2115229" y="1193629"/>
                  <a:pt x="2115229" y="1398131"/>
                  <a:pt x="2115880" y="1443069"/>
                </a:cubicBezTo>
                <a:cubicBezTo>
                  <a:pt x="2116531" y="1488007"/>
                  <a:pt x="2182961" y="1239218"/>
                  <a:pt x="2182310" y="1329746"/>
                </a:cubicBezTo>
                <a:cubicBezTo>
                  <a:pt x="2181659" y="1420274"/>
                  <a:pt x="2192730" y="1537505"/>
                  <a:pt x="2201848" y="1607192"/>
                </a:cubicBezTo>
                <a:cubicBezTo>
                  <a:pt x="2210966" y="1676879"/>
                  <a:pt x="2266325" y="1483449"/>
                  <a:pt x="2264371" y="1657992"/>
                </a:cubicBezTo>
                <a:cubicBezTo>
                  <a:pt x="2262417" y="1832535"/>
                  <a:pt x="2261115" y="2171202"/>
                  <a:pt x="2240925" y="2318392"/>
                </a:cubicBezTo>
                <a:cubicBezTo>
                  <a:pt x="2220735" y="2465582"/>
                  <a:pt x="2125648" y="2529408"/>
                  <a:pt x="2115879" y="2627100"/>
                </a:cubicBezTo>
                <a:cubicBezTo>
                  <a:pt x="2156161" y="3405779"/>
                  <a:pt x="2083967" y="2902593"/>
                  <a:pt x="2068988" y="3037408"/>
                </a:cubicBezTo>
                <a:cubicBezTo>
                  <a:pt x="2047399" y="3193460"/>
                  <a:pt x="2059218" y="3393008"/>
                  <a:pt x="2049449" y="3475069"/>
                </a:cubicBezTo>
                <a:cubicBezTo>
                  <a:pt x="2053259" y="3614840"/>
                  <a:pt x="2008418" y="3523915"/>
                  <a:pt x="2014280" y="3564946"/>
                </a:cubicBezTo>
                <a:cubicBezTo>
                  <a:pt x="2033071" y="3621352"/>
                  <a:pt x="2064430" y="3609233"/>
                  <a:pt x="2057266" y="3650915"/>
                </a:cubicBezTo>
                <a:cubicBezTo>
                  <a:pt x="2042842" y="3859069"/>
                  <a:pt x="2026005" y="3621607"/>
                  <a:pt x="2022097" y="3740792"/>
                </a:cubicBezTo>
                <a:cubicBezTo>
                  <a:pt x="2003765" y="3795245"/>
                  <a:pt x="2039030" y="3982418"/>
                  <a:pt x="2022097" y="4037777"/>
                </a:cubicBezTo>
                <a:cubicBezTo>
                  <a:pt x="2005164" y="4093136"/>
                  <a:pt x="1984973" y="3613141"/>
                  <a:pt x="1959573" y="3740792"/>
                </a:cubicBezTo>
                <a:cubicBezTo>
                  <a:pt x="1934173" y="3868443"/>
                  <a:pt x="1887281" y="3613792"/>
                  <a:pt x="1873604" y="3803315"/>
                </a:cubicBezTo>
                <a:cubicBezTo>
                  <a:pt x="1861133" y="3881866"/>
                  <a:pt x="1880769" y="4187572"/>
                  <a:pt x="1869697" y="4229254"/>
                </a:cubicBezTo>
                <a:cubicBezTo>
                  <a:pt x="1852667" y="4413962"/>
                  <a:pt x="1822154" y="4028008"/>
                  <a:pt x="1818898" y="4115931"/>
                </a:cubicBezTo>
                <a:cubicBezTo>
                  <a:pt x="1817499" y="4193179"/>
                  <a:pt x="1835180" y="4439617"/>
                  <a:pt x="1818898" y="4455900"/>
                </a:cubicBezTo>
                <a:cubicBezTo>
                  <a:pt x="1759535" y="4477789"/>
                  <a:pt x="1744001" y="4084669"/>
                  <a:pt x="1752468" y="4006516"/>
                </a:cubicBezTo>
                <a:cubicBezTo>
                  <a:pt x="1723715" y="3706671"/>
                  <a:pt x="1597462" y="3084301"/>
                  <a:pt x="1607883" y="3412547"/>
                </a:cubicBezTo>
                <a:cubicBezTo>
                  <a:pt x="1637094" y="4182108"/>
                  <a:pt x="1831273" y="4855787"/>
                  <a:pt x="1768099" y="4811500"/>
                </a:cubicBezTo>
                <a:cubicBezTo>
                  <a:pt x="1751070" y="5225460"/>
                  <a:pt x="1450925" y="3422967"/>
                  <a:pt x="1420315" y="3662639"/>
                </a:cubicBezTo>
                <a:cubicBezTo>
                  <a:pt x="1405890" y="3696902"/>
                  <a:pt x="1398824" y="3935526"/>
                  <a:pt x="1412500" y="4409008"/>
                </a:cubicBezTo>
                <a:cubicBezTo>
                  <a:pt x="1417613" y="4737650"/>
                  <a:pt x="1355838" y="4029961"/>
                  <a:pt x="1342161" y="4158915"/>
                </a:cubicBezTo>
                <a:cubicBezTo>
                  <a:pt x="1327737" y="4259609"/>
                  <a:pt x="1336950" y="4332808"/>
                  <a:pt x="1342160" y="4573131"/>
                </a:cubicBezTo>
                <a:cubicBezTo>
                  <a:pt x="1340111" y="5097158"/>
                  <a:pt x="1206044" y="4519074"/>
                  <a:pt x="1181946" y="4276146"/>
                </a:cubicBezTo>
                <a:cubicBezTo>
                  <a:pt x="1098485" y="3705368"/>
                  <a:pt x="1092720" y="3854116"/>
                  <a:pt x="1045176" y="3967439"/>
                </a:cubicBezTo>
                <a:cubicBezTo>
                  <a:pt x="1051591" y="3287247"/>
                  <a:pt x="997632" y="3953111"/>
                  <a:pt x="982653" y="4014331"/>
                </a:cubicBezTo>
                <a:cubicBezTo>
                  <a:pt x="1052244" y="4077251"/>
                  <a:pt x="1013120" y="4078511"/>
                  <a:pt x="978746" y="4112022"/>
                </a:cubicBezTo>
                <a:cubicBezTo>
                  <a:pt x="952743" y="4407093"/>
                  <a:pt x="961669" y="4056469"/>
                  <a:pt x="897548" y="4098168"/>
                </a:cubicBezTo>
                <a:cubicBezTo>
                  <a:pt x="817692" y="4202017"/>
                  <a:pt x="866591" y="3896492"/>
                  <a:pt x="836293" y="3944094"/>
                </a:cubicBezTo>
                <a:cubicBezTo>
                  <a:pt x="753670" y="4093288"/>
                  <a:pt x="820078" y="4332021"/>
                  <a:pt x="770978" y="4330042"/>
                </a:cubicBezTo>
                <a:cubicBezTo>
                  <a:pt x="662929" y="4359365"/>
                  <a:pt x="757124" y="3806539"/>
                  <a:pt x="687851" y="3997534"/>
                </a:cubicBezTo>
                <a:cubicBezTo>
                  <a:pt x="704493" y="4456348"/>
                  <a:pt x="668264" y="4417649"/>
                  <a:pt x="616599" y="4377544"/>
                </a:cubicBezTo>
                <a:cubicBezTo>
                  <a:pt x="554832" y="4249833"/>
                  <a:pt x="499005" y="4341815"/>
                  <a:pt x="449113" y="4267544"/>
                </a:cubicBezTo>
                <a:cubicBezTo>
                  <a:pt x="399917" y="4167601"/>
                  <a:pt x="261655" y="2731687"/>
                  <a:pt x="271836" y="2809875"/>
                </a:cubicBezTo>
                <a:cubicBezTo>
                  <a:pt x="238573" y="3088513"/>
                  <a:pt x="288437" y="3604658"/>
                  <a:pt x="296738" y="4002049"/>
                </a:cubicBezTo>
                <a:cubicBezTo>
                  <a:pt x="232629" y="4057676"/>
                  <a:pt x="198208" y="2498259"/>
                  <a:pt x="199413" y="2642951"/>
                </a:cubicBezTo>
                <a:cubicBezTo>
                  <a:pt x="124590" y="2576089"/>
                  <a:pt x="174459" y="3156433"/>
                  <a:pt x="141200" y="2935191"/>
                </a:cubicBezTo>
                <a:cubicBezTo>
                  <a:pt x="129712" y="2540895"/>
                  <a:pt x="88536" y="2485045"/>
                  <a:pt x="77048" y="2595450"/>
                </a:cubicBezTo>
                <a:cubicBezTo>
                  <a:pt x="88150" y="2686285"/>
                  <a:pt x="99252" y="2872124"/>
                  <a:pt x="21288" y="2802642"/>
                </a:cubicBezTo>
                <a:cubicBezTo>
                  <a:pt x="-21740" y="2630924"/>
                  <a:pt x="6483" y="1960442"/>
                  <a:pt x="52521" y="2044043"/>
                </a:cubicBezTo>
                <a:cubicBezTo>
                  <a:pt x="84058" y="2038063"/>
                  <a:pt x="79968" y="2192401"/>
                  <a:pt x="117443" y="2132982"/>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2010652"/>
            <a:ext cx="3301432" cy="1746963"/>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8191135" y="2010652"/>
            <a:ext cx="3301432" cy="1746963"/>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7"/>
          </p:nvPr>
        </p:nvSpPr>
        <p:spPr>
          <a:xfrm>
            <a:off x="4452245" y="2010652"/>
            <a:ext cx="3301432" cy="174696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47657"/>
            <a:ext cx="3301432" cy="2366127"/>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8191135" y="1847657"/>
            <a:ext cx="3301432" cy="2366127"/>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7"/>
          </p:nvPr>
        </p:nvSpPr>
        <p:spPr>
          <a:xfrm>
            <a:off x="4452245" y="1847657"/>
            <a:ext cx="3301432" cy="23661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19" name="Rectangle 18"/>
          <p:cNvSpPr/>
          <p:nvPr userDrawn="1"/>
        </p:nvSpPr>
        <p:spPr>
          <a:xfrm>
            <a:off x="5445230" y="4338320"/>
            <a:ext cx="2615879" cy="251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2" y="1724630"/>
            <a:ext cx="5335911" cy="251346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5451659" y="1724630"/>
            <a:ext cx="2615879"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4"/>
          </p:nvPr>
        </p:nvSpPr>
        <p:spPr>
          <a:xfrm>
            <a:off x="-3996267" y="-12192"/>
            <a:ext cx="12547600" cy="6904583"/>
          </a:xfrm>
          <a:prstGeom prst="parallelogram">
            <a:avLst>
              <a:gd name="adj" fmla="val 55355"/>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713355" y="2116669"/>
            <a:ext cx="5696863" cy="35390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7361789" y="2116669"/>
            <a:ext cx="4129457" cy="35390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4"/>
          </p:nvPr>
        </p:nvSpPr>
        <p:spPr>
          <a:xfrm>
            <a:off x="-16933" y="1811869"/>
            <a:ext cx="3454400" cy="2167464"/>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5"/>
          </p:nvPr>
        </p:nvSpPr>
        <p:spPr>
          <a:xfrm>
            <a:off x="5469468" y="1811869"/>
            <a:ext cx="2353733" cy="2167464"/>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6"/>
          </p:nvPr>
        </p:nvSpPr>
        <p:spPr>
          <a:xfrm>
            <a:off x="7823200" y="1811869"/>
            <a:ext cx="4368800" cy="2167464"/>
          </a:xfr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7"/>
          </p:nvPr>
        </p:nvSpPr>
        <p:spPr>
          <a:xfrm>
            <a:off x="2360431" y="3979333"/>
            <a:ext cx="3109039" cy="2167464"/>
          </a:xfr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8"/>
          </p:nvPr>
        </p:nvSpPr>
        <p:spPr>
          <a:xfrm>
            <a:off x="7823200" y="3979333"/>
            <a:ext cx="2171405" cy="2167464"/>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9"/>
          </p:nvPr>
        </p:nvSpPr>
        <p:spPr>
          <a:xfrm>
            <a:off x="9994605" y="3979333"/>
            <a:ext cx="2197395"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White">
    <p:bg>
      <p:bgPr>
        <a:solidFill>
          <a:schemeClr val="bg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bg1">
                    <a:lumMod val="65000"/>
                  </a:schemeClr>
                </a:solidFill>
              </a:defRPr>
            </a:lvl1pPr>
          </a:lstStyle>
          <a:p>
            <a:r>
              <a:rPr lang="en-US">
                <a:solidFill>
                  <a:srgbClr val="FFFFFF">
                    <a:lumMod val="65000"/>
                  </a:srgbClr>
                </a:solidFill>
              </a:rPr>
              <a:t>Your Date Here</a:t>
            </a:r>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r>
              <a:rPr lang="en-US">
                <a:solidFill>
                  <a:srgbClr val="FFFFFF">
                    <a:lumMod val="65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bg1">
                    <a:lumMod val="65000"/>
                  </a:schemeClr>
                </a:solidFill>
              </a:defRPr>
            </a:lvl1pPr>
          </a:lstStyle>
          <a:p>
            <a:fld id="{51F02384-994A-4C3C-8656-0CE2B6A3B91B}" type="slidenum">
              <a:rPr lang="en-US" smtClean="0">
                <a:solidFill>
                  <a:srgbClr val="FFFFFF">
                    <a:lumMod val="65000"/>
                  </a:srgbClr>
                </a:solidFill>
              </a:rPr>
              <a:pPr/>
              <a:t>‹Nº›</a:t>
            </a:fld>
            <a:endParaRPr lang="en-US">
              <a:solidFill>
                <a:srgbClr val="FFFFFF">
                  <a:lumMod val="65000"/>
                </a:srgbClr>
              </a:solidFill>
            </a:endParaRPr>
          </a:p>
        </p:txBody>
      </p:sp>
      <p:sp>
        <p:nvSpPr>
          <p:cNvPr id="8" name="Content Placeholder 2"/>
          <p:cNvSpPr>
            <a:spLocks noGrp="1"/>
          </p:cNvSpPr>
          <p:nvPr>
            <p:ph idx="1"/>
          </p:nvPr>
        </p:nvSpPr>
        <p:spPr>
          <a:xfrm>
            <a:off x="838200" y="2179073"/>
            <a:ext cx="10515600" cy="3846838"/>
          </a:xfrm>
        </p:spPr>
        <p:txBody>
          <a:bodyPr anchor="ctr">
            <a:normAutofit/>
          </a:bodyPr>
          <a:lstStyle>
            <a:lvl1pPr>
              <a:spcBef>
                <a:spcPts val="1200"/>
              </a:spcBef>
              <a:defRPr sz="3200">
                <a:solidFill>
                  <a:schemeClr val="accent5">
                    <a:lumMod val="50000"/>
                  </a:schemeClr>
                </a:solidFill>
                <a:latin typeface="Roboto" panose="02000000000000000000" pitchFamily="2" charset="0"/>
                <a:ea typeface="Roboto" panose="02000000000000000000" pitchFamily="2" charset="0"/>
              </a:defRPr>
            </a:lvl1pPr>
            <a:lvl2pPr>
              <a:spcBef>
                <a:spcPts val="1200"/>
              </a:spcBef>
              <a:defRPr sz="2800">
                <a:solidFill>
                  <a:schemeClr val="accent5">
                    <a:lumMod val="50000"/>
                  </a:schemeClr>
                </a:solidFill>
                <a:latin typeface="Roboto" panose="02000000000000000000" pitchFamily="2" charset="0"/>
                <a:ea typeface="Roboto" panose="02000000000000000000" pitchFamily="2" charset="0"/>
              </a:defRPr>
            </a:lvl2pPr>
            <a:lvl3pPr>
              <a:spcBef>
                <a:spcPts val="1200"/>
              </a:spcBef>
              <a:defRPr sz="2400">
                <a:solidFill>
                  <a:schemeClr val="accent5">
                    <a:lumMod val="50000"/>
                  </a:schemeClr>
                </a:solidFill>
                <a:latin typeface="Roboto" panose="02000000000000000000" pitchFamily="2" charset="0"/>
                <a:ea typeface="Roboto" panose="02000000000000000000" pitchFamily="2" charset="0"/>
              </a:defRPr>
            </a:lvl3pPr>
            <a:lvl4pPr>
              <a:spcBef>
                <a:spcPts val="1200"/>
              </a:spcBef>
              <a:defRPr sz="2000">
                <a:solidFill>
                  <a:schemeClr val="accent5">
                    <a:lumMod val="50000"/>
                  </a:schemeClr>
                </a:solidFill>
                <a:latin typeface="Roboto" panose="02000000000000000000" pitchFamily="2" charset="0"/>
                <a:ea typeface="Roboto" panose="02000000000000000000" pitchFamily="2" charset="0"/>
              </a:defRPr>
            </a:lvl4pPr>
            <a:lvl5pPr>
              <a:spcBef>
                <a:spcPts val="1200"/>
              </a:spcBef>
              <a:defRPr sz="2000">
                <a:solidFill>
                  <a:schemeClr val="accent5">
                    <a:lumMod val="50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a:xfrm>
            <a:off x="0" y="0"/>
            <a:ext cx="12192000" cy="1916832"/>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10" name="Title 1"/>
          <p:cNvSpPr>
            <a:spLocks noGrp="1"/>
          </p:cNvSpPr>
          <p:nvPr>
            <p:ph type="title"/>
          </p:nvPr>
        </p:nvSpPr>
        <p:spPr>
          <a:xfrm>
            <a:off x="838200" y="365125"/>
            <a:ext cx="10515600" cy="1325563"/>
          </a:xfrm>
        </p:spPr>
        <p:txBody>
          <a:bodyPr>
            <a:normAutofit/>
          </a:bodyPr>
          <a:lstStyle>
            <a:lvl1pPr>
              <a:defRPr sz="5400"/>
            </a:lvl1pPr>
          </a:lstStyle>
          <a:p>
            <a:r>
              <a:rPr lang="en-US"/>
              <a:t>Click to edit Master title style</a:t>
            </a:r>
          </a:p>
        </p:txBody>
      </p:sp>
    </p:spTree>
    <p:extLst>
      <p:ext uri="{BB962C8B-B14F-4D97-AF65-F5344CB8AC3E}">
        <p14:creationId xmlns:p14="http://schemas.microsoft.com/office/powerpoint/2010/main" val="357348142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0" name="Picture Placeholder 2"/>
          <p:cNvSpPr>
            <a:spLocks noGrp="1"/>
          </p:cNvSpPr>
          <p:nvPr>
            <p:ph type="pic" sz="quarter" idx="15"/>
          </p:nvPr>
        </p:nvSpPr>
        <p:spPr>
          <a:xfrm>
            <a:off x="-76755" y="1811869"/>
            <a:ext cx="3085769" cy="2167464"/>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16"/>
          </p:nvPr>
        </p:nvSpPr>
        <p:spPr>
          <a:xfrm>
            <a:off x="3009014" y="1811869"/>
            <a:ext cx="3085769" cy="2167464"/>
          </a:xfrm>
        </p:spPr>
        <p:txBody>
          <a:bodyPr anchor="ctr">
            <a:normAutofit/>
          </a:bodyPr>
          <a:lstStyle>
            <a:lvl1pPr algn="ctr">
              <a:defRPr sz="1200">
                <a:solidFill>
                  <a:schemeClr val="tx2"/>
                </a:solidFill>
              </a:defRPr>
            </a:lvl1pPr>
          </a:lstStyle>
          <a:p>
            <a:endParaRPr lang="en-US"/>
          </a:p>
        </p:txBody>
      </p:sp>
      <p:sp>
        <p:nvSpPr>
          <p:cNvPr id="36" name="Picture Placeholder 2"/>
          <p:cNvSpPr>
            <a:spLocks noGrp="1"/>
          </p:cNvSpPr>
          <p:nvPr>
            <p:ph type="pic" sz="quarter" idx="17"/>
          </p:nvPr>
        </p:nvSpPr>
        <p:spPr>
          <a:xfrm>
            <a:off x="6094782" y="1811869"/>
            <a:ext cx="3085769" cy="2167464"/>
          </a:xfrm>
        </p:spPr>
        <p:txBody>
          <a:bodyPr anchor="ctr">
            <a:normAutofit/>
          </a:bodyPr>
          <a:lstStyle>
            <a:lvl1pPr algn="ctr">
              <a:defRPr sz="1200">
                <a:solidFill>
                  <a:schemeClr val="tx2"/>
                </a:solidFill>
              </a:defRPr>
            </a:lvl1pPr>
          </a:lstStyle>
          <a:p>
            <a:endParaRPr lang="en-US"/>
          </a:p>
        </p:txBody>
      </p:sp>
      <p:sp>
        <p:nvSpPr>
          <p:cNvPr id="37" name="Picture Placeholder 2"/>
          <p:cNvSpPr>
            <a:spLocks noGrp="1"/>
          </p:cNvSpPr>
          <p:nvPr>
            <p:ph type="pic" sz="quarter" idx="18"/>
          </p:nvPr>
        </p:nvSpPr>
        <p:spPr>
          <a:xfrm>
            <a:off x="9180552" y="1811869"/>
            <a:ext cx="3085769" cy="2167464"/>
          </a:xfrm>
        </p:spPr>
        <p:txBody>
          <a:bodyPr anchor="ctr">
            <a:normAutofit/>
          </a:bodyPr>
          <a:lstStyle>
            <a:lvl1pPr algn="ctr">
              <a:defRPr sz="1200">
                <a:solidFill>
                  <a:schemeClr val="tx2"/>
                </a:solidFill>
              </a:defRPr>
            </a:lvl1pPr>
          </a:lstStyle>
          <a:p>
            <a:endParaRPr lang="en-US"/>
          </a:p>
        </p:txBody>
      </p:sp>
      <p:sp>
        <p:nvSpPr>
          <p:cNvPr id="38" name="Picture Placeholder 2"/>
          <p:cNvSpPr>
            <a:spLocks noGrp="1"/>
          </p:cNvSpPr>
          <p:nvPr>
            <p:ph type="pic" sz="quarter" idx="19"/>
          </p:nvPr>
        </p:nvSpPr>
        <p:spPr>
          <a:xfrm>
            <a:off x="-76755" y="3979333"/>
            <a:ext cx="3085769" cy="2167464"/>
          </a:xfrm>
        </p:spPr>
        <p:txBody>
          <a:bodyPr anchor="ctr">
            <a:normAutofit/>
          </a:bodyPr>
          <a:lstStyle>
            <a:lvl1pPr algn="ctr">
              <a:defRPr sz="1200">
                <a:solidFill>
                  <a:schemeClr val="tx2"/>
                </a:solidFill>
              </a:defRPr>
            </a:lvl1pPr>
          </a:lstStyle>
          <a:p>
            <a:endParaRPr lang="en-US"/>
          </a:p>
        </p:txBody>
      </p:sp>
      <p:sp>
        <p:nvSpPr>
          <p:cNvPr id="39" name="Picture Placeholder 2"/>
          <p:cNvSpPr>
            <a:spLocks noGrp="1"/>
          </p:cNvSpPr>
          <p:nvPr>
            <p:ph type="pic" sz="quarter" idx="20"/>
          </p:nvPr>
        </p:nvSpPr>
        <p:spPr>
          <a:xfrm>
            <a:off x="3009014" y="3979333"/>
            <a:ext cx="3085769" cy="2167464"/>
          </a:xfrm>
        </p:spPr>
        <p:txBody>
          <a:bodyPr anchor="ctr">
            <a:normAutofit/>
          </a:bodyPr>
          <a:lstStyle>
            <a:lvl1pPr algn="ctr">
              <a:defRPr sz="1200">
                <a:solidFill>
                  <a:schemeClr val="tx2"/>
                </a:solidFill>
              </a:defRPr>
            </a:lvl1pPr>
          </a:lstStyle>
          <a:p>
            <a:endParaRPr lang="en-US"/>
          </a:p>
        </p:txBody>
      </p:sp>
      <p:sp>
        <p:nvSpPr>
          <p:cNvPr id="40" name="Picture Placeholder 2"/>
          <p:cNvSpPr>
            <a:spLocks noGrp="1"/>
          </p:cNvSpPr>
          <p:nvPr>
            <p:ph type="pic" sz="quarter" idx="21"/>
          </p:nvPr>
        </p:nvSpPr>
        <p:spPr>
          <a:xfrm>
            <a:off x="6094782" y="3979333"/>
            <a:ext cx="3085769" cy="2167464"/>
          </a:xfrm>
        </p:spPr>
        <p:txBody>
          <a:bodyPr anchor="ctr">
            <a:normAutofit/>
          </a:bodyPr>
          <a:lstStyle>
            <a:lvl1pPr algn="ctr">
              <a:defRPr sz="1200">
                <a:solidFill>
                  <a:schemeClr val="tx2"/>
                </a:solidFill>
              </a:defRPr>
            </a:lvl1pPr>
          </a:lstStyle>
          <a:p>
            <a:endParaRPr lang="en-US"/>
          </a:p>
        </p:txBody>
      </p:sp>
      <p:sp>
        <p:nvSpPr>
          <p:cNvPr id="41" name="Picture Placeholder 2"/>
          <p:cNvSpPr>
            <a:spLocks noGrp="1"/>
          </p:cNvSpPr>
          <p:nvPr>
            <p:ph type="pic" sz="quarter" idx="22"/>
          </p:nvPr>
        </p:nvSpPr>
        <p:spPr>
          <a:xfrm>
            <a:off x="9180552" y="3979333"/>
            <a:ext cx="3085769"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0" name="Picture Placeholder 2"/>
          <p:cNvSpPr>
            <a:spLocks noGrp="1"/>
          </p:cNvSpPr>
          <p:nvPr>
            <p:ph type="pic" sz="quarter" idx="15"/>
          </p:nvPr>
        </p:nvSpPr>
        <p:spPr>
          <a:xfrm>
            <a:off x="-76759" y="1811869"/>
            <a:ext cx="6171539" cy="4334928"/>
          </a:xfrm>
        </p:spPr>
        <p:txBody>
          <a:bodyPr anchor="ctr">
            <a:normAutofit/>
          </a:bodyPr>
          <a:lstStyle>
            <a:lvl1pPr algn="ctr">
              <a:defRPr sz="1200">
                <a:solidFill>
                  <a:schemeClr val="tx2"/>
                </a:solidFill>
              </a:defRPr>
            </a:lvl1pPr>
          </a:lstStyle>
          <a:p>
            <a:endParaRPr lang="en-US"/>
          </a:p>
        </p:txBody>
      </p:sp>
      <p:sp>
        <p:nvSpPr>
          <p:cNvPr id="37" name="Picture Placeholder 2"/>
          <p:cNvSpPr>
            <a:spLocks noGrp="1"/>
          </p:cNvSpPr>
          <p:nvPr>
            <p:ph type="pic" sz="quarter" idx="18"/>
          </p:nvPr>
        </p:nvSpPr>
        <p:spPr>
          <a:xfrm>
            <a:off x="9180552" y="1811869"/>
            <a:ext cx="3085769" cy="2167464"/>
          </a:xfrm>
        </p:spPr>
        <p:txBody>
          <a:bodyPr anchor="ctr">
            <a:normAutofit/>
          </a:bodyPr>
          <a:lstStyle>
            <a:lvl1pPr algn="ctr">
              <a:defRPr sz="1200">
                <a:solidFill>
                  <a:schemeClr val="tx2"/>
                </a:solidFill>
              </a:defRPr>
            </a:lvl1pPr>
          </a:lstStyle>
          <a:p>
            <a:endParaRPr lang="en-US"/>
          </a:p>
        </p:txBody>
      </p:sp>
      <p:sp>
        <p:nvSpPr>
          <p:cNvPr id="40" name="Picture Placeholder 2"/>
          <p:cNvSpPr>
            <a:spLocks noGrp="1"/>
          </p:cNvSpPr>
          <p:nvPr>
            <p:ph type="pic" sz="quarter" idx="21"/>
          </p:nvPr>
        </p:nvSpPr>
        <p:spPr>
          <a:xfrm>
            <a:off x="6094782" y="3979333"/>
            <a:ext cx="3085769" cy="2167464"/>
          </a:xfrm>
        </p:spPr>
        <p:txBody>
          <a:bodyPr anchor="ctr">
            <a:normAutofit/>
          </a:bodyPr>
          <a:lstStyle>
            <a:lvl1pPr algn="ctr">
              <a:defRPr sz="1200">
                <a:solidFill>
                  <a:schemeClr val="tx2"/>
                </a:solidFill>
              </a:defRPr>
            </a:lvl1pPr>
          </a:lstStyle>
          <a:p>
            <a:endParaRPr lang="en-US"/>
          </a:p>
        </p:txBody>
      </p:sp>
      <p:sp>
        <p:nvSpPr>
          <p:cNvPr id="41" name="Picture Placeholder 2"/>
          <p:cNvSpPr>
            <a:spLocks noGrp="1"/>
          </p:cNvSpPr>
          <p:nvPr>
            <p:ph type="pic" sz="quarter" idx="22"/>
          </p:nvPr>
        </p:nvSpPr>
        <p:spPr>
          <a:xfrm>
            <a:off x="9180552" y="3979333"/>
            <a:ext cx="3085769" cy="216746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20"/>
          </p:nvPr>
        </p:nvSpPr>
        <p:spPr>
          <a:xfrm>
            <a:off x="8115089" y="1811871"/>
            <a:ext cx="3376155" cy="2930252"/>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713357" y="1811871"/>
            <a:ext cx="3376155" cy="2930252"/>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22"/>
          </p:nvPr>
        </p:nvSpPr>
        <p:spPr>
          <a:xfrm>
            <a:off x="4414223" y="1811871"/>
            <a:ext cx="3376155" cy="293025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9" y="1811869"/>
            <a:ext cx="2444512" cy="4334928"/>
          </a:xfrm>
        </p:spPr>
        <p:txBody>
          <a:bodyPr anchor="ctr">
            <a:normAutofit/>
          </a:bodyPr>
          <a:lstStyle>
            <a:lvl1pPr algn="ctr">
              <a:defRPr sz="1200">
                <a:solidFill>
                  <a:schemeClr val="tx2"/>
                </a:solidFill>
              </a:defRPr>
            </a:lvl1pPr>
          </a:lstStyle>
          <a:p>
            <a:endParaRPr lang="en-US"/>
          </a:p>
        </p:txBody>
      </p:sp>
      <p:sp>
        <p:nvSpPr>
          <p:cNvPr id="33" name="Picture Placeholder 2"/>
          <p:cNvSpPr>
            <a:spLocks noGrp="1"/>
          </p:cNvSpPr>
          <p:nvPr>
            <p:ph type="pic" sz="quarter" idx="22"/>
          </p:nvPr>
        </p:nvSpPr>
        <p:spPr>
          <a:xfrm>
            <a:off x="9048055" y="1811869"/>
            <a:ext cx="2444512" cy="4334928"/>
          </a:xfrm>
        </p:spPr>
        <p:txBody>
          <a:bodyPr anchor="ctr">
            <a:normAutofit/>
          </a:bodyPr>
          <a:lstStyle>
            <a:lvl1pPr algn="ctr">
              <a:defRPr sz="1200">
                <a:solidFill>
                  <a:schemeClr val="tx2"/>
                </a:solidFill>
              </a:defRPr>
            </a:lvl1pPr>
          </a:lstStyle>
          <a:p>
            <a:endParaRPr lang="en-US"/>
          </a:p>
        </p:txBody>
      </p:sp>
      <p:sp>
        <p:nvSpPr>
          <p:cNvPr id="34" name="Picture Placeholder 2"/>
          <p:cNvSpPr>
            <a:spLocks noGrp="1"/>
          </p:cNvSpPr>
          <p:nvPr>
            <p:ph type="pic" sz="quarter" idx="23"/>
          </p:nvPr>
        </p:nvSpPr>
        <p:spPr>
          <a:xfrm>
            <a:off x="6269824" y="1811869"/>
            <a:ext cx="2444512" cy="4334928"/>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24"/>
          </p:nvPr>
        </p:nvSpPr>
        <p:spPr>
          <a:xfrm>
            <a:off x="3491592" y="1811869"/>
            <a:ext cx="2444512" cy="433492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9" y="1811871"/>
            <a:ext cx="3454607" cy="2058383"/>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2"/>
          </p:nvPr>
        </p:nvSpPr>
        <p:spPr>
          <a:xfrm>
            <a:off x="8037962" y="1811871"/>
            <a:ext cx="3454607" cy="2058383"/>
          </a:xfrm>
        </p:spPr>
        <p:txBody>
          <a:bodyPr anchor="ctr">
            <a:normAutofit/>
          </a:bodyPr>
          <a:lstStyle>
            <a:lvl1pPr algn="ctr">
              <a:defRPr sz="1200">
                <a:solidFill>
                  <a:schemeClr val="tx2"/>
                </a:solidFill>
              </a:defRPr>
            </a:lvl1pPr>
          </a:lstStyle>
          <a:p>
            <a:endParaRPr lang="en-US"/>
          </a:p>
        </p:txBody>
      </p:sp>
      <p:sp>
        <p:nvSpPr>
          <p:cNvPr id="28" name="Picture Placeholder 2"/>
          <p:cNvSpPr>
            <a:spLocks noGrp="1"/>
          </p:cNvSpPr>
          <p:nvPr>
            <p:ph type="pic" sz="quarter" idx="23"/>
          </p:nvPr>
        </p:nvSpPr>
        <p:spPr>
          <a:xfrm>
            <a:off x="4375659" y="1811871"/>
            <a:ext cx="3454607" cy="2058383"/>
          </a:xfrm>
        </p:spPr>
        <p:txBody>
          <a:bodyPr anchor="ctr">
            <a:normAutofit/>
          </a:bodyPr>
          <a:lstStyle>
            <a:lvl1pPr algn="ctr">
              <a:defRPr sz="1200">
                <a:solidFill>
                  <a:schemeClr val="tx2"/>
                </a:solidFill>
              </a:defRPr>
            </a:lvl1pPr>
          </a:lstStyle>
          <a:p>
            <a:endParaRPr lang="en-US"/>
          </a:p>
        </p:txBody>
      </p:sp>
      <p:sp>
        <p:nvSpPr>
          <p:cNvPr id="29" name="Picture Placeholder 2"/>
          <p:cNvSpPr>
            <a:spLocks noGrp="1"/>
          </p:cNvSpPr>
          <p:nvPr>
            <p:ph type="pic" sz="quarter" idx="24"/>
          </p:nvPr>
        </p:nvSpPr>
        <p:spPr>
          <a:xfrm>
            <a:off x="713359" y="4087238"/>
            <a:ext cx="3454607" cy="2058383"/>
          </a:xfrm>
        </p:spPr>
        <p:txBody>
          <a:bodyPr anchor="ctr">
            <a:normAutofit/>
          </a:bodyPr>
          <a:lstStyle>
            <a:lvl1pPr algn="ctr">
              <a:defRPr sz="1200">
                <a:solidFill>
                  <a:schemeClr val="tx2"/>
                </a:solidFill>
              </a:defRPr>
            </a:lvl1pPr>
          </a:lstStyle>
          <a:p>
            <a:endParaRPr lang="en-US"/>
          </a:p>
        </p:txBody>
      </p:sp>
      <p:sp>
        <p:nvSpPr>
          <p:cNvPr id="30" name="Picture Placeholder 2"/>
          <p:cNvSpPr>
            <a:spLocks noGrp="1"/>
          </p:cNvSpPr>
          <p:nvPr>
            <p:ph type="pic" sz="quarter" idx="25"/>
          </p:nvPr>
        </p:nvSpPr>
        <p:spPr>
          <a:xfrm>
            <a:off x="8037962" y="4087238"/>
            <a:ext cx="3454607" cy="2058383"/>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6"/>
          </p:nvPr>
        </p:nvSpPr>
        <p:spPr>
          <a:xfrm>
            <a:off x="4375659" y="4087238"/>
            <a:ext cx="3454607" cy="205838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7" y="1811868"/>
            <a:ext cx="2593371" cy="4333749"/>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2"/>
          </p:nvPr>
        </p:nvSpPr>
        <p:spPr>
          <a:xfrm>
            <a:off x="6093434" y="1811871"/>
            <a:ext cx="5399135" cy="2972783"/>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27"/>
          </p:nvPr>
        </p:nvSpPr>
        <p:spPr>
          <a:xfrm>
            <a:off x="3403395" y="1811868"/>
            <a:ext cx="2593371" cy="433374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13358" y="1811871"/>
            <a:ext cx="10777885" cy="2835308"/>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25"/>
          </p:nvPr>
        </p:nvSpPr>
        <p:spPr>
          <a:xfrm>
            <a:off x="713361" y="4718492"/>
            <a:ext cx="1604540" cy="1428304"/>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26"/>
          </p:nvPr>
        </p:nvSpPr>
        <p:spPr>
          <a:xfrm>
            <a:off x="2393305" y="4718492"/>
            <a:ext cx="1604540" cy="1428304"/>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27"/>
          </p:nvPr>
        </p:nvSpPr>
        <p:spPr>
          <a:xfrm>
            <a:off x="4073249" y="4718492"/>
            <a:ext cx="1604540" cy="1428304"/>
          </a:xfr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28"/>
          </p:nvPr>
        </p:nvSpPr>
        <p:spPr>
          <a:xfrm>
            <a:off x="5753193" y="4718492"/>
            <a:ext cx="1604540" cy="142830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1"/>
          </p:nvPr>
        </p:nvSpPr>
        <p:spPr>
          <a:xfrm>
            <a:off x="713359" y="2727450"/>
            <a:ext cx="2444512" cy="2248591"/>
          </a:xfr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22"/>
          </p:nvPr>
        </p:nvSpPr>
        <p:spPr>
          <a:xfrm>
            <a:off x="9048055" y="2727450"/>
            <a:ext cx="2444512" cy="2248591"/>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23"/>
          </p:nvPr>
        </p:nvSpPr>
        <p:spPr>
          <a:xfrm>
            <a:off x="6269824" y="2727450"/>
            <a:ext cx="2444512" cy="2248591"/>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24"/>
          </p:nvPr>
        </p:nvSpPr>
        <p:spPr>
          <a:xfrm>
            <a:off x="3491592" y="2727450"/>
            <a:ext cx="2444512" cy="2248591"/>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4"/>
          </p:nvPr>
        </p:nvSpPr>
        <p:spPr>
          <a:xfrm>
            <a:off x="728013" y="2948621"/>
            <a:ext cx="6855411" cy="2769427"/>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6028319" y="2145275"/>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6"/>
          </p:nvPr>
        </p:nvSpPr>
        <p:spPr>
          <a:xfrm>
            <a:off x="7896187" y="2145275"/>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7"/>
          </p:nvPr>
        </p:nvSpPr>
        <p:spPr>
          <a:xfrm>
            <a:off x="9787531" y="2145275"/>
            <a:ext cx="1703712" cy="1703712"/>
          </a:xfrm>
          <a:prstGeom prst="ellipse">
            <a:avLst/>
          </a:prstGeo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4"/>
          </p:nvPr>
        </p:nvSpPr>
        <p:spPr>
          <a:xfrm>
            <a:off x="-2677591" y="2160052"/>
            <a:ext cx="8386387" cy="3387904"/>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Whit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916832"/>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lumMod val="65000"/>
                  </a:schemeClr>
                </a:solidFill>
              </a:defRPr>
            </a:lvl1pPr>
          </a:lstStyle>
          <a:p>
            <a:r>
              <a:rPr lang="en-US">
                <a:solidFill>
                  <a:srgbClr val="FFFFFF">
                    <a:lumMod val="65000"/>
                  </a:srgbClr>
                </a:solidFill>
              </a:rPr>
              <a:t>Your Date Here</a:t>
            </a:r>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r>
              <a:rPr lang="en-US">
                <a:solidFill>
                  <a:srgbClr val="FFFFFF">
                    <a:lumMod val="65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bg1">
                    <a:lumMod val="65000"/>
                  </a:schemeClr>
                </a:solidFill>
              </a:defRPr>
            </a:lvl1pPr>
          </a:lstStyle>
          <a:p>
            <a:fld id="{51F02384-994A-4C3C-8656-0CE2B6A3B91B}" type="slidenum">
              <a:rPr lang="en-US" smtClean="0">
                <a:solidFill>
                  <a:srgbClr val="FFFFFF">
                    <a:lumMod val="65000"/>
                  </a:srgbClr>
                </a:solidFill>
              </a:rPr>
              <a:pPr/>
              <a:t>‹Nº›</a:t>
            </a:fld>
            <a:endParaRPr lang="en-US">
              <a:solidFill>
                <a:srgbClr val="FFFFFF">
                  <a:lumMod val="65000"/>
                </a:srgbClr>
              </a:solidFill>
            </a:endParaRPr>
          </a:p>
        </p:txBody>
      </p:sp>
    </p:spTree>
    <p:extLst>
      <p:ext uri="{BB962C8B-B14F-4D97-AF65-F5344CB8AC3E}">
        <p14:creationId xmlns:p14="http://schemas.microsoft.com/office/powerpoint/2010/main" val="30926947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Isolated Photos-1">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1" y="950976"/>
            <a:ext cx="7946136" cy="4956048"/>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5669280" y="2029968"/>
            <a:ext cx="3310128" cy="4828032"/>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Isolated Photos-2">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0" y="0"/>
            <a:ext cx="12192000" cy="4352544"/>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1" y="118872"/>
            <a:ext cx="4059936" cy="4233672"/>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Isolated Photos-3">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196329" y="1170432"/>
            <a:ext cx="3877057" cy="568756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Isolated Photos-4">
    <p:spTree>
      <p:nvGrpSpPr>
        <p:cNvPr id="1" name=""/>
        <p:cNvGrpSpPr/>
        <p:nvPr/>
      </p:nvGrpSpPr>
      <p:grpSpPr>
        <a:xfrm>
          <a:off x="0" y="0"/>
          <a:ext cx="0" cy="0"/>
          <a:chOff x="0" y="0"/>
          <a:chExt cx="0" cy="0"/>
        </a:xfrm>
      </p:grpSpPr>
      <p:sp>
        <p:nvSpPr>
          <p:cNvPr id="11" name="Picture Placeholder 2"/>
          <p:cNvSpPr>
            <a:spLocks noGrp="1"/>
          </p:cNvSpPr>
          <p:nvPr>
            <p:ph type="pic" sz="quarter" idx="14"/>
          </p:nvPr>
        </p:nvSpPr>
        <p:spPr>
          <a:xfrm>
            <a:off x="-1008843" y="-12191"/>
            <a:ext cx="12018219" cy="6879336"/>
          </a:xfrm>
          <a:prstGeom prst="parallelogram">
            <a:avLst>
              <a:gd name="adj" fmla="val 91376"/>
            </a:avLst>
          </a:prstGeo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059169" y="438912"/>
            <a:ext cx="4014216" cy="641908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Isolated Photos-5">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 y="1874520"/>
            <a:ext cx="12191999" cy="3813048"/>
          </a:xfrm>
        </p:spPr>
        <p:txBody>
          <a:bodyPr anchor="ctr">
            <a:normAutofit/>
          </a:bodyPr>
          <a:lstStyle>
            <a:lvl1pPr algn="ctr">
              <a:defRPr sz="1200">
                <a:solidFill>
                  <a:schemeClr val="tx2"/>
                </a:solidFill>
              </a:defRPr>
            </a:lvl1pPr>
          </a:lstStyle>
          <a:p>
            <a:endParaRPr lang="en-US"/>
          </a:p>
        </p:txBody>
      </p:sp>
      <p:sp>
        <p:nvSpPr>
          <p:cNvPr id="17" name="Picture Placeholder 2"/>
          <p:cNvSpPr>
            <a:spLocks noGrp="1"/>
          </p:cNvSpPr>
          <p:nvPr>
            <p:ph type="pic" sz="quarter" idx="13"/>
          </p:nvPr>
        </p:nvSpPr>
        <p:spPr>
          <a:xfrm>
            <a:off x="2" y="0"/>
            <a:ext cx="4704081" cy="568756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Isolated Photos-6">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779523" y="0"/>
            <a:ext cx="8412479" cy="6858000"/>
          </a:xfrm>
        </p:spPr>
        <p:txBody>
          <a:bodyPr anchor="ctr">
            <a:normAutofit/>
          </a:bodyPr>
          <a:lstStyle>
            <a:lvl1pPr algn="ctr">
              <a:defRPr sz="1200">
                <a:solidFill>
                  <a:schemeClr val="tx2"/>
                </a:solidFill>
              </a:defRPr>
            </a:lvl1pPr>
          </a:lstStyle>
          <a:p>
            <a:endParaRPr lang="en-US"/>
          </a:p>
        </p:txBody>
      </p:sp>
      <p:sp>
        <p:nvSpPr>
          <p:cNvPr id="11" name="Picture Placeholder 2"/>
          <p:cNvSpPr>
            <a:spLocks noGrp="1"/>
          </p:cNvSpPr>
          <p:nvPr>
            <p:ph type="pic" sz="quarter" idx="13"/>
          </p:nvPr>
        </p:nvSpPr>
        <p:spPr>
          <a:xfrm>
            <a:off x="1488441" y="508000"/>
            <a:ext cx="4602481" cy="6350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Isolated Photos-7">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1940559" y="0"/>
            <a:ext cx="3759203" cy="6858000"/>
          </a:xfrm>
        </p:spPr>
        <p:txBody>
          <a:bodyPr anchor="ctr">
            <a:normAutofit/>
          </a:bodyPr>
          <a:lstStyle>
            <a:lvl1pPr algn="ctr">
              <a:defRPr sz="1200">
                <a:solidFill>
                  <a:schemeClr val="tx2"/>
                </a:solidFill>
              </a:defRPr>
            </a:lvl1pPr>
          </a:lstStyle>
          <a:p>
            <a:endParaRPr lang="en-US"/>
          </a:p>
        </p:txBody>
      </p:sp>
      <p:sp>
        <p:nvSpPr>
          <p:cNvPr id="17" name="Picture Placeholder 2"/>
          <p:cNvSpPr>
            <a:spLocks noGrp="1"/>
          </p:cNvSpPr>
          <p:nvPr>
            <p:ph type="pic" sz="quarter" idx="14"/>
          </p:nvPr>
        </p:nvSpPr>
        <p:spPr>
          <a:xfrm>
            <a:off x="2153917" y="1290320"/>
            <a:ext cx="3332483" cy="556768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Isolated Photos-8">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20318" y="2560320"/>
            <a:ext cx="12222479" cy="3769360"/>
          </a:xfrm>
        </p:spPr>
        <p:txBody>
          <a:bodyPr anchor="ctr">
            <a:normAutofit/>
          </a:bodyPr>
          <a:lstStyle>
            <a:lvl1pPr algn="ctr">
              <a:defRPr sz="1200">
                <a:solidFill>
                  <a:schemeClr val="tx2"/>
                </a:solidFill>
              </a:defRPr>
            </a:lvl1pPr>
          </a:lstStyle>
          <a:p>
            <a:endParaRPr lang="en-US"/>
          </a:p>
        </p:txBody>
      </p:sp>
      <p:sp>
        <p:nvSpPr>
          <p:cNvPr id="14" name="Picture Placeholder 2"/>
          <p:cNvSpPr>
            <a:spLocks noGrp="1"/>
          </p:cNvSpPr>
          <p:nvPr>
            <p:ph type="pic" sz="quarter" idx="14"/>
          </p:nvPr>
        </p:nvSpPr>
        <p:spPr>
          <a:xfrm>
            <a:off x="5947090" y="487680"/>
            <a:ext cx="6255073" cy="5842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5"/>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Isolated Vector People 1">
    <p:spTree>
      <p:nvGrpSpPr>
        <p:cNvPr id="1" name=""/>
        <p:cNvGrpSpPr/>
        <p:nvPr/>
      </p:nvGrpSpPr>
      <p:grpSpPr>
        <a:xfrm>
          <a:off x="0" y="0"/>
          <a:ext cx="0" cy="0"/>
          <a:chOff x="0" y="0"/>
          <a:chExt cx="0" cy="0"/>
        </a:xfrm>
      </p:grpSpPr>
      <p:sp>
        <p:nvSpPr>
          <p:cNvPr id="17" name="Picture Placeholder 2"/>
          <p:cNvSpPr>
            <a:spLocks noGrp="1"/>
          </p:cNvSpPr>
          <p:nvPr>
            <p:ph type="pic" sz="quarter" idx="13"/>
          </p:nvPr>
        </p:nvSpPr>
        <p:spPr>
          <a:xfrm>
            <a:off x="1" y="950976"/>
            <a:ext cx="7946136" cy="4956048"/>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Isolated Vector People 2">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 y="1874520"/>
            <a:ext cx="12191999" cy="3813048"/>
          </a:xfrm>
        </p:spPr>
        <p:txBody>
          <a:bodyPr anchor="ctr">
            <a:normAutofit/>
          </a:bodyPr>
          <a:lstStyle>
            <a:lvl1pPr algn="ctr">
              <a:defRPr sz="1200">
                <a:solidFill>
                  <a:schemeClr val="tx2"/>
                </a:solidFill>
              </a:defRPr>
            </a:lvl1pPr>
          </a:lstStyle>
          <a:p>
            <a:endParaRPr lang="en-US"/>
          </a:p>
        </p:txBody>
      </p:sp>
      <p:sp>
        <p:nvSpPr>
          <p:cNvPr id="11"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19" y="4406900"/>
            <a:ext cx="10363200" cy="1362075"/>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962819" y="2906712"/>
            <a:ext cx="103632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en-US" smtClean="0"/>
              <a:t>Click to edit Master text styles</a:t>
            </a:r>
          </a:p>
        </p:txBody>
      </p:sp>
    </p:spTree>
    <p:extLst>
      <p:ext uri="{BB962C8B-B14F-4D97-AF65-F5344CB8AC3E}">
        <p14:creationId xmlns:p14="http://schemas.microsoft.com/office/powerpoint/2010/main" val="21639054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White">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916832"/>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lumMod val="65000"/>
                  </a:schemeClr>
                </a:solidFill>
              </a:defRPr>
            </a:lvl1pPr>
          </a:lstStyle>
          <a:p>
            <a:r>
              <a:rPr lang="en-US">
                <a:solidFill>
                  <a:srgbClr val="FFFFFF">
                    <a:lumMod val="65000"/>
                  </a:srgbClr>
                </a:solidFill>
              </a:rPr>
              <a:t>Your Date Here</a:t>
            </a:r>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r>
              <a:rPr lang="en-US">
                <a:solidFill>
                  <a:srgbClr val="FFFFFF">
                    <a:lumMod val="65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bg1">
                    <a:lumMod val="65000"/>
                  </a:schemeClr>
                </a:solidFill>
              </a:defRPr>
            </a:lvl1pPr>
          </a:lstStyle>
          <a:p>
            <a:fld id="{51F02384-994A-4C3C-8656-0CE2B6A3B91B}" type="slidenum">
              <a:rPr lang="en-US" smtClean="0">
                <a:solidFill>
                  <a:srgbClr val="FFFFFF">
                    <a:lumMod val="65000"/>
                  </a:srgbClr>
                </a:solidFill>
              </a:rPr>
              <a:pPr/>
              <a:t>‹Nº›</a:t>
            </a:fld>
            <a:endParaRPr lang="en-US">
              <a:solidFill>
                <a:srgbClr val="FFFFFF">
                  <a:lumMod val="65000"/>
                </a:srgbClr>
              </a:solidFill>
            </a:endParaRPr>
          </a:p>
        </p:txBody>
      </p:sp>
      <p:sp>
        <p:nvSpPr>
          <p:cNvPr id="7" name="Content Placeholder 2"/>
          <p:cNvSpPr>
            <a:spLocks noGrp="1"/>
          </p:cNvSpPr>
          <p:nvPr>
            <p:ph sz="half" idx="1"/>
          </p:nvPr>
        </p:nvSpPr>
        <p:spPr>
          <a:xfrm>
            <a:off x="838200" y="2132855"/>
            <a:ext cx="5181600" cy="4044107"/>
          </a:xfrm>
        </p:spPr>
        <p:txBody>
          <a:bodyPr anchor="ct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p:cNvSpPr>
            <a:spLocks noGrp="1"/>
          </p:cNvSpPr>
          <p:nvPr>
            <p:ph idx="13"/>
          </p:nvPr>
        </p:nvSpPr>
        <p:spPr>
          <a:xfrm>
            <a:off x="6172200" y="2132854"/>
            <a:ext cx="5181600" cy="4044107"/>
          </a:xfrm>
        </p:spPr>
        <p:txBody>
          <a:bodyPr anchor="ctr">
            <a:normAutofit/>
          </a:bodyPr>
          <a:lstStyle>
            <a:lvl1pPr>
              <a:spcBef>
                <a:spcPts val="1200"/>
              </a:spcBef>
              <a:defRPr sz="3200">
                <a:solidFill>
                  <a:schemeClr val="accent5">
                    <a:lumMod val="50000"/>
                  </a:schemeClr>
                </a:solidFill>
                <a:latin typeface="Roboto" panose="02000000000000000000" pitchFamily="2" charset="0"/>
                <a:ea typeface="Roboto" panose="02000000000000000000" pitchFamily="2" charset="0"/>
              </a:defRPr>
            </a:lvl1pPr>
            <a:lvl2pPr>
              <a:spcBef>
                <a:spcPts val="1200"/>
              </a:spcBef>
              <a:defRPr sz="2800">
                <a:solidFill>
                  <a:schemeClr val="accent5">
                    <a:lumMod val="50000"/>
                  </a:schemeClr>
                </a:solidFill>
                <a:latin typeface="Roboto" panose="02000000000000000000" pitchFamily="2" charset="0"/>
                <a:ea typeface="Roboto" panose="02000000000000000000" pitchFamily="2" charset="0"/>
              </a:defRPr>
            </a:lvl2pPr>
            <a:lvl3pPr>
              <a:spcBef>
                <a:spcPts val="1200"/>
              </a:spcBef>
              <a:defRPr sz="2400">
                <a:solidFill>
                  <a:schemeClr val="accent5">
                    <a:lumMod val="50000"/>
                  </a:schemeClr>
                </a:solidFill>
                <a:latin typeface="Roboto" panose="02000000000000000000" pitchFamily="2" charset="0"/>
                <a:ea typeface="Roboto" panose="02000000000000000000" pitchFamily="2" charset="0"/>
              </a:defRPr>
            </a:lvl3pPr>
            <a:lvl4pPr>
              <a:spcBef>
                <a:spcPts val="1200"/>
              </a:spcBef>
              <a:defRPr sz="2000">
                <a:solidFill>
                  <a:schemeClr val="accent5">
                    <a:lumMod val="50000"/>
                  </a:schemeClr>
                </a:solidFill>
                <a:latin typeface="Roboto" panose="02000000000000000000" pitchFamily="2" charset="0"/>
                <a:ea typeface="Roboto" panose="02000000000000000000" pitchFamily="2" charset="0"/>
              </a:defRPr>
            </a:lvl4pPr>
            <a:lvl5pPr>
              <a:spcBef>
                <a:spcPts val="1200"/>
              </a:spcBef>
              <a:defRPr sz="2000">
                <a:solidFill>
                  <a:schemeClr val="accent5">
                    <a:lumMod val="50000"/>
                  </a:schemeClr>
                </a:solidFill>
                <a:latin typeface="Roboto" panose="02000000000000000000" pitchFamily="2" charset="0"/>
                <a:ea typeface="Roboto" panose="020000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5653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Isolated Vector People 3">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3779523" y="0"/>
            <a:ext cx="8412479" cy="685800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4"/>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Isolated Vector People 4">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1940559" y="0"/>
            <a:ext cx="3759203" cy="68580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Isolated Vector People 5">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1" name="Picture Placeholder 2"/>
          <p:cNvSpPr>
            <a:spLocks noGrp="1"/>
          </p:cNvSpPr>
          <p:nvPr>
            <p:ph type="pic" sz="quarter" idx="13"/>
          </p:nvPr>
        </p:nvSpPr>
        <p:spPr>
          <a:xfrm>
            <a:off x="-20318" y="2560320"/>
            <a:ext cx="12222479" cy="3769360"/>
          </a:xfr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5"/>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Mockup 1">
    <p:spTree>
      <p:nvGrpSpPr>
        <p:cNvPr id="1" name=""/>
        <p:cNvGrpSpPr/>
        <p:nvPr/>
      </p:nvGrpSpPr>
      <p:grpSpPr>
        <a:xfrm>
          <a:off x="0" y="0"/>
          <a:ext cx="0" cy="0"/>
          <a:chOff x="0" y="0"/>
          <a:chExt cx="0" cy="0"/>
        </a:xfrm>
      </p:grpSpPr>
      <p:sp>
        <p:nvSpPr>
          <p:cNvPr id="21" name="Picture Placeholder 2"/>
          <p:cNvSpPr>
            <a:spLocks noGrp="1"/>
          </p:cNvSpPr>
          <p:nvPr>
            <p:ph type="pic" sz="quarter" idx="21"/>
          </p:nvPr>
        </p:nvSpPr>
        <p:spPr>
          <a:xfrm>
            <a:off x="7407799" y="2602247"/>
            <a:ext cx="3964739" cy="3219821"/>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Mokcup 2">
    <p:spTree>
      <p:nvGrpSpPr>
        <p:cNvPr id="1" name=""/>
        <p:cNvGrpSpPr/>
        <p:nvPr/>
      </p:nvGrpSpPr>
      <p:grpSpPr>
        <a:xfrm>
          <a:off x="0" y="0"/>
          <a:ext cx="0" cy="0"/>
          <a:chOff x="0" y="0"/>
          <a:chExt cx="0" cy="0"/>
        </a:xfrm>
      </p:grpSpPr>
      <p:sp>
        <p:nvSpPr>
          <p:cNvPr id="114" name="Picture Placeholder 2"/>
          <p:cNvSpPr>
            <a:spLocks noGrp="1"/>
          </p:cNvSpPr>
          <p:nvPr>
            <p:ph type="pic" sz="quarter" idx="22"/>
          </p:nvPr>
        </p:nvSpPr>
        <p:spPr>
          <a:xfrm>
            <a:off x="7620001" y="2491877"/>
            <a:ext cx="3699311" cy="2091699"/>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550623" y="2141621"/>
            <a:ext cx="5151643" cy="244195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Mockup 3">
    <p:spTree>
      <p:nvGrpSpPr>
        <p:cNvPr id="1" name=""/>
        <p:cNvGrpSpPr/>
        <p:nvPr/>
      </p:nvGrpSpPr>
      <p:grpSpPr>
        <a:xfrm>
          <a:off x="0" y="0"/>
          <a:ext cx="0" cy="0"/>
          <a:chOff x="0" y="0"/>
          <a:chExt cx="0" cy="0"/>
        </a:xfrm>
      </p:grpSpPr>
      <p:sp>
        <p:nvSpPr>
          <p:cNvPr id="109" name="Picture Placeholder 2"/>
          <p:cNvSpPr>
            <a:spLocks noGrp="1"/>
          </p:cNvSpPr>
          <p:nvPr>
            <p:ph type="pic" sz="quarter" idx="23"/>
          </p:nvPr>
        </p:nvSpPr>
        <p:spPr>
          <a:xfrm>
            <a:off x="1816659" y="2354127"/>
            <a:ext cx="4472419" cy="2689215"/>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3678699" y="2354128"/>
            <a:ext cx="4853959" cy="2877751"/>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08" name="Picture Placeholder 2"/>
          <p:cNvSpPr>
            <a:spLocks noGrp="1"/>
          </p:cNvSpPr>
          <p:nvPr>
            <p:ph type="pic" sz="quarter" idx="22"/>
          </p:nvPr>
        </p:nvSpPr>
        <p:spPr>
          <a:xfrm>
            <a:off x="5898466" y="2354127"/>
            <a:ext cx="4472419" cy="268921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Mockup 4">
    <p:spTree>
      <p:nvGrpSpPr>
        <p:cNvPr id="1" name=""/>
        <p:cNvGrpSpPr/>
        <p:nvPr/>
      </p:nvGrpSpPr>
      <p:grpSpPr>
        <a:xfrm>
          <a:off x="0" y="0"/>
          <a:ext cx="0" cy="0"/>
          <a:chOff x="0" y="0"/>
          <a:chExt cx="0" cy="0"/>
        </a:xfrm>
      </p:grpSpPr>
      <p:sp>
        <p:nvSpPr>
          <p:cNvPr id="114" name="Picture Placeholder 2"/>
          <p:cNvSpPr>
            <a:spLocks noGrp="1"/>
          </p:cNvSpPr>
          <p:nvPr>
            <p:ph type="pic" sz="quarter" idx="22"/>
          </p:nvPr>
        </p:nvSpPr>
        <p:spPr>
          <a:xfrm>
            <a:off x="9243206" y="1682152"/>
            <a:ext cx="1962511" cy="3441941"/>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358334" y="1570008"/>
            <a:ext cx="2078967" cy="365223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Mockup 5">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1672955" y="1413387"/>
            <a:ext cx="2388407" cy="422739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Mockup 6">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2708824" y="1749358"/>
            <a:ext cx="1980053" cy="3455161"/>
          </a:xfrm>
        </p:spPr>
        <p:txBody>
          <a:bodyPr anchor="ctr">
            <a:normAutofit/>
          </a:bodyPr>
          <a:lstStyle>
            <a:lvl1pPr algn="ctr">
              <a:defRPr sz="1200">
                <a:solidFill>
                  <a:schemeClr val="tx2"/>
                </a:solidFill>
              </a:defRPr>
            </a:lvl1pPr>
          </a:lstStyle>
          <a:p>
            <a:endParaRPr lang="en-US"/>
          </a:p>
        </p:txBody>
      </p:sp>
      <p:sp>
        <p:nvSpPr>
          <p:cNvPr id="92" name="Picture Placeholder 2"/>
          <p:cNvSpPr>
            <a:spLocks noGrp="1"/>
          </p:cNvSpPr>
          <p:nvPr>
            <p:ph type="pic" sz="quarter" idx="22"/>
          </p:nvPr>
        </p:nvSpPr>
        <p:spPr>
          <a:xfrm>
            <a:off x="4503248" y="1828800"/>
            <a:ext cx="1883800" cy="3272589"/>
          </a:xfrm>
        </p:spPr>
        <p:txBody>
          <a:bodyPr anchor="ctr">
            <a:normAutofit/>
          </a:bodyPr>
          <a:lstStyle>
            <a:lvl1pPr algn="ctr">
              <a:defRPr sz="1200">
                <a:solidFill>
                  <a:schemeClr val="tx2"/>
                </a:solidFill>
              </a:defRPr>
            </a:lvl1pPr>
          </a:lstStyle>
          <a:p>
            <a:endParaRPr lang="en-US"/>
          </a:p>
        </p:txBody>
      </p:sp>
      <p:sp>
        <p:nvSpPr>
          <p:cNvPr id="93" name="Picture Placeholder 2"/>
          <p:cNvSpPr>
            <a:spLocks noGrp="1"/>
          </p:cNvSpPr>
          <p:nvPr>
            <p:ph type="pic" sz="quarter" idx="23"/>
          </p:nvPr>
        </p:nvSpPr>
        <p:spPr>
          <a:xfrm>
            <a:off x="996903" y="1828800"/>
            <a:ext cx="1883800" cy="327258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Mockup 7">
    <p:spTree>
      <p:nvGrpSpPr>
        <p:cNvPr id="1" name=""/>
        <p:cNvGrpSpPr/>
        <p:nvPr/>
      </p:nvGrpSpPr>
      <p:grpSpPr>
        <a:xfrm>
          <a:off x="0" y="0"/>
          <a:ext cx="0" cy="0"/>
          <a:chOff x="0" y="0"/>
          <a:chExt cx="0" cy="0"/>
        </a:xfrm>
      </p:grpSpPr>
      <p:sp>
        <p:nvSpPr>
          <p:cNvPr id="93" name="Picture Placeholder 2"/>
          <p:cNvSpPr>
            <a:spLocks noGrp="1"/>
          </p:cNvSpPr>
          <p:nvPr>
            <p:ph type="pic" sz="quarter" idx="23"/>
          </p:nvPr>
        </p:nvSpPr>
        <p:spPr>
          <a:xfrm>
            <a:off x="-8172" y="3"/>
            <a:ext cx="12200171" cy="4963319"/>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68" name="Picture Placeholder 2"/>
          <p:cNvSpPr>
            <a:spLocks noGrp="1"/>
          </p:cNvSpPr>
          <p:nvPr>
            <p:ph type="pic" sz="quarter" idx="24"/>
          </p:nvPr>
        </p:nvSpPr>
        <p:spPr>
          <a:xfrm>
            <a:off x="4181865" y="1851951"/>
            <a:ext cx="1767523" cy="3113591"/>
          </a:xfrm>
        </p:spPr>
        <p:txBody>
          <a:bodyPr anchor="ctr">
            <a:normAutofit/>
          </a:bodyPr>
          <a:lstStyle>
            <a:lvl1pPr algn="ctr">
              <a:defRPr sz="1200">
                <a:solidFill>
                  <a:schemeClr val="tx2"/>
                </a:solidFill>
              </a:defRPr>
            </a:lvl1pPr>
          </a:lstStyle>
          <a:p>
            <a:endParaRPr lang="en-US"/>
          </a:p>
        </p:txBody>
      </p:sp>
      <p:sp>
        <p:nvSpPr>
          <p:cNvPr id="69" name="Picture Placeholder 2"/>
          <p:cNvSpPr>
            <a:spLocks noGrp="1"/>
          </p:cNvSpPr>
          <p:nvPr>
            <p:ph type="pic" sz="quarter" idx="25"/>
          </p:nvPr>
        </p:nvSpPr>
        <p:spPr>
          <a:xfrm>
            <a:off x="5000265" y="1458411"/>
            <a:ext cx="2187615" cy="384279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White - Description">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916832"/>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lumMod val="65000"/>
                  </a:schemeClr>
                </a:solidFill>
              </a:defRPr>
            </a:lvl1pPr>
          </a:lstStyle>
          <a:p>
            <a:r>
              <a:rPr lang="en-US">
                <a:solidFill>
                  <a:srgbClr val="FFFFFF">
                    <a:lumMod val="65000"/>
                  </a:srgbClr>
                </a:solidFill>
              </a:rPr>
              <a:t>Your Date Here</a:t>
            </a:r>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r>
              <a:rPr lang="en-US">
                <a:solidFill>
                  <a:srgbClr val="FFFFFF">
                    <a:lumMod val="65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bg1">
                    <a:lumMod val="65000"/>
                  </a:schemeClr>
                </a:solidFill>
              </a:defRPr>
            </a:lvl1pPr>
          </a:lstStyle>
          <a:p>
            <a:fld id="{51F02384-994A-4C3C-8656-0CE2B6A3B91B}" type="slidenum">
              <a:rPr lang="en-US" smtClean="0">
                <a:solidFill>
                  <a:srgbClr val="FFFFFF">
                    <a:lumMod val="65000"/>
                  </a:srgbClr>
                </a:solidFill>
              </a:rPr>
              <a:pPr/>
              <a:t>‹Nº›</a:t>
            </a:fld>
            <a:endParaRPr lang="en-US">
              <a:solidFill>
                <a:srgbClr val="FFFFFF">
                  <a:lumMod val="65000"/>
                </a:srgbClr>
              </a:solidFill>
            </a:endParaRPr>
          </a:p>
        </p:txBody>
      </p:sp>
      <p:sp>
        <p:nvSpPr>
          <p:cNvPr id="10" name="Text Placeholder 8"/>
          <p:cNvSpPr>
            <a:spLocks noGrp="1"/>
          </p:cNvSpPr>
          <p:nvPr>
            <p:ph type="body" sz="quarter" idx="13" hasCustomPrompt="1"/>
          </p:nvPr>
        </p:nvSpPr>
        <p:spPr>
          <a:xfrm>
            <a:off x="838200" y="5589240"/>
            <a:ext cx="10515600" cy="626368"/>
          </a:xfrm>
        </p:spPr>
        <p:txBody>
          <a:bodyPr/>
          <a:lstStyle>
            <a:lvl1pPr>
              <a:defRPr>
                <a:solidFill>
                  <a:schemeClr val="accent5">
                    <a:lumMod val="50000"/>
                  </a:schemeClr>
                </a:solidFill>
              </a:defRPr>
            </a:lvl1pPr>
            <a:lvl2pPr>
              <a:defRPr>
                <a:solidFill>
                  <a:schemeClr val="tx1">
                    <a:lumMod val="65000"/>
                    <a:lumOff val="3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spcBef>
                <a:spcPts val="1200"/>
              </a:spcBef>
            </a:pPr>
            <a:r>
              <a:rPr lang="en-US"/>
              <a:t>Insert a short description here</a:t>
            </a:r>
          </a:p>
        </p:txBody>
      </p:sp>
    </p:spTree>
    <p:extLst>
      <p:ext uri="{BB962C8B-B14F-4D97-AF65-F5344CB8AC3E}">
        <p14:creationId xmlns:p14="http://schemas.microsoft.com/office/powerpoint/2010/main" val="343024239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Mockup 8">
    <p:spTree>
      <p:nvGrpSpPr>
        <p:cNvPr id="1" name=""/>
        <p:cNvGrpSpPr/>
        <p:nvPr/>
      </p:nvGrpSpPr>
      <p:grpSpPr>
        <a:xfrm>
          <a:off x="0" y="0"/>
          <a:ext cx="0" cy="0"/>
          <a:chOff x="0" y="0"/>
          <a:chExt cx="0" cy="0"/>
        </a:xfrm>
      </p:grpSpPr>
      <p:sp>
        <p:nvSpPr>
          <p:cNvPr id="93" name="Picture Placeholder 2"/>
          <p:cNvSpPr>
            <a:spLocks noGrp="1"/>
          </p:cNvSpPr>
          <p:nvPr>
            <p:ph type="pic" sz="quarter" idx="23"/>
          </p:nvPr>
        </p:nvSpPr>
        <p:spPr>
          <a:xfrm>
            <a:off x="-8172" y="1"/>
            <a:ext cx="12200171" cy="3981691"/>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68" name="Picture Placeholder 2"/>
          <p:cNvSpPr>
            <a:spLocks noGrp="1"/>
          </p:cNvSpPr>
          <p:nvPr>
            <p:ph type="pic" sz="quarter" idx="24"/>
          </p:nvPr>
        </p:nvSpPr>
        <p:spPr>
          <a:xfrm rot="21032442">
            <a:off x="7013976" y="1505221"/>
            <a:ext cx="2211333" cy="3841771"/>
          </a:xfrm>
        </p:spPr>
        <p:txBody>
          <a:bodyPr anchor="ctr">
            <a:normAutofit/>
          </a:bodyPr>
          <a:lstStyle>
            <a:lvl1pPr algn="ctr">
              <a:defRPr sz="1200">
                <a:solidFill>
                  <a:schemeClr val="tx2"/>
                </a:solidFill>
              </a:defRPr>
            </a:lvl1pPr>
          </a:lstStyle>
          <a:p>
            <a:endParaRPr lang="en-US"/>
          </a:p>
        </p:txBody>
      </p:sp>
      <p:sp>
        <p:nvSpPr>
          <p:cNvPr id="69" name="Picture Placeholder 2"/>
          <p:cNvSpPr>
            <a:spLocks noGrp="1"/>
          </p:cNvSpPr>
          <p:nvPr>
            <p:ph type="pic" sz="quarter" idx="25"/>
          </p:nvPr>
        </p:nvSpPr>
        <p:spPr>
          <a:xfrm rot="777804">
            <a:off x="8800941" y="1928128"/>
            <a:ext cx="2120683" cy="375374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Mockup 9">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505321" y="1529437"/>
            <a:ext cx="2025221" cy="34708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Mockup 10">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3104659" y="1607853"/>
            <a:ext cx="2843063" cy="3705552"/>
          </a:xfr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22"/>
          </p:nvPr>
        </p:nvSpPr>
        <p:spPr>
          <a:xfrm>
            <a:off x="1457092" y="1731424"/>
            <a:ext cx="2670067" cy="345841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Mockup 1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608339" y="1465613"/>
            <a:ext cx="2971023" cy="391918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Mockup 12">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958583" y="1255539"/>
            <a:ext cx="2945815" cy="391460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Mockup 13">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215383" y="1428259"/>
            <a:ext cx="2622299" cy="350950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Mockup 1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08" name="Picture Placeholder 2"/>
          <p:cNvSpPr>
            <a:spLocks noGrp="1"/>
          </p:cNvSpPr>
          <p:nvPr>
            <p:ph type="pic" sz="quarter" idx="22"/>
          </p:nvPr>
        </p:nvSpPr>
        <p:spPr>
          <a:xfrm>
            <a:off x="7117667" y="3481885"/>
            <a:ext cx="3143935" cy="1974035"/>
          </a:xfrm>
        </p:spPr>
        <p:txBody>
          <a:bodyPr anchor="ctr">
            <a:normAutofit/>
          </a:bodyPr>
          <a:lstStyle>
            <a:lvl1pPr algn="ctr">
              <a:defRPr sz="1200">
                <a:solidFill>
                  <a:schemeClr val="tx2"/>
                </a:solidFill>
              </a:defRPr>
            </a:lvl1pPr>
          </a:lstStyle>
          <a:p>
            <a:endParaRPr lang="en-US"/>
          </a:p>
        </p:txBody>
      </p:sp>
      <p:sp>
        <p:nvSpPr>
          <p:cNvPr id="94" name="Picture Placeholder 2"/>
          <p:cNvSpPr>
            <a:spLocks noGrp="1"/>
          </p:cNvSpPr>
          <p:nvPr>
            <p:ph type="pic" sz="quarter" idx="24"/>
          </p:nvPr>
        </p:nvSpPr>
        <p:spPr>
          <a:xfrm>
            <a:off x="1956387" y="3471725"/>
            <a:ext cx="3143935" cy="1974035"/>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21"/>
          </p:nvPr>
        </p:nvSpPr>
        <p:spPr>
          <a:xfrm>
            <a:off x="3739658" y="2689405"/>
            <a:ext cx="4733783" cy="297987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Mockup 15">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581141" y="1123459"/>
            <a:ext cx="4725419" cy="2971023"/>
          </a:xfrm>
        </p:spPr>
        <p:txBody>
          <a:bodyPr anchor="ctr">
            <a:normAutofit/>
          </a:bodyPr>
          <a:lstStyle>
            <a:lvl1pPr algn="ctr">
              <a:defRPr sz="1200">
                <a:solidFill>
                  <a:schemeClr val="tx2"/>
                </a:solidFill>
              </a:defRPr>
            </a:lvl1pPr>
          </a:lstStyle>
          <a:p>
            <a:endParaRPr lang="en-US"/>
          </a:p>
        </p:txBody>
      </p:sp>
      <p:sp>
        <p:nvSpPr>
          <p:cNvPr id="43" name="Picture Placeholder 2"/>
          <p:cNvSpPr>
            <a:spLocks noGrp="1"/>
          </p:cNvSpPr>
          <p:nvPr>
            <p:ph type="pic" sz="quarter" idx="22"/>
          </p:nvPr>
        </p:nvSpPr>
        <p:spPr>
          <a:xfrm>
            <a:off x="-20317" y="1487489"/>
            <a:ext cx="2353124" cy="221678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Mockup 1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1528124" y="2823546"/>
            <a:ext cx="3425843" cy="2153569"/>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Mockup 17">
    <p:spTree>
      <p:nvGrpSpPr>
        <p:cNvPr id="1" name=""/>
        <p:cNvGrpSpPr/>
        <p:nvPr/>
      </p:nvGrpSpPr>
      <p:grpSpPr>
        <a:xfrm>
          <a:off x="0" y="0"/>
          <a:ext cx="0" cy="0"/>
          <a:chOff x="0" y="0"/>
          <a:chExt cx="0" cy="0"/>
        </a:xfrm>
      </p:grpSpPr>
      <p:sp>
        <p:nvSpPr>
          <p:cNvPr id="14" name="Rectangle 13"/>
          <p:cNvSpPr/>
          <p:nvPr userDrawn="1"/>
        </p:nvSpPr>
        <p:spPr>
          <a:xfrm>
            <a:off x="-34724" y="-11575"/>
            <a:ext cx="8021256" cy="69042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solidFill>
                  <a:schemeClr val="tx2">
                    <a:lumMod val="40000"/>
                    <a:lumOff val="60000"/>
                  </a:schemeClr>
                </a:solidFill>
                <a:latin typeface="Raleway" charset="0"/>
                <a:ea typeface="Raleway" charset="0"/>
                <a:cs typeface="Raleway" charset="0"/>
              </a:defRPr>
            </a:lvl1pPr>
          </a:lstStyle>
          <a:p>
            <a:r>
              <a:rPr lang="en-US" smtClean="0">
                <a:solidFill>
                  <a:srgbClr val="64696E">
                    <a:lumMod val="40000"/>
                    <a:lumOff val="60000"/>
                  </a:srgbClr>
                </a:solidFill>
              </a:rPr>
              <a:t>www.yourcompany.com</a:t>
            </a:r>
            <a:endParaRPr lang="en-US" dirty="0">
              <a:solidFill>
                <a:srgbClr val="64696E">
                  <a:lumMod val="40000"/>
                  <a:lumOff val="60000"/>
                </a:srgbClr>
              </a:solidFill>
            </a:endParaRPr>
          </a:p>
        </p:txBody>
      </p:sp>
      <p:sp>
        <p:nvSpPr>
          <p:cNvPr id="21" name="Picture Placeholder 2"/>
          <p:cNvSpPr>
            <a:spLocks noGrp="1"/>
          </p:cNvSpPr>
          <p:nvPr>
            <p:ph type="pic" sz="quarter" idx="21"/>
          </p:nvPr>
        </p:nvSpPr>
        <p:spPr>
          <a:xfrm>
            <a:off x="6467818" y="1517000"/>
            <a:ext cx="5789775" cy="363373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IMG Backgroun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userDrawn="1"/>
        </p:nvSpPr>
        <p:spPr>
          <a:xfrm>
            <a:off x="0" y="0"/>
            <a:ext cx="12192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a:xfrm>
            <a:off x="838200" y="365124"/>
            <a:ext cx="10515600" cy="1325880"/>
          </a:xfrm>
        </p:spPr>
        <p:txBody>
          <a:bodyPr>
            <a:normAutofit/>
          </a:bodyPr>
          <a:lstStyle>
            <a:lvl1pPr>
              <a:defRPr sz="5400">
                <a:solidFill>
                  <a:schemeClr val="accent5">
                    <a:lumMod val="50000"/>
                  </a:schemeClr>
                </a:solidFill>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lumMod val="65000"/>
                  </a:schemeClr>
                </a:solidFill>
              </a:defRPr>
            </a:lvl1pPr>
          </a:lstStyle>
          <a:p>
            <a:r>
              <a:rPr lang="en-US">
                <a:solidFill>
                  <a:srgbClr val="FFFFFF">
                    <a:lumMod val="65000"/>
                  </a:srgbClr>
                </a:solidFill>
              </a:rPr>
              <a:t>Your Date Here</a:t>
            </a:r>
          </a:p>
        </p:txBody>
      </p:sp>
      <p:sp>
        <p:nvSpPr>
          <p:cNvPr id="4" name="Footer Placeholder 3"/>
          <p:cNvSpPr>
            <a:spLocks noGrp="1"/>
          </p:cNvSpPr>
          <p:nvPr>
            <p:ph type="ftr" sz="quarter" idx="11"/>
          </p:nvPr>
        </p:nvSpPr>
        <p:spPr/>
        <p:txBody>
          <a:bodyPr/>
          <a:lstStyle>
            <a:lvl1pPr>
              <a:defRPr>
                <a:solidFill>
                  <a:schemeClr val="bg1">
                    <a:lumMod val="65000"/>
                  </a:schemeClr>
                </a:solidFill>
              </a:defRPr>
            </a:lvl1pPr>
          </a:lstStyle>
          <a:p>
            <a:r>
              <a:rPr lang="en-US">
                <a:solidFill>
                  <a:srgbClr val="FFFFFF">
                    <a:lumMod val="65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bg1">
                    <a:lumMod val="65000"/>
                  </a:schemeClr>
                </a:solidFill>
              </a:defRPr>
            </a:lvl1pPr>
          </a:lstStyle>
          <a:p>
            <a:fld id="{51F02384-994A-4C3C-8656-0CE2B6A3B91B}" type="slidenum">
              <a:rPr lang="en-US" smtClean="0">
                <a:solidFill>
                  <a:srgbClr val="FFFFFF">
                    <a:lumMod val="65000"/>
                  </a:srgbClr>
                </a:solidFill>
              </a:rPr>
              <a:pPr/>
              <a:t>‹Nº›</a:t>
            </a:fld>
            <a:endParaRPr lang="en-US">
              <a:solidFill>
                <a:srgbClr val="FFFFFF">
                  <a:lumMod val="65000"/>
                </a:srgbClr>
              </a:solidFill>
            </a:endParaRPr>
          </a:p>
        </p:txBody>
      </p:sp>
    </p:spTree>
    <p:extLst>
      <p:ext uri="{BB962C8B-B14F-4D97-AF65-F5344CB8AC3E}">
        <p14:creationId xmlns:p14="http://schemas.microsoft.com/office/powerpoint/2010/main" val="236675732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ockup 1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4951807" y="2238755"/>
            <a:ext cx="3618035" cy="2056800"/>
          </a:xfrm>
        </p:spPr>
        <p:txBody>
          <a:bodyPr anchor="ctr">
            <a:normAutofit/>
          </a:bodyPr>
          <a:lstStyle>
            <a:lvl1pPr algn="ctr">
              <a:defRPr sz="1200">
                <a:solidFill>
                  <a:schemeClr val="tx2"/>
                </a:solidFill>
              </a:defRPr>
            </a:lvl1pPr>
          </a:lstStyle>
          <a:p>
            <a:endParaRPr lang="en-US"/>
          </a:p>
        </p:txBody>
      </p:sp>
      <p:sp>
        <p:nvSpPr>
          <p:cNvPr id="58" name="Picture Placeholder 2"/>
          <p:cNvSpPr>
            <a:spLocks noGrp="1"/>
          </p:cNvSpPr>
          <p:nvPr>
            <p:ph type="pic" sz="quarter" idx="25"/>
          </p:nvPr>
        </p:nvSpPr>
        <p:spPr>
          <a:xfrm>
            <a:off x="3877919" y="3823007"/>
            <a:ext cx="2629208" cy="167402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ockup 1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1145353" y="2196226"/>
            <a:ext cx="4022073" cy="230134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Mockup 20">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7576015" y="1355236"/>
            <a:ext cx="3088444" cy="176010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Mockup 2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5288499" y="1812436"/>
            <a:ext cx="3951195" cy="2249203"/>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8952615" y="2503552"/>
            <a:ext cx="2413591" cy="138796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Mockup 2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2261771" y="2302551"/>
            <a:ext cx="3501079" cy="2014271"/>
          </a:xfrm>
        </p:spPr>
        <p:txBody>
          <a:bodyPr anchor="ctr">
            <a:normAutofit/>
          </a:bodyPr>
          <a:lstStyle>
            <a:lvl1pPr algn="ctr">
              <a:defRPr sz="1200">
                <a:solidFill>
                  <a:schemeClr val="tx2"/>
                </a:solidFill>
              </a:defRPr>
            </a:lvl1pPr>
          </a:lstStyle>
          <a:p>
            <a:endParaRPr lang="en-US"/>
          </a:p>
        </p:txBody>
      </p:sp>
      <p:sp>
        <p:nvSpPr>
          <p:cNvPr id="96" name="Picture Placeholder 2"/>
          <p:cNvSpPr>
            <a:spLocks noGrp="1"/>
          </p:cNvSpPr>
          <p:nvPr>
            <p:ph type="pic" sz="quarter" idx="25"/>
          </p:nvPr>
        </p:nvSpPr>
        <p:spPr>
          <a:xfrm>
            <a:off x="4547771" y="3642253"/>
            <a:ext cx="2714267" cy="1705927"/>
          </a:xfrm>
        </p:spPr>
        <p:txBody>
          <a:bodyPr anchor="ctr">
            <a:normAutofit/>
          </a:bodyPr>
          <a:lstStyle>
            <a:lvl1pPr algn="ctr">
              <a:defRPr sz="1200">
                <a:solidFill>
                  <a:schemeClr val="tx2"/>
                </a:solidFill>
              </a:defRPr>
            </a:lvl1pPr>
          </a:lstStyle>
          <a:p>
            <a:endParaRPr lang="en-US"/>
          </a:p>
        </p:txBody>
      </p:sp>
      <p:sp>
        <p:nvSpPr>
          <p:cNvPr id="97" name="Picture Placeholder 2"/>
          <p:cNvSpPr>
            <a:spLocks noGrp="1"/>
          </p:cNvSpPr>
          <p:nvPr>
            <p:ph type="pic" sz="quarter" idx="26"/>
          </p:nvPr>
        </p:nvSpPr>
        <p:spPr>
          <a:xfrm>
            <a:off x="1581288" y="3737946"/>
            <a:ext cx="1268240" cy="1663396"/>
          </a:xfrm>
        </p:spPr>
        <p:txBody>
          <a:bodyPr anchor="ctr">
            <a:normAutofit/>
          </a:bodyPr>
          <a:lstStyle>
            <a:lvl1pPr algn="ctr">
              <a:defRPr sz="1200">
                <a:solidFill>
                  <a:schemeClr val="tx2"/>
                </a:solidFill>
              </a:defRPr>
            </a:lvl1pPr>
          </a:lstStyle>
          <a:p>
            <a:endParaRPr lang="en-US"/>
          </a:p>
        </p:txBody>
      </p:sp>
      <p:sp>
        <p:nvSpPr>
          <p:cNvPr id="98" name="Picture Placeholder 2"/>
          <p:cNvSpPr>
            <a:spLocks noGrp="1"/>
          </p:cNvSpPr>
          <p:nvPr>
            <p:ph type="pic" sz="quarter" idx="27"/>
          </p:nvPr>
        </p:nvSpPr>
        <p:spPr>
          <a:xfrm>
            <a:off x="1060331" y="4521153"/>
            <a:ext cx="639075" cy="111189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Mockup 23">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6334979" y="1863235"/>
            <a:ext cx="4200941" cy="2637647"/>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4928756" y="3371203"/>
            <a:ext cx="2091805" cy="1576717"/>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6802781" y="3701900"/>
            <a:ext cx="885987" cy="1516872"/>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Mockup 24">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1706421" y="2409991"/>
            <a:ext cx="4194761" cy="2637647"/>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10184159" y="3701617"/>
            <a:ext cx="885987" cy="1539689"/>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7475456" y="3148553"/>
            <a:ext cx="1593131" cy="2104944"/>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ockup 25">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1" name="Picture Placeholder 2"/>
          <p:cNvSpPr>
            <a:spLocks noGrp="1"/>
          </p:cNvSpPr>
          <p:nvPr>
            <p:ph type="pic" sz="quarter" idx="21"/>
          </p:nvPr>
        </p:nvSpPr>
        <p:spPr>
          <a:xfrm>
            <a:off x="-47133" y="1297628"/>
            <a:ext cx="3846135" cy="3519469"/>
          </a:xfrm>
        </p:spPr>
        <p:txBody>
          <a:bodyPr anchor="ctr">
            <a:normAutofit/>
          </a:bodyPr>
          <a:lstStyle>
            <a:lvl1pPr algn="ctr">
              <a:defRPr sz="1200">
                <a:solidFill>
                  <a:schemeClr val="tx2"/>
                </a:solidFill>
              </a:defRPr>
            </a:lvl1pPr>
          </a:lstStyle>
          <a:p>
            <a:endParaRPr lang="en-US"/>
          </a:p>
        </p:txBody>
      </p:sp>
      <p:sp>
        <p:nvSpPr>
          <p:cNvPr id="81" name="Picture Placeholder 2"/>
          <p:cNvSpPr>
            <a:spLocks noGrp="1"/>
          </p:cNvSpPr>
          <p:nvPr>
            <p:ph type="pic" sz="quarter" idx="23"/>
          </p:nvPr>
        </p:nvSpPr>
        <p:spPr>
          <a:xfrm>
            <a:off x="5461330" y="3720468"/>
            <a:ext cx="1184569" cy="2048736"/>
          </a:xfr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22"/>
          </p:nvPr>
        </p:nvSpPr>
        <p:spPr>
          <a:xfrm>
            <a:off x="2102179" y="3657603"/>
            <a:ext cx="2780908" cy="2092751"/>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alendar Info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94" name="Picture Placeholder 2"/>
          <p:cNvSpPr>
            <a:spLocks noGrp="1"/>
          </p:cNvSpPr>
          <p:nvPr>
            <p:ph type="pic" sz="quarter" idx="24"/>
          </p:nvPr>
        </p:nvSpPr>
        <p:spPr>
          <a:xfrm>
            <a:off x="8488948" y="2499319"/>
            <a:ext cx="3814941" cy="274401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Product Schedule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2468882" y="2194562"/>
            <a:ext cx="2113279" cy="2113279"/>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7609843" y="4064002"/>
            <a:ext cx="1788159" cy="1788159"/>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 Option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9" name="Rectangle 8"/>
          <p:cNvSpPr/>
          <p:nvPr userDrawn="1"/>
        </p:nvSpPr>
        <p:spPr>
          <a:xfrm>
            <a:off x="0" y="0"/>
            <a:ext cx="4871864" cy="6858000"/>
          </a:xfrm>
          <a:prstGeom prst="rect">
            <a:avLst/>
          </a:prstGeom>
          <a:gradFill>
            <a:gsLst>
              <a:gs pos="25000">
                <a:srgbClr val="8C43FF">
                  <a:alpha val="90000"/>
                </a:srgbClr>
              </a:gs>
              <a:gs pos="50000">
                <a:srgbClr val="7752FF">
                  <a:alpha val="90000"/>
                </a:srgbClr>
              </a:gs>
              <a:gs pos="0">
                <a:srgbClr val="A134FF">
                  <a:alpha val="90000"/>
                </a:srgbClr>
              </a:gs>
              <a:gs pos="75000">
                <a:srgbClr val="685DFF">
                  <a:alpha val="90000"/>
                </a:srgbClr>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a:xfrm>
            <a:off x="191344" y="1709738"/>
            <a:ext cx="4536504" cy="2852737"/>
          </a:xfrm>
        </p:spPr>
        <p:txBody>
          <a:bodyPr anchor="b"/>
          <a:lstStyle>
            <a:lvl1pPr algn="ctr">
              <a:defRPr sz="6000">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191344" y="4589463"/>
            <a:ext cx="4536504" cy="1500187"/>
          </a:xfrm>
        </p:spPr>
        <p:txBody>
          <a:bodyPr/>
          <a:lstStyle>
            <a:lvl1pPr marL="0" indent="0" algn="ctr">
              <a:buNone/>
              <a:defRPr sz="2400">
                <a:solidFill>
                  <a:schemeClr val="accent1">
                    <a:lumMod val="20000"/>
                    <a:lumOff val="80000"/>
                  </a:schemeClr>
                </a:solidFill>
                <a:latin typeface="+mn-lt"/>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Your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1F02384-994A-4C3C-8656-0CE2B6A3B91B}" type="slidenum">
              <a:rPr lang="en-US" smtClean="0">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37810723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Product Schedule 2">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userDrawn="1">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userDrawn="1">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userDrawn="1">
            <p:ph type="pic" sz="quarter" idx="15"/>
          </p:nvPr>
        </p:nvSpPr>
        <p:spPr>
          <a:xfrm>
            <a:off x="2499363" y="2570483"/>
            <a:ext cx="2113279" cy="2113279"/>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userDrawn="1">
            <p:ph type="pic" sz="quarter" idx="16"/>
          </p:nvPr>
        </p:nvSpPr>
        <p:spPr>
          <a:xfrm>
            <a:off x="7403258" y="4135122"/>
            <a:ext cx="1788159" cy="1788159"/>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7"/>
          </p:nvPr>
        </p:nvSpPr>
        <p:spPr>
          <a:xfrm>
            <a:off x="7233922" y="1097283"/>
            <a:ext cx="2113279" cy="2113279"/>
          </a:xfrm>
          <a:prstGeom prst="ellipse">
            <a:avLst/>
          </a:prstGeo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8"/>
          </p:nvPr>
        </p:nvSpPr>
        <p:spPr>
          <a:xfrm>
            <a:off x="3376512" y="230295"/>
            <a:ext cx="1083728" cy="108372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Product Schedule 3">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userDrawn="1">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userDrawn="1">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userDrawn="1">
            <p:ph type="pic" sz="quarter" idx="15"/>
          </p:nvPr>
        </p:nvSpPr>
        <p:spPr>
          <a:xfrm>
            <a:off x="1931977" y="2204723"/>
            <a:ext cx="1747519" cy="1747519"/>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7"/>
          </p:nvPr>
        </p:nvSpPr>
        <p:spPr>
          <a:xfrm>
            <a:off x="7648905" y="274320"/>
            <a:ext cx="1686560" cy="168656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Product Schedule 4">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162557" y="1838960"/>
            <a:ext cx="4104639" cy="4104639"/>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Product Schedule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9" name="Picture Placeholder 2"/>
          <p:cNvSpPr>
            <a:spLocks noGrp="1"/>
          </p:cNvSpPr>
          <p:nvPr>
            <p:ph type="pic" sz="quarter" idx="15"/>
          </p:nvPr>
        </p:nvSpPr>
        <p:spPr>
          <a:xfrm>
            <a:off x="5222241" y="3080229"/>
            <a:ext cx="1747520" cy="174752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roduct Schedule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4"/>
          </p:nvPr>
        </p:nvSpPr>
        <p:spPr>
          <a:xfrm>
            <a:off x="802641" y="1979882"/>
            <a:ext cx="2915920" cy="2358871"/>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25"/>
          </p:nvPr>
        </p:nvSpPr>
        <p:spPr>
          <a:xfrm>
            <a:off x="802641" y="4391352"/>
            <a:ext cx="2915920" cy="1806251"/>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26"/>
          </p:nvPr>
        </p:nvSpPr>
        <p:spPr>
          <a:xfrm>
            <a:off x="3769361" y="1979882"/>
            <a:ext cx="2631441" cy="4217721"/>
          </a:xfrm>
        </p:spPr>
        <p:txBody>
          <a:bodyPr anchor="ctr">
            <a:normAutofit/>
          </a:bodyPr>
          <a:lstStyle>
            <a:lvl1pPr algn="ctr">
              <a:defRPr sz="1200">
                <a:solidFill>
                  <a:schemeClr val="tx2"/>
                </a:solidFill>
              </a:defRPr>
            </a:lvl1pPr>
          </a:lstStyle>
          <a:p>
            <a:endParaRPr lang="en-US"/>
          </a:p>
        </p:txBody>
      </p:sp>
      <p:sp>
        <p:nvSpPr>
          <p:cNvPr id="27" name="Picture Placeholder 2"/>
          <p:cNvSpPr>
            <a:spLocks noGrp="1"/>
          </p:cNvSpPr>
          <p:nvPr>
            <p:ph type="pic" sz="quarter" idx="27"/>
          </p:nvPr>
        </p:nvSpPr>
        <p:spPr>
          <a:xfrm>
            <a:off x="6450894" y="1979882"/>
            <a:ext cx="2606041" cy="1911401"/>
          </a:xfrm>
        </p:spPr>
        <p:txBody>
          <a:bodyPr anchor="ctr">
            <a:normAutofit/>
          </a:bodyPr>
          <a:lstStyle>
            <a:lvl1pPr algn="ctr">
              <a:defRPr sz="1200">
                <a:solidFill>
                  <a:schemeClr val="tx2"/>
                </a:solidFill>
              </a:defRPr>
            </a:lvl1pPr>
          </a:lstStyle>
          <a:p>
            <a:endParaRPr lang="en-US"/>
          </a:p>
        </p:txBody>
      </p:sp>
      <p:sp>
        <p:nvSpPr>
          <p:cNvPr id="28" name="Picture Placeholder 2"/>
          <p:cNvSpPr>
            <a:spLocks noGrp="1"/>
          </p:cNvSpPr>
          <p:nvPr>
            <p:ph type="pic" sz="quarter" idx="28"/>
          </p:nvPr>
        </p:nvSpPr>
        <p:spPr>
          <a:xfrm>
            <a:off x="9113521" y="1979882"/>
            <a:ext cx="2377723" cy="1911401"/>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Product Schedule 7">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0" y="1655179"/>
            <a:ext cx="12222867" cy="2546431"/>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23" name="Picture Placeholder 2"/>
          <p:cNvSpPr>
            <a:spLocks noGrp="1"/>
          </p:cNvSpPr>
          <p:nvPr>
            <p:ph type="pic" sz="quarter" idx="24"/>
          </p:nvPr>
        </p:nvSpPr>
        <p:spPr>
          <a:xfrm>
            <a:off x="1316832" y="2253277"/>
            <a:ext cx="1423045" cy="1350239"/>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5"/>
          </p:nvPr>
        </p:nvSpPr>
        <p:spPr>
          <a:xfrm>
            <a:off x="4697112" y="2253277"/>
            <a:ext cx="1423045" cy="1350239"/>
          </a:xfrm>
        </p:spPr>
        <p:txBody>
          <a:bodyPr anchor="ctr">
            <a:normAutofit/>
          </a:bodyPr>
          <a:lstStyle>
            <a:lvl1pPr algn="ctr">
              <a:defRPr sz="1200">
                <a:solidFill>
                  <a:schemeClr val="tx2"/>
                </a:solidFill>
              </a:defRPr>
            </a:lvl1pPr>
          </a:lstStyle>
          <a:p>
            <a:endParaRPr lang="en-US"/>
          </a:p>
        </p:txBody>
      </p:sp>
      <p:sp>
        <p:nvSpPr>
          <p:cNvPr id="32" name="Picture Placeholder 2"/>
          <p:cNvSpPr>
            <a:spLocks noGrp="1"/>
          </p:cNvSpPr>
          <p:nvPr>
            <p:ph type="pic" sz="quarter" idx="26"/>
          </p:nvPr>
        </p:nvSpPr>
        <p:spPr>
          <a:xfrm>
            <a:off x="8084890" y="2253277"/>
            <a:ext cx="1423045" cy="1350239"/>
          </a:xfrm>
        </p:spPr>
        <p:txBody>
          <a:bodyPr anchor="ctr">
            <a:normAutofit/>
          </a:bodyPr>
          <a:lstStyle>
            <a:lvl1pPr algn="ctr">
              <a:defRPr sz="1200">
                <a:solidFill>
                  <a:schemeClr val="tx2"/>
                </a:solidFill>
              </a:defRPr>
            </a:lvl1pPr>
          </a:lstStyle>
          <a:p>
            <a:endParaRPr lang="en-US"/>
          </a:p>
        </p:txBody>
      </p:sp>
      <p:sp>
        <p:nvSpPr>
          <p:cNvPr id="33" name="Picture Placeholder 2"/>
          <p:cNvSpPr>
            <a:spLocks noGrp="1"/>
          </p:cNvSpPr>
          <p:nvPr>
            <p:ph type="pic" sz="quarter" idx="27"/>
          </p:nvPr>
        </p:nvSpPr>
        <p:spPr>
          <a:xfrm>
            <a:off x="819121" y="4824113"/>
            <a:ext cx="1160152" cy="1100795"/>
          </a:xfrm>
        </p:spPr>
        <p:txBody>
          <a:bodyPr anchor="ctr">
            <a:normAutofit/>
          </a:bodyPr>
          <a:lstStyle>
            <a:lvl1pPr algn="ctr">
              <a:defRPr sz="1200">
                <a:solidFill>
                  <a:schemeClr val="tx2"/>
                </a:solidFill>
              </a:defRPr>
            </a:lvl1pPr>
          </a:lstStyle>
          <a:p>
            <a:endParaRPr lang="en-US"/>
          </a:p>
        </p:txBody>
      </p:sp>
      <p:sp>
        <p:nvSpPr>
          <p:cNvPr id="34" name="Picture Placeholder 2"/>
          <p:cNvSpPr>
            <a:spLocks noGrp="1"/>
          </p:cNvSpPr>
          <p:nvPr>
            <p:ph type="pic" sz="quarter" idx="28"/>
          </p:nvPr>
        </p:nvSpPr>
        <p:spPr>
          <a:xfrm>
            <a:off x="3485132" y="4824113"/>
            <a:ext cx="1160152" cy="1100795"/>
          </a:xfrm>
        </p:spPr>
        <p:txBody>
          <a:bodyPr anchor="ctr">
            <a:normAutofit/>
          </a:bodyPr>
          <a:lstStyle>
            <a:lvl1pPr algn="ctr">
              <a:defRPr sz="1200">
                <a:solidFill>
                  <a:schemeClr val="tx2"/>
                </a:solidFill>
              </a:defRPr>
            </a:lvl1pPr>
          </a:lstStyle>
          <a:p>
            <a:endParaRPr lang="en-US"/>
          </a:p>
        </p:txBody>
      </p:sp>
      <p:sp>
        <p:nvSpPr>
          <p:cNvPr id="35" name="Picture Placeholder 2"/>
          <p:cNvSpPr>
            <a:spLocks noGrp="1"/>
          </p:cNvSpPr>
          <p:nvPr>
            <p:ph type="pic" sz="quarter" idx="29"/>
          </p:nvPr>
        </p:nvSpPr>
        <p:spPr>
          <a:xfrm>
            <a:off x="6151216" y="4824113"/>
            <a:ext cx="1160152" cy="1100795"/>
          </a:xfrm>
        </p:spPr>
        <p:txBody>
          <a:bodyPr anchor="ctr">
            <a:normAutofit/>
          </a:bodyPr>
          <a:lstStyle>
            <a:lvl1pPr algn="ctr">
              <a:defRPr sz="1200">
                <a:solidFill>
                  <a:schemeClr val="tx2"/>
                </a:solidFill>
              </a:defRPr>
            </a:lvl1pPr>
          </a:lstStyle>
          <a:p>
            <a:endParaRPr lang="en-US"/>
          </a:p>
        </p:txBody>
      </p:sp>
      <p:sp>
        <p:nvSpPr>
          <p:cNvPr id="36" name="Picture Placeholder 2"/>
          <p:cNvSpPr>
            <a:spLocks noGrp="1"/>
          </p:cNvSpPr>
          <p:nvPr>
            <p:ph type="pic" sz="quarter" idx="30"/>
          </p:nvPr>
        </p:nvSpPr>
        <p:spPr>
          <a:xfrm>
            <a:off x="8817227" y="4824113"/>
            <a:ext cx="1160152" cy="110079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Business Plan 1">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5"/>
          </p:nvPr>
        </p:nvSpPr>
        <p:spPr>
          <a:xfrm>
            <a:off x="3240714" y="-2392180"/>
            <a:ext cx="5737263" cy="5737263"/>
          </a:xfrm>
          <a:prstGeom prst="chord">
            <a:avLst>
              <a:gd name="adj1" fmla="val 20898004"/>
              <a:gd name="adj2" fmla="val 11472367"/>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Business Plan 2">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9774" y="-5500"/>
            <a:ext cx="12232255" cy="688932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Business Plan 3">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6979920" y="-5500"/>
            <a:ext cx="5242560" cy="6889320"/>
          </a:xfr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Business Plan 4">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6412376" y="-5500"/>
            <a:ext cx="7060557" cy="6889320"/>
          </a:xfrm>
          <a:prstGeom prst="parallelogram">
            <a:avLst>
              <a:gd name="adj" fmla="val 47229"/>
            </a:avLst>
          </a:prstGeom>
        </p:spPr>
        <p:txBody>
          <a:bodyPr anchor="ctr">
            <a:normAutofit/>
          </a:bodyPr>
          <a:lstStyle>
            <a:lvl1pPr algn="ctr">
              <a:defRPr sz="1200">
                <a:solidFill>
                  <a:schemeClr val="tx2"/>
                </a:solidFill>
              </a:defRPr>
            </a:lvl1pPr>
          </a:lstStyle>
          <a:p>
            <a:endParaRPr lang="en-US"/>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 Option #2">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4871864" cy="6858000"/>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2" name="Title 1"/>
          <p:cNvSpPr>
            <a:spLocks noGrp="1"/>
          </p:cNvSpPr>
          <p:nvPr>
            <p:ph type="title"/>
          </p:nvPr>
        </p:nvSpPr>
        <p:spPr>
          <a:xfrm>
            <a:off x="191344" y="1709738"/>
            <a:ext cx="4536504" cy="2852737"/>
          </a:xfrm>
        </p:spPr>
        <p:txBody>
          <a:bodyPr anchor="b"/>
          <a:lstStyle>
            <a:lvl1pPr algn="ctr">
              <a:defRPr sz="6000">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p:cNvSpPr>
            <a:spLocks noGrp="1"/>
          </p:cNvSpPr>
          <p:nvPr>
            <p:ph type="body" idx="1"/>
          </p:nvPr>
        </p:nvSpPr>
        <p:spPr>
          <a:xfrm>
            <a:off x="191344" y="4589463"/>
            <a:ext cx="4536504" cy="1500187"/>
          </a:xfrm>
        </p:spPr>
        <p:txBody>
          <a:bodyPr/>
          <a:lstStyle>
            <a:lvl1pPr marL="0" indent="0" algn="ctr">
              <a:buNone/>
              <a:defRPr sz="2400">
                <a:solidFill>
                  <a:schemeClr val="accent1">
                    <a:lumMod val="20000"/>
                    <a:lumOff val="80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r>
              <a:rPr lang="en-US">
                <a:solidFill>
                  <a:srgbClr val="FFFFFF"/>
                </a:solidFill>
              </a:rPr>
              <a:t>Your Date Here</a:t>
            </a:r>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solidFill>
                  <a:srgbClr val="FFFFFF"/>
                </a:solidFill>
              </a:rPr>
              <a:t>Your 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1F02384-994A-4C3C-8656-0CE2B6A3B91B}" type="slidenum">
              <a:rPr lang="en-US" smtClean="0">
                <a:solidFill>
                  <a:srgbClr val="FFFFFF"/>
                </a:solidFill>
              </a:rPr>
              <a:pPr/>
              <a:t>‹Nº›</a:t>
            </a:fld>
            <a:endParaRPr lang="en-US">
              <a:solidFill>
                <a:srgbClr val="FFFFFF"/>
              </a:solidFill>
            </a:endParaRPr>
          </a:p>
        </p:txBody>
      </p:sp>
    </p:spTree>
    <p:extLst>
      <p:ext uri="{BB962C8B-B14F-4D97-AF65-F5344CB8AC3E}">
        <p14:creationId xmlns:p14="http://schemas.microsoft.com/office/powerpoint/2010/main" val="27937370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Marketing 1">
    <p:spTree>
      <p:nvGrpSpPr>
        <p:cNvPr id="1" name=""/>
        <p:cNvGrpSpPr/>
        <p:nvPr/>
      </p:nvGrpSpPr>
      <p:grpSpPr>
        <a:xfrm>
          <a:off x="0" y="0"/>
          <a:ext cx="0" cy="0"/>
          <a:chOff x="0" y="0"/>
          <a:chExt cx="0" cy="0"/>
        </a:xfrm>
      </p:grpSpPr>
      <p:sp>
        <p:nvSpPr>
          <p:cNvPr id="4" name="Rectangle 3"/>
          <p:cNvSpPr/>
          <p:nvPr userDrawn="1"/>
        </p:nvSpPr>
        <p:spPr>
          <a:xfrm>
            <a:off x="4504767" y="2837331"/>
            <a:ext cx="3321423" cy="403411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sp>
        <p:nvSpPr>
          <p:cNvPr id="37" name="Picture Placeholder 2"/>
          <p:cNvSpPr>
            <a:spLocks noGrp="1"/>
          </p:cNvSpPr>
          <p:nvPr>
            <p:ph type="pic" sz="quarter" idx="31"/>
          </p:nvPr>
        </p:nvSpPr>
        <p:spPr>
          <a:xfrm>
            <a:off x="7826189" y="1788461"/>
            <a:ext cx="4396291" cy="2702859"/>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Marketing 2">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40640" y="4541522"/>
            <a:ext cx="12263119" cy="1813503"/>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Marketing 3">
    <p:spTree>
      <p:nvGrpSpPr>
        <p:cNvPr id="1" name=""/>
        <p:cNvGrpSpPr/>
        <p:nvPr/>
      </p:nvGrpSpPr>
      <p:grpSpPr>
        <a:xfrm>
          <a:off x="0" y="0"/>
          <a:ext cx="0" cy="0"/>
          <a:chOff x="0" y="0"/>
          <a:chExt cx="0" cy="0"/>
        </a:xfrm>
      </p:grpSpPr>
      <p:sp>
        <p:nvSpPr>
          <p:cNvPr id="37" name="Picture Placeholder 2"/>
          <p:cNvSpPr>
            <a:spLocks noGrp="1"/>
          </p:cNvSpPr>
          <p:nvPr>
            <p:ph type="pic" sz="quarter" idx="31"/>
          </p:nvPr>
        </p:nvSpPr>
        <p:spPr>
          <a:xfrm>
            <a:off x="728015" y="-10160"/>
            <a:ext cx="3468067" cy="686816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Marketing 4">
    <p:spTree>
      <p:nvGrpSpPr>
        <p:cNvPr id="1" name=""/>
        <p:cNvGrpSpPr/>
        <p:nvPr/>
      </p:nvGrpSpPr>
      <p:grpSpPr>
        <a:xfrm>
          <a:off x="0" y="0"/>
          <a:ext cx="0" cy="0"/>
          <a:chOff x="0" y="0"/>
          <a:chExt cx="0" cy="0"/>
        </a:xfrm>
      </p:grpSpPr>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32"/>
          </p:nvPr>
        </p:nvSpPr>
        <p:spPr>
          <a:xfrm>
            <a:off x="-1710090" y="3290"/>
            <a:ext cx="11302027" cy="6316831"/>
          </a:xfrm>
          <a:custGeom>
            <a:avLst/>
            <a:gdLst>
              <a:gd name="connsiteX0" fmla="*/ 0 w 8617694"/>
              <a:gd name="connsiteY0" fmla="*/ 6868160 h 6868160"/>
              <a:gd name="connsiteX1" fmla="*/ 1717040 w 8617694"/>
              <a:gd name="connsiteY1" fmla="*/ 0 h 6868160"/>
              <a:gd name="connsiteX2" fmla="*/ 8617694 w 8617694"/>
              <a:gd name="connsiteY2" fmla="*/ 0 h 6868160"/>
              <a:gd name="connsiteX3" fmla="*/ 6900654 w 8617694"/>
              <a:gd name="connsiteY3" fmla="*/ 6868160 h 6868160"/>
              <a:gd name="connsiteX4" fmla="*/ 0 w 8617694"/>
              <a:gd name="connsiteY4" fmla="*/ 6868160 h 6868160"/>
              <a:gd name="connsiteX0" fmla="*/ 4401372 w 13019066"/>
              <a:gd name="connsiteY0" fmla="*/ 6868160 h 6868160"/>
              <a:gd name="connsiteX1" fmla="*/ 0 w 13019066"/>
              <a:gd name="connsiteY1" fmla="*/ 26894 h 6868160"/>
              <a:gd name="connsiteX2" fmla="*/ 13019066 w 13019066"/>
              <a:gd name="connsiteY2" fmla="*/ 0 h 6868160"/>
              <a:gd name="connsiteX3" fmla="*/ 11302026 w 13019066"/>
              <a:gd name="connsiteY3" fmla="*/ 6868160 h 6868160"/>
              <a:gd name="connsiteX4" fmla="*/ 4401372 w 13019066"/>
              <a:gd name="connsiteY4" fmla="*/ 6868160 h 6868160"/>
              <a:gd name="connsiteX0" fmla="*/ 4401372 w 11302026"/>
              <a:gd name="connsiteY0" fmla="*/ 6854713 h 6854713"/>
              <a:gd name="connsiteX1" fmla="*/ 0 w 11302026"/>
              <a:gd name="connsiteY1" fmla="*/ 13447 h 6854713"/>
              <a:gd name="connsiteX2" fmla="*/ 6887207 w 11302026"/>
              <a:gd name="connsiteY2" fmla="*/ 0 h 6854713"/>
              <a:gd name="connsiteX3" fmla="*/ 11302026 w 11302026"/>
              <a:gd name="connsiteY3" fmla="*/ 6854713 h 6854713"/>
              <a:gd name="connsiteX4" fmla="*/ 4401372 w 11302026"/>
              <a:gd name="connsiteY4" fmla="*/ 6854713 h 6854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2026" h="6854713">
                <a:moveTo>
                  <a:pt x="4401372" y="6854713"/>
                </a:moveTo>
                <a:lnTo>
                  <a:pt x="0" y="13447"/>
                </a:lnTo>
                <a:lnTo>
                  <a:pt x="6887207" y="0"/>
                </a:lnTo>
                <a:lnTo>
                  <a:pt x="11302026" y="6854713"/>
                </a:lnTo>
                <a:lnTo>
                  <a:pt x="4401372" y="6854713"/>
                </a:ln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Award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37" name="Picture Placeholder 2"/>
          <p:cNvSpPr>
            <a:spLocks noGrp="1"/>
          </p:cNvSpPr>
          <p:nvPr>
            <p:ph type="pic" sz="quarter" idx="31"/>
          </p:nvPr>
        </p:nvSpPr>
        <p:spPr>
          <a:xfrm>
            <a:off x="1708761" y="2322055"/>
            <a:ext cx="2184400" cy="2184400"/>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32"/>
          </p:nvPr>
        </p:nvSpPr>
        <p:spPr>
          <a:xfrm>
            <a:off x="5010763" y="2322055"/>
            <a:ext cx="2184400" cy="2184400"/>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33"/>
          </p:nvPr>
        </p:nvSpPr>
        <p:spPr>
          <a:xfrm>
            <a:off x="8312763" y="2322055"/>
            <a:ext cx="2184400" cy="21844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Award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37" name="Picture Placeholder 2"/>
          <p:cNvSpPr>
            <a:spLocks noGrp="1"/>
          </p:cNvSpPr>
          <p:nvPr>
            <p:ph type="pic" sz="quarter" idx="31"/>
          </p:nvPr>
        </p:nvSpPr>
        <p:spPr>
          <a:xfrm>
            <a:off x="3588360" y="2178538"/>
            <a:ext cx="2802280" cy="359285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Awards 3">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1" y="1418876"/>
            <a:ext cx="12192001" cy="4935627"/>
          </a:xfrm>
        </p:spPr>
        <p:txBody>
          <a:bodyPr anchor="ctr">
            <a:normAutofit/>
          </a:bodyPr>
          <a:lstStyle>
            <a:lvl1pPr algn="ctr">
              <a:defRPr sz="1200">
                <a:solidFill>
                  <a:schemeClr val="tx2"/>
                </a:solidFill>
              </a:defRPr>
            </a:lvl1pPr>
          </a:lstStyle>
          <a:p>
            <a:endParaRPr lang="en-US"/>
          </a:p>
        </p:txBody>
      </p:sp>
      <p:sp>
        <p:nvSpPr>
          <p:cNvPr id="14" name="Picture Placeholder 2"/>
          <p:cNvSpPr>
            <a:spLocks noGrp="1"/>
          </p:cNvSpPr>
          <p:nvPr>
            <p:ph type="pic" sz="quarter" idx="31"/>
          </p:nvPr>
        </p:nvSpPr>
        <p:spPr>
          <a:xfrm>
            <a:off x="7002120" y="2178538"/>
            <a:ext cx="2619400" cy="3592855"/>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estimonial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5"/>
            <a:ext cx="10779211" cy="484015"/>
          </a:xfrm>
        </p:spPr>
        <p:txBody>
          <a:bodyPr anchor="ctr">
            <a:normAutofit/>
          </a:bodyPr>
          <a:lstStyle>
            <a:lvl1pPr algn="ctr">
              <a:defRPr sz="2533"/>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7"/>
            <a:ext cx="10779211" cy="228557"/>
          </a:xfrm>
        </p:spPr>
        <p:txBody>
          <a:bodyPr>
            <a:normAutofit/>
          </a:bodyPr>
          <a:lstStyle>
            <a:lvl1pPr marL="0" indent="0" algn="ctr">
              <a:buNone/>
              <a:defRPr sz="1067">
                <a:solidFill>
                  <a:schemeClr val="tx2"/>
                </a:solidFill>
              </a:defRPr>
            </a:lvl1pPr>
            <a:lvl2pPr marL="457141" indent="0" algn="ctr">
              <a:buNone/>
              <a:defRPr sz="2000"/>
            </a:lvl2pPr>
            <a:lvl3pPr marL="914282" indent="0" algn="ctr">
              <a:buNone/>
              <a:defRPr sz="1867"/>
            </a:lvl3pPr>
            <a:lvl4pPr marL="1371423" indent="0" algn="ctr">
              <a:buNone/>
              <a:defRPr sz="1600"/>
            </a:lvl4pPr>
            <a:lvl5pPr marL="1828565" indent="0" algn="ctr">
              <a:buNone/>
              <a:defRPr sz="1600"/>
            </a:lvl5pPr>
            <a:lvl6pPr marL="2285706" indent="0" algn="ctr">
              <a:buNone/>
              <a:defRPr sz="1600"/>
            </a:lvl6pPr>
            <a:lvl7pPr marL="2742847" indent="0" algn="ctr">
              <a:buNone/>
              <a:defRPr sz="1600"/>
            </a:lvl7pPr>
            <a:lvl8pPr marL="3199988" indent="0" algn="ctr">
              <a:buNone/>
              <a:defRPr sz="1600"/>
            </a:lvl8pPr>
            <a:lvl9pPr marL="365713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5"/>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defTabSz="914282"/>
            <a:endParaRPr lang="en-US" sz="1867">
              <a:solidFill>
                <a:srgbClr val="FFFFFF"/>
              </a:solidFill>
            </a:endParaRPr>
          </a:p>
        </p:txBody>
      </p:sp>
      <p:grpSp>
        <p:nvGrpSpPr>
          <p:cNvPr id="10" name="Group 9"/>
          <p:cNvGrpSpPr/>
          <p:nvPr userDrawn="1"/>
        </p:nvGrpSpPr>
        <p:grpSpPr>
          <a:xfrm>
            <a:off x="6176038" y="6487297"/>
            <a:ext cx="234179" cy="234179"/>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grpSp>
        <p:nvGrpSpPr>
          <p:cNvPr id="15" name="Group 14"/>
          <p:cNvGrpSpPr/>
          <p:nvPr userDrawn="1"/>
        </p:nvGrpSpPr>
        <p:grpSpPr>
          <a:xfrm>
            <a:off x="5794140" y="6487297"/>
            <a:ext cx="234179" cy="234179"/>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82"/>
              <a:endParaRPr lang="en-US" sz="1867">
                <a:solidFill>
                  <a:srgbClr val="000000"/>
                </a:solidFill>
              </a:endParaRPr>
            </a:p>
          </p:txBody>
        </p:sp>
      </p:grpSp>
      <p:sp>
        <p:nvSpPr>
          <p:cNvPr id="16" name="Slide Number Placeholder 15"/>
          <p:cNvSpPr>
            <a:spLocks noGrp="1"/>
          </p:cNvSpPr>
          <p:nvPr>
            <p:ph type="sldNum" sz="quarter" idx="12"/>
          </p:nvPr>
        </p:nvSpPr>
        <p:spPr>
          <a:xfrm>
            <a:off x="8748043" y="6487297"/>
            <a:ext cx="2743200" cy="234179"/>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9"/>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31"/>
          </p:nvPr>
        </p:nvSpPr>
        <p:spPr>
          <a:xfrm>
            <a:off x="728015" y="2194979"/>
            <a:ext cx="1425907" cy="1422476"/>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32"/>
          </p:nvPr>
        </p:nvSpPr>
        <p:spPr>
          <a:xfrm>
            <a:off x="6064281" y="2194979"/>
            <a:ext cx="1425907" cy="142247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11382376" y="15410"/>
            <a:ext cx="430181" cy="297841"/>
          </a:xfrm>
          <a:prstGeom prst="rect">
            <a:avLst/>
          </a:prstGeom>
        </p:spPr>
        <p:txBody>
          <a:bodyPr vert="horz" lIns="91428" tIns="45718" rIns="91428" bIns="45718" rtlCol="0" anchor="ctr"/>
          <a:lstStyle>
            <a:lvl1pPr algn="ctr">
              <a:defRPr sz="1100">
                <a:solidFill>
                  <a:schemeClr val="bg1"/>
                </a:solidFill>
              </a:defRPr>
            </a:lvl1pPr>
          </a:lstStyle>
          <a:p>
            <a:fld id="{4A8454CE-A017-41A1-B2AF-6CF4C99720F1}" type="slidenum">
              <a:rPr lang="en-US" smtClean="0">
                <a:solidFill>
                  <a:srgbClr val="FFFFFF"/>
                </a:solidFill>
              </a:rPr>
              <a:pPr/>
              <a:t>‹Nº›</a:t>
            </a:fld>
            <a:endParaRPr lang="en-US" dirty="0">
              <a:solidFill>
                <a:srgbClr val="FFFFFF"/>
              </a:solidFill>
            </a:endParaRPr>
          </a:p>
        </p:txBody>
      </p:sp>
    </p:spTree>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Header - Option #3">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9" name="Rectangle 8"/>
          <p:cNvSpPr/>
          <p:nvPr userDrawn="1"/>
        </p:nvSpPr>
        <p:spPr>
          <a:xfrm>
            <a:off x="551384" y="2636912"/>
            <a:ext cx="11089232" cy="4221088"/>
          </a:xfrm>
          <a:prstGeom prst="rect">
            <a:avLst/>
          </a:prstGeom>
          <a:gradFill>
            <a:gsLst>
              <a:gs pos="25000">
                <a:srgbClr val="8C43FF">
                  <a:alpha val="80000"/>
                </a:srgbClr>
              </a:gs>
              <a:gs pos="50000">
                <a:srgbClr val="7752FF">
                  <a:alpha val="80000"/>
                </a:srgbClr>
              </a:gs>
              <a:gs pos="0">
                <a:srgbClr val="A134FF">
                  <a:alpha val="50000"/>
                </a:srgbClr>
              </a:gs>
              <a:gs pos="75000">
                <a:srgbClr val="685DFF">
                  <a:alpha val="80000"/>
                </a:srgbClr>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10" name="Title 1"/>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11" name="Text Placeholder 2"/>
          <p:cNvSpPr>
            <a:spLocks noGrp="1"/>
          </p:cNvSpPr>
          <p:nvPr>
            <p:ph type="body" idx="1"/>
          </p:nvPr>
        </p:nvSpPr>
        <p:spPr>
          <a:xfrm>
            <a:off x="831850" y="4589463"/>
            <a:ext cx="10515600" cy="1500187"/>
          </a:xfrm>
        </p:spPr>
        <p:txBody>
          <a:bodyPr/>
          <a:lstStyle>
            <a:lvl1pPr marL="0" indent="0" algn="ctr">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7161084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 Option #4">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7" name="Rectangle 6"/>
          <p:cNvSpPr/>
          <p:nvPr userDrawn="1"/>
        </p:nvSpPr>
        <p:spPr>
          <a:xfrm>
            <a:off x="332434" y="342106"/>
            <a:ext cx="1368152" cy="1371600"/>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8" name="Text Placeholder 11"/>
          <p:cNvSpPr>
            <a:spLocks noGrp="1"/>
          </p:cNvSpPr>
          <p:nvPr>
            <p:ph type="body" sz="quarter" idx="13" hasCustomPrompt="1"/>
          </p:nvPr>
        </p:nvSpPr>
        <p:spPr>
          <a:xfrm>
            <a:off x="353570" y="365125"/>
            <a:ext cx="1325880" cy="1325880"/>
          </a:xfrm>
          <a:ln w="123825">
            <a:noFill/>
          </a:ln>
        </p:spPr>
        <p:txBody>
          <a:bodyPr vert="horz" lIns="91440" tIns="45720" rIns="91440" bIns="45720" rtlCol="0" anchor="ctr">
            <a:normAutofit/>
          </a:bodyPr>
          <a:lstStyle>
            <a:lvl1pPr marL="0" indent="0" algn="ctr">
              <a:buNone/>
              <a:defRPr lang="en-US" sz="4400" smtClean="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defRPr lang="en-US" smtClean="0"/>
            </a:lvl2pPr>
            <a:lvl3pPr>
              <a:defRPr lang="en-US" smtClean="0"/>
            </a:lvl3pPr>
            <a:lvl4pPr>
              <a:defRPr lang="en-US" smtClean="0"/>
            </a:lvl4pPr>
            <a:lvl5pPr>
              <a:defRPr lang="en-US"/>
            </a:lvl5pPr>
          </a:lstStyle>
          <a:p>
            <a:pPr marL="228600" lvl="0" indent="-228600">
              <a:spcBef>
                <a:spcPct val="0"/>
              </a:spcBef>
            </a:pPr>
            <a:r>
              <a:rPr lang="en-US"/>
              <a:t>#</a:t>
            </a:r>
          </a:p>
        </p:txBody>
      </p:sp>
    </p:spTree>
    <p:extLst>
      <p:ext uri="{BB962C8B-B14F-4D97-AF65-F5344CB8AC3E}">
        <p14:creationId xmlns:p14="http://schemas.microsoft.com/office/powerpoint/2010/main" val="241208139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 Option #5">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lgn="ct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7" name="Rectangle 6"/>
          <p:cNvSpPr/>
          <p:nvPr userDrawn="1"/>
        </p:nvSpPr>
        <p:spPr>
          <a:xfrm>
            <a:off x="332434" y="342106"/>
            <a:ext cx="1368152" cy="1371600"/>
          </a:xfrm>
          <a:prstGeom prst="rect">
            <a:avLst/>
          </a:prstGeom>
          <a:solidFill>
            <a:schemeClr val="tx2">
              <a:alpha val="50000"/>
            </a:schemeClr>
          </a:solidFill>
          <a:ln w="184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8" name="Text Placeholder 11"/>
          <p:cNvSpPr>
            <a:spLocks noGrp="1"/>
          </p:cNvSpPr>
          <p:nvPr>
            <p:ph type="body" sz="quarter" idx="13" hasCustomPrompt="1"/>
          </p:nvPr>
        </p:nvSpPr>
        <p:spPr>
          <a:xfrm>
            <a:off x="353570" y="365125"/>
            <a:ext cx="1325880" cy="1325880"/>
          </a:xfrm>
          <a:ln w="123825">
            <a:noFill/>
          </a:ln>
        </p:spPr>
        <p:txBody>
          <a:bodyPr vert="horz" lIns="91440" tIns="45720" rIns="91440" bIns="45720" rtlCol="0" anchor="ctr">
            <a:normAutofit/>
          </a:bodyPr>
          <a:lstStyle>
            <a:lvl1pPr marL="0" indent="0" algn="ctr">
              <a:buNone/>
              <a:defRPr lang="en-US" sz="4400" smtClean="0">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vl2pPr>
              <a:defRPr lang="en-US" smtClean="0"/>
            </a:lvl2pPr>
            <a:lvl3pPr>
              <a:defRPr lang="en-US" smtClean="0"/>
            </a:lvl3pPr>
            <a:lvl4pPr>
              <a:defRPr lang="en-US" smtClean="0"/>
            </a:lvl4pPr>
            <a:lvl5pPr>
              <a:defRPr lang="en-US"/>
            </a:lvl5pPr>
          </a:lstStyle>
          <a:p>
            <a:pPr marL="228600" lvl="0" indent="-228600">
              <a:spcBef>
                <a:spcPct val="0"/>
              </a:spcBef>
            </a:pPr>
            <a:r>
              <a:rPr lang="en-US"/>
              <a:t>#</a:t>
            </a:r>
          </a:p>
        </p:txBody>
      </p:sp>
      <p:sp>
        <p:nvSpPr>
          <p:cNvPr id="9" name="Freeform: Shape 8"/>
          <p:cNvSpPr>
            <a:spLocks/>
          </p:cNvSpPr>
          <p:nvPr userDrawn="1"/>
        </p:nvSpPr>
        <p:spPr bwMode="auto">
          <a:xfrm>
            <a:off x="4666892" y="1"/>
            <a:ext cx="7525108" cy="6858007"/>
          </a:xfrm>
          <a:custGeom>
            <a:avLst/>
            <a:gdLst>
              <a:gd name="connsiteX0" fmla="*/ 4050972 w 7525108"/>
              <a:gd name="connsiteY0" fmla="*/ 6845233 h 6858007"/>
              <a:gd name="connsiteX1" fmla="*/ 4075007 w 7525108"/>
              <a:gd name="connsiteY1" fmla="*/ 6851788 h 6858007"/>
              <a:gd name="connsiteX2" fmla="*/ 4081226 w 7525108"/>
              <a:gd name="connsiteY2" fmla="*/ 6858007 h 6858007"/>
              <a:gd name="connsiteX3" fmla="*/ 4022903 w 7525108"/>
              <a:gd name="connsiteY3" fmla="*/ 6858007 h 6858007"/>
              <a:gd name="connsiteX4" fmla="*/ 4029122 w 7525108"/>
              <a:gd name="connsiteY4" fmla="*/ 6851788 h 6858007"/>
              <a:gd name="connsiteX5" fmla="*/ 2270205 w 7525108"/>
              <a:gd name="connsiteY5" fmla="*/ 6838679 h 6858007"/>
              <a:gd name="connsiteX6" fmla="*/ 2276760 w 7525108"/>
              <a:gd name="connsiteY6" fmla="*/ 6840864 h 6858007"/>
              <a:gd name="connsiteX7" fmla="*/ 2281130 w 7525108"/>
              <a:gd name="connsiteY7" fmla="*/ 6843049 h 6858007"/>
              <a:gd name="connsiteX8" fmla="*/ 2285500 w 7525108"/>
              <a:gd name="connsiteY8" fmla="*/ 6849604 h 6858007"/>
              <a:gd name="connsiteX9" fmla="*/ 2285500 w 7525108"/>
              <a:gd name="connsiteY9" fmla="*/ 6853974 h 6858007"/>
              <a:gd name="connsiteX10" fmla="*/ 2285500 w 7525108"/>
              <a:gd name="connsiteY10" fmla="*/ 6858007 h 6858007"/>
              <a:gd name="connsiteX11" fmla="*/ 2252724 w 7525108"/>
              <a:gd name="connsiteY11" fmla="*/ 6858007 h 6858007"/>
              <a:gd name="connsiteX12" fmla="*/ 2252724 w 7525108"/>
              <a:gd name="connsiteY12" fmla="*/ 6853974 h 6858007"/>
              <a:gd name="connsiteX13" fmla="*/ 2252724 w 7525108"/>
              <a:gd name="connsiteY13" fmla="*/ 6849604 h 6858007"/>
              <a:gd name="connsiteX14" fmla="*/ 2259279 w 7525108"/>
              <a:gd name="connsiteY14" fmla="*/ 6843049 h 6858007"/>
              <a:gd name="connsiteX15" fmla="*/ 2263650 w 7525108"/>
              <a:gd name="connsiteY15" fmla="*/ 6840864 h 6858007"/>
              <a:gd name="connsiteX16" fmla="*/ 7455188 w 7525108"/>
              <a:gd name="connsiteY16" fmla="*/ 6827754 h 6858007"/>
              <a:gd name="connsiteX17" fmla="*/ 7485778 w 7525108"/>
              <a:gd name="connsiteY17" fmla="*/ 6834309 h 6858007"/>
              <a:gd name="connsiteX18" fmla="*/ 7511998 w 7525108"/>
              <a:gd name="connsiteY18" fmla="*/ 6849604 h 6858007"/>
              <a:gd name="connsiteX19" fmla="*/ 7517040 w 7525108"/>
              <a:gd name="connsiteY19" fmla="*/ 6858007 h 6858007"/>
              <a:gd name="connsiteX20" fmla="*/ 7392776 w 7525108"/>
              <a:gd name="connsiteY20" fmla="*/ 6858007 h 6858007"/>
              <a:gd name="connsiteX21" fmla="*/ 7398378 w 7525108"/>
              <a:gd name="connsiteY21" fmla="*/ 6849604 h 6858007"/>
              <a:gd name="connsiteX22" fmla="*/ 7424598 w 7525108"/>
              <a:gd name="connsiteY22" fmla="*/ 6834309 h 6858007"/>
              <a:gd name="connsiteX23" fmla="*/ 6985416 w 7525108"/>
              <a:gd name="connsiteY23" fmla="*/ 6797164 h 6858007"/>
              <a:gd name="connsiteX24" fmla="*/ 7018191 w 7525108"/>
              <a:gd name="connsiteY24" fmla="*/ 6803719 h 6858007"/>
              <a:gd name="connsiteX25" fmla="*/ 7040041 w 7525108"/>
              <a:gd name="connsiteY25" fmla="*/ 6819014 h 6858007"/>
              <a:gd name="connsiteX26" fmla="*/ 7059706 w 7525108"/>
              <a:gd name="connsiteY26" fmla="*/ 6845234 h 6858007"/>
              <a:gd name="connsiteX27" fmla="*/ 7061531 w 7525108"/>
              <a:gd name="connsiteY27" fmla="*/ 6858007 h 6858007"/>
              <a:gd name="connsiteX28" fmla="*/ 6912759 w 7525108"/>
              <a:gd name="connsiteY28" fmla="*/ 6858007 h 6858007"/>
              <a:gd name="connsiteX29" fmla="*/ 6915496 w 7525108"/>
              <a:gd name="connsiteY29" fmla="*/ 6845234 h 6858007"/>
              <a:gd name="connsiteX30" fmla="*/ 6930791 w 7525108"/>
              <a:gd name="connsiteY30" fmla="*/ 6819014 h 6858007"/>
              <a:gd name="connsiteX31" fmla="*/ 6957011 w 7525108"/>
              <a:gd name="connsiteY31" fmla="*/ 6803719 h 6858007"/>
              <a:gd name="connsiteX32" fmla="*/ 3325555 w 7525108"/>
              <a:gd name="connsiteY32" fmla="*/ 6749094 h 6858007"/>
              <a:gd name="connsiteX33" fmla="*/ 3334295 w 7525108"/>
              <a:gd name="connsiteY33" fmla="*/ 6749094 h 6858007"/>
              <a:gd name="connsiteX34" fmla="*/ 3343035 w 7525108"/>
              <a:gd name="connsiteY34" fmla="*/ 6749094 h 6858007"/>
              <a:gd name="connsiteX35" fmla="*/ 3351775 w 7525108"/>
              <a:gd name="connsiteY35" fmla="*/ 6753464 h 6858007"/>
              <a:gd name="connsiteX36" fmla="*/ 3358330 w 7525108"/>
              <a:gd name="connsiteY36" fmla="*/ 6760019 h 6858007"/>
              <a:gd name="connsiteX37" fmla="*/ 3362700 w 7525108"/>
              <a:gd name="connsiteY37" fmla="*/ 6766574 h 6858007"/>
              <a:gd name="connsiteX38" fmla="*/ 3364885 w 7525108"/>
              <a:gd name="connsiteY38" fmla="*/ 6777499 h 6858007"/>
              <a:gd name="connsiteX39" fmla="*/ 3362700 w 7525108"/>
              <a:gd name="connsiteY39" fmla="*/ 6788424 h 6858007"/>
              <a:gd name="connsiteX40" fmla="*/ 3358330 w 7525108"/>
              <a:gd name="connsiteY40" fmla="*/ 6794979 h 6858007"/>
              <a:gd name="connsiteX41" fmla="*/ 3351775 w 7525108"/>
              <a:gd name="connsiteY41" fmla="*/ 6801534 h 6858007"/>
              <a:gd name="connsiteX42" fmla="*/ 3343035 w 7525108"/>
              <a:gd name="connsiteY42" fmla="*/ 6805904 h 6858007"/>
              <a:gd name="connsiteX43" fmla="*/ 3334295 w 7525108"/>
              <a:gd name="connsiteY43" fmla="*/ 6805904 h 6858007"/>
              <a:gd name="connsiteX44" fmla="*/ 3325555 w 7525108"/>
              <a:gd name="connsiteY44" fmla="*/ 6805904 h 6858007"/>
              <a:gd name="connsiteX45" fmla="*/ 3316815 w 7525108"/>
              <a:gd name="connsiteY45" fmla="*/ 6801534 h 6858007"/>
              <a:gd name="connsiteX46" fmla="*/ 3310260 w 7525108"/>
              <a:gd name="connsiteY46" fmla="*/ 6794979 h 6858007"/>
              <a:gd name="connsiteX47" fmla="*/ 3308075 w 7525108"/>
              <a:gd name="connsiteY47" fmla="*/ 6788424 h 6858007"/>
              <a:gd name="connsiteX48" fmla="*/ 3303705 w 7525108"/>
              <a:gd name="connsiteY48" fmla="*/ 6777499 h 6858007"/>
              <a:gd name="connsiteX49" fmla="*/ 3308075 w 7525108"/>
              <a:gd name="connsiteY49" fmla="*/ 6766574 h 6858007"/>
              <a:gd name="connsiteX50" fmla="*/ 3310260 w 7525108"/>
              <a:gd name="connsiteY50" fmla="*/ 6760019 h 6858007"/>
              <a:gd name="connsiteX51" fmla="*/ 3316815 w 7525108"/>
              <a:gd name="connsiteY51" fmla="*/ 6753464 h 6858007"/>
              <a:gd name="connsiteX52" fmla="*/ 6526566 w 7525108"/>
              <a:gd name="connsiteY52" fmla="*/ 6707580 h 6858007"/>
              <a:gd name="connsiteX53" fmla="*/ 6557156 w 7525108"/>
              <a:gd name="connsiteY53" fmla="*/ 6714135 h 6858007"/>
              <a:gd name="connsiteX54" fmla="*/ 6579006 w 7525108"/>
              <a:gd name="connsiteY54" fmla="*/ 6731615 h 6858007"/>
              <a:gd name="connsiteX55" fmla="*/ 6594301 w 7525108"/>
              <a:gd name="connsiteY55" fmla="*/ 6753465 h 6858007"/>
              <a:gd name="connsiteX56" fmla="*/ 6603041 w 7525108"/>
              <a:gd name="connsiteY56" fmla="*/ 6784055 h 6858007"/>
              <a:gd name="connsiteX57" fmla="*/ 6594301 w 7525108"/>
              <a:gd name="connsiteY57" fmla="*/ 6812460 h 6858007"/>
              <a:gd name="connsiteX58" fmla="*/ 6579006 w 7525108"/>
              <a:gd name="connsiteY58" fmla="*/ 6836494 h 6858007"/>
              <a:gd name="connsiteX59" fmla="*/ 6557156 w 7525108"/>
              <a:gd name="connsiteY59" fmla="*/ 6851789 h 6858007"/>
              <a:gd name="connsiteX60" fmla="*/ 6528138 w 7525108"/>
              <a:gd name="connsiteY60" fmla="*/ 6858007 h 6858007"/>
              <a:gd name="connsiteX61" fmla="*/ 6524993 w 7525108"/>
              <a:gd name="connsiteY61" fmla="*/ 6858007 h 6858007"/>
              <a:gd name="connsiteX62" fmla="*/ 6495977 w 7525108"/>
              <a:gd name="connsiteY62" fmla="*/ 6851789 h 6858007"/>
              <a:gd name="connsiteX63" fmla="*/ 6474127 w 7525108"/>
              <a:gd name="connsiteY63" fmla="*/ 6836494 h 6858007"/>
              <a:gd name="connsiteX64" fmla="*/ 6458832 w 7525108"/>
              <a:gd name="connsiteY64" fmla="*/ 6812460 h 6858007"/>
              <a:gd name="connsiteX65" fmla="*/ 6450092 w 7525108"/>
              <a:gd name="connsiteY65" fmla="*/ 6784055 h 6858007"/>
              <a:gd name="connsiteX66" fmla="*/ 6458832 w 7525108"/>
              <a:gd name="connsiteY66" fmla="*/ 6753465 h 6858007"/>
              <a:gd name="connsiteX67" fmla="*/ 6474127 w 7525108"/>
              <a:gd name="connsiteY67" fmla="*/ 6731615 h 6858007"/>
              <a:gd name="connsiteX68" fmla="*/ 6495977 w 7525108"/>
              <a:gd name="connsiteY68" fmla="*/ 6714135 h 6858007"/>
              <a:gd name="connsiteX69" fmla="*/ 1625633 w 7525108"/>
              <a:gd name="connsiteY69" fmla="*/ 6670434 h 6858007"/>
              <a:gd name="connsiteX70" fmla="*/ 1632188 w 7525108"/>
              <a:gd name="connsiteY70" fmla="*/ 6670434 h 6858007"/>
              <a:gd name="connsiteX71" fmla="*/ 1636557 w 7525108"/>
              <a:gd name="connsiteY71" fmla="*/ 6670434 h 6858007"/>
              <a:gd name="connsiteX72" fmla="*/ 1640927 w 7525108"/>
              <a:gd name="connsiteY72" fmla="*/ 6676989 h 6858007"/>
              <a:gd name="connsiteX73" fmla="*/ 1643112 w 7525108"/>
              <a:gd name="connsiteY73" fmla="*/ 6683544 h 6858007"/>
              <a:gd name="connsiteX74" fmla="*/ 1640927 w 7525108"/>
              <a:gd name="connsiteY74" fmla="*/ 6687914 h 6858007"/>
              <a:gd name="connsiteX75" fmla="*/ 1636557 w 7525108"/>
              <a:gd name="connsiteY75" fmla="*/ 6692283 h 6858007"/>
              <a:gd name="connsiteX76" fmla="*/ 1632188 w 7525108"/>
              <a:gd name="connsiteY76" fmla="*/ 6694468 h 6858007"/>
              <a:gd name="connsiteX77" fmla="*/ 1625633 w 7525108"/>
              <a:gd name="connsiteY77" fmla="*/ 6692283 h 6858007"/>
              <a:gd name="connsiteX78" fmla="*/ 1623448 w 7525108"/>
              <a:gd name="connsiteY78" fmla="*/ 6687914 h 6858007"/>
              <a:gd name="connsiteX79" fmla="*/ 1621262 w 7525108"/>
              <a:gd name="connsiteY79" fmla="*/ 6683544 h 6858007"/>
              <a:gd name="connsiteX80" fmla="*/ 1623448 w 7525108"/>
              <a:gd name="connsiteY80" fmla="*/ 6676989 h 6858007"/>
              <a:gd name="connsiteX81" fmla="*/ 5237423 w 7525108"/>
              <a:gd name="connsiteY81" fmla="*/ 6622364 h 6858007"/>
              <a:gd name="connsiteX82" fmla="*/ 5265828 w 7525108"/>
              <a:gd name="connsiteY82" fmla="*/ 6628919 h 6858007"/>
              <a:gd name="connsiteX83" fmla="*/ 5285493 w 7525108"/>
              <a:gd name="connsiteY83" fmla="*/ 6642029 h 6858007"/>
              <a:gd name="connsiteX84" fmla="*/ 5298603 w 7525108"/>
              <a:gd name="connsiteY84" fmla="*/ 6663879 h 6858007"/>
              <a:gd name="connsiteX85" fmla="*/ 5307343 w 7525108"/>
              <a:gd name="connsiteY85" fmla="*/ 6690099 h 6858007"/>
              <a:gd name="connsiteX86" fmla="*/ 5298603 w 7525108"/>
              <a:gd name="connsiteY86" fmla="*/ 6716319 h 6858007"/>
              <a:gd name="connsiteX87" fmla="*/ 5285493 w 7525108"/>
              <a:gd name="connsiteY87" fmla="*/ 6738168 h 6858007"/>
              <a:gd name="connsiteX88" fmla="*/ 5265828 w 7525108"/>
              <a:gd name="connsiteY88" fmla="*/ 6753463 h 6858007"/>
              <a:gd name="connsiteX89" fmla="*/ 5237423 w 7525108"/>
              <a:gd name="connsiteY89" fmla="*/ 6757833 h 6858007"/>
              <a:gd name="connsiteX90" fmla="*/ 5211203 w 7525108"/>
              <a:gd name="connsiteY90" fmla="*/ 6753463 h 6858007"/>
              <a:gd name="connsiteX91" fmla="*/ 5189353 w 7525108"/>
              <a:gd name="connsiteY91" fmla="*/ 6738168 h 6858007"/>
              <a:gd name="connsiteX92" fmla="*/ 5176243 w 7525108"/>
              <a:gd name="connsiteY92" fmla="*/ 6716319 h 6858007"/>
              <a:gd name="connsiteX93" fmla="*/ 5169688 w 7525108"/>
              <a:gd name="connsiteY93" fmla="*/ 6690099 h 6858007"/>
              <a:gd name="connsiteX94" fmla="*/ 5176243 w 7525108"/>
              <a:gd name="connsiteY94" fmla="*/ 6663879 h 6858007"/>
              <a:gd name="connsiteX95" fmla="*/ 5189353 w 7525108"/>
              <a:gd name="connsiteY95" fmla="*/ 6642029 h 6858007"/>
              <a:gd name="connsiteX96" fmla="*/ 5211203 w 7525108"/>
              <a:gd name="connsiteY96" fmla="*/ 6628919 h 6858007"/>
              <a:gd name="connsiteX97" fmla="*/ 2659132 w 7525108"/>
              <a:gd name="connsiteY97" fmla="*/ 6609254 h 6858007"/>
              <a:gd name="connsiteX98" fmla="*/ 2667872 w 7525108"/>
              <a:gd name="connsiteY98" fmla="*/ 6611439 h 6858007"/>
              <a:gd name="connsiteX99" fmla="*/ 2674427 w 7525108"/>
              <a:gd name="connsiteY99" fmla="*/ 6615809 h 6858007"/>
              <a:gd name="connsiteX100" fmla="*/ 2678797 w 7525108"/>
              <a:gd name="connsiteY100" fmla="*/ 6620179 h 6858007"/>
              <a:gd name="connsiteX101" fmla="*/ 2680982 w 7525108"/>
              <a:gd name="connsiteY101" fmla="*/ 6631104 h 6858007"/>
              <a:gd name="connsiteX102" fmla="*/ 2678797 w 7525108"/>
              <a:gd name="connsiteY102" fmla="*/ 6639844 h 6858007"/>
              <a:gd name="connsiteX103" fmla="*/ 2674427 w 7525108"/>
              <a:gd name="connsiteY103" fmla="*/ 6644213 h 6858007"/>
              <a:gd name="connsiteX104" fmla="*/ 2667872 w 7525108"/>
              <a:gd name="connsiteY104" fmla="*/ 6648583 h 6858007"/>
              <a:gd name="connsiteX105" fmla="*/ 2659132 w 7525108"/>
              <a:gd name="connsiteY105" fmla="*/ 6650768 h 6858007"/>
              <a:gd name="connsiteX106" fmla="*/ 2650392 w 7525108"/>
              <a:gd name="connsiteY106" fmla="*/ 6648583 h 6858007"/>
              <a:gd name="connsiteX107" fmla="*/ 2643837 w 7525108"/>
              <a:gd name="connsiteY107" fmla="*/ 6644213 h 6858007"/>
              <a:gd name="connsiteX108" fmla="*/ 2639467 w 7525108"/>
              <a:gd name="connsiteY108" fmla="*/ 6639844 h 6858007"/>
              <a:gd name="connsiteX109" fmla="*/ 2637282 w 7525108"/>
              <a:gd name="connsiteY109" fmla="*/ 6631104 h 6858007"/>
              <a:gd name="connsiteX110" fmla="*/ 2639467 w 7525108"/>
              <a:gd name="connsiteY110" fmla="*/ 6620179 h 6858007"/>
              <a:gd name="connsiteX111" fmla="*/ 2643837 w 7525108"/>
              <a:gd name="connsiteY111" fmla="*/ 6615809 h 6858007"/>
              <a:gd name="connsiteX112" fmla="*/ 2650392 w 7525108"/>
              <a:gd name="connsiteY112" fmla="*/ 6611439 h 6858007"/>
              <a:gd name="connsiteX113" fmla="*/ 4457380 w 7525108"/>
              <a:gd name="connsiteY113" fmla="*/ 6598330 h 6858007"/>
              <a:gd name="connsiteX114" fmla="*/ 4474860 w 7525108"/>
              <a:gd name="connsiteY114" fmla="*/ 6602700 h 6858007"/>
              <a:gd name="connsiteX115" fmla="*/ 4492340 w 7525108"/>
              <a:gd name="connsiteY115" fmla="*/ 6613625 h 6858007"/>
              <a:gd name="connsiteX116" fmla="*/ 4505450 w 7525108"/>
              <a:gd name="connsiteY116" fmla="*/ 6631105 h 6858007"/>
              <a:gd name="connsiteX117" fmla="*/ 4507635 w 7525108"/>
              <a:gd name="connsiteY117" fmla="*/ 6650770 h 6858007"/>
              <a:gd name="connsiteX118" fmla="*/ 4505450 w 7525108"/>
              <a:gd name="connsiteY118" fmla="*/ 6670435 h 6858007"/>
              <a:gd name="connsiteX119" fmla="*/ 4492340 w 7525108"/>
              <a:gd name="connsiteY119" fmla="*/ 6687915 h 6858007"/>
              <a:gd name="connsiteX120" fmla="*/ 4474860 w 7525108"/>
              <a:gd name="connsiteY120" fmla="*/ 6698840 h 6858007"/>
              <a:gd name="connsiteX121" fmla="*/ 4457380 w 7525108"/>
              <a:gd name="connsiteY121" fmla="*/ 6703210 h 6858007"/>
              <a:gd name="connsiteX122" fmla="*/ 4435530 w 7525108"/>
              <a:gd name="connsiteY122" fmla="*/ 6698840 h 6858007"/>
              <a:gd name="connsiteX123" fmla="*/ 4418050 w 7525108"/>
              <a:gd name="connsiteY123" fmla="*/ 6687915 h 6858007"/>
              <a:gd name="connsiteX124" fmla="*/ 4407125 w 7525108"/>
              <a:gd name="connsiteY124" fmla="*/ 6670435 h 6858007"/>
              <a:gd name="connsiteX125" fmla="*/ 4402755 w 7525108"/>
              <a:gd name="connsiteY125" fmla="*/ 6650770 h 6858007"/>
              <a:gd name="connsiteX126" fmla="*/ 4407125 w 7525108"/>
              <a:gd name="connsiteY126" fmla="*/ 6631105 h 6858007"/>
              <a:gd name="connsiteX127" fmla="*/ 4418050 w 7525108"/>
              <a:gd name="connsiteY127" fmla="*/ 6613625 h 6858007"/>
              <a:gd name="connsiteX128" fmla="*/ 4435530 w 7525108"/>
              <a:gd name="connsiteY128" fmla="*/ 6602700 h 6858007"/>
              <a:gd name="connsiteX129" fmla="*/ 6083014 w 7525108"/>
              <a:gd name="connsiteY129" fmla="*/ 6550260 h 6858007"/>
              <a:gd name="connsiteX130" fmla="*/ 6113604 w 7525108"/>
              <a:gd name="connsiteY130" fmla="*/ 6556815 h 6858007"/>
              <a:gd name="connsiteX131" fmla="*/ 6139824 w 7525108"/>
              <a:gd name="connsiteY131" fmla="*/ 6576480 h 6858007"/>
              <a:gd name="connsiteX132" fmla="*/ 6157304 w 7525108"/>
              <a:gd name="connsiteY132" fmla="*/ 6600515 h 6858007"/>
              <a:gd name="connsiteX133" fmla="*/ 6163859 w 7525108"/>
              <a:gd name="connsiteY133" fmla="*/ 6633290 h 6858007"/>
              <a:gd name="connsiteX134" fmla="*/ 6157304 w 7525108"/>
              <a:gd name="connsiteY134" fmla="*/ 6663880 h 6858007"/>
              <a:gd name="connsiteX135" fmla="*/ 6139824 w 7525108"/>
              <a:gd name="connsiteY135" fmla="*/ 6692284 h 6858007"/>
              <a:gd name="connsiteX136" fmla="*/ 6113604 w 7525108"/>
              <a:gd name="connsiteY136" fmla="*/ 6707579 h 6858007"/>
              <a:gd name="connsiteX137" fmla="*/ 6083014 w 7525108"/>
              <a:gd name="connsiteY137" fmla="*/ 6714134 h 6858007"/>
              <a:gd name="connsiteX138" fmla="*/ 6050239 w 7525108"/>
              <a:gd name="connsiteY138" fmla="*/ 6707579 h 6858007"/>
              <a:gd name="connsiteX139" fmla="*/ 6024019 w 7525108"/>
              <a:gd name="connsiteY139" fmla="*/ 6692284 h 6858007"/>
              <a:gd name="connsiteX140" fmla="*/ 6008724 w 7525108"/>
              <a:gd name="connsiteY140" fmla="*/ 6663880 h 6858007"/>
              <a:gd name="connsiteX141" fmla="*/ 5999984 w 7525108"/>
              <a:gd name="connsiteY141" fmla="*/ 6633290 h 6858007"/>
              <a:gd name="connsiteX142" fmla="*/ 6008724 w 7525108"/>
              <a:gd name="connsiteY142" fmla="*/ 6600515 h 6858007"/>
              <a:gd name="connsiteX143" fmla="*/ 6024019 w 7525108"/>
              <a:gd name="connsiteY143" fmla="*/ 6576480 h 6858007"/>
              <a:gd name="connsiteX144" fmla="*/ 6050239 w 7525108"/>
              <a:gd name="connsiteY144" fmla="*/ 6556815 h 6858007"/>
              <a:gd name="connsiteX145" fmla="*/ 3727594 w 7525108"/>
              <a:gd name="connsiteY145" fmla="*/ 6504375 h 6858007"/>
              <a:gd name="connsiteX146" fmla="*/ 3749444 w 7525108"/>
              <a:gd name="connsiteY146" fmla="*/ 6510930 h 6858007"/>
              <a:gd name="connsiteX147" fmla="*/ 3766924 w 7525108"/>
              <a:gd name="connsiteY147" fmla="*/ 6528410 h 6858007"/>
              <a:gd name="connsiteX148" fmla="*/ 3771294 w 7525108"/>
              <a:gd name="connsiteY148" fmla="*/ 6548075 h 6858007"/>
              <a:gd name="connsiteX149" fmla="*/ 3766924 w 7525108"/>
              <a:gd name="connsiteY149" fmla="*/ 6569925 h 6858007"/>
              <a:gd name="connsiteX150" fmla="*/ 3749444 w 7525108"/>
              <a:gd name="connsiteY150" fmla="*/ 6587405 h 6858007"/>
              <a:gd name="connsiteX151" fmla="*/ 3727594 w 7525108"/>
              <a:gd name="connsiteY151" fmla="*/ 6591775 h 6858007"/>
              <a:gd name="connsiteX152" fmla="*/ 3707929 w 7525108"/>
              <a:gd name="connsiteY152" fmla="*/ 6587405 h 6858007"/>
              <a:gd name="connsiteX153" fmla="*/ 3690449 w 7525108"/>
              <a:gd name="connsiteY153" fmla="*/ 6569925 h 6858007"/>
              <a:gd name="connsiteX154" fmla="*/ 3683894 w 7525108"/>
              <a:gd name="connsiteY154" fmla="*/ 6548075 h 6858007"/>
              <a:gd name="connsiteX155" fmla="*/ 3690449 w 7525108"/>
              <a:gd name="connsiteY155" fmla="*/ 6528410 h 6858007"/>
              <a:gd name="connsiteX156" fmla="*/ 3707929 w 7525108"/>
              <a:gd name="connsiteY156" fmla="*/ 6510930 h 6858007"/>
              <a:gd name="connsiteX157" fmla="*/ 1018205 w 7525108"/>
              <a:gd name="connsiteY157" fmla="*/ 6482525 h 6858007"/>
              <a:gd name="connsiteX158" fmla="*/ 1022574 w 7525108"/>
              <a:gd name="connsiteY158" fmla="*/ 6482525 h 6858007"/>
              <a:gd name="connsiteX159" fmla="*/ 1029129 w 7525108"/>
              <a:gd name="connsiteY159" fmla="*/ 6482525 h 6858007"/>
              <a:gd name="connsiteX160" fmla="*/ 1033500 w 7525108"/>
              <a:gd name="connsiteY160" fmla="*/ 6486895 h 6858007"/>
              <a:gd name="connsiteX161" fmla="*/ 1033500 w 7525108"/>
              <a:gd name="connsiteY161" fmla="*/ 6493450 h 6858007"/>
              <a:gd name="connsiteX162" fmla="*/ 1033500 w 7525108"/>
              <a:gd name="connsiteY162" fmla="*/ 6497820 h 6858007"/>
              <a:gd name="connsiteX163" fmla="*/ 1029129 w 7525108"/>
              <a:gd name="connsiteY163" fmla="*/ 6502190 h 6858007"/>
              <a:gd name="connsiteX164" fmla="*/ 1022574 w 7525108"/>
              <a:gd name="connsiteY164" fmla="*/ 6504375 h 6858007"/>
              <a:gd name="connsiteX165" fmla="*/ 1018205 w 7525108"/>
              <a:gd name="connsiteY165" fmla="*/ 6502190 h 6858007"/>
              <a:gd name="connsiteX166" fmla="*/ 1013835 w 7525108"/>
              <a:gd name="connsiteY166" fmla="*/ 6497820 h 6858007"/>
              <a:gd name="connsiteX167" fmla="*/ 1011650 w 7525108"/>
              <a:gd name="connsiteY167" fmla="*/ 6493450 h 6858007"/>
              <a:gd name="connsiteX168" fmla="*/ 1013835 w 7525108"/>
              <a:gd name="connsiteY168" fmla="*/ 6486895 h 6858007"/>
              <a:gd name="connsiteX169" fmla="*/ 2021115 w 7525108"/>
              <a:gd name="connsiteY169" fmla="*/ 6443195 h 6858007"/>
              <a:gd name="connsiteX170" fmla="*/ 2025485 w 7525108"/>
              <a:gd name="connsiteY170" fmla="*/ 6445380 h 6858007"/>
              <a:gd name="connsiteX171" fmla="*/ 2029855 w 7525108"/>
              <a:gd name="connsiteY171" fmla="*/ 6447565 h 6858007"/>
              <a:gd name="connsiteX172" fmla="*/ 2034225 w 7525108"/>
              <a:gd name="connsiteY172" fmla="*/ 6451935 h 6858007"/>
              <a:gd name="connsiteX173" fmla="*/ 2034225 w 7525108"/>
              <a:gd name="connsiteY173" fmla="*/ 6458490 h 6858007"/>
              <a:gd name="connsiteX174" fmla="*/ 2034225 w 7525108"/>
              <a:gd name="connsiteY174" fmla="*/ 6462860 h 6858007"/>
              <a:gd name="connsiteX175" fmla="*/ 2029855 w 7525108"/>
              <a:gd name="connsiteY175" fmla="*/ 6467229 h 6858007"/>
              <a:gd name="connsiteX176" fmla="*/ 2025485 w 7525108"/>
              <a:gd name="connsiteY176" fmla="*/ 6471599 h 6858007"/>
              <a:gd name="connsiteX177" fmla="*/ 2021115 w 7525108"/>
              <a:gd name="connsiteY177" fmla="*/ 6471599 h 6858007"/>
              <a:gd name="connsiteX178" fmla="*/ 2014560 w 7525108"/>
              <a:gd name="connsiteY178" fmla="*/ 6471599 h 6858007"/>
              <a:gd name="connsiteX179" fmla="*/ 2010190 w 7525108"/>
              <a:gd name="connsiteY179" fmla="*/ 6467229 h 6858007"/>
              <a:gd name="connsiteX180" fmla="*/ 2005820 w 7525108"/>
              <a:gd name="connsiteY180" fmla="*/ 6462860 h 6858007"/>
              <a:gd name="connsiteX181" fmla="*/ 2003635 w 7525108"/>
              <a:gd name="connsiteY181" fmla="*/ 6458490 h 6858007"/>
              <a:gd name="connsiteX182" fmla="*/ 2005820 w 7525108"/>
              <a:gd name="connsiteY182" fmla="*/ 6451935 h 6858007"/>
              <a:gd name="connsiteX183" fmla="*/ 2010190 w 7525108"/>
              <a:gd name="connsiteY183" fmla="*/ 6447565 h 6858007"/>
              <a:gd name="connsiteX184" fmla="*/ 2014560 w 7525108"/>
              <a:gd name="connsiteY184" fmla="*/ 6445380 h 6858007"/>
              <a:gd name="connsiteX185" fmla="*/ 3048061 w 7525108"/>
              <a:gd name="connsiteY185" fmla="*/ 6377645 h 6858007"/>
              <a:gd name="connsiteX186" fmla="*/ 3058986 w 7525108"/>
              <a:gd name="connsiteY186" fmla="*/ 6379830 h 6858007"/>
              <a:gd name="connsiteX187" fmla="*/ 3065541 w 7525108"/>
              <a:gd name="connsiteY187" fmla="*/ 6384200 h 6858007"/>
              <a:gd name="connsiteX188" fmla="*/ 3072096 w 7525108"/>
              <a:gd name="connsiteY188" fmla="*/ 6388570 h 6858007"/>
              <a:gd name="connsiteX189" fmla="*/ 3074281 w 7525108"/>
              <a:gd name="connsiteY189" fmla="*/ 6397310 h 6858007"/>
              <a:gd name="connsiteX190" fmla="*/ 3076466 w 7525108"/>
              <a:gd name="connsiteY190" fmla="*/ 6406050 h 6858007"/>
              <a:gd name="connsiteX191" fmla="*/ 3074281 w 7525108"/>
              <a:gd name="connsiteY191" fmla="*/ 6412605 h 6858007"/>
              <a:gd name="connsiteX192" fmla="*/ 3072096 w 7525108"/>
              <a:gd name="connsiteY192" fmla="*/ 6421345 h 6858007"/>
              <a:gd name="connsiteX193" fmla="*/ 3065541 w 7525108"/>
              <a:gd name="connsiteY193" fmla="*/ 6427900 h 6858007"/>
              <a:gd name="connsiteX194" fmla="*/ 3058986 w 7525108"/>
              <a:gd name="connsiteY194" fmla="*/ 6432270 h 6858007"/>
              <a:gd name="connsiteX195" fmla="*/ 3048061 w 7525108"/>
              <a:gd name="connsiteY195" fmla="*/ 6434455 h 6858007"/>
              <a:gd name="connsiteX196" fmla="*/ 3039321 w 7525108"/>
              <a:gd name="connsiteY196" fmla="*/ 6432270 h 6858007"/>
              <a:gd name="connsiteX197" fmla="*/ 3032766 w 7525108"/>
              <a:gd name="connsiteY197" fmla="*/ 6427900 h 6858007"/>
              <a:gd name="connsiteX198" fmla="*/ 3026211 w 7525108"/>
              <a:gd name="connsiteY198" fmla="*/ 6421345 h 6858007"/>
              <a:gd name="connsiteX199" fmla="*/ 3021841 w 7525108"/>
              <a:gd name="connsiteY199" fmla="*/ 6412605 h 6858007"/>
              <a:gd name="connsiteX200" fmla="*/ 3021841 w 7525108"/>
              <a:gd name="connsiteY200" fmla="*/ 6406050 h 6858007"/>
              <a:gd name="connsiteX201" fmla="*/ 3021841 w 7525108"/>
              <a:gd name="connsiteY201" fmla="*/ 6397310 h 6858007"/>
              <a:gd name="connsiteX202" fmla="*/ 3026211 w 7525108"/>
              <a:gd name="connsiteY202" fmla="*/ 6388570 h 6858007"/>
              <a:gd name="connsiteX203" fmla="*/ 3032766 w 7525108"/>
              <a:gd name="connsiteY203" fmla="*/ 6384200 h 6858007"/>
              <a:gd name="connsiteX204" fmla="*/ 3039321 w 7525108"/>
              <a:gd name="connsiteY204" fmla="*/ 6379830 h 6858007"/>
              <a:gd name="connsiteX205" fmla="*/ 7455188 w 7525108"/>
              <a:gd name="connsiteY205" fmla="*/ 6364535 h 6858007"/>
              <a:gd name="connsiteX206" fmla="*/ 7483593 w 7525108"/>
              <a:gd name="connsiteY206" fmla="*/ 6368905 h 6858007"/>
              <a:gd name="connsiteX207" fmla="*/ 7509813 w 7525108"/>
              <a:gd name="connsiteY207" fmla="*/ 6384200 h 6858007"/>
              <a:gd name="connsiteX208" fmla="*/ 7525108 w 7525108"/>
              <a:gd name="connsiteY208" fmla="*/ 6399495 h 6858007"/>
              <a:gd name="connsiteX209" fmla="*/ 7525108 w 7525108"/>
              <a:gd name="connsiteY209" fmla="*/ 6517484 h 6858007"/>
              <a:gd name="connsiteX210" fmla="*/ 7509813 w 7525108"/>
              <a:gd name="connsiteY210" fmla="*/ 6532779 h 6858007"/>
              <a:gd name="connsiteX211" fmla="*/ 7483593 w 7525108"/>
              <a:gd name="connsiteY211" fmla="*/ 6545889 h 6858007"/>
              <a:gd name="connsiteX212" fmla="*/ 7455188 w 7525108"/>
              <a:gd name="connsiteY212" fmla="*/ 6550259 h 6858007"/>
              <a:gd name="connsiteX213" fmla="*/ 7424598 w 7525108"/>
              <a:gd name="connsiteY213" fmla="*/ 6545889 h 6858007"/>
              <a:gd name="connsiteX214" fmla="*/ 7398378 w 7525108"/>
              <a:gd name="connsiteY214" fmla="*/ 6532779 h 6858007"/>
              <a:gd name="connsiteX215" fmla="*/ 7378713 w 7525108"/>
              <a:gd name="connsiteY215" fmla="*/ 6513114 h 6858007"/>
              <a:gd name="connsiteX216" fmla="*/ 7365603 w 7525108"/>
              <a:gd name="connsiteY216" fmla="*/ 6486895 h 6858007"/>
              <a:gd name="connsiteX217" fmla="*/ 7361233 w 7525108"/>
              <a:gd name="connsiteY217" fmla="*/ 6458490 h 6858007"/>
              <a:gd name="connsiteX218" fmla="*/ 7365603 w 7525108"/>
              <a:gd name="connsiteY218" fmla="*/ 6430085 h 6858007"/>
              <a:gd name="connsiteX219" fmla="*/ 7378713 w 7525108"/>
              <a:gd name="connsiteY219" fmla="*/ 6401680 h 6858007"/>
              <a:gd name="connsiteX220" fmla="*/ 7398378 w 7525108"/>
              <a:gd name="connsiteY220" fmla="*/ 6384200 h 6858007"/>
              <a:gd name="connsiteX221" fmla="*/ 7424598 w 7525108"/>
              <a:gd name="connsiteY221" fmla="*/ 6368905 h 6858007"/>
              <a:gd name="connsiteX222" fmla="*/ 4861604 w 7525108"/>
              <a:gd name="connsiteY222" fmla="*/ 6351426 h 6858007"/>
              <a:gd name="connsiteX223" fmla="*/ 4885638 w 7525108"/>
              <a:gd name="connsiteY223" fmla="*/ 6355796 h 6858007"/>
              <a:gd name="connsiteX224" fmla="*/ 4905303 w 7525108"/>
              <a:gd name="connsiteY224" fmla="*/ 6366721 h 6858007"/>
              <a:gd name="connsiteX225" fmla="*/ 4916228 w 7525108"/>
              <a:gd name="connsiteY225" fmla="*/ 6388571 h 6858007"/>
              <a:gd name="connsiteX226" fmla="*/ 4922783 w 7525108"/>
              <a:gd name="connsiteY226" fmla="*/ 6410421 h 6858007"/>
              <a:gd name="connsiteX227" fmla="*/ 4916228 w 7525108"/>
              <a:gd name="connsiteY227" fmla="*/ 6434456 h 6858007"/>
              <a:gd name="connsiteX228" fmla="*/ 4905303 w 7525108"/>
              <a:gd name="connsiteY228" fmla="*/ 6451936 h 6858007"/>
              <a:gd name="connsiteX229" fmla="*/ 4885638 w 7525108"/>
              <a:gd name="connsiteY229" fmla="*/ 6465046 h 6858007"/>
              <a:gd name="connsiteX230" fmla="*/ 4861604 w 7525108"/>
              <a:gd name="connsiteY230" fmla="*/ 6469416 h 6858007"/>
              <a:gd name="connsiteX231" fmla="*/ 4837569 w 7525108"/>
              <a:gd name="connsiteY231" fmla="*/ 6465046 h 6858007"/>
              <a:gd name="connsiteX232" fmla="*/ 4820089 w 7525108"/>
              <a:gd name="connsiteY232" fmla="*/ 6451936 h 6858007"/>
              <a:gd name="connsiteX233" fmla="*/ 4806979 w 7525108"/>
              <a:gd name="connsiteY233" fmla="*/ 6434456 h 6858007"/>
              <a:gd name="connsiteX234" fmla="*/ 4800424 w 7525108"/>
              <a:gd name="connsiteY234" fmla="*/ 6410421 h 6858007"/>
              <a:gd name="connsiteX235" fmla="*/ 4806979 w 7525108"/>
              <a:gd name="connsiteY235" fmla="*/ 6388571 h 6858007"/>
              <a:gd name="connsiteX236" fmla="*/ 4820089 w 7525108"/>
              <a:gd name="connsiteY236" fmla="*/ 6366721 h 6858007"/>
              <a:gd name="connsiteX237" fmla="*/ 4837569 w 7525108"/>
              <a:gd name="connsiteY237" fmla="*/ 6355796 h 6858007"/>
              <a:gd name="connsiteX238" fmla="*/ 5661310 w 7525108"/>
              <a:gd name="connsiteY238" fmla="*/ 6349241 h 6858007"/>
              <a:gd name="connsiteX239" fmla="*/ 5689715 w 7525108"/>
              <a:gd name="connsiteY239" fmla="*/ 6355796 h 6858007"/>
              <a:gd name="connsiteX240" fmla="*/ 5715935 w 7525108"/>
              <a:gd name="connsiteY240" fmla="*/ 6371091 h 6858007"/>
              <a:gd name="connsiteX241" fmla="*/ 5731230 w 7525108"/>
              <a:gd name="connsiteY241" fmla="*/ 6395126 h 6858007"/>
              <a:gd name="connsiteX242" fmla="*/ 5737785 w 7525108"/>
              <a:gd name="connsiteY242" fmla="*/ 6423531 h 6858007"/>
              <a:gd name="connsiteX243" fmla="*/ 5731230 w 7525108"/>
              <a:gd name="connsiteY243" fmla="*/ 6456306 h 6858007"/>
              <a:gd name="connsiteX244" fmla="*/ 5715935 w 7525108"/>
              <a:gd name="connsiteY244" fmla="*/ 6480340 h 6858007"/>
              <a:gd name="connsiteX245" fmla="*/ 5689715 w 7525108"/>
              <a:gd name="connsiteY245" fmla="*/ 6495635 h 6858007"/>
              <a:gd name="connsiteX246" fmla="*/ 5661310 w 7525108"/>
              <a:gd name="connsiteY246" fmla="*/ 6502190 h 6858007"/>
              <a:gd name="connsiteX247" fmla="*/ 5630721 w 7525108"/>
              <a:gd name="connsiteY247" fmla="*/ 6495635 h 6858007"/>
              <a:gd name="connsiteX248" fmla="*/ 5608871 w 7525108"/>
              <a:gd name="connsiteY248" fmla="*/ 6480340 h 6858007"/>
              <a:gd name="connsiteX249" fmla="*/ 5591391 w 7525108"/>
              <a:gd name="connsiteY249" fmla="*/ 6456306 h 6858007"/>
              <a:gd name="connsiteX250" fmla="*/ 5584836 w 7525108"/>
              <a:gd name="connsiteY250" fmla="*/ 6423531 h 6858007"/>
              <a:gd name="connsiteX251" fmla="*/ 5591391 w 7525108"/>
              <a:gd name="connsiteY251" fmla="*/ 6395126 h 6858007"/>
              <a:gd name="connsiteX252" fmla="*/ 5608871 w 7525108"/>
              <a:gd name="connsiteY252" fmla="*/ 6371091 h 6858007"/>
              <a:gd name="connsiteX253" fmla="*/ 5630721 w 7525108"/>
              <a:gd name="connsiteY253" fmla="*/ 6355796 h 6858007"/>
              <a:gd name="connsiteX254" fmla="*/ 6985414 w 7525108"/>
              <a:gd name="connsiteY254" fmla="*/ 6331761 h 6858007"/>
              <a:gd name="connsiteX255" fmla="*/ 7016004 w 7525108"/>
              <a:gd name="connsiteY255" fmla="*/ 6336131 h 6858007"/>
              <a:gd name="connsiteX256" fmla="*/ 7040039 w 7525108"/>
              <a:gd name="connsiteY256" fmla="*/ 6349241 h 6858007"/>
              <a:gd name="connsiteX257" fmla="*/ 7061889 w 7525108"/>
              <a:gd name="connsiteY257" fmla="*/ 6368906 h 6858007"/>
              <a:gd name="connsiteX258" fmla="*/ 7072814 w 7525108"/>
              <a:gd name="connsiteY258" fmla="*/ 6395126 h 6858007"/>
              <a:gd name="connsiteX259" fmla="*/ 7077184 w 7525108"/>
              <a:gd name="connsiteY259" fmla="*/ 6421346 h 6858007"/>
              <a:gd name="connsiteX260" fmla="*/ 7072814 w 7525108"/>
              <a:gd name="connsiteY260" fmla="*/ 6451936 h 6858007"/>
              <a:gd name="connsiteX261" fmla="*/ 7061889 w 7525108"/>
              <a:gd name="connsiteY261" fmla="*/ 6478155 h 6858007"/>
              <a:gd name="connsiteX262" fmla="*/ 7040039 w 7525108"/>
              <a:gd name="connsiteY262" fmla="*/ 6495635 h 6858007"/>
              <a:gd name="connsiteX263" fmla="*/ 7016004 w 7525108"/>
              <a:gd name="connsiteY263" fmla="*/ 6508745 h 6858007"/>
              <a:gd name="connsiteX264" fmla="*/ 6985414 w 7525108"/>
              <a:gd name="connsiteY264" fmla="*/ 6513115 h 6858007"/>
              <a:gd name="connsiteX265" fmla="*/ 6959195 w 7525108"/>
              <a:gd name="connsiteY265" fmla="*/ 6508745 h 6858007"/>
              <a:gd name="connsiteX266" fmla="*/ 6932975 w 7525108"/>
              <a:gd name="connsiteY266" fmla="*/ 6495635 h 6858007"/>
              <a:gd name="connsiteX267" fmla="*/ 6913310 w 7525108"/>
              <a:gd name="connsiteY267" fmla="*/ 6478155 h 6858007"/>
              <a:gd name="connsiteX268" fmla="*/ 6898015 w 7525108"/>
              <a:gd name="connsiteY268" fmla="*/ 6451936 h 6858007"/>
              <a:gd name="connsiteX269" fmla="*/ 6893645 w 7525108"/>
              <a:gd name="connsiteY269" fmla="*/ 6421346 h 6858007"/>
              <a:gd name="connsiteX270" fmla="*/ 6898015 w 7525108"/>
              <a:gd name="connsiteY270" fmla="*/ 6395126 h 6858007"/>
              <a:gd name="connsiteX271" fmla="*/ 6913310 w 7525108"/>
              <a:gd name="connsiteY271" fmla="*/ 6368906 h 6858007"/>
              <a:gd name="connsiteX272" fmla="*/ 6932975 w 7525108"/>
              <a:gd name="connsiteY272" fmla="*/ 6349241 h 6858007"/>
              <a:gd name="connsiteX273" fmla="*/ 6959195 w 7525108"/>
              <a:gd name="connsiteY273" fmla="*/ 6336131 h 6858007"/>
              <a:gd name="connsiteX274" fmla="*/ 4123077 w 7525108"/>
              <a:gd name="connsiteY274" fmla="*/ 6266212 h 6858007"/>
              <a:gd name="connsiteX275" fmla="*/ 4142742 w 7525108"/>
              <a:gd name="connsiteY275" fmla="*/ 6270582 h 6858007"/>
              <a:gd name="connsiteX276" fmla="*/ 4160222 w 7525108"/>
              <a:gd name="connsiteY276" fmla="*/ 6283692 h 6858007"/>
              <a:gd name="connsiteX277" fmla="*/ 4171147 w 7525108"/>
              <a:gd name="connsiteY277" fmla="*/ 6298987 h 6858007"/>
              <a:gd name="connsiteX278" fmla="*/ 4175517 w 7525108"/>
              <a:gd name="connsiteY278" fmla="*/ 6318652 h 6858007"/>
              <a:gd name="connsiteX279" fmla="*/ 4171147 w 7525108"/>
              <a:gd name="connsiteY279" fmla="*/ 6340502 h 6858007"/>
              <a:gd name="connsiteX280" fmla="*/ 4160222 w 7525108"/>
              <a:gd name="connsiteY280" fmla="*/ 6355797 h 6858007"/>
              <a:gd name="connsiteX281" fmla="*/ 4142742 w 7525108"/>
              <a:gd name="connsiteY281" fmla="*/ 6366722 h 6858007"/>
              <a:gd name="connsiteX282" fmla="*/ 4123077 w 7525108"/>
              <a:gd name="connsiteY282" fmla="*/ 6371092 h 6858007"/>
              <a:gd name="connsiteX283" fmla="*/ 4101227 w 7525108"/>
              <a:gd name="connsiteY283" fmla="*/ 6366722 h 6858007"/>
              <a:gd name="connsiteX284" fmla="*/ 4085932 w 7525108"/>
              <a:gd name="connsiteY284" fmla="*/ 6355797 h 6858007"/>
              <a:gd name="connsiteX285" fmla="*/ 4075007 w 7525108"/>
              <a:gd name="connsiteY285" fmla="*/ 6340502 h 6858007"/>
              <a:gd name="connsiteX286" fmla="*/ 4072822 w 7525108"/>
              <a:gd name="connsiteY286" fmla="*/ 6318652 h 6858007"/>
              <a:gd name="connsiteX287" fmla="*/ 4075007 w 7525108"/>
              <a:gd name="connsiteY287" fmla="*/ 6298987 h 6858007"/>
              <a:gd name="connsiteX288" fmla="*/ 4085932 w 7525108"/>
              <a:gd name="connsiteY288" fmla="*/ 6283692 h 6858007"/>
              <a:gd name="connsiteX289" fmla="*/ 4101227 w 7525108"/>
              <a:gd name="connsiteY289" fmla="*/ 6270582 h 6858007"/>
              <a:gd name="connsiteX290" fmla="*/ 1404948 w 7525108"/>
              <a:gd name="connsiteY290" fmla="*/ 6255286 h 6858007"/>
              <a:gd name="connsiteX291" fmla="*/ 1413688 w 7525108"/>
              <a:gd name="connsiteY291" fmla="*/ 6255286 h 6858007"/>
              <a:gd name="connsiteX292" fmla="*/ 1418058 w 7525108"/>
              <a:gd name="connsiteY292" fmla="*/ 6255286 h 6858007"/>
              <a:gd name="connsiteX293" fmla="*/ 1422429 w 7525108"/>
              <a:gd name="connsiteY293" fmla="*/ 6257471 h 6858007"/>
              <a:gd name="connsiteX294" fmla="*/ 1424614 w 7525108"/>
              <a:gd name="connsiteY294" fmla="*/ 6261841 h 6858007"/>
              <a:gd name="connsiteX295" fmla="*/ 1424614 w 7525108"/>
              <a:gd name="connsiteY295" fmla="*/ 6266211 h 6858007"/>
              <a:gd name="connsiteX296" fmla="*/ 1424614 w 7525108"/>
              <a:gd name="connsiteY296" fmla="*/ 6272766 h 6858007"/>
              <a:gd name="connsiteX297" fmla="*/ 1422429 w 7525108"/>
              <a:gd name="connsiteY297" fmla="*/ 6277136 h 6858007"/>
              <a:gd name="connsiteX298" fmla="*/ 1418058 w 7525108"/>
              <a:gd name="connsiteY298" fmla="*/ 6281506 h 6858007"/>
              <a:gd name="connsiteX299" fmla="*/ 1413688 w 7525108"/>
              <a:gd name="connsiteY299" fmla="*/ 6281506 h 6858007"/>
              <a:gd name="connsiteX300" fmla="*/ 1404948 w 7525108"/>
              <a:gd name="connsiteY300" fmla="*/ 6281506 h 6858007"/>
              <a:gd name="connsiteX301" fmla="*/ 1400578 w 7525108"/>
              <a:gd name="connsiteY301" fmla="*/ 6277136 h 6858007"/>
              <a:gd name="connsiteX302" fmla="*/ 1398393 w 7525108"/>
              <a:gd name="connsiteY302" fmla="*/ 6272766 h 6858007"/>
              <a:gd name="connsiteX303" fmla="*/ 1398393 w 7525108"/>
              <a:gd name="connsiteY303" fmla="*/ 6266211 h 6858007"/>
              <a:gd name="connsiteX304" fmla="*/ 1398393 w 7525108"/>
              <a:gd name="connsiteY304" fmla="*/ 6261841 h 6858007"/>
              <a:gd name="connsiteX305" fmla="*/ 1400578 w 7525108"/>
              <a:gd name="connsiteY305" fmla="*/ 6257471 h 6858007"/>
              <a:gd name="connsiteX306" fmla="*/ 6528752 w 7525108"/>
              <a:gd name="connsiteY306" fmla="*/ 6231252 h 6858007"/>
              <a:gd name="connsiteX307" fmla="*/ 6563711 w 7525108"/>
              <a:gd name="connsiteY307" fmla="*/ 6237807 h 6858007"/>
              <a:gd name="connsiteX308" fmla="*/ 6589931 w 7525108"/>
              <a:gd name="connsiteY308" fmla="*/ 6257472 h 6858007"/>
              <a:gd name="connsiteX309" fmla="*/ 6609596 w 7525108"/>
              <a:gd name="connsiteY309" fmla="*/ 6285877 h 6858007"/>
              <a:gd name="connsiteX310" fmla="*/ 6616151 w 7525108"/>
              <a:gd name="connsiteY310" fmla="*/ 6318652 h 6858007"/>
              <a:gd name="connsiteX311" fmla="*/ 6609596 w 7525108"/>
              <a:gd name="connsiteY311" fmla="*/ 6351427 h 6858007"/>
              <a:gd name="connsiteX312" fmla="*/ 6589931 w 7525108"/>
              <a:gd name="connsiteY312" fmla="*/ 6379831 h 6858007"/>
              <a:gd name="connsiteX313" fmla="*/ 6563711 w 7525108"/>
              <a:gd name="connsiteY313" fmla="*/ 6399496 h 6858007"/>
              <a:gd name="connsiteX314" fmla="*/ 6528752 w 7525108"/>
              <a:gd name="connsiteY314" fmla="*/ 6406051 h 6858007"/>
              <a:gd name="connsiteX315" fmla="*/ 6495977 w 7525108"/>
              <a:gd name="connsiteY315" fmla="*/ 6399496 h 6858007"/>
              <a:gd name="connsiteX316" fmla="*/ 6467572 w 7525108"/>
              <a:gd name="connsiteY316" fmla="*/ 6379831 h 6858007"/>
              <a:gd name="connsiteX317" fmla="*/ 6447907 w 7525108"/>
              <a:gd name="connsiteY317" fmla="*/ 6351427 h 6858007"/>
              <a:gd name="connsiteX318" fmla="*/ 6441352 w 7525108"/>
              <a:gd name="connsiteY318" fmla="*/ 6318652 h 6858007"/>
              <a:gd name="connsiteX319" fmla="*/ 6447907 w 7525108"/>
              <a:gd name="connsiteY319" fmla="*/ 6285877 h 6858007"/>
              <a:gd name="connsiteX320" fmla="*/ 6467572 w 7525108"/>
              <a:gd name="connsiteY320" fmla="*/ 6257472 h 6858007"/>
              <a:gd name="connsiteX321" fmla="*/ 6495977 w 7525108"/>
              <a:gd name="connsiteY321" fmla="*/ 6237807 h 6858007"/>
              <a:gd name="connsiteX322" fmla="*/ 2410043 w 7525108"/>
              <a:gd name="connsiteY322" fmla="*/ 6207216 h 6858007"/>
              <a:gd name="connsiteX323" fmla="*/ 2416598 w 7525108"/>
              <a:gd name="connsiteY323" fmla="*/ 6209401 h 6858007"/>
              <a:gd name="connsiteX324" fmla="*/ 2423153 w 7525108"/>
              <a:gd name="connsiteY324" fmla="*/ 6213771 h 6858007"/>
              <a:gd name="connsiteX325" fmla="*/ 2429708 w 7525108"/>
              <a:gd name="connsiteY325" fmla="*/ 6218141 h 6858007"/>
              <a:gd name="connsiteX326" fmla="*/ 2431893 w 7525108"/>
              <a:gd name="connsiteY326" fmla="*/ 6226881 h 6858007"/>
              <a:gd name="connsiteX327" fmla="*/ 2434078 w 7525108"/>
              <a:gd name="connsiteY327" fmla="*/ 6233436 h 6858007"/>
              <a:gd name="connsiteX328" fmla="*/ 2431893 w 7525108"/>
              <a:gd name="connsiteY328" fmla="*/ 6242176 h 6858007"/>
              <a:gd name="connsiteX329" fmla="*/ 2429708 w 7525108"/>
              <a:gd name="connsiteY329" fmla="*/ 6248731 h 6858007"/>
              <a:gd name="connsiteX330" fmla="*/ 2423153 w 7525108"/>
              <a:gd name="connsiteY330" fmla="*/ 6253101 h 6858007"/>
              <a:gd name="connsiteX331" fmla="*/ 2416598 w 7525108"/>
              <a:gd name="connsiteY331" fmla="*/ 6257471 h 6858007"/>
              <a:gd name="connsiteX332" fmla="*/ 2410043 w 7525108"/>
              <a:gd name="connsiteY332" fmla="*/ 6259656 h 6858007"/>
              <a:gd name="connsiteX333" fmla="*/ 2399118 w 7525108"/>
              <a:gd name="connsiteY333" fmla="*/ 6257471 h 6858007"/>
              <a:gd name="connsiteX334" fmla="*/ 2392563 w 7525108"/>
              <a:gd name="connsiteY334" fmla="*/ 6253101 h 6858007"/>
              <a:gd name="connsiteX335" fmla="*/ 2388193 w 7525108"/>
              <a:gd name="connsiteY335" fmla="*/ 6248731 h 6858007"/>
              <a:gd name="connsiteX336" fmla="*/ 2383823 w 7525108"/>
              <a:gd name="connsiteY336" fmla="*/ 6242176 h 6858007"/>
              <a:gd name="connsiteX337" fmla="*/ 2383823 w 7525108"/>
              <a:gd name="connsiteY337" fmla="*/ 6233436 h 6858007"/>
              <a:gd name="connsiteX338" fmla="*/ 2383823 w 7525108"/>
              <a:gd name="connsiteY338" fmla="*/ 6226881 h 6858007"/>
              <a:gd name="connsiteX339" fmla="*/ 2388193 w 7525108"/>
              <a:gd name="connsiteY339" fmla="*/ 6218141 h 6858007"/>
              <a:gd name="connsiteX340" fmla="*/ 2392563 w 7525108"/>
              <a:gd name="connsiteY340" fmla="*/ 6213771 h 6858007"/>
              <a:gd name="connsiteX341" fmla="*/ 2399118 w 7525108"/>
              <a:gd name="connsiteY341" fmla="*/ 6209401 h 6858007"/>
              <a:gd name="connsiteX342" fmla="*/ 3436990 w 7525108"/>
              <a:gd name="connsiteY342" fmla="*/ 6139482 h 6858007"/>
              <a:gd name="connsiteX343" fmla="*/ 3461025 w 7525108"/>
              <a:gd name="connsiteY343" fmla="*/ 6143852 h 6858007"/>
              <a:gd name="connsiteX344" fmla="*/ 3474135 w 7525108"/>
              <a:gd name="connsiteY344" fmla="*/ 6159147 h 6858007"/>
              <a:gd name="connsiteX345" fmla="*/ 3480690 w 7525108"/>
              <a:gd name="connsiteY345" fmla="*/ 6180997 h 6858007"/>
              <a:gd name="connsiteX346" fmla="*/ 3474135 w 7525108"/>
              <a:gd name="connsiteY346" fmla="*/ 6200661 h 6858007"/>
              <a:gd name="connsiteX347" fmla="*/ 3461025 w 7525108"/>
              <a:gd name="connsiteY347" fmla="*/ 6215956 h 6858007"/>
              <a:gd name="connsiteX348" fmla="*/ 3436990 w 7525108"/>
              <a:gd name="connsiteY348" fmla="*/ 6220326 h 6858007"/>
              <a:gd name="connsiteX349" fmla="*/ 3417325 w 7525108"/>
              <a:gd name="connsiteY349" fmla="*/ 6215956 h 6858007"/>
              <a:gd name="connsiteX350" fmla="*/ 3402030 w 7525108"/>
              <a:gd name="connsiteY350" fmla="*/ 6200661 h 6858007"/>
              <a:gd name="connsiteX351" fmla="*/ 3395475 w 7525108"/>
              <a:gd name="connsiteY351" fmla="*/ 6180997 h 6858007"/>
              <a:gd name="connsiteX352" fmla="*/ 3402030 w 7525108"/>
              <a:gd name="connsiteY352" fmla="*/ 6159147 h 6858007"/>
              <a:gd name="connsiteX353" fmla="*/ 3417325 w 7525108"/>
              <a:gd name="connsiteY353" fmla="*/ 6143852 h 6858007"/>
              <a:gd name="connsiteX354" fmla="*/ 5272382 w 7525108"/>
              <a:gd name="connsiteY354" fmla="*/ 6087042 h 6858007"/>
              <a:gd name="connsiteX355" fmla="*/ 5300787 w 7525108"/>
              <a:gd name="connsiteY355" fmla="*/ 6093597 h 6858007"/>
              <a:gd name="connsiteX356" fmla="*/ 5327007 w 7525108"/>
              <a:gd name="connsiteY356" fmla="*/ 6108892 h 6858007"/>
              <a:gd name="connsiteX357" fmla="*/ 5342302 w 7525108"/>
              <a:gd name="connsiteY357" fmla="*/ 6135112 h 6858007"/>
              <a:gd name="connsiteX358" fmla="*/ 5348857 w 7525108"/>
              <a:gd name="connsiteY358" fmla="*/ 6163517 h 6858007"/>
              <a:gd name="connsiteX359" fmla="*/ 5342302 w 7525108"/>
              <a:gd name="connsiteY359" fmla="*/ 6196292 h 6858007"/>
              <a:gd name="connsiteX360" fmla="*/ 5327007 w 7525108"/>
              <a:gd name="connsiteY360" fmla="*/ 6220326 h 6858007"/>
              <a:gd name="connsiteX361" fmla="*/ 5300787 w 7525108"/>
              <a:gd name="connsiteY361" fmla="*/ 6237806 h 6858007"/>
              <a:gd name="connsiteX362" fmla="*/ 5272382 w 7525108"/>
              <a:gd name="connsiteY362" fmla="*/ 6244361 h 6858007"/>
              <a:gd name="connsiteX363" fmla="*/ 5239607 w 7525108"/>
              <a:gd name="connsiteY363" fmla="*/ 6237806 h 6858007"/>
              <a:gd name="connsiteX364" fmla="*/ 5217757 w 7525108"/>
              <a:gd name="connsiteY364" fmla="*/ 6220326 h 6858007"/>
              <a:gd name="connsiteX365" fmla="*/ 5198092 w 7525108"/>
              <a:gd name="connsiteY365" fmla="*/ 6196292 h 6858007"/>
              <a:gd name="connsiteX366" fmla="*/ 5193722 w 7525108"/>
              <a:gd name="connsiteY366" fmla="*/ 6163517 h 6858007"/>
              <a:gd name="connsiteX367" fmla="*/ 5198092 w 7525108"/>
              <a:gd name="connsiteY367" fmla="*/ 6135112 h 6858007"/>
              <a:gd name="connsiteX368" fmla="*/ 5217757 w 7525108"/>
              <a:gd name="connsiteY368" fmla="*/ 6108892 h 6858007"/>
              <a:gd name="connsiteX369" fmla="*/ 5239607 w 7525108"/>
              <a:gd name="connsiteY369" fmla="*/ 6093597 h 6858007"/>
              <a:gd name="connsiteX370" fmla="*/ 6091754 w 7525108"/>
              <a:gd name="connsiteY370" fmla="*/ 6052082 h 6858007"/>
              <a:gd name="connsiteX371" fmla="*/ 6122344 w 7525108"/>
              <a:gd name="connsiteY371" fmla="*/ 6056452 h 6858007"/>
              <a:gd name="connsiteX372" fmla="*/ 6148564 w 7525108"/>
              <a:gd name="connsiteY372" fmla="*/ 6069562 h 6858007"/>
              <a:gd name="connsiteX373" fmla="*/ 6170414 w 7525108"/>
              <a:gd name="connsiteY373" fmla="*/ 6091412 h 6858007"/>
              <a:gd name="connsiteX374" fmla="*/ 6183524 w 7525108"/>
              <a:gd name="connsiteY374" fmla="*/ 6115447 h 6858007"/>
              <a:gd name="connsiteX375" fmla="*/ 6187894 w 7525108"/>
              <a:gd name="connsiteY375" fmla="*/ 6148222 h 6858007"/>
              <a:gd name="connsiteX376" fmla="*/ 6183524 w 7525108"/>
              <a:gd name="connsiteY376" fmla="*/ 6178812 h 6858007"/>
              <a:gd name="connsiteX377" fmla="*/ 6170414 w 7525108"/>
              <a:gd name="connsiteY377" fmla="*/ 6202846 h 6858007"/>
              <a:gd name="connsiteX378" fmla="*/ 6148564 w 7525108"/>
              <a:gd name="connsiteY378" fmla="*/ 6222511 h 6858007"/>
              <a:gd name="connsiteX379" fmla="*/ 6122344 w 7525108"/>
              <a:gd name="connsiteY379" fmla="*/ 6237806 h 6858007"/>
              <a:gd name="connsiteX380" fmla="*/ 6091754 w 7525108"/>
              <a:gd name="connsiteY380" fmla="*/ 6242176 h 6858007"/>
              <a:gd name="connsiteX381" fmla="*/ 6063349 w 7525108"/>
              <a:gd name="connsiteY381" fmla="*/ 6237806 h 6858007"/>
              <a:gd name="connsiteX382" fmla="*/ 6037129 w 7525108"/>
              <a:gd name="connsiteY382" fmla="*/ 6222511 h 6858007"/>
              <a:gd name="connsiteX383" fmla="*/ 6017464 w 7525108"/>
              <a:gd name="connsiteY383" fmla="*/ 6202846 h 6858007"/>
              <a:gd name="connsiteX384" fmla="*/ 6004354 w 7525108"/>
              <a:gd name="connsiteY384" fmla="*/ 6178812 h 6858007"/>
              <a:gd name="connsiteX385" fmla="*/ 5997799 w 7525108"/>
              <a:gd name="connsiteY385" fmla="*/ 6148222 h 6858007"/>
              <a:gd name="connsiteX386" fmla="*/ 6004354 w 7525108"/>
              <a:gd name="connsiteY386" fmla="*/ 6115447 h 6858007"/>
              <a:gd name="connsiteX387" fmla="*/ 6017464 w 7525108"/>
              <a:gd name="connsiteY387" fmla="*/ 6091412 h 6858007"/>
              <a:gd name="connsiteX388" fmla="*/ 6037129 w 7525108"/>
              <a:gd name="connsiteY388" fmla="*/ 6069562 h 6858007"/>
              <a:gd name="connsiteX389" fmla="*/ 6063349 w 7525108"/>
              <a:gd name="connsiteY389" fmla="*/ 6056452 h 6858007"/>
              <a:gd name="connsiteX390" fmla="*/ 1800433 w 7525108"/>
              <a:gd name="connsiteY390" fmla="*/ 6023677 h 6858007"/>
              <a:gd name="connsiteX391" fmla="*/ 1809173 w 7525108"/>
              <a:gd name="connsiteY391" fmla="*/ 6028047 h 6858007"/>
              <a:gd name="connsiteX392" fmla="*/ 1815728 w 7525108"/>
              <a:gd name="connsiteY392" fmla="*/ 6030232 h 6858007"/>
              <a:gd name="connsiteX393" fmla="*/ 1817913 w 7525108"/>
              <a:gd name="connsiteY393" fmla="*/ 6036787 h 6858007"/>
              <a:gd name="connsiteX394" fmla="*/ 1820098 w 7525108"/>
              <a:gd name="connsiteY394" fmla="*/ 6043342 h 6858007"/>
              <a:gd name="connsiteX395" fmla="*/ 1817913 w 7525108"/>
              <a:gd name="connsiteY395" fmla="*/ 6049897 h 6858007"/>
              <a:gd name="connsiteX396" fmla="*/ 1815728 w 7525108"/>
              <a:gd name="connsiteY396" fmla="*/ 6056451 h 6858007"/>
              <a:gd name="connsiteX397" fmla="*/ 1809173 w 7525108"/>
              <a:gd name="connsiteY397" fmla="*/ 6058636 h 6858007"/>
              <a:gd name="connsiteX398" fmla="*/ 1800433 w 7525108"/>
              <a:gd name="connsiteY398" fmla="*/ 6060821 h 6858007"/>
              <a:gd name="connsiteX399" fmla="*/ 1793878 w 7525108"/>
              <a:gd name="connsiteY399" fmla="*/ 6058636 h 6858007"/>
              <a:gd name="connsiteX400" fmla="*/ 1787322 w 7525108"/>
              <a:gd name="connsiteY400" fmla="*/ 6056451 h 6858007"/>
              <a:gd name="connsiteX401" fmla="*/ 1782952 w 7525108"/>
              <a:gd name="connsiteY401" fmla="*/ 6049897 h 6858007"/>
              <a:gd name="connsiteX402" fmla="*/ 1782952 w 7525108"/>
              <a:gd name="connsiteY402" fmla="*/ 6043342 h 6858007"/>
              <a:gd name="connsiteX403" fmla="*/ 1782952 w 7525108"/>
              <a:gd name="connsiteY403" fmla="*/ 6036787 h 6858007"/>
              <a:gd name="connsiteX404" fmla="*/ 1787322 w 7525108"/>
              <a:gd name="connsiteY404" fmla="*/ 6030232 h 6858007"/>
              <a:gd name="connsiteX405" fmla="*/ 1793878 w 7525108"/>
              <a:gd name="connsiteY405" fmla="*/ 6028047 h 6858007"/>
              <a:gd name="connsiteX406" fmla="*/ 4520745 w 7525108"/>
              <a:gd name="connsiteY406" fmla="*/ 6017123 h 6858007"/>
              <a:gd name="connsiteX407" fmla="*/ 4546965 w 7525108"/>
              <a:gd name="connsiteY407" fmla="*/ 6023678 h 6858007"/>
              <a:gd name="connsiteX408" fmla="*/ 4568815 w 7525108"/>
              <a:gd name="connsiteY408" fmla="*/ 6038973 h 6858007"/>
              <a:gd name="connsiteX409" fmla="*/ 4584110 w 7525108"/>
              <a:gd name="connsiteY409" fmla="*/ 6060823 h 6858007"/>
              <a:gd name="connsiteX410" fmla="*/ 4588480 w 7525108"/>
              <a:gd name="connsiteY410" fmla="*/ 6089228 h 6858007"/>
              <a:gd name="connsiteX411" fmla="*/ 4584110 w 7525108"/>
              <a:gd name="connsiteY411" fmla="*/ 6115448 h 6858007"/>
              <a:gd name="connsiteX412" fmla="*/ 4568815 w 7525108"/>
              <a:gd name="connsiteY412" fmla="*/ 6137297 h 6858007"/>
              <a:gd name="connsiteX413" fmla="*/ 4546965 w 7525108"/>
              <a:gd name="connsiteY413" fmla="*/ 6152592 h 6858007"/>
              <a:gd name="connsiteX414" fmla="*/ 4520745 w 7525108"/>
              <a:gd name="connsiteY414" fmla="*/ 6156962 h 6858007"/>
              <a:gd name="connsiteX415" fmla="*/ 4492341 w 7525108"/>
              <a:gd name="connsiteY415" fmla="*/ 6152592 h 6858007"/>
              <a:gd name="connsiteX416" fmla="*/ 4470491 w 7525108"/>
              <a:gd name="connsiteY416" fmla="*/ 6137297 h 6858007"/>
              <a:gd name="connsiteX417" fmla="*/ 4457381 w 7525108"/>
              <a:gd name="connsiteY417" fmla="*/ 6115448 h 6858007"/>
              <a:gd name="connsiteX418" fmla="*/ 4448641 w 7525108"/>
              <a:gd name="connsiteY418" fmla="*/ 6089228 h 6858007"/>
              <a:gd name="connsiteX419" fmla="*/ 4457381 w 7525108"/>
              <a:gd name="connsiteY419" fmla="*/ 6060823 h 6858007"/>
              <a:gd name="connsiteX420" fmla="*/ 4470491 w 7525108"/>
              <a:gd name="connsiteY420" fmla="*/ 6038973 h 6858007"/>
              <a:gd name="connsiteX421" fmla="*/ 4492341 w 7525108"/>
              <a:gd name="connsiteY421" fmla="*/ 6023678 h 6858007"/>
              <a:gd name="connsiteX422" fmla="*/ 2796787 w 7525108"/>
              <a:gd name="connsiteY422" fmla="*/ 5977793 h 6858007"/>
              <a:gd name="connsiteX423" fmla="*/ 2807712 w 7525108"/>
              <a:gd name="connsiteY423" fmla="*/ 5979978 h 6858007"/>
              <a:gd name="connsiteX424" fmla="*/ 2816452 w 7525108"/>
              <a:gd name="connsiteY424" fmla="*/ 5984348 h 6858007"/>
              <a:gd name="connsiteX425" fmla="*/ 2823007 w 7525108"/>
              <a:gd name="connsiteY425" fmla="*/ 5990903 h 6858007"/>
              <a:gd name="connsiteX426" fmla="*/ 2827377 w 7525108"/>
              <a:gd name="connsiteY426" fmla="*/ 5999643 h 6858007"/>
              <a:gd name="connsiteX427" fmla="*/ 2829562 w 7525108"/>
              <a:gd name="connsiteY427" fmla="*/ 6008383 h 6858007"/>
              <a:gd name="connsiteX428" fmla="*/ 2827377 w 7525108"/>
              <a:gd name="connsiteY428" fmla="*/ 6019308 h 6858007"/>
              <a:gd name="connsiteX429" fmla="*/ 2823007 w 7525108"/>
              <a:gd name="connsiteY429" fmla="*/ 6030233 h 6858007"/>
              <a:gd name="connsiteX430" fmla="*/ 2816452 w 7525108"/>
              <a:gd name="connsiteY430" fmla="*/ 6036788 h 6858007"/>
              <a:gd name="connsiteX431" fmla="*/ 2807712 w 7525108"/>
              <a:gd name="connsiteY431" fmla="*/ 6041158 h 6858007"/>
              <a:gd name="connsiteX432" fmla="*/ 2796787 w 7525108"/>
              <a:gd name="connsiteY432" fmla="*/ 6043343 h 6858007"/>
              <a:gd name="connsiteX433" fmla="*/ 2785862 w 7525108"/>
              <a:gd name="connsiteY433" fmla="*/ 6041158 h 6858007"/>
              <a:gd name="connsiteX434" fmla="*/ 2777122 w 7525108"/>
              <a:gd name="connsiteY434" fmla="*/ 6036788 h 6858007"/>
              <a:gd name="connsiteX435" fmla="*/ 2770567 w 7525108"/>
              <a:gd name="connsiteY435" fmla="*/ 6030233 h 6858007"/>
              <a:gd name="connsiteX436" fmla="*/ 2766197 w 7525108"/>
              <a:gd name="connsiteY436" fmla="*/ 6019308 h 6858007"/>
              <a:gd name="connsiteX437" fmla="*/ 2764012 w 7525108"/>
              <a:gd name="connsiteY437" fmla="*/ 6008383 h 6858007"/>
              <a:gd name="connsiteX438" fmla="*/ 2766197 w 7525108"/>
              <a:gd name="connsiteY438" fmla="*/ 5999643 h 6858007"/>
              <a:gd name="connsiteX439" fmla="*/ 2770567 w 7525108"/>
              <a:gd name="connsiteY439" fmla="*/ 5990903 h 6858007"/>
              <a:gd name="connsiteX440" fmla="*/ 2777122 w 7525108"/>
              <a:gd name="connsiteY440" fmla="*/ 5984348 h 6858007"/>
              <a:gd name="connsiteX441" fmla="*/ 2785862 w 7525108"/>
              <a:gd name="connsiteY441" fmla="*/ 5979978 h 6858007"/>
              <a:gd name="connsiteX442" fmla="*/ 3828103 w 7525108"/>
              <a:gd name="connsiteY442" fmla="*/ 5903503 h 6858007"/>
              <a:gd name="connsiteX443" fmla="*/ 3847768 w 7525108"/>
              <a:gd name="connsiteY443" fmla="*/ 5907873 h 6858007"/>
              <a:gd name="connsiteX444" fmla="*/ 3865248 w 7525108"/>
              <a:gd name="connsiteY444" fmla="*/ 5918798 h 6858007"/>
              <a:gd name="connsiteX445" fmla="*/ 3876173 w 7525108"/>
              <a:gd name="connsiteY445" fmla="*/ 5936278 h 6858007"/>
              <a:gd name="connsiteX446" fmla="*/ 3880543 w 7525108"/>
              <a:gd name="connsiteY446" fmla="*/ 5953758 h 6858007"/>
              <a:gd name="connsiteX447" fmla="*/ 3876173 w 7525108"/>
              <a:gd name="connsiteY447" fmla="*/ 5973423 h 6858007"/>
              <a:gd name="connsiteX448" fmla="*/ 3865248 w 7525108"/>
              <a:gd name="connsiteY448" fmla="*/ 5990902 h 6858007"/>
              <a:gd name="connsiteX449" fmla="*/ 3847768 w 7525108"/>
              <a:gd name="connsiteY449" fmla="*/ 6001827 h 6858007"/>
              <a:gd name="connsiteX450" fmla="*/ 3828103 w 7525108"/>
              <a:gd name="connsiteY450" fmla="*/ 6006197 h 6858007"/>
              <a:gd name="connsiteX451" fmla="*/ 3808438 w 7525108"/>
              <a:gd name="connsiteY451" fmla="*/ 6001827 h 6858007"/>
              <a:gd name="connsiteX452" fmla="*/ 3790958 w 7525108"/>
              <a:gd name="connsiteY452" fmla="*/ 5990902 h 6858007"/>
              <a:gd name="connsiteX453" fmla="*/ 3780033 w 7525108"/>
              <a:gd name="connsiteY453" fmla="*/ 5973423 h 6858007"/>
              <a:gd name="connsiteX454" fmla="*/ 3777848 w 7525108"/>
              <a:gd name="connsiteY454" fmla="*/ 5953758 h 6858007"/>
              <a:gd name="connsiteX455" fmla="*/ 3780033 w 7525108"/>
              <a:gd name="connsiteY455" fmla="*/ 5936278 h 6858007"/>
              <a:gd name="connsiteX456" fmla="*/ 3790958 w 7525108"/>
              <a:gd name="connsiteY456" fmla="*/ 5918798 h 6858007"/>
              <a:gd name="connsiteX457" fmla="*/ 3808438 w 7525108"/>
              <a:gd name="connsiteY457" fmla="*/ 5907873 h 6858007"/>
              <a:gd name="connsiteX458" fmla="*/ 7455188 w 7525108"/>
              <a:gd name="connsiteY458" fmla="*/ 5901317 h 6858007"/>
              <a:gd name="connsiteX459" fmla="*/ 7487963 w 7525108"/>
              <a:gd name="connsiteY459" fmla="*/ 5907872 h 6858007"/>
              <a:gd name="connsiteX460" fmla="*/ 7518553 w 7525108"/>
              <a:gd name="connsiteY460" fmla="*/ 5920982 h 6858007"/>
              <a:gd name="connsiteX461" fmla="*/ 7525108 w 7525108"/>
              <a:gd name="connsiteY461" fmla="*/ 5929722 h 6858007"/>
              <a:gd name="connsiteX462" fmla="*/ 7525108 w 7525108"/>
              <a:gd name="connsiteY462" fmla="*/ 6089226 h 6858007"/>
              <a:gd name="connsiteX463" fmla="*/ 7518553 w 7525108"/>
              <a:gd name="connsiteY463" fmla="*/ 6095780 h 6858007"/>
              <a:gd name="connsiteX464" fmla="*/ 7487963 w 7525108"/>
              <a:gd name="connsiteY464" fmla="*/ 6111075 h 6858007"/>
              <a:gd name="connsiteX465" fmla="*/ 7455188 w 7525108"/>
              <a:gd name="connsiteY465" fmla="*/ 6117630 h 6858007"/>
              <a:gd name="connsiteX466" fmla="*/ 7420229 w 7525108"/>
              <a:gd name="connsiteY466" fmla="*/ 6111075 h 6858007"/>
              <a:gd name="connsiteX467" fmla="*/ 7389639 w 7525108"/>
              <a:gd name="connsiteY467" fmla="*/ 6095780 h 6858007"/>
              <a:gd name="connsiteX468" fmla="*/ 7367789 w 7525108"/>
              <a:gd name="connsiteY468" fmla="*/ 6071746 h 6858007"/>
              <a:gd name="connsiteX469" fmla="*/ 7352494 w 7525108"/>
              <a:gd name="connsiteY469" fmla="*/ 6043341 h 6858007"/>
              <a:gd name="connsiteX470" fmla="*/ 7345939 w 7525108"/>
              <a:gd name="connsiteY470" fmla="*/ 6008381 h 6858007"/>
              <a:gd name="connsiteX471" fmla="*/ 7352494 w 7525108"/>
              <a:gd name="connsiteY471" fmla="*/ 5973422 h 6858007"/>
              <a:gd name="connsiteX472" fmla="*/ 7367789 w 7525108"/>
              <a:gd name="connsiteY472" fmla="*/ 5945017 h 6858007"/>
              <a:gd name="connsiteX473" fmla="*/ 7389639 w 7525108"/>
              <a:gd name="connsiteY473" fmla="*/ 5920982 h 6858007"/>
              <a:gd name="connsiteX474" fmla="*/ 7420229 w 7525108"/>
              <a:gd name="connsiteY474" fmla="*/ 5907872 h 6858007"/>
              <a:gd name="connsiteX475" fmla="*/ 6987600 w 7525108"/>
              <a:gd name="connsiteY475" fmla="*/ 5861988 h 6858007"/>
              <a:gd name="connsiteX476" fmla="*/ 7020375 w 7525108"/>
              <a:gd name="connsiteY476" fmla="*/ 5866358 h 6858007"/>
              <a:gd name="connsiteX477" fmla="*/ 7048780 w 7525108"/>
              <a:gd name="connsiteY477" fmla="*/ 5883838 h 6858007"/>
              <a:gd name="connsiteX478" fmla="*/ 7072815 w 7525108"/>
              <a:gd name="connsiteY478" fmla="*/ 5905688 h 6858007"/>
              <a:gd name="connsiteX479" fmla="*/ 7088110 w 7525108"/>
              <a:gd name="connsiteY479" fmla="*/ 5936278 h 6858007"/>
              <a:gd name="connsiteX480" fmla="*/ 7092480 w 7525108"/>
              <a:gd name="connsiteY480" fmla="*/ 5969052 h 6858007"/>
              <a:gd name="connsiteX481" fmla="*/ 7088110 w 7525108"/>
              <a:gd name="connsiteY481" fmla="*/ 6001827 h 6858007"/>
              <a:gd name="connsiteX482" fmla="*/ 7072815 w 7525108"/>
              <a:gd name="connsiteY482" fmla="*/ 6032417 h 6858007"/>
              <a:gd name="connsiteX483" fmla="*/ 7048780 w 7525108"/>
              <a:gd name="connsiteY483" fmla="*/ 6054266 h 6858007"/>
              <a:gd name="connsiteX484" fmla="*/ 7020375 w 7525108"/>
              <a:gd name="connsiteY484" fmla="*/ 6069561 h 6858007"/>
              <a:gd name="connsiteX485" fmla="*/ 6987600 w 7525108"/>
              <a:gd name="connsiteY485" fmla="*/ 6073931 h 6858007"/>
              <a:gd name="connsiteX486" fmla="*/ 6954825 w 7525108"/>
              <a:gd name="connsiteY486" fmla="*/ 6069561 h 6858007"/>
              <a:gd name="connsiteX487" fmla="*/ 6924235 w 7525108"/>
              <a:gd name="connsiteY487" fmla="*/ 6054266 h 6858007"/>
              <a:gd name="connsiteX488" fmla="*/ 6902385 w 7525108"/>
              <a:gd name="connsiteY488" fmla="*/ 6032417 h 6858007"/>
              <a:gd name="connsiteX489" fmla="*/ 6887090 w 7525108"/>
              <a:gd name="connsiteY489" fmla="*/ 6001827 h 6858007"/>
              <a:gd name="connsiteX490" fmla="*/ 6880535 w 7525108"/>
              <a:gd name="connsiteY490" fmla="*/ 5969052 h 6858007"/>
              <a:gd name="connsiteX491" fmla="*/ 6887090 w 7525108"/>
              <a:gd name="connsiteY491" fmla="*/ 5936278 h 6858007"/>
              <a:gd name="connsiteX492" fmla="*/ 6902385 w 7525108"/>
              <a:gd name="connsiteY492" fmla="*/ 5905688 h 6858007"/>
              <a:gd name="connsiteX493" fmla="*/ 6924235 w 7525108"/>
              <a:gd name="connsiteY493" fmla="*/ 5883838 h 6858007"/>
              <a:gd name="connsiteX494" fmla="*/ 6954825 w 7525108"/>
              <a:gd name="connsiteY494" fmla="*/ 5866358 h 6858007"/>
              <a:gd name="connsiteX495" fmla="*/ 1214855 w 7525108"/>
              <a:gd name="connsiteY495" fmla="*/ 5829213 h 6858007"/>
              <a:gd name="connsiteX496" fmla="*/ 1221410 w 7525108"/>
              <a:gd name="connsiteY496" fmla="*/ 5829213 h 6858007"/>
              <a:gd name="connsiteX497" fmla="*/ 1225779 w 7525108"/>
              <a:gd name="connsiteY497" fmla="*/ 5829213 h 6858007"/>
              <a:gd name="connsiteX498" fmla="*/ 1230150 w 7525108"/>
              <a:gd name="connsiteY498" fmla="*/ 5833583 h 6858007"/>
              <a:gd name="connsiteX499" fmla="*/ 1232334 w 7525108"/>
              <a:gd name="connsiteY499" fmla="*/ 5840138 h 6858007"/>
              <a:gd name="connsiteX500" fmla="*/ 1230150 w 7525108"/>
              <a:gd name="connsiteY500" fmla="*/ 5844508 h 6858007"/>
              <a:gd name="connsiteX501" fmla="*/ 1225779 w 7525108"/>
              <a:gd name="connsiteY501" fmla="*/ 5848878 h 6858007"/>
              <a:gd name="connsiteX502" fmla="*/ 1221410 w 7525108"/>
              <a:gd name="connsiteY502" fmla="*/ 5851063 h 6858007"/>
              <a:gd name="connsiteX503" fmla="*/ 1214855 w 7525108"/>
              <a:gd name="connsiteY503" fmla="*/ 5848878 h 6858007"/>
              <a:gd name="connsiteX504" fmla="*/ 1212669 w 7525108"/>
              <a:gd name="connsiteY504" fmla="*/ 5844508 h 6858007"/>
              <a:gd name="connsiteX505" fmla="*/ 1210484 w 7525108"/>
              <a:gd name="connsiteY505" fmla="*/ 5840138 h 6858007"/>
              <a:gd name="connsiteX506" fmla="*/ 1212669 w 7525108"/>
              <a:gd name="connsiteY506" fmla="*/ 5833583 h 6858007"/>
              <a:gd name="connsiteX507" fmla="*/ 5687531 w 7525108"/>
              <a:gd name="connsiteY507" fmla="*/ 5824843 h 6858007"/>
              <a:gd name="connsiteX508" fmla="*/ 5720306 w 7525108"/>
              <a:gd name="connsiteY508" fmla="*/ 5833583 h 6858007"/>
              <a:gd name="connsiteX509" fmla="*/ 5746526 w 7525108"/>
              <a:gd name="connsiteY509" fmla="*/ 5851063 h 6858007"/>
              <a:gd name="connsiteX510" fmla="*/ 5768376 w 7525108"/>
              <a:gd name="connsiteY510" fmla="*/ 5879468 h 6858007"/>
              <a:gd name="connsiteX511" fmla="*/ 5774931 w 7525108"/>
              <a:gd name="connsiteY511" fmla="*/ 5912243 h 6858007"/>
              <a:gd name="connsiteX512" fmla="*/ 5768376 w 7525108"/>
              <a:gd name="connsiteY512" fmla="*/ 5947203 h 6858007"/>
              <a:gd name="connsiteX513" fmla="*/ 5746526 w 7525108"/>
              <a:gd name="connsiteY513" fmla="*/ 5973422 h 6858007"/>
              <a:gd name="connsiteX514" fmla="*/ 5720306 w 7525108"/>
              <a:gd name="connsiteY514" fmla="*/ 5993087 h 6858007"/>
              <a:gd name="connsiteX515" fmla="*/ 5687531 w 7525108"/>
              <a:gd name="connsiteY515" fmla="*/ 5999642 h 6858007"/>
              <a:gd name="connsiteX516" fmla="*/ 5654756 w 7525108"/>
              <a:gd name="connsiteY516" fmla="*/ 5993087 h 6858007"/>
              <a:gd name="connsiteX517" fmla="*/ 5626351 w 7525108"/>
              <a:gd name="connsiteY517" fmla="*/ 5973422 h 6858007"/>
              <a:gd name="connsiteX518" fmla="*/ 5606686 w 7525108"/>
              <a:gd name="connsiteY518" fmla="*/ 5947203 h 6858007"/>
              <a:gd name="connsiteX519" fmla="*/ 5597946 w 7525108"/>
              <a:gd name="connsiteY519" fmla="*/ 5912243 h 6858007"/>
              <a:gd name="connsiteX520" fmla="*/ 5606686 w 7525108"/>
              <a:gd name="connsiteY520" fmla="*/ 5879468 h 6858007"/>
              <a:gd name="connsiteX521" fmla="*/ 5626351 w 7525108"/>
              <a:gd name="connsiteY521" fmla="*/ 5851063 h 6858007"/>
              <a:gd name="connsiteX522" fmla="*/ 5654756 w 7525108"/>
              <a:gd name="connsiteY522" fmla="*/ 5833583 h 6858007"/>
              <a:gd name="connsiteX523" fmla="*/ 2189359 w 7525108"/>
              <a:gd name="connsiteY523" fmla="*/ 5796438 h 6858007"/>
              <a:gd name="connsiteX524" fmla="*/ 2198099 w 7525108"/>
              <a:gd name="connsiteY524" fmla="*/ 5798623 h 6858007"/>
              <a:gd name="connsiteX525" fmla="*/ 2204654 w 7525108"/>
              <a:gd name="connsiteY525" fmla="*/ 5802993 h 6858007"/>
              <a:gd name="connsiteX526" fmla="*/ 2211209 w 7525108"/>
              <a:gd name="connsiteY526" fmla="*/ 5809548 h 6858007"/>
              <a:gd name="connsiteX527" fmla="*/ 2213394 w 7525108"/>
              <a:gd name="connsiteY527" fmla="*/ 5818288 h 6858007"/>
              <a:gd name="connsiteX528" fmla="*/ 2211209 w 7525108"/>
              <a:gd name="connsiteY528" fmla="*/ 5824843 h 6858007"/>
              <a:gd name="connsiteX529" fmla="*/ 2204654 w 7525108"/>
              <a:gd name="connsiteY529" fmla="*/ 5833583 h 6858007"/>
              <a:gd name="connsiteX530" fmla="*/ 2198099 w 7525108"/>
              <a:gd name="connsiteY530" fmla="*/ 5837953 h 6858007"/>
              <a:gd name="connsiteX531" fmla="*/ 2189359 w 7525108"/>
              <a:gd name="connsiteY531" fmla="*/ 5840138 h 6858007"/>
              <a:gd name="connsiteX532" fmla="*/ 2182804 w 7525108"/>
              <a:gd name="connsiteY532" fmla="*/ 5837953 h 6858007"/>
              <a:gd name="connsiteX533" fmla="*/ 2176249 w 7525108"/>
              <a:gd name="connsiteY533" fmla="*/ 5833583 h 6858007"/>
              <a:gd name="connsiteX534" fmla="*/ 2169694 w 7525108"/>
              <a:gd name="connsiteY534" fmla="*/ 5824843 h 6858007"/>
              <a:gd name="connsiteX535" fmla="*/ 2169694 w 7525108"/>
              <a:gd name="connsiteY535" fmla="*/ 5818288 h 6858007"/>
              <a:gd name="connsiteX536" fmla="*/ 2169694 w 7525108"/>
              <a:gd name="connsiteY536" fmla="*/ 5809548 h 6858007"/>
              <a:gd name="connsiteX537" fmla="*/ 2176249 w 7525108"/>
              <a:gd name="connsiteY537" fmla="*/ 5802993 h 6858007"/>
              <a:gd name="connsiteX538" fmla="*/ 2182804 w 7525108"/>
              <a:gd name="connsiteY538" fmla="*/ 5798623 h 6858007"/>
              <a:gd name="connsiteX539" fmla="*/ 4918412 w 7525108"/>
              <a:gd name="connsiteY539" fmla="*/ 5787698 h 6858007"/>
              <a:gd name="connsiteX540" fmla="*/ 4944632 w 7525108"/>
              <a:gd name="connsiteY540" fmla="*/ 5792068 h 6858007"/>
              <a:gd name="connsiteX541" fmla="*/ 4968667 w 7525108"/>
              <a:gd name="connsiteY541" fmla="*/ 5807363 h 6858007"/>
              <a:gd name="connsiteX542" fmla="*/ 4983962 w 7525108"/>
              <a:gd name="connsiteY542" fmla="*/ 5829213 h 6858007"/>
              <a:gd name="connsiteX543" fmla="*/ 4988332 w 7525108"/>
              <a:gd name="connsiteY543" fmla="*/ 5855433 h 6858007"/>
              <a:gd name="connsiteX544" fmla="*/ 4983962 w 7525108"/>
              <a:gd name="connsiteY544" fmla="*/ 5883838 h 6858007"/>
              <a:gd name="connsiteX545" fmla="*/ 4968667 w 7525108"/>
              <a:gd name="connsiteY545" fmla="*/ 5905687 h 6858007"/>
              <a:gd name="connsiteX546" fmla="*/ 4944632 w 7525108"/>
              <a:gd name="connsiteY546" fmla="*/ 5918797 h 6858007"/>
              <a:gd name="connsiteX547" fmla="*/ 4918412 w 7525108"/>
              <a:gd name="connsiteY547" fmla="*/ 5927537 h 6858007"/>
              <a:gd name="connsiteX548" fmla="*/ 4892193 w 7525108"/>
              <a:gd name="connsiteY548" fmla="*/ 5918797 h 6858007"/>
              <a:gd name="connsiteX549" fmla="*/ 4870343 w 7525108"/>
              <a:gd name="connsiteY549" fmla="*/ 5905687 h 6858007"/>
              <a:gd name="connsiteX550" fmla="*/ 4855048 w 7525108"/>
              <a:gd name="connsiteY550" fmla="*/ 5883838 h 6858007"/>
              <a:gd name="connsiteX551" fmla="*/ 4848493 w 7525108"/>
              <a:gd name="connsiteY551" fmla="*/ 5855433 h 6858007"/>
              <a:gd name="connsiteX552" fmla="*/ 4855048 w 7525108"/>
              <a:gd name="connsiteY552" fmla="*/ 5829213 h 6858007"/>
              <a:gd name="connsiteX553" fmla="*/ 4870343 w 7525108"/>
              <a:gd name="connsiteY553" fmla="*/ 5807363 h 6858007"/>
              <a:gd name="connsiteX554" fmla="*/ 4892193 w 7525108"/>
              <a:gd name="connsiteY554" fmla="*/ 5792068 h 6858007"/>
              <a:gd name="connsiteX555" fmla="*/ 6535308 w 7525108"/>
              <a:gd name="connsiteY555" fmla="*/ 5746184 h 6858007"/>
              <a:gd name="connsiteX556" fmla="*/ 6568083 w 7525108"/>
              <a:gd name="connsiteY556" fmla="*/ 5750554 h 6858007"/>
              <a:gd name="connsiteX557" fmla="*/ 6594303 w 7525108"/>
              <a:gd name="connsiteY557" fmla="*/ 5763664 h 6858007"/>
              <a:gd name="connsiteX558" fmla="*/ 6616153 w 7525108"/>
              <a:gd name="connsiteY558" fmla="*/ 5787699 h 6858007"/>
              <a:gd name="connsiteX559" fmla="*/ 6631448 w 7525108"/>
              <a:gd name="connsiteY559" fmla="*/ 5813919 h 6858007"/>
              <a:gd name="connsiteX560" fmla="*/ 6635818 w 7525108"/>
              <a:gd name="connsiteY560" fmla="*/ 5846693 h 6858007"/>
              <a:gd name="connsiteX561" fmla="*/ 6631448 w 7525108"/>
              <a:gd name="connsiteY561" fmla="*/ 5879468 h 6858007"/>
              <a:gd name="connsiteX562" fmla="*/ 6616153 w 7525108"/>
              <a:gd name="connsiteY562" fmla="*/ 5907873 h 6858007"/>
              <a:gd name="connsiteX563" fmla="*/ 6594303 w 7525108"/>
              <a:gd name="connsiteY563" fmla="*/ 5929722 h 6858007"/>
              <a:gd name="connsiteX564" fmla="*/ 6568083 w 7525108"/>
              <a:gd name="connsiteY564" fmla="*/ 5945017 h 6858007"/>
              <a:gd name="connsiteX565" fmla="*/ 6535308 w 7525108"/>
              <a:gd name="connsiteY565" fmla="*/ 5949387 h 6858007"/>
              <a:gd name="connsiteX566" fmla="*/ 6502533 w 7525108"/>
              <a:gd name="connsiteY566" fmla="*/ 5945017 h 6858007"/>
              <a:gd name="connsiteX567" fmla="*/ 6474128 w 7525108"/>
              <a:gd name="connsiteY567" fmla="*/ 5929722 h 6858007"/>
              <a:gd name="connsiteX568" fmla="*/ 6454463 w 7525108"/>
              <a:gd name="connsiteY568" fmla="*/ 5907873 h 6858007"/>
              <a:gd name="connsiteX569" fmla="*/ 6436983 w 7525108"/>
              <a:gd name="connsiteY569" fmla="*/ 5879468 h 6858007"/>
              <a:gd name="connsiteX570" fmla="*/ 6432613 w 7525108"/>
              <a:gd name="connsiteY570" fmla="*/ 5846693 h 6858007"/>
              <a:gd name="connsiteX571" fmla="*/ 6436983 w 7525108"/>
              <a:gd name="connsiteY571" fmla="*/ 5813919 h 6858007"/>
              <a:gd name="connsiteX572" fmla="*/ 6454463 w 7525108"/>
              <a:gd name="connsiteY572" fmla="*/ 5787699 h 6858007"/>
              <a:gd name="connsiteX573" fmla="*/ 6474128 w 7525108"/>
              <a:gd name="connsiteY573" fmla="*/ 5763664 h 6858007"/>
              <a:gd name="connsiteX574" fmla="*/ 6502533 w 7525108"/>
              <a:gd name="connsiteY574" fmla="*/ 5750554 h 6858007"/>
              <a:gd name="connsiteX575" fmla="*/ 3183531 w 7525108"/>
              <a:gd name="connsiteY575" fmla="*/ 5737444 h 6858007"/>
              <a:gd name="connsiteX576" fmla="*/ 3209751 w 7525108"/>
              <a:gd name="connsiteY576" fmla="*/ 5743999 h 6858007"/>
              <a:gd name="connsiteX577" fmla="*/ 3227231 w 7525108"/>
              <a:gd name="connsiteY577" fmla="*/ 5761479 h 6858007"/>
              <a:gd name="connsiteX578" fmla="*/ 3231601 w 7525108"/>
              <a:gd name="connsiteY578" fmla="*/ 5785514 h 6858007"/>
              <a:gd name="connsiteX579" fmla="*/ 3227231 w 7525108"/>
              <a:gd name="connsiteY579" fmla="*/ 5809549 h 6858007"/>
              <a:gd name="connsiteX580" fmla="*/ 3209751 w 7525108"/>
              <a:gd name="connsiteY580" fmla="*/ 5824844 h 6858007"/>
              <a:gd name="connsiteX581" fmla="*/ 3183531 w 7525108"/>
              <a:gd name="connsiteY581" fmla="*/ 5833584 h 6858007"/>
              <a:gd name="connsiteX582" fmla="*/ 3161681 w 7525108"/>
              <a:gd name="connsiteY582" fmla="*/ 5824844 h 6858007"/>
              <a:gd name="connsiteX583" fmla="*/ 3142016 w 7525108"/>
              <a:gd name="connsiteY583" fmla="*/ 5809549 h 6858007"/>
              <a:gd name="connsiteX584" fmla="*/ 3137646 w 7525108"/>
              <a:gd name="connsiteY584" fmla="*/ 5785514 h 6858007"/>
              <a:gd name="connsiteX585" fmla="*/ 3142016 w 7525108"/>
              <a:gd name="connsiteY585" fmla="*/ 5761479 h 6858007"/>
              <a:gd name="connsiteX586" fmla="*/ 3161681 w 7525108"/>
              <a:gd name="connsiteY586" fmla="*/ 5743999 h 6858007"/>
              <a:gd name="connsiteX587" fmla="*/ 4219216 w 7525108"/>
              <a:gd name="connsiteY587" fmla="*/ 5660968 h 6858007"/>
              <a:gd name="connsiteX588" fmla="*/ 4245436 w 7525108"/>
              <a:gd name="connsiteY588" fmla="*/ 5665338 h 6858007"/>
              <a:gd name="connsiteX589" fmla="*/ 4267286 w 7525108"/>
              <a:gd name="connsiteY589" fmla="*/ 5682818 h 6858007"/>
              <a:gd name="connsiteX590" fmla="*/ 4280396 w 7525108"/>
              <a:gd name="connsiteY590" fmla="*/ 5702483 h 6858007"/>
              <a:gd name="connsiteX591" fmla="*/ 4286951 w 7525108"/>
              <a:gd name="connsiteY591" fmla="*/ 5730888 h 6858007"/>
              <a:gd name="connsiteX592" fmla="*/ 4280396 w 7525108"/>
              <a:gd name="connsiteY592" fmla="*/ 5754923 h 6858007"/>
              <a:gd name="connsiteX593" fmla="*/ 4267286 w 7525108"/>
              <a:gd name="connsiteY593" fmla="*/ 5778957 h 6858007"/>
              <a:gd name="connsiteX594" fmla="*/ 4245436 w 7525108"/>
              <a:gd name="connsiteY594" fmla="*/ 5792067 h 6858007"/>
              <a:gd name="connsiteX595" fmla="*/ 4219216 w 7525108"/>
              <a:gd name="connsiteY595" fmla="*/ 5796437 h 6858007"/>
              <a:gd name="connsiteX596" fmla="*/ 4190811 w 7525108"/>
              <a:gd name="connsiteY596" fmla="*/ 5792067 h 6858007"/>
              <a:gd name="connsiteX597" fmla="*/ 4171146 w 7525108"/>
              <a:gd name="connsiteY597" fmla="*/ 5778957 h 6858007"/>
              <a:gd name="connsiteX598" fmla="*/ 4158036 w 7525108"/>
              <a:gd name="connsiteY598" fmla="*/ 5754923 h 6858007"/>
              <a:gd name="connsiteX599" fmla="*/ 4149296 w 7525108"/>
              <a:gd name="connsiteY599" fmla="*/ 5730888 h 6858007"/>
              <a:gd name="connsiteX600" fmla="*/ 4158036 w 7525108"/>
              <a:gd name="connsiteY600" fmla="*/ 5702483 h 6858007"/>
              <a:gd name="connsiteX601" fmla="*/ 4171146 w 7525108"/>
              <a:gd name="connsiteY601" fmla="*/ 5682818 h 6858007"/>
              <a:gd name="connsiteX602" fmla="*/ 4190811 w 7525108"/>
              <a:gd name="connsiteY602" fmla="*/ 5665338 h 6858007"/>
              <a:gd name="connsiteX603" fmla="*/ 664237 w 7525108"/>
              <a:gd name="connsiteY603" fmla="*/ 5612899 h 6858007"/>
              <a:gd name="connsiteX604" fmla="*/ 670792 w 7525108"/>
              <a:gd name="connsiteY604" fmla="*/ 5615084 h 6858007"/>
              <a:gd name="connsiteX605" fmla="*/ 672978 w 7525108"/>
              <a:gd name="connsiteY605" fmla="*/ 5619454 h 6858007"/>
              <a:gd name="connsiteX606" fmla="*/ 675163 w 7525108"/>
              <a:gd name="connsiteY606" fmla="*/ 5623824 h 6858007"/>
              <a:gd name="connsiteX607" fmla="*/ 672978 w 7525108"/>
              <a:gd name="connsiteY607" fmla="*/ 5632563 h 6858007"/>
              <a:gd name="connsiteX608" fmla="*/ 670792 w 7525108"/>
              <a:gd name="connsiteY608" fmla="*/ 5636933 h 6858007"/>
              <a:gd name="connsiteX609" fmla="*/ 664237 w 7525108"/>
              <a:gd name="connsiteY609" fmla="*/ 5636933 h 6858007"/>
              <a:gd name="connsiteX610" fmla="*/ 657682 w 7525108"/>
              <a:gd name="connsiteY610" fmla="*/ 5636933 h 6858007"/>
              <a:gd name="connsiteX611" fmla="*/ 653312 w 7525108"/>
              <a:gd name="connsiteY611" fmla="*/ 5632563 h 6858007"/>
              <a:gd name="connsiteX612" fmla="*/ 651127 w 7525108"/>
              <a:gd name="connsiteY612" fmla="*/ 5623824 h 6858007"/>
              <a:gd name="connsiteX613" fmla="*/ 653312 w 7525108"/>
              <a:gd name="connsiteY613" fmla="*/ 5619454 h 6858007"/>
              <a:gd name="connsiteX614" fmla="*/ 657682 w 7525108"/>
              <a:gd name="connsiteY614" fmla="*/ 5615084 h 6858007"/>
              <a:gd name="connsiteX615" fmla="*/ 1614707 w 7525108"/>
              <a:gd name="connsiteY615" fmla="*/ 5597604 h 6858007"/>
              <a:gd name="connsiteX616" fmla="*/ 1619077 w 7525108"/>
              <a:gd name="connsiteY616" fmla="*/ 5599789 h 6858007"/>
              <a:gd name="connsiteX617" fmla="*/ 1623448 w 7525108"/>
              <a:gd name="connsiteY617" fmla="*/ 5601974 h 6858007"/>
              <a:gd name="connsiteX618" fmla="*/ 1627817 w 7525108"/>
              <a:gd name="connsiteY618" fmla="*/ 5606344 h 6858007"/>
              <a:gd name="connsiteX619" fmla="*/ 1627817 w 7525108"/>
              <a:gd name="connsiteY619" fmla="*/ 5612899 h 6858007"/>
              <a:gd name="connsiteX620" fmla="*/ 1627817 w 7525108"/>
              <a:gd name="connsiteY620" fmla="*/ 5617269 h 6858007"/>
              <a:gd name="connsiteX621" fmla="*/ 1623448 w 7525108"/>
              <a:gd name="connsiteY621" fmla="*/ 5621639 h 6858007"/>
              <a:gd name="connsiteX622" fmla="*/ 1619077 w 7525108"/>
              <a:gd name="connsiteY622" fmla="*/ 5628194 h 6858007"/>
              <a:gd name="connsiteX623" fmla="*/ 1614707 w 7525108"/>
              <a:gd name="connsiteY623" fmla="*/ 5628194 h 6858007"/>
              <a:gd name="connsiteX624" fmla="*/ 1605967 w 7525108"/>
              <a:gd name="connsiteY624" fmla="*/ 5628194 h 6858007"/>
              <a:gd name="connsiteX625" fmla="*/ 1601597 w 7525108"/>
              <a:gd name="connsiteY625" fmla="*/ 5621639 h 6858007"/>
              <a:gd name="connsiteX626" fmla="*/ 1599412 w 7525108"/>
              <a:gd name="connsiteY626" fmla="*/ 5617269 h 6858007"/>
              <a:gd name="connsiteX627" fmla="*/ 1597228 w 7525108"/>
              <a:gd name="connsiteY627" fmla="*/ 5612899 h 6858007"/>
              <a:gd name="connsiteX628" fmla="*/ 1599412 w 7525108"/>
              <a:gd name="connsiteY628" fmla="*/ 5606344 h 6858007"/>
              <a:gd name="connsiteX629" fmla="*/ 1601597 w 7525108"/>
              <a:gd name="connsiteY629" fmla="*/ 5601974 h 6858007"/>
              <a:gd name="connsiteX630" fmla="*/ 1605967 w 7525108"/>
              <a:gd name="connsiteY630" fmla="*/ 5599789 h 6858007"/>
              <a:gd name="connsiteX631" fmla="*/ 2580473 w 7525108"/>
              <a:gd name="connsiteY631" fmla="*/ 5562644 h 6858007"/>
              <a:gd name="connsiteX632" fmla="*/ 2589213 w 7525108"/>
              <a:gd name="connsiteY632" fmla="*/ 5564829 h 6858007"/>
              <a:gd name="connsiteX633" fmla="*/ 2595768 w 7525108"/>
              <a:gd name="connsiteY633" fmla="*/ 5569199 h 6858007"/>
              <a:gd name="connsiteX634" fmla="*/ 2602323 w 7525108"/>
              <a:gd name="connsiteY634" fmla="*/ 5577939 h 6858007"/>
              <a:gd name="connsiteX635" fmla="*/ 2608878 w 7525108"/>
              <a:gd name="connsiteY635" fmla="*/ 5584494 h 6858007"/>
              <a:gd name="connsiteX636" fmla="*/ 2611063 w 7525108"/>
              <a:gd name="connsiteY636" fmla="*/ 5593234 h 6858007"/>
              <a:gd name="connsiteX637" fmla="*/ 2608878 w 7525108"/>
              <a:gd name="connsiteY637" fmla="*/ 5601974 h 6858007"/>
              <a:gd name="connsiteX638" fmla="*/ 2602323 w 7525108"/>
              <a:gd name="connsiteY638" fmla="*/ 5610713 h 6858007"/>
              <a:gd name="connsiteX639" fmla="*/ 2595768 w 7525108"/>
              <a:gd name="connsiteY639" fmla="*/ 5617268 h 6858007"/>
              <a:gd name="connsiteX640" fmla="*/ 2589213 w 7525108"/>
              <a:gd name="connsiteY640" fmla="*/ 5621638 h 6858007"/>
              <a:gd name="connsiteX641" fmla="*/ 2580473 w 7525108"/>
              <a:gd name="connsiteY641" fmla="*/ 5621638 h 6858007"/>
              <a:gd name="connsiteX642" fmla="*/ 2571733 w 7525108"/>
              <a:gd name="connsiteY642" fmla="*/ 5621638 h 6858007"/>
              <a:gd name="connsiteX643" fmla="*/ 2562993 w 7525108"/>
              <a:gd name="connsiteY643" fmla="*/ 5617268 h 6858007"/>
              <a:gd name="connsiteX644" fmla="*/ 2554253 w 7525108"/>
              <a:gd name="connsiteY644" fmla="*/ 5610713 h 6858007"/>
              <a:gd name="connsiteX645" fmla="*/ 2549883 w 7525108"/>
              <a:gd name="connsiteY645" fmla="*/ 5601974 h 6858007"/>
              <a:gd name="connsiteX646" fmla="*/ 2549883 w 7525108"/>
              <a:gd name="connsiteY646" fmla="*/ 5593234 h 6858007"/>
              <a:gd name="connsiteX647" fmla="*/ 2549883 w 7525108"/>
              <a:gd name="connsiteY647" fmla="*/ 5584494 h 6858007"/>
              <a:gd name="connsiteX648" fmla="*/ 2554253 w 7525108"/>
              <a:gd name="connsiteY648" fmla="*/ 5577939 h 6858007"/>
              <a:gd name="connsiteX649" fmla="*/ 2562993 w 7525108"/>
              <a:gd name="connsiteY649" fmla="*/ 5569199 h 6858007"/>
              <a:gd name="connsiteX650" fmla="*/ 2571733 w 7525108"/>
              <a:gd name="connsiteY650" fmla="*/ 5564829 h 6858007"/>
              <a:gd name="connsiteX651" fmla="*/ 6111418 w 7525108"/>
              <a:gd name="connsiteY651" fmla="*/ 5542979 h 6858007"/>
              <a:gd name="connsiteX652" fmla="*/ 6142008 w 7525108"/>
              <a:gd name="connsiteY652" fmla="*/ 5547349 h 6858007"/>
              <a:gd name="connsiteX653" fmla="*/ 6172598 w 7525108"/>
              <a:gd name="connsiteY653" fmla="*/ 5562644 h 6858007"/>
              <a:gd name="connsiteX654" fmla="*/ 6196633 w 7525108"/>
              <a:gd name="connsiteY654" fmla="*/ 5586679 h 6858007"/>
              <a:gd name="connsiteX655" fmla="*/ 6211928 w 7525108"/>
              <a:gd name="connsiteY655" fmla="*/ 5615084 h 6858007"/>
              <a:gd name="connsiteX656" fmla="*/ 6218483 w 7525108"/>
              <a:gd name="connsiteY656" fmla="*/ 5650044 h 6858007"/>
              <a:gd name="connsiteX657" fmla="*/ 6211928 w 7525108"/>
              <a:gd name="connsiteY657" fmla="*/ 5685004 h 6858007"/>
              <a:gd name="connsiteX658" fmla="*/ 6196633 w 7525108"/>
              <a:gd name="connsiteY658" fmla="*/ 5713408 h 6858007"/>
              <a:gd name="connsiteX659" fmla="*/ 6172598 w 7525108"/>
              <a:gd name="connsiteY659" fmla="*/ 5737443 h 6858007"/>
              <a:gd name="connsiteX660" fmla="*/ 6142008 w 7525108"/>
              <a:gd name="connsiteY660" fmla="*/ 5752738 h 6858007"/>
              <a:gd name="connsiteX661" fmla="*/ 6111418 w 7525108"/>
              <a:gd name="connsiteY661" fmla="*/ 5757108 h 6858007"/>
              <a:gd name="connsiteX662" fmla="*/ 6076459 w 7525108"/>
              <a:gd name="connsiteY662" fmla="*/ 5752738 h 6858007"/>
              <a:gd name="connsiteX663" fmla="*/ 6045869 w 7525108"/>
              <a:gd name="connsiteY663" fmla="*/ 5737443 h 6858007"/>
              <a:gd name="connsiteX664" fmla="*/ 6021834 w 7525108"/>
              <a:gd name="connsiteY664" fmla="*/ 5713408 h 6858007"/>
              <a:gd name="connsiteX665" fmla="*/ 6008724 w 7525108"/>
              <a:gd name="connsiteY665" fmla="*/ 5685004 h 6858007"/>
              <a:gd name="connsiteX666" fmla="*/ 5999984 w 7525108"/>
              <a:gd name="connsiteY666" fmla="*/ 5650044 h 6858007"/>
              <a:gd name="connsiteX667" fmla="*/ 6008724 w 7525108"/>
              <a:gd name="connsiteY667" fmla="*/ 5615084 h 6858007"/>
              <a:gd name="connsiteX668" fmla="*/ 6021834 w 7525108"/>
              <a:gd name="connsiteY668" fmla="*/ 5586679 h 6858007"/>
              <a:gd name="connsiteX669" fmla="*/ 6045869 w 7525108"/>
              <a:gd name="connsiteY669" fmla="*/ 5562644 h 6858007"/>
              <a:gd name="connsiteX670" fmla="*/ 6076459 w 7525108"/>
              <a:gd name="connsiteY670" fmla="*/ 5547349 h 6858007"/>
              <a:gd name="connsiteX671" fmla="*/ 5320452 w 7525108"/>
              <a:gd name="connsiteY671" fmla="*/ 5532055 h 6858007"/>
              <a:gd name="connsiteX672" fmla="*/ 5346671 w 7525108"/>
              <a:gd name="connsiteY672" fmla="*/ 5536425 h 6858007"/>
              <a:gd name="connsiteX673" fmla="*/ 5372891 w 7525108"/>
              <a:gd name="connsiteY673" fmla="*/ 5549535 h 6858007"/>
              <a:gd name="connsiteX674" fmla="*/ 5390371 w 7525108"/>
              <a:gd name="connsiteY674" fmla="*/ 5567015 h 6858007"/>
              <a:gd name="connsiteX675" fmla="*/ 5405666 w 7525108"/>
              <a:gd name="connsiteY675" fmla="*/ 5593235 h 6858007"/>
              <a:gd name="connsiteX676" fmla="*/ 5410036 w 7525108"/>
              <a:gd name="connsiteY676" fmla="*/ 5619455 h 6858007"/>
              <a:gd name="connsiteX677" fmla="*/ 5405666 w 7525108"/>
              <a:gd name="connsiteY677" fmla="*/ 5647860 h 6858007"/>
              <a:gd name="connsiteX678" fmla="*/ 5390371 w 7525108"/>
              <a:gd name="connsiteY678" fmla="*/ 5671894 h 6858007"/>
              <a:gd name="connsiteX679" fmla="*/ 5372891 w 7525108"/>
              <a:gd name="connsiteY679" fmla="*/ 5691559 h 6858007"/>
              <a:gd name="connsiteX680" fmla="*/ 5346671 w 7525108"/>
              <a:gd name="connsiteY680" fmla="*/ 5704669 h 6858007"/>
              <a:gd name="connsiteX681" fmla="*/ 5320452 w 7525108"/>
              <a:gd name="connsiteY681" fmla="*/ 5709039 h 6858007"/>
              <a:gd name="connsiteX682" fmla="*/ 5292047 w 7525108"/>
              <a:gd name="connsiteY682" fmla="*/ 5704669 h 6858007"/>
              <a:gd name="connsiteX683" fmla="*/ 5268012 w 7525108"/>
              <a:gd name="connsiteY683" fmla="*/ 5691559 h 6858007"/>
              <a:gd name="connsiteX684" fmla="*/ 5248347 w 7525108"/>
              <a:gd name="connsiteY684" fmla="*/ 5671894 h 6858007"/>
              <a:gd name="connsiteX685" fmla="*/ 5235237 w 7525108"/>
              <a:gd name="connsiteY685" fmla="*/ 5647860 h 6858007"/>
              <a:gd name="connsiteX686" fmla="*/ 5230867 w 7525108"/>
              <a:gd name="connsiteY686" fmla="*/ 5619455 h 6858007"/>
              <a:gd name="connsiteX687" fmla="*/ 5235237 w 7525108"/>
              <a:gd name="connsiteY687" fmla="*/ 5593235 h 6858007"/>
              <a:gd name="connsiteX688" fmla="*/ 5248347 w 7525108"/>
              <a:gd name="connsiteY688" fmla="*/ 5567015 h 6858007"/>
              <a:gd name="connsiteX689" fmla="*/ 5268012 w 7525108"/>
              <a:gd name="connsiteY689" fmla="*/ 5549535 h 6858007"/>
              <a:gd name="connsiteX690" fmla="*/ 5292047 w 7525108"/>
              <a:gd name="connsiteY690" fmla="*/ 5536425 h 6858007"/>
              <a:gd name="connsiteX691" fmla="*/ 3572459 w 7525108"/>
              <a:gd name="connsiteY691" fmla="*/ 5512389 h 6858007"/>
              <a:gd name="connsiteX692" fmla="*/ 3596494 w 7525108"/>
              <a:gd name="connsiteY692" fmla="*/ 5518944 h 6858007"/>
              <a:gd name="connsiteX693" fmla="*/ 3613974 w 7525108"/>
              <a:gd name="connsiteY693" fmla="*/ 5538609 h 6858007"/>
              <a:gd name="connsiteX694" fmla="*/ 3620529 w 7525108"/>
              <a:gd name="connsiteY694" fmla="*/ 5560459 h 6858007"/>
              <a:gd name="connsiteX695" fmla="*/ 3613974 w 7525108"/>
              <a:gd name="connsiteY695" fmla="*/ 5586679 h 6858007"/>
              <a:gd name="connsiteX696" fmla="*/ 3596494 w 7525108"/>
              <a:gd name="connsiteY696" fmla="*/ 5601974 h 6858007"/>
              <a:gd name="connsiteX697" fmla="*/ 3572459 w 7525108"/>
              <a:gd name="connsiteY697" fmla="*/ 5608529 h 6858007"/>
              <a:gd name="connsiteX698" fmla="*/ 3548424 w 7525108"/>
              <a:gd name="connsiteY698" fmla="*/ 5601974 h 6858007"/>
              <a:gd name="connsiteX699" fmla="*/ 3530944 w 7525108"/>
              <a:gd name="connsiteY699" fmla="*/ 5586679 h 6858007"/>
              <a:gd name="connsiteX700" fmla="*/ 3524389 w 7525108"/>
              <a:gd name="connsiteY700" fmla="*/ 5560459 h 6858007"/>
              <a:gd name="connsiteX701" fmla="*/ 3530944 w 7525108"/>
              <a:gd name="connsiteY701" fmla="*/ 5538609 h 6858007"/>
              <a:gd name="connsiteX702" fmla="*/ 3548424 w 7525108"/>
              <a:gd name="connsiteY702" fmla="*/ 5518944 h 6858007"/>
              <a:gd name="connsiteX703" fmla="*/ 7455188 w 7525108"/>
              <a:gd name="connsiteY703" fmla="*/ 5438099 h 6858007"/>
              <a:gd name="connsiteX704" fmla="*/ 7492333 w 7525108"/>
              <a:gd name="connsiteY704" fmla="*/ 5444654 h 6858007"/>
              <a:gd name="connsiteX705" fmla="*/ 7525108 w 7525108"/>
              <a:gd name="connsiteY705" fmla="*/ 5459949 h 6858007"/>
              <a:gd name="connsiteX706" fmla="*/ 7525108 w 7525108"/>
              <a:gd name="connsiteY706" fmla="*/ 5660967 h 6858007"/>
              <a:gd name="connsiteX707" fmla="*/ 7492333 w 7525108"/>
              <a:gd name="connsiteY707" fmla="*/ 5680632 h 6858007"/>
              <a:gd name="connsiteX708" fmla="*/ 7455188 w 7525108"/>
              <a:gd name="connsiteY708" fmla="*/ 5685002 h 6858007"/>
              <a:gd name="connsiteX709" fmla="*/ 7415858 w 7525108"/>
              <a:gd name="connsiteY709" fmla="*/ 5680632 h 6858007"/>
              <a:gd name="connsiteX710" fmla="*/ 7380898 w 7525108"/>
              <a:gd name="connsiteY710" fmla="*/ 5660967 h 6858007"/>
              <a:gd name="connsiteX711" fmla="*/ 7354678 w 7525108"/>
              <a:gd name="connsiteY711" fmla="*/ 5634748 h 6858007"/>
              <a:gd name="connsiteX712" fmla="*/ 7337198 w 7525108"/>
              <a:gd name="connsiteY712" fmla="*/ 5599788 h 6858007"/>
              <a:gd name="connsiteX713" fmla="*/ 7330643 w 7525108"/>
              <a:gd name="connsiteY713" fmla="*/ 5560458 h 6858007"/>
              <a:gd name="connsiteX714" fmla="*/ 7337198 w 7525108"/>
              <a:gd name="connsiteY714" fmla="*/ 5521129 h 6858007"/>
              <a:gd name="connsiteX715" fmla="*/ 7354678 w 7525108"/>
              <a:gd name="connsiteY715" fmla="*/ 5488354 h 6858007"/>
              <a:gd name="connsiteX716" fmla="*/ 7380898 w 7525108"/>
              <a:gd name="connsiteY716" fmla="*/ 5462134 h 6858007"/>
              <a:gd name="connsiteX717" fmla="*/ 7415858 w 7525108"/>
              <a:gd name="connsiteY717" fmla="*/ 5444654 h 6858007"/>
              <a:gd name="connsiteX718" fmla="*/ 4610330 w 7525108"/>
              <a:gd name="connsiteY718" fmla="*/ 5422805 h 6858007"/>
              <a:gd name="connsiteX719" fmla="*/ 4638735 w 7525108"/>
              <a:gd name="connsiteY719" fmla="*/ 5431545 h 6858007"/>
              <a:gd name="connsiteX720" fmla="*/ 4664955 w 7525108"/>
              <a:gd name="connsiteY720" fmla="*/ 5449025 h 6858007"/>
              <a:gd name="connsiteX721" fmla="*/ 4682435 w 7525108"/>
              <a:gd name="connsiteY721" fmla="*/ 5470875 h 6858007"/>
              <a:gd name="connsiteX722" fmla="*/ 4686805 w 7525108"/>
              <a:gd name="connsiteY722" fmla="*/ 5503650 h 6858007"/>
              <a:gd name="connsiteX723" fmla="*/ 4682435 w 7525108"/>
              <a:gd name="connsiteY723" fmla="*/ 5534240 h 6858007"/>
              <a:gd name="connsiteX724" fmla="*/ 4664955 w 7525108"/>
              <a:gd name="connsiteY724" fmla="*/ 5558274 h 6858007"/>
              <a:gd name="connsiteX725" fmla="*/ 4638735 w 7525108"/>
              <a:gd name="connsiteY725" fmla="*/ 5573569 h 6858007"/>
              <a:gd name="connsiteX726" fmla="*/ 4610330 w 7525108"/>
              <a:gd name="connsiteY726" fmla="*/ 5582309 h 6858007"/>
              <a:gd name="connsiteX727" fmla="*/ 4579740 w 7525108"/>
              <a:gd name="connsiteY727" fmla="*/ 5573569 h 6858007"/>
              <a:gd name="connsiteX728" fmla="*/ 4555705 w 7525108"/>
              <a:gd name="connsiteY728" fmla="*/ 5558274 h 6858007"/>
              <a:gd name="connsiteX729" fmla="*/ 4538225 w 7525108"/>
              <a:gd name="connsiteY729" fmla="*/ 5534240 h 6858007"/>
              <a:gd name="connsiteX730" fmla="*/ 4531670 w 7525108"/>
              <a:gd name="connsiteY730" fmla="*/ 5503650 h 6858007"/>
              <a:gd name="connsiteX731" fmla="*/ 4538225 w 7525108"/>
              <a:gd name="connsiteY731" fmla="*/ 5470875 h 6858007"/>
              <a:gd name="connsiteX732" fmla="*/ 4555705 w 7525108"/>
              <a:gd name="connsiteY732" fmla="*/ 5449025 h 6858007"/>
              <a:gd name="connsiteX733" fmla="*/ 4579740 w 7525108"/>
              <a:gd name="connsiteY733" fmla="*/ 5431545 h 6858007"/>
              <a:gd name="connsiteX734" fmla="*/ 126728 w 7525108"/>
              <a:gd name="connsiteY734" fmla="*/ 5394399 h 6858007"/>
              <a:gd name="connsiteX735" fmla="*/ 131099 w 7525108"/>
              <a:gd name="connsiteY735" fmla="*/ 5396584 h 6858007"/>
              <a:gd name="connsiteX736" fmla="*/ 135468 w 7525108"/>
              <a:gd name="connsiteY736" fmla="*/ 5400954 h 6858007"/>
              <a:gd name="connsiteX737" fmla="*/ 137654 w 7525108"/>
              <a:gd name="connsiteY737" fmla="*/ 5405324 h 6858007"/>
              <a:gd name="connsiteX738" fmla="*/ 135468 w 7525108"/>
              <a:gd name="connsiteY738" fmla="*/ 5411879 h 6858007"/>
              <a:gd name="connsiteX739" fmla="*/ 131099 w 7525108"/>
              <a:gd name="connsiteY739" fmla="*/ 5414064 h 6858007"/>
              <a:gd name="connsiteX740" fmla="*/ 126728 w 7525108"/>
              <a:gd name="connsiteY740" fmla="*/ 5416249 h 6858007"/>
              <a:gd name="connsiteX741" fmla="*/ 120173 w 7525108"/>
              <a:gd name="connsiteY741" fmla="*/ 5414064 h 6858007"/>
              <a:gd name="connsiteX742" fmla="*/ 115804 w 7525108"/>
              <a:gd name="connsiteY742" fmla="*/ 5411879 h 6858007"/>
              <a:gd name="connsiteX743" fmla="*/ 115804 w 7525108"/>
              <a:gd name="connsiteY743" fmla="*/ 5405324 h 6858007"/>
              <a:gd name="connsiteX744" fmla="*/ 115804 w 7525108"/>
              <a:gd name="connsiteY744" fmla="*/ 5400954 h 6858007"/>
              <a:gd name="connsiteX745" fmla="*/ 120173 w 7525108"/>
              <a:gd name="connsiteY745" fmla="*/ 5396584 h 6858007"/>
              <a:gd name="connsiteX746" fmla="*/ 6987600 w 7525108"/>
              <a:gd name="connsiteY746" fmla="*/ 5392215 h 6858007"/>
              <a:gd name="connsiteX747" fmla="*/ 7026930 w 7525108"/>
              <a:gd name="connsiteY747" fmla="*/ 5398770 h 6858007"/>
              <a:gd name="connsiteX748" fmla="*/ 7059705 w 7525108"/>
              <a:gd name="connsiteY748" fmla="*/ 5414065 h 6858007"/>
              <a:gd name="connsiteX749" fmla="*/ 7085925 w 7525108"/>
              <a:gd name="connsiteY749" fmla="*/ 5442470 h 6858007"/>
              <a:gd name="connsiteX750" fmla="*/ 7103405 w 7525108"/>
              <a:gd name="connsiteY750" fmla="*/ 5473060 h 6858007"/>
              <a:gd name="connsiteX751" fmla="*/ 7109960 w 7525108"/>
              <a:gd name="connsiteY751" fmla="*/ 5512389 h 6858007"/>
              <a:gd name="connsiteX752" fmla="*/ 7103405 w 7525108"/>
              <a:gd name="connsiteY752" fmla="*/ 5551719 h 6858007"/>
              <a:gd name="connsiteX753" fmla="*/ 7085925 w 7525108"/>
              <a:gd name="connsiteY753" fmla="*/ 5584494 h 6858007"/>
              <a:gd name="connsiteX754" fmla="*/ 7059705 w 7525108"/>
              <a:gd name="connsiteY754" fmla="*/ 5610713 h 6858007"/>
              <a:gd name="connsiteX755" fmla="*/ 7026930 w 7525108"/>
              <a:gd name="connsiteY755" fmla="*/ 5628193 h 6858007"/>
              <a:gd name="connsiteX756" fmla="*/ 6987600 w 7525108"/>
              <a:gd name="connsiteY756" fmla="*/ 5634748 h 6858007"/>
              <a:gd name="connsiteX757" fmla="*/ 6948270 w 7525108"/>
              <a:gd name="connsiteY757" fmla="*/ 5628193 h 6858007"/>
              <a:gd name="connsiteX758" fmla="*/ 6917680 w 7525108"/>
              <a:gd name="connsiteY758" fmla="*/ 5610713 h 6858007"/>
              <a:gd name="connsiteX759" fmla="*/ 6889275 w 7525108"/>
              <a:gd name="connsiteY759" fmla="*/ 5584494 h 6858007"/>
              <a:gd name="connsiteX760" fmla="*/ 6873980 w 7525108"/>
              <a:gd name="connsiteY760" fmla="*/ 5551719 h 6858007"/>
              <a:gd name="connsiteX761" fmla="*/ 6867425 w 7525108"/>
              <a:gd name="connsiteY761" fmla="*/ 5512389 h 6858007"/>
              <a:gd name="connsiteX762" fmla="*/ 6873980 w 7525108"/>
              <a:gd name="connsiteY762" fmla="*/ 5473060 h 6858007"/>
              <a:gd name="connsiteX763" fmla="*/ 6889275 w 7525108"/>
              <a:gd name="connsiteY763" fmla="*/ 5442470 h 6858007"/>
              <a:gd name="connsiteX764" fmla="*/ 6917680 w 7525108"/>
              <a:gd name="connsiteY764" fmla="*/ 5414065 h 6858007"/>
              <a:gd name="connsiteX765" fmla="*/ 6948270 w 7525108"/>
              <a:gd name="connsiteY765" fmla="*/ 5398770 h 6858007"/>
              <a:gd name="connsiteX766" fmla="*/ 1053165 w 7525108"/>
              <a:gd name="connsiteY766" fmla="*/ 5387845 h 6858007"/>
              <a:gd name="connsiteX767" fmla="*/ 1061906 w 7525108"/>
              <a:gd name="connsiteY767" fmla="*/ 5387845 h 6858007"/>
              <a:gd name="connsiteX768" fmla="*/ 1066276 w 7525108"/>
              <a:gd name="connsiteY768" fmla="*/ 5387845 h 6858007"/>
              <a:gd name="connsiteX769" fmla="*/ 1070647 w 7525108"/>
              <a:gd name="connsiteY769" fmla="*/ 5392215 h 6858007"/>
              <a:gd name="connsiteX770" fmla="*/ 1072831 w 7525108"/>
              <a:gd name="connsiteY770" fmla="*/ 5398770 h 6858007"/>
              <a:gd name="connsiteX771" fmla="*/ 1070647 w 7525108"/>
              <a:gd name="connsiteY771" fmla="*/ 5403140 h 6858007"/>
              <a:gd name="connsiteX772" fmla="*/ 1066276 w 7525108"/>
              <a:gd name="connsiteY772" fmla="*/ 5407510 h 6858007"/>
              <a:gd name="connsiteX773" fmla="*/ 1061906 w 7525108"/>
              <a:gd name="connsiteY773" fmla="*/ 5409695 h 6858007"/>
              <a:gd name="connsiteX774" fmla="*/ 1053165 w 7525108"/>
              <a:gd name="connsiteY774" fmla="*/ 5407510 h 6858007"/>
              <a:gd name="connsiteX775" fmla="*/ 1048796 w 7525108"/>
              <a:gd name="connsiteY775" fmla="*/ 5403140 h 6858007"/>
              <a:gd name="connsiteX776" fmla="*/ 1048796 w 7525108"/>
              <a:gd name="connsiteY776" fmla="*/ 5398770 h 6858007"/>
              <a:gd name="connsiteX777" fmla="*/ 1048796 w 7525108"/>
              <a:gd name="connsiteY777" fmla="*/ 5392215 h 6858007"/>
              <a:gd name="connsiteX778" fmla="*/ 1997080 w 7525108"/>
              <a:gd name="connsiteY778" fmla="*/ 5361625 h 6858007"/>
              <a:gd name="connsiteX779" fmla="*/ 2005820 w 7525108"/>
              <a:gd name="connsiteY779" fmla="*/ 5361625 h 6858007"/>
              <a:gd name="connsiteX780" fmla="*/ 2014560 w 7525108"/>
              <a:gd name="connsiteY780" fmla="*/ 5361625 h 6858007"/>
              <a:gd name="connsiteX781" fmla="*/ 2021115 w 7525108"/>
              <a:gd name="connsiteY781" fmla="*/ 5365995 h 6858007"/>
              <a:gd name="connsiteX782" fmla="*/ 2027670 w 7525108"/>
              <a:gd name="connsiteY782" fmla="*/ 5370365 h 6858007"/>
              <a:gd name="connsiteX783" fmla="*/ 2029855 w 7525108"/>
              <a:gd name="connsiteY783" fmla="*/ 5379105 h 6858007"/>
              <a:gd name="connsiteX784" fmla="*/ 2032040 w 7525108"/>
              <a:gd name="connsiteY784" fmla="*/ 5387845 h 6858007"/>
              <a:gd name="connsiteX785" fmla="*/ 2029855 w 7525108"/>
              <a:gd name="connsiteY785" fmla="*/ 5394400 h 6858007"/>
              <a:gd name="connsiteX786" fmla="*/ 2027670 w 7525108"/>
              <a:gd name="connsiteY786" fmla="*/ 5400954 h 6858007"/>
              <a:gd name="connsiteX787" fmla="*/ 2021115 w 7525108"/>
              <a:gd name="connsiteY787" fmla="*/ 5407509 h 6858007"/>
              <a:gd name="connsiteX788" fmla="*/ 2014560 w 7525108"/>
              <a:gd name="connsiteY788" fmla="*/ 5409694 h 6858007"/>
              <a:gd name="connsiteX789" fmla="*/ 2005820 w 7525108"/>
              <a:gd name="connsiteY789" fmla="*/ 5411879 h 6858007"/>
              <a:gd name="connsiteX790" fmla="*/ 1997080 w 7525108"/>
              <a:gd name="connsiteY790" fmla="*/ 5409694 h 6858007"/>
              <a:gd name="connsiteX791" fmla="*/ 1990525 w 7525108"/>
              <a:gd name="connsiteY791" fmla="*/ 5407509 h 6858007"/>
              <a:gd name="connsiteX792" fmla="*/ 1986155 w 7525108"/>
              <a:gd name="connsiteY792" fmla="*/ 5400954 h 6858007"/>
              <a:gd name="connsiteX793" fmla="*/ 1981785 w 7525108"/>
              <a:gd name="connsiteY793" fmla="*/ 5394400 h 6858007"/>
              <a:gd name="connsiteX794" fmla="*/ 1981785 w 7525108"/>
              <a:gd name="connsiteY794" fmla="*/ 5387845 h 6858007"/>
              <a:gd name="connsiteX795" fmla="*/ 1981785 w 7525108"/>
              <a:gd name="connsiteY795" fmla="*/ 5379105 h 6858007"/>
              <a:gd name="connsiteX796" fmla="*/ 1986155 w 7525108"/>
              <a:gd name="connsiteY796" fmla="*/ 5370365 h 6858007"/>
              <a:gd name="connsiteX797" fmla="*/ 1990525 w 7525108"/>
              <a:gd name="connsiteY797" fmla="*/ 5365995 h 6858007"/>
              <a:gd name="connsiteX798" fmla="*/ 2969402 w 7525108"/>
              <a:gd name="connsiteY798" fmla="*/ 5324480 h 6858007"/>
              <a:gd name="connsiteX799" fmla="*/ 2991252 w 7525108"/>
              <a:gd name="connsiteY799" fmla="*/ 5333220 h 6858007"/>
              <a:gd name="connsiteX800" fmla="*/ 3004362 w 7525108"/>
              <a:gd name="connsiteY800" fmla="*/ 5346330 h 6858007"/>
              <a:gd name="connsiteX801" fmla="*/ 3013102 w 7525108"/>
              <a:gd name="connsiteY801" fmla="*/ 5368180 h 6858007"/>
              <a:gd name="connsiteX802" fmla="*/ 3004362 w 7525108"/>
              <a:gd name="connsiteY802" fmla="*/ 5390029 h 6858007"/>
              <a:gd name="connsiteX803" fmla="*/ 2991252 w 7525108"/>
              <a:gd name="connsiteY803" fmla="*/ 5405324 h 6858007"/>
              <a:gd name="connsiteX804" fmla="*/ 2969402 w 7525108"/>
              <a:gd name="connsiteY804" fmla="*/ 5409694 h 6858007"/>
              <a:gd name="connsiteX805" fmla="*/ 2947552 w 7525108"/>
              <a:gd name="connsiteY805" fmla="*/ 5405324 h 6858007"/>
              <a:gd name="connsiteX806" fmla="*/ 2932257 w 7525108"/>
              <a:gd name="connsiteY806" fmla="*/ 5390029 h 6858007"/>
              <a:gd name="connsiteX807" fmla="*/ 2927887 w 7525108"/>
              <a:gd name="connsiteY807" fmla="*/ 5368180 h 6858007"/>
              <a:gd name="connsiteX808" fmla="*/ 2932257 w 7525108"/>
              <a:gd name="connsiteY808" fmla="*/ 5346330 h 6858007"/>
              <a:gd name="connsiteX809" fmla="*/ 2947552 w 7525108"/>
              <a:gd name="connsiteY809" fmla="*/ 5333220 h 6858007"/>
              <a:gd name="connsiteX810" fmla="*/ 3961387 w 7525108"/>
              <a:gd name="connsiteY810" fmla="*/ 5272040 h 6858007"/>
              <a:gd name="connsiteX811" fmla="*/ 3985422 w 7525108"/>
              <a:gd name="connsiteY811" fmla="*/ 5278595 h 6858007"/>
              <a:gd name="connsiteX812" fmla="*/ 4007272 w 7525108"/>
              <a:gd name="connsiteY812" fmla="*/ 5291705 h 6858007"/>
              <a:gd name="connsiteX813" fmla="*/ 4020382 w 7525108"/>
              <a:gd name="connsiteY813" fmla="*/ 5311370 h 6858007"/>
              <a:gd name="connsiteX814" fmla="*/ 4024752 w 7525108"/>
              <a:gd name="connsiteY814" fmla="*/ 5337590 h 6858007"/>
              <a:gd name="connsiteX815" fmla="*/ 4020382 w 7525108"/>
              <a:gd name="connsiteY815" fmla="*/ 5361625 h 6858007"/>
              <a:gd name="connsiteX816" fmla="*/ 4007272 w 7525108"/>
              <a:gd name="connsiteY816" fmla="*/ 5383474 h 6858007"/>
              <a:gd name="connsiteX817" fmla="*/ 3985422 w 7525108"/>
              <a:gd name="connsiteY817" fmla="*/ 5396584 h 6858007"/>
              <a:gd name="connsiteX818" fmla="*/ 3961387 w 7525108"/>
              <a:gd name="connsiteY818" fmla="*/ 5400954 h 6858007"/>
              <a:gd name="connsiteX819" fmla="*/ 3935167 w 7525108"/>
              <a:gd name="connsiteY819" fmla="*/ 5396584 h 6858007"/>
              <a:gd name="connsiteX820" fmla="*/ 3915502 w 7525108"/>
              <a:gd name="connsiteY820" fmla="*/ 5383474 h 6858007"/>
              <a:gd name="connsiteX821" fmla="*/ 3900207 w 7525108"/>
              <a:gd name="connsiteY821" fmla="*/ 5361625 h 6858007"/>
              <a:gd name="connsiteX822" fmla="*/ 3895837 w 7525108"/>
              <a:gd name="connsiteY822" fmla="*/ 5337590 h 6858007"/>
              <a:gd name="connsiteX823" fmla="*/ 3900207 w 7525108"/>
              <a:gd name="connsiteY823" fmla="*/ 5311370 h 6858007"/>
              <a:gd name="connsiteX824" fmla="*/ 3915502 w 7525108"/>
              <a:gd name="connsiteY824" fmla="*/ 5291705 h 6858007"/>
              <a:gd name="connsiteX825" fmla="*/ 3935167 w 7525108"/>
              <a:gd name="connsiteY825" fmla="*/ 5278595 h 6858007"/>
              <a:gd name="connsiteX826" fmla="*/ 5726860 w 7525108"/>
              <a:gd name="connsiteY826" fmla="*/ 5269856 h 6858007"/>
              <a:gd name="connsiteX827" fmla="*/ 5761819 w 7525108"/>
              <a:gd name="connsiteY827" fmla="*/ 5278596 h 6858007"/>
              <a:gd name="connsiteX828" fmla="*/ 5790224 w 7525108"/>
              <a:gd name="connsiteY828" fmla="*/ 5291706 h 6858007"/>
              <a:gd name="connsiteX829" fmla="*/ 5814259 w 7525108"/>
              <a:gd name="connsiteY829" fmla="*/ 5315741 h 6858007"/>
              <a:gd name="connsiteX830" fmla="*/ 5829554 w 7525108"/>
              <a:gd name="connsiteY830" fmla="*/ 5346331 h 6858007"/>
              <a:gd name="connsiteX831" fmla="*/ 5836109 w 7525108"/>
              <a:gd name="connsiteY831" fmla="*/ 5381290 h 6858007"/>
              <a:gd name="connsiteX832" fmla="*/ 5829554 w 7525108"/>
              <a:gd name="connsiteY832" fmla="*/ 5414065 h 6858007"/>
              <a:gd name="connsiteX833" fmla="*/ 5814259 w 7525108"/>
              <a:gd name="connsiteY833" fmla="*/ 5444655 h 6858007"/>
              <a:gd name="connsiteX834" fmla="*/ 5790224 w 7525108"/>
              <a:gd name="connsiteY834" fmla="*/ 5468689 h 6858007"/>
              <a:gd name="connsiteX835" fmla="*/ 5761819 w 7525108"/>
              <a:gd name="connsiteY835" fmla="*/ 5486169 h 6858007"/>
              <a:gd name="connsiteX836" fmla="*/ 5726860 w 7525108"/>
              <a:gd name="connsiteY836" fmla="*/ 5490539 h 6858007"/>
              <a:gd name="connsiteX837" fmla="*/ 5689715 w 7525108"/>
              <a:gd name="connsiteY837" fmla="*/ 5486169 h 6858007"/>
              <a:gd name="connsiteX838" fmla="*/ 5661310 w 7525108"/>
              <a:gd name="connsiteY838" fmla="*/ 5468689 h 6858007"/>
              <a:gd name="connsiteX839" fmla="*/ 5637275 w 7525108"/>
              <a:gd name="connsiteY839" fmla="*/ 5444655 h 6858007"/>
              <a:gd name="connsiteX840" fmla="*/ 5621980 w 7525108"/>
              <a:gd name="connsiteY840" fmla="*/ 5414065 h 6858007"/>
              <a:gd name="connsiteX841" fmla="*/ 5617610 w 7525108"/>
              <a:gd name="connsiteY841" fmla="*/ 5381290 h 6858007"/>
              <a:gd name="connsiteX842" fmla="*/ 5621980 w 7525108"/>
              <a:gd name="connsiteY842" fmla="*/ 5346331 h 6858007"/>
              <a:gd name="connsiteX843" fmla="*/ 5637275 w 7525108"/>
              <a:gd name="connsiteY843" fmla="*/ 5315741 h 6858007"/>
              <a:gd name="connsiteX844" fmla="*/ 5661310 w 7525108"/>
              <a:gd name="connsiteY844" fmla="*/ 5291706 h 6858007"/>
              <a:gd name="connsiteX845" fmla="*/ 5689715 w 7525108"/>
              <a:gd name="connsiteY845" fmla="*/ 5278596 h 6858007"/>
              <a:gd name="connsiteX846" fmla="*/ 6541863 w 7525108"/>
              <a:gd name="connsiteY846" fmla="*/ 5239266 h 6858007"/>
              <a:gd name="connsiteX847" fmla="*/ 6583378 w 7525108"/>
              <a:gd name="connsiteY847" fmla="*/ 5245821 h 6858007"/>
              <a:gd name="connsiteX848" fmla="*/ 6618338 w 7525108"/>
              <a:gd name="connsiteY848" fmla="*/ 5263301 h 6858007"/>
              <a:gd name="connsiteX849" fmla="*/ 6646743 w 7525108"/>
              <a:gd name="connsiteY849" fmla="*/ 5291706 h 6858007"/>
              <a:gd name="connsiteX850" fmla="*/ 6666408 w 7525108"/>
              <a:gd name="connsiteY850" fmla="*/ 5328851 h 6858007"/>
              <a:gd name="connsiteX851" fmla="*/ 6670778 w 7525108"/>
              <a:gd name="connsiteY851" fmla="*/ 5365996 h 6858007"/>
              <a:gd name="connsiteX852" fmla="*/ 6666408 w 7525108"/>
              <a:gd name="connsiteY852" fmla="*/ 5407511 h 6858007"/>
              <a:gd name="connsiteX853" fmla="*/ 6646743 w 7525108"/>
              <a:gd name="connsiteY853" fmla="*/ 5444655 h 6858007"/>
              <a:gd name="connsiteX854" fmla="*/ 6618338 w 7525108"/>
              <a:gd name="connsiteY854" fmla="*/ 5470875 h 6858007"/>
              <a:gd name="connsiteX855" fmla="*/ 6583378 w 7525108"/>
              <a:gd name="connsiteY855" fmla="*/ 5490540 h 6858007"/>
              <a:gd name="connsiteX856" fmla="*/ 6541863 w 7525108"/>
              <a:gd name="connsiteY856" fmla="*/ 5497095 h 6858007"/>
              <a:gd name="connsiteX857" fmla="*/ 6502533 w 7525108"/>
              <a:gd name="connsiteY857" fmla="*/ 5490540 h 6858007"/>
              <a:gd name="connsiteX858" fmla="*/ 6467573 w 7525108"/>
              <a:gd name="connsiteY858" fmla="*/ 5470875 h 6858007"/>
              <a:gd name="connsiteX859" fmla="*/ 6439168 w 7525108"/>
              <a:gd name="connsiteY859" fmla="*/ 5444655 h 6858007"/>
              <a:gd name="connsiteX860" fmla="*/ 6421688 w 7525108"/>
              <a:gd name="connsiteY860" fmla="*/ 5407511 h 6858007"/>
              <a:gd name="connsiteX861" fmla="*/ 6415133 w 7525108"/>
              <a:gd name="connsiteY861" fmla="*/ 5365996 h 6858007"/>
              <a:gd name="connsiteX862" fmla="*/ 6421688 w 7525108"/>
              <a:gd name="connsiteY862" fmla="*/ 5328851 h 6858007"/>
              <a:gd name="connsiteX863" fmla="*/ 6439168 w 7525108"/>
              <a:gd name="connsiteY863" fmla="*/ 5291706 h 6858007"/>
              <a:gd name="connsiteX864" fmla="*/ 6467573 w 7525108"/>
              <a:gd name="connsiteY864" fmla="*/ 5263301 h 6858007"/>
              <a:gd name="connsiteX865" fmla="*/ 6502533 w 7525108"/>
              <a:gd name="connsiteY865" fmla="*/ 5245821 h 6858007"/>
              <a:gd name="connsiteX866" fmla="*/ 5001443 w 7525108"/>
              <a:gd name="connsiteY866" fmla="*/ 5180270 h 6858007"/>
              <a:gd name="connsiteX867" fmla="*/ 5032033 w 7525108"/>
              <a:gd name="connsiteY867" fmla="*/ 5184640 h 6858007"/>
              <a:gd name="connsiteX868" fmla="*/ 5060438 w 7525108"/>
              <a:gd name="connsiteY868" fmla="*/ 5197750 h 6858007"/>
              <a:gd name="connsiteX869" fmla="*/ 5080103 w 7525108"/>
              <a:gd name="connsiteY869" fmla="*/ 5217415 h 6858007"/>
              <a:gd name="connsiteX870" fmla="*/ 5093213 w 7525108"/>
              <a:gd name="connsiteY870" fmla="*/ 5245820 h 6858007"/>
              <a:gd name="connsiteX871" fmla="*/ 5099768 w 7525108"/>
              <a:gd name="connsiteY871" fmla="*/ 5278595 h 6858007"/>
              <a:gd name="connsiteX872" fmla="*/ 5093213 w 7525108"/>
              <a:gd name="connsiteY872" fmla="*/ 5307000 h 6858007"/>
              <a:gd name="connsiteX873" fmla="*/ 5080103 w 7525108"/>
              <a:gd name="connsiteY873" fmla="*/ 5335404 h 6858007"/>
              <a:gd name="connsiteX874" fmla="*/ 5060438 w 7525108"/>
              <a:gd name="connsiteY874" fmla="*/ 5355069 h 6858007"/>
              <a:gd name="connsiteX875" fmla="*/ 5032033 w 7525108"/>
              <a:gd name="connsiteY875" fmla="*/ 5368179 h 6858007"/>
              <a:gd name="connsiteX876" fmla="*/ 5001443 w 7525108"/>
              <a:gd name="connsiteY876" fmla="*/ 5374734 h 6858007"/>
              <a:gd name="connsiteX877" fmla="*/ 4970853 w 7525108"/>
              <a:gd name="connsiteY877" fmla="*/ 5368179 h 6858007"/>
              <a:gd name="connsiteX878" fmla="*/ 4942448 w 7525108"/>
              <a:gd name="connsiteY878" fmla="*/ 5355069 h 6858007"/>
              <a:gd name="connsiteX879" fmla="*/ 4922783 w 7525108"/>
              <a:gd name="connsiteY879" fmla="*/ 5335404 h 6858007"/>
              <a:gd name="connsiteX880" fmla="*/ 4909673 w 7525108"/>
              <a:gd name="connsiteY880" fmla="*/ 5307000 h 6858007"/>
              <a:gd name="connsiteX881" fmla="*/ 4905303 w 7525108"/>
              <a:gd name="connsiteY881" fmla="*/ 5278595 h 6858007"/>
              <a:gd name="connsiteX882" fmla="*/ 4909673 w 7525108"/>
              <a:gd name="connsiteY882" fmla="*/ 5245820 h 6858007"/>
              <a:gd name="connsiteX883" fmla="*/ 4922783 w 7525108"/>
              <a:gd name="connsiteY883" fmla="*/ 5217415 h 6858007"/>
              <a:gd name="connsiteX884" fmla="*/ 4942448 w 7525108"/>
              <a:gd name="connsiteY884" fmla="*/ 5197750 h 6858007"/>
              <a:gd name="connsiteX885" fmla="*/ 4970853 w 7525108"/>
              <a:gd name="connsiteY885" fmla="*/ 5184640 h 6858007"/>
              <a:gd name="connsiteX886" fmla="*/ 522211 w 7525108"/>
              <a:gd name="connsiteY886" fmla="*/ 5164976 h 6858007"/>
              <a:gd name="connsiteX887" fmla="*/ 528768 w 7525108"/>
              <a:gd name="connsiteY887" fmla="*/ 5164976 h 6858007"/>
              <a:gd name="connsiteX888" fmla="*/ 533137 w 7525108"/>
              <a:gd name="connsiteY888" fmla="*/ 5164976 h 6858007"/>
              <a:gd name="connsiteX889" fmla="*/ 537507 w 7525108"/>
              <a:gd name="connsiteY889" fmla="*/ 5169346 h 6858007"/>
              <a:gd name="connsiteX890" fmla="*/ 537507 w 7525108"/>
              <a:gd name="connsiteY890" fmla="*/ 5178086 h 6858007"/>
              <a:gd name="connsiteX891" fmla="*/ 537507 w 7525108"/>
              <a:gd name="connsiteY891" fmla="*/ 5182456 h 6858007"/>
              <a:gd name="connsiteX892" fmla="*/ 533137 w 7525108"/>
              <a:gd name="connsiteY892" fmla="*/ 5186825 h 6858007"/>
              <a:gd name="connsiteX893" fmla="*/ 528768 w 7525108"/>
              <a:gd name="connsiteY893" fmla="*/ 5189010 h 6858007"/>
              <a:gd name="connsiteX894" fmla="*/ 522211 w 7525108"/>
              <a:gd name="connsiteY894" fmla="*/ 5186825 h 6858007"/>
              <a:gd name="connsiteX895" fmla="*/ 517841 w 7525108"/>
              <a:gd name="connsiteY895" fmla="*/ 5182456 h 6858007"/>
              <a:gd name="connsiteX896" fmla="*/ 517841 w 7525108"/>
              <a:gd name="connsiteY896" fmla="*/ 5178086 h 6858007"/>
              <a:gd name="connsiteX897" fmla="*/ 517841 w 7525108"/>
              <a:gd name="connsiteY897" fmla="*/ 5169346 h 6858007"/>
              <a:gd name="connsiteX898" fmla="*/ 1459574 w 7525108"/>
              <a:gd name="connsiteY898" fmla="*/ 5151866 h 6858007"/>
              <a:gd name="connsiteX899" fmla="*/ 1466129 w 7525108"/>
              <a:gd name="connsiteY899" fmla="*/ 5154051 h 6858007"/>
              <a:gd name="connsiteX900" fmla="*/ 1470498 w 7525108"/>
              <a:gd name="connsiteY900" fmla="*/ 5158421 h 6858007"/>
              <a:gd name="connsiteX901" fmla="*/ 1474868 w 7525108"/>
              <a:gd name="connsiteY901" fmla="*/ 5162791 h 6858007"/>
              <a:gd name="connsiteX902" fmla="*/ 1477053 w 7525108"/>
              <a:gd name="connsiteY902" fmla="*/ 5169346 h 6858007"/>
              <a:gd name="connsiteX903" fmla="*/ 1474868 w 7525108"/>
              <a:gd name="connsiteY903" fmla="*/ 5178086 h 6858007"/>
              <a:gd name="connsiteX904" fmla="*/ 1470498 w 7525108"/>
              <a:gd name="connsiteY904" fmla="*/ 5182455 h 6858007"/>
              <a:gd name="connsiteX905" fmla="*/ 1466129 w 7525108"/>
              <a:gd name="connsiteY905" fmla="*/ 5186825 h 6858007"/>
              <a:gd name="connsiteX906" fmla="*/ 1459574 w 7525108"/>
              <a:gd name="connsiteY906" fmla="*/ 5189010 h 6858007"/>
              <a:gd name="connsiteX907" fmla="*/ 1450834 w 7525108"/>
              <a:gd name="connsiteY907" fmla="*/ 5186825 h 6858007"/>
              <a:gd name="connsiteX908" fmla="*/ 1446462 w 7525108"/>
              <a:gd name="connsiteY908" fmla="*/ 5182455 h 6858007"/>
              <a:gd name="connsiteX909" fmla="*/ 1442093 w 7525108"/>
              <a:gd name="connsiteY909" fmla="*/ 5178086 h 6858007"/>
              <a:gd name="connsiteX910" fmla="*/ 1439907 w 7525108"/>
              <a:gd name="connsiteY910" fmla="*/ 5169346 h 6858007"/>
              <a:gd name="connsiteX911" fmla="*/ 1442093 w 7525108"/>
              <a:gd name="connsiteY911" fmla="*/ 5162791 h 6858007"/>
              <a:gd name="connsiteX912" fmla="*/ 1446462 w 7525108"/>
              <a:gd name="connsiteY912" fmla="*/ 5158421 h 6858007"/>
              <a:gd name="connsiteX913" fmla="*/ 1450834 w 7525108"/>
              <a:gd name="connsiteY913" fmla="*/ 5154051 h 6858007"/>
              <a:gd name="connsiteX914" fmla="*/ 2399119 w 7525108"/>
              <a:gd name="connsiteY914" fmla="*/ 5125646 h 6858007"/>
              <a:gd name="connsiteX915" fmla="*/ 2412229 w 7525108"/>
              <a:gd name="connsiteY915" fmla="*/ 5130016 h 6858007"/>
              <a:gd name="connsiteX916" fmla="*/ 2420969 w 7525108"/>
              <a:gd name="connsiteY916" fmla="*/ 5134386 h 6858007"/>
              <a:gd name="connsiteX917" fmla="*/ 2427524 w 7525108"/>
              <a:gd name="connsiteY917" fmla="*/ 5140941 h 6858007"/>
              <a:gd name="connsiteX918" fmla="*/ 2431894 w 7525108"/>
              <a:gd name="connsiteY918" fmla="*/ 5149681 h 6858007"/>
              <a:gd name="connsiteX919" fmla="*/ 2434079 w 7525108"/>
              <a:gd name="connsiteY919" fmla="*/ 5160606 h 6858007"/>
              <a:gd name="connsiteX920" fmla="*/ 2431894 w 7525108"/>
              <a:gd name="connsiteY920" fmla="*/ 5169346 h 6858007"/>
              <a:gd name="connsiteX921" fmla="*/ 2427524 w 7525108"/>
              <a:gd name="connsiteY921" fmla="*/ 5180270 h 6858007"/>
              <a:gd name="connsiteX922" fmla="*/ 2420969 w 7525108"/>
              <a:gd name="connsiteY922" fmla="*/ 5186825 h 6858007"/>
              <a:gd name="connsiteX923" fmla="*/ 2412229 w 7525108"/>
              <a:gd name="connsiteY923" fmla="*/ 5191195 h 6858007"/>
              <a:gd name="connsiteX924" fmla="*/ 2399119 w 7525108"/>
              <a:gd name="connsiteY924" fmla="*/ 5193380 h 6858007"/>
              <a:gd name="connsiteX925" fmla="*/ 2390379 w 7525108"/>
              <a:gd name="connsiteY925" fmla="*/ 5191195 h 6858007"/>
              <a:gd name="connsiteX926" fmla="*/ 2381639 w 7525108"/>
              <a:gd name="connsiteY926" fmla="*/ 5186825 h 6858007"/>
              <a:gd name="connsiteX927" fmla="*/ 2372899 w 7525108"/>
              <a:gd name="connsiteY927" fmla="*/ 5180270 h 6858007"/>
              <a:gd name="connsiteX928" fmla="*/ 2368529 w 7525108"/>
              <a:gd name="connsiteY928" fmla="*/ 5169346 h 6858007"/>
              <a:gd name="connsiteX929" fmla="*/ 2368529 w 7525108"/>
              <a:gd name="connsiteY929" fmla="*/ 5160606 h 6858007"/>
              <a:gd name="connsiteX930" fmla="*/ 2368529 w 7525108"/>
              <a:gd name="connsiteY930" fmla="*/ 5149681 h 6858007"/>
              <a:gd name="connsiteX931" fmla="*/ 2372899 w 7525108"/>
              <a:gd name="connsiteY931" fmla="*/ 5140941 h 6858007"/>
              <a:gd name="connsiteX932" fmla="*/ 2381639 w 7525108"/>
              <a:gd name="connsiteY932" fmla="*/ 5134386 h 6858007"/>
              <a:gd name="connsiteX933" fmla="*/ 2390379 w 7525108"/>
              <a:gd name="connsiteY933" fmla="*/ 5130016 h 6858007"/>
              <a:gd name="connsiteX934" fmla="*/ 3360515 w 7525108"/>
              <a:gd name="connsiteY934" fmla="*/ 5090686 h 6858007"/>
              <a:gd name="connsiteX935" fmla="*/ 3380180 w 7525108"/>
              <a:gd name="connsiteY935" fmla="*/ 5095056 h 6858007"/>
              <a:gd name="connsiteX936" fmla="*/ 3397660 w 7525108"/>
              <a:gd name="connsiteY936" fmla="*/ 5105981 h 6858007"/>
              <a:gd name="connsiteX937" fmla="*/ 3410770 w 7525108"/>
              <a:gd name="connsiteY937" fmla="*/ 5121276 h 6858007"/>
              <a:gd name="connsiteX938" fmla="*/ 3415140 w 7525108"/>
              <a:gd name="connsiteY938" fmla="*/ 5143126 h 6858007"/>
              <a:gd name="connsiteX939" fmla="*/ 3410770 w 7525108"/>
              <a:gd name="connsiteY939" fmla="*/ 5164976 h 6858007"/>
              <a:gd name="connsiteX940" fmla="*/ 3397660 w 7525108"/>
              <a:gd name="connsiteY940" fmla="*/ 5182455 h 6858007"/>
              <a:gd name="connsiteX941" fmla="*/ 3380180 w 7525108"/>
              <a:gd name="connsiteY941" fmla="*/ 5193380 h 6858007"/>
              <a:gd name="connsiteX942" fmla="*/ 3360515 w 7525108"/>
              <a:gd name="connsiteY942" fmla="*/ 5197750 h 6858007"/>
              <a:gd name="connsiteX943" fmla="*/ 3338665 w 7525108"/>
              <a:gd name="connsiteY943" fmla="*/ 5193380 h 6858007"/>
              <a:gd name="connsiteX944" fmla="*/ 3321185 w 7525108"/>
              <a:gd name="connsiteY944" fmla="*/ 5182455 h 6858007"/>
              <a:gd name="connsiteX945" fmla="*/ 3310260 w 7525108"/>
              <a:gd name="connsiteY945" fmla="*/ 5164976 h 6858007"/>
              <a:gd name="connsiteX946" fmla="*/ 3303705 w 7525108"/>
              <a:gd name="connsiteY946" fmla="*/ 5143126 h 6858007"/>
              <a:gd name="connsiteX947" fmla="*/ 3310260 w 7525108"/>
              <a:gd name="connsiteY947" fmla="*/ 5121276 h 6858007"/>
              <a:gd name="connsiteX948" fmla="*/ 3321185 w 7525108"/>
              <a:gd name="connsiteY948" fmla="*/ 5105981 h 6858007"/>
              <a:gd name="connsiteX949" fmla="*/ 3338665 w 7525108"/>
              <a:gd name="connsiteY949" fmla="*/ 5095056 h 6858007"/>
              <a:gd name="connsiteX950" fmla="*/ 4348131 w 7525108"/>
              <a:gd name="connsiteY950" fmla="*/ 5038247 h 6858007"/>
              <a:gd name="connsiteX951" fmla="*/ 4378720 w 7525108"/>
              <a:gd name="connsiteY951" fmla="*/ 5042617 h 6858007"/>
              <a:gd name="connsiteX952" fmla="*/ 4402755 w 7525108"/>
              <a:gd name="connsiteY952" fmla="*/ 5057912 h 6858007"/>
              <a:gd name="connsiteX953" fmla="*/ 4420235 w 7525108"/>
              <a:gd name="connsiteY953" fmla="*/ 5084132 h 6858007"/>
              <a:gd name="connsiteX954" fmla="*/ 4426790 w 7525108"/>
              <a:gd name="connsiteY954" fmla="*/ 5112537 h 6858007"/>
              <a:gd name="connsiteX955" fmla="*/ 4420235 w 7525108"/>
              <a:gd name="connsiteY955" fmla="*/ 5143127 h 6858007"/>
              <a:gd name="connsiteX956" fmla="*/ 4402755 w 7525108"/>
              <a:gd name="connsiteY956" fmla="*/ 5167161 h 6858007"/>
              <a:gd name="connsiteX957" fmla="*/ 4378720 w 7525108"/>
              <a:gd name="connsiteY957" fmla="*/ 5184641 h 6858007"/>
              <a:gd name="connsiteX958" fmla="*/ 4348131 w 7525108"/>
              <a:gd name="connsiteY958" fmla="*/ 5191196 h 6858007"/>
              <a:gd name="connsiteX959" fmla="*/ 4319726 w 7525108"/>
              <a:gd name="connsiteY959" fmla="*/ 5184641 h 6858007"/>
              <a:gd name="connsiteX960" fmla="*/ 4293506 w 7525108"/>
              <a:gd name="connsiteY960" fmla="*/ 5167161 h 6858007"/>
              <a:gd name="connsiteX961" fmla="*/ 4278211 w 7525108"/>
              <a:gd name="connsiteY961" fmla="*/ 5143127 h 6858007"/>
              <a:gd name="connsiteX962" fmla="*/ 4273841 w 7525108"/>
              <a:gd name="connsiteY962" fmla="*/ 5112537 h 6858007"/>
              <a:gd name="connsiteX963" fmla="*/ 4278211 w 7525108"/>
              <a:gd name="connsiteY963" fmla="*/ 5084132 h 6858007"/>
              <a:gd name="connsiteX964" fmla="*/ 4293506 w 7525108"/>
              <a:gd name="connsiteY964" fmla="*/ 5057912 h 6858007"/>
              <a:gd name="connsiteX965" fmla="*/ 4319726 w 7525108"/>
              <a:gd name="connsiteY965" fmla="*/ 5042617 h 6858007"/>
              <a:gd name="connsiteX966" fmla="*/ 6137638 w 7525108"/>
              <a:gd name="connsiteY966" fmla="*/ 5012027 h 6858007"/>
              <a:gd name="connsiteX967" fmla="*/ 6174783 w 7525108"/>
              <a:gd name="connsiteY967" fmla="*/ 5018582 h 6858007"/>
              <a:gd name="connsiteX968" fmla="*/ 6209743 w 7525108"/>
              <a:gd name="connsiteY968" fmla="*/ 5038247 h 6858007"/>
              <a:gd name="connsiteX969" fmla="*/ 6233778 w 7525108"/>
              <a:gd name="connsiteY969" fmla="*/ 5062282 h 6858007"/>
              <a:gd name="connsiteX970" fmla="*/ 6249073 w 7525108"/>
              <a:gd name="connsiteY970" fmla="*/ 5095057 h 6858007"/>
              <a:gd name="connsiteX971" fmla="*/ 6257813 w 7525108"/>
              <a:gd name="connsiteY971" fmla="*/ 5134387 h 6858007"/>
              <a:gd name="connsiteX972" fmla="*/ 6249073 w 7525108"/>
              <a:gd name="connsiteY972" fmla="*/ 5171532 h 6858007"/>
              <a:gd name="connsiteX973" fmla="*/ 6233778 w 7525108"/>
              <a:gd name="connsiteY973" fmla="*/ 5204306 h 6858007"/>
              <a:gd name="connsiteX974" fmla="*/ 6209743 w 7525108"/>
              <a:gd name="connsiteY974" fmla="*/ 5230526 h 6858007"/>
              <a:gd name="connsiteX975" fmla="*/ 6174783 w 7525108"/>
              <a:gd name="connsiteY975" fmla="*/ 5248006 h 6858007"/>
              <a:gd name="connsiteX976" fmla="*/ 6137638 w 7525108"/>
              <a:gd name="connsiteY976" fmla="*/ 5252376 h 6858007"/>
              <a:gd name="connsiteX977" fmla="*/ 6098309 w 7525108"/>
              <a:gd name="connsiteY977" fmla="*/ 5248006 h 6858007"/>
              <a:gd name="connsiteX978" fmla="*/ 6067719 w 7525108"/>
              <a:gd name="connsiteY978" fmla="*/ 5230526 h 6858007"/>
              <a:gd name="connsiteX979" fmla="*/ 6039314 w 7525108"/>
              <a:gd name="connsiteY979" fmla="*/ 5204306 h 6858007"/>
              <a:gd name="connsiteX980" fmla="*/ 6024019 w 7525108"/>
              <a:gd name="connsiteY980" fmla="*/ 5171532 h 6858007"/>
              <a:gd name="connsiteX981" fmla="*/ 6017464 w 7525108"/>
              <a:gd name="connsiteY981" fmla="*/ 5134387 h 6858007"/>
              <a:gd name="connsiteX982" fmla="*/ 6024019 w 7525108"/>
              <a:gd name="connsiteY982" fmla="*/ 5095057 h 6858007"/>
              <a:gd name="connsiteX983" fmla="*/ 6039314 w 7525108"/>
              <a:gd name="connsiteY983" fmla="*/ 5062282 h 6858007"/>
              <a:gd name="connsiteX984" fmla="*/ 6067719 w 7525108"/>
              <a:gd name="connsiteY984" fmla="*/ 5038247 h 6858007"/>
              <a:gd name="connsiteX985" fmla="*/ 6098309 w 7525108"/>
              <a:gd name="connsiteY985" fmla="*/ 5018582 h 6858007"/>
              <a:gd name="connsiteX986" fmla="*/ 7455188 w 7525108"/>
              <a:gd name="connsiteY986" fmla="*/ 4972697 h 6858007"/>
              <a:gd name="connsiteX987" fmla="*/ 7490148 w 7525108"/>
              <a:gd name="connsiteY987" fmla="*/ 4979252 h 6858007"/>
              <a:gd name="connsiteX988" fmla="*/ 7525108 w 7525108"/>
              <a:gd name="connsiteY988" fmla="*/ 4992362 h 6858007"/>
              <a:gd name="connsiteX989" fmla="*/ 7525108 w 7525108"/>
              <a:gd name="connsiteY989" fmla="*/ 4994547 h 6858007"/>
              <a:gd name="connsiteX990" fmla="*/ 7525108 w 7525108"/>
              <a:gd name="connsiteY990" fmla="*/ 5234896 h 6858007"/>
              <a:gd name="connsiteX991" fmla="*/ 7490148 w 7525108"/>
              <a:gd name="connsiteY991" fmla="*/ 5248006 h 6858007"/>
              <a:gd name="connsiteX992" fmla="*/ 7455188 w 7525108"/>
              <a:gd name="connsiteY992" fmla="*/ 5252376 h 6858007"/>
              <a:gd name="connsiteX993" fmla="*/ 7418044 w 7525108"/>
              <a:gd name="connsiteY993" fmla="*/ 5248006 h 6858007"/>
              <a:gd name="connsiteX994" fmla="*/ 7383084 w 7525108"/>
              <a:gd name="connsiteY994" fmla="*/ 5234896 h 6858007"/>
              <a:gd name="connsiteX995" fmla="*/ 7356864 w 7525108"/>
              <a:gd name="connsiteY995" fmla="*/ 5210861 h 6858007"/>
              <a:gd name="connsiteX996" fmla="*/ 7332829 w 7525108"/>
              <a:gd name="connsiteY996" fmla="*/ 5184641 h 6858007"/>
              <a:gd name="connsiteX997" fmla="*/ 7319719 w 7525108"/>
              <a:gd name="connsiteY997" fmla="*/ 5149682 h 6858007"/>
              <a:gd name="connsiteX998" fmla="*/ 7315349 w 7525108"/>
              <a:gd name="connsiteY998" fmla="*/ 5112537 h 6858007"/>
              <a:gd name="connsiteX999" fmla="*/ 7319719 w 7525108"/>
              <a:gd name="connsiteY999" fmla="*/ 5075392 h 6858007"/>
              <a:gd name="connsiteX1000" fmla="*/ 7332829 w 7525108"/>
              <a:gd name="connsiteY1000" fmla="*/ 5042617 h 6858007"/>
              <a:gd name="connsiteX1001" fmla="*/ 7356864 w 7525108"/>
              <a:gd name="connsiteY1001" fmla="*/ 5014212 h 6858007"/>
              <a:gd name="connsiteX1002" fmla="*/ 7383084 w 7525108"/>
              <a:gd name="connsiteY1002" fmla="*/ 4992362 h 6858007"/>
              <a:gd name="connsiteX1003" fmla="*/ 7418044 w 7525108"/>
              <a:gd name="connsiteY1003" fmla="*/ 4979252 h 6858007"/>
              <a:gd name="connsiteX1004" fmla="*/ 5392557 w 7525108"/>
              <a:gd name="connsiteY1004" fmla="*/ 4939921 h 6858007"/>
              <a:gd name="connsiteX1005" fmla="*/ 5429701 w 7525108"/>
              <a:gd name="connsiteY1005" fmla="*/ 4944291 h 6858007"/>
              <a:gd name="connsiteX1006" fmla="*/ 5460291 w 7525108"/>
              <a:gd name="connsiteY1006" fmla="*/ 4959586 h 6858007"/>
              <a:gd name="connsiteX1007" fmla="*/ 5482141 w 7525108"/>
              <a:gd name="connsiteY1007" fmla="*/ 4985806 h 6858007"/>
              <a:gd name="connsiteX1008" fmla="*/ 5497436 w 7525108"/>
              <a:gd name="connsiteY1008" fmla="*/ 5014211 h 6858007"/>
              <a:gd name="connsiteX1009" fmla="*/ 5503991 w 7525108"/>
              <a:gd name="connsiteY1009" fmla="*/ 5049171 h 6858007"/>
              <a:gd name="connsiteX1010" fmla="*/ 5497436 w 7525108"/>
              <a:gd name="connsiteY1010" fmla="*/ 5084131 h 6858007"/>
              <a:gd name="connsiteX1011" fmla="*/ 5482141 w 7525108"/>
              <a:gd name="connsiteY1011" fmla="*/ 5112535 h 6858007"/>
              <a:gd name="connsiteX1012" fmla="*/ 5460291 w 7525108"/>
              <a:gd name="connsiteY1012" fmla="*/ 5138755 h 6858007"/>
              <a:gd name="connsiteX1013" fmla="*/ 5429701 w 7525108"/>
              <a:gd name="connsiteY1013" fmla="*/ 5154050 h 6858007"/>
              <a:gd name="connsiteX1014" fmla="*/ 5392557 w 7525108"/>
              <a:gd name="connsiteY1014" fmla="*/ 5158420 h 6858007"/>
              <a:gd name="connsiteX1015" fmla="*/ 5359782 w 7525108"/>
              <a:gd name="connsiteY1015" fmla="*/ 5154050 h 6858007"/>
              <a:gd name="connsiteX1016" fmla="*/ 5329192 w 7525108"/>
              <a:gd name="connsiteY1016" fmla="*/ 5138755 h 6858007"/>
              <a:gd name="connsiteX1017" fmla="*/ 5307342 w 7525108"/>
              <a:gd name="connsiteY1017" fmla="*/ 5112535 h 6858007"/>
              <a:gd name="connsiteX1018" fmla="*/ 5289862 w 7525108"/>
              <a:gd name="connsiteY1018" fmla="*/ 5084131 h 6858007"/>
              <a:gd name="connsiteX1019" fmla="*/ 5285492 w 7525108"/>
              <a:gd name="connsiteY1019" fmla="*/ 5049171 h 6858007"/>
              <a:gd name="connsiteX1020" fmla="*/ 5289862 w 7525108"/>
              <a:gd name="connsiteY1020" fmla="*/ 5014211 h 6858007"/>
              <a:gd name="connsiteX1021" fmla="*/ 5307342 w 7525108"/>
              <a:gd name="connsiteY1021" fmla="*/ 4985806 h 6858007"/>
              <a:gd name="connsiteX1022" fmla="*/ 5329192 w 7525108"/>
              <a:gd name="connsiteY1022" fmla="*/ 4959586 h 6858007"/>
              <a:gd name="connsiteX1023" fmla="*/ 5359782 w 7525108"/>
              <a:gd name="connsiteY1023" fmla="*/ 4944291 h 6858007"/>
              <a:gd name="connsiteX1024" fmla="*/ 13110 w 7525108"/>
              <a:gd name="connsiteY1024" fmla="*/ 4939921 h 6858007"/>
              <a:gd name="connsiteX1025" fmla="*/ 17479 w 7525108"/>
              <a:gd name="connsiteY1025" fmla="*/ 4942106 h 6858007"/>
              <a:gd name="connsiteX1026" fmla="*/ 21851 w 7525108"/>
              <a:gd name="connsiteY1026" fmla="*/ 4944291 h 6858007"/>
              <a:gd name="connsiteX1027" fmla="*/ 24035 w 7525108"/>
              <a:gd name="connsiteY1027" fmla="*/ 4950846 h 6858007"/>
              <a:gd name="connsiteX1028" fmla="*/ 21851 w 7525108"/>
              <a:gd name="connsiteY1028" fmla="*/ 4955216 h 6858007"/>
              <a:gd name="connsiteX1029" fmla="*/ 17479 w 7525108"/>
              <a:gd name="connsiteY1029" fmla="*/ 4959586 h 6858007"/>
              <a:gd name="connsiteX1030" fmla="*/ 13110 w 7525108"/>
              <a:gd name="connsiteY1030" fmla="*/ 4961771 h 6858007"/>
              <a:gd name="connsiteX1031" fmla="*/ 4369 w 7525108"/>
              <a:gd name="connsiteY1031" fmla="*/ 4959586 h 6858007"/>
              <a:gd name="connsiteX1032" fmla="*/ 0 w 7525108"/>
              <a:gd name="connsiteY1032" fmla="*/ 4955216 h 6858007"/>
              <a:gd name="connsiteX1033" fmla="*/ 0 w 7525108"/>
              <a:gd name="connsiteY1033" fmla="*/ 4950846 h 6858007"/>
              <a:gd name="connsiteX1034" fmla="*/ 0 w 7525108"/>
              <a:gd name="connsiteY1034" fmla="*/ 4944291 h 6858007"/>
              <a:gd name="connsiteX1035" fmla="*/ 4369 w 7525108"/>
              <a:gd name="connsiteY1035" fmla="*/ 4942106 h 6858007"/>
              <a:gd name="connsiteX1036" fmla="*/ 930806 w 7525108"/>
              <a:gd name="connsiteY1036" fmla="*/ 4935551 h 6858007"/>
              <a:gd name="connsiteX1037" fmla="*/ 937361 w 7525108"/>
              <a:gd name="connsiteY1037" fmla="*/ 4937736 h 6858007"/>
              <a:gd name="connsiteX1038" fmla="*/ 941730 w 7525108"/>
              <a:gd name="connsiteY1038" fmla="*/ 4942106 h 6858007"/>
              <a:gd name="connsiteX1039" fmla="*/ 941730 w 7525108"/>
              <a:gd name="connsiteY1039" fmla="*/ 4946476 h 6858007"/>
              <a:gd name="connsiteX1040" fmla="*/ 941730 w 7525108"/>
              <a:gd name="connsiteY1040" fmla="*/ 4953031 h 6858007"/>
              <a:gd name="connsiteX1041" fmla="*/ 937361 w 7525108"/>
              <a:gd name="connsiteY1041" fmla="*/ 4957400 h 6858007"/>
              <a:gd name="connsiteX1042" fmla="*/ 930806 w 7525108"/>
              <a:gd name="connsiteY1042" fmla="*/ 4959585 h 6858007"/>
              <a:gd name="connsiteX1043" fmla="*/ 924251 w 7525108"/>
              <a:gd name="connsiteY1043" fmla="*/ 4957400 h 6858007"/>
              <a:gd name="connsiteX1044" fmla="*/ 922066 w 7525108"/>
              <a:gd name="connsiteY1044" fmla="*/ 4953031 h 6858007"/>
              <a:gd name="connsiteX1045" fmla="*/ 919880 w 7525108"/>
              <a:gd name="connsiteY1045" fmla="*/ 4946476 h 6858007"/>
              <a:gd name="connsiteX1046" fmla="*/ 922066 w 7525108"/>
              <a:gd name="connsiteY1046" fmla="*/ 4942106 h 6858007"/>
              <a:gd name="connsiteX1047" fmla="*/ 924251 w 7525108"/>
              <a:gd name="connsiteY1047" fmla="*/ 4937736 h 6858007"/>
              <a:gd name="connsiteX1048" fmla="*/ 6989786 w 7525108"/>
              <a:gd name="connsiteY1048" fmla="*/ 4915887 h 6858007"/>
              <a:gd name="connsiteX1049" fmla="*/ 7033486 w 7525108"/>
              <a:gd name="connsiteY1049" fmla="*/ 4922442 h 6858007"/>
              <a:gd name="connsiteX1050" fmla="*/ 7070631 w 7525108"/>
              <a:gd name="connsiteY1050" fmla="*/ 4942107 h 6858007"/>
              <a:gd name="connsiteX1051" fmla="*/ 7099036 w 7525108"/>
              <a:gd name="connsiteY1051" fmla="*/ 4970512 h 6858007"/>
              <a:gd name="connsiteX1052" fmla="*/ 7118701 w 7525108"/>
              <a:gd name="connsiteY1052" fmla="*/ 5009842 h 6858007"/>
              <a:gd name="connsiteX1053" fmla="*/ 7125256 w 7525108"/>
              <a:gd name="connsiteY1053" fmla="*/ 5051356 h 6858007"/>
              <a:gd name="connsiteX1054" fmla="*/ 7118701 w 7525108"/>
              <a:gd name="connsiteY1054" fmla="*/ 5095056 h 6858007"/>
              <a:gd name="connsiteX1055" fmla="*/ 7099036 w 7525108"/>
              <a:gd name="connsiteY1055" fmla="*/ 5132201 h 6858007"/>
              <a:gd name="connsiteX1056" fmla="*/ 7070631 w 7525108"/>
              <a:gd name="connsiteY1056" fmla="*/ 5160605 h 6858007"/>
              <a:gd name="connsiteX1057" fmla="*/ 7033486 w 7525108"/>
              <a:gd name="connsiteY1057" fmla="*/ 5182455 h 6858007"/>
              <a:gd name="connsiteX1058" fmla="*/ 6989786 w 7525108"/>
              <a:gd name="connsiteY1058" fmla="*/ 5189010 h 6858007"/>
              <a:gd name="connsiteX1059" fmla="*/ 6946086 w 7525108"/>
              <a:gd name="connsiteY1059" fmla="*/ 5182455 h 6858007"/>
              <a:gd name="connsiteX1060" fmla="*/ 6911126 w 7525108"/>
              <a:gd name="connsiteY1060" fmla="*/ 5160605 h 6858007"/>
              <a:gd name="connsiteX1061" fmla="*/ 6880536 w 7525108"/>
              <a:gd name="connsiteY1061" fmla="*/ 5132201 h 6858007"/>
              <a:gd name="connsiteX1062" fmla="*/ 6863056 w 7525108"/>
              <a:gd name="connsiteY1062" fmla="*/ 5095056 h 6858007"/>
              <a:gd name="connsiteX1063" fmla="*/ 6856501 w 7525108"/>
              <a:gd name="connsiteY1063" fmla="*/ 5051356 h 6858007"/>
              <a:gd name="connsiteX1064" fmla="*/ 6863056 w 7525108"/>
              <a:gd name="connsiteY1064" fmla="*/ 5009842 h 6858007"/>
              <a:gd name="connsiteX1065" fmla="*/ 6880536 w 7525108"/>
              <a:gd name="connsiteY1065" fmla="*/ 4970512 h 6858007"/>
              <a:gd name="connsiteX1066" fmla="*/ 6911126 w 7525108"/>
              <a:gd name="connsiteY1066" fmla="*/ 4942107 h 6858007"/>
              <a:gd name="connsiteX1067" fmla="*/ 6946086 w 7525108"/>
              <a:gd name="connsiteY1067" fmla="*/ 4922442 h 6858007"/>
              <a:gd name="connsiteX1068" fmla="*/ 1848501 w 7525108"/>
              <a:gd name="connsiteY1068" fmla="*/ 4913701 h 6858007"/>
              <a:gd name="connsiteX1069" fmla="*/ 1859426 w 7525108"/>
              <a:gd name="connsiteY1069" fmla="*/ 4913701 h 6858007"/>
              <a:gd name="connsiteX1070" fmla="*/ 1868166 w 7525108"/>
              <a:gd name="connsiteY1070" fmla="*/ 4913701 h 6858007"/>
              <a:gd name="connsiteX1071" fmla="*/ 1874721 w 7525108"/>
              <a:gd name="connsiteY1071" fmla="*/ 4918071 h 6858007"/>
              <a:gd name="connsiteX1072" fmla="*/ 1881276 w 7525108"/>
              <a:gd name="connsiteY1072" fmla="*/ 4924626 h 6858007"/>
              <a:gd name="connsiteX1073" fmla="*/ 1883461 w 7525108"/>
              <a:gd name="connsiteY1073" fmla="*/ 4933366 h 6858007"/>
              <a:gd name="connsiteX1074" fmla="*/ 1885646 w 7525108"/>
              <a:gd name="connsiteY1074" fmla="*/ 4942106 h 6858007"/>
              <a:gd name="connsiteX1075" fmla="*/ 1883461 w 7525108"/>
              <a:gd name="connsiteY1075" fmla="*/ 4950846 h 6858007"/>
              <a:gd name="connsiteX1076" fmla="*/ 1881276 w 7525108"/>
              <a:gd name="connsiteY1076" fmla="*/ 4957400 h 6858007"/>
              <a:gd name="connsiteX1077" fmla="*/ 1874721 w 7525108"/>
              <a:gd name="connsiteY1077" fmla="*/ 4963955 h 6858007"/>
              <a:gd name="connsiteX1078" fmla="*/ 1868166 w 7525108"/>
              <a:gd name="connsiteY1078" fmla="*/ 4966140 h 6858007"/>
              <a:gd name="connsiteX1079" fmla="*/ 1859426 w 7525108"/>
              <a:gd name="connsiteY1079" fmla="*/ 4968325 h 6858007"/>
              <a:gd name="connsiteX1080" fmla="*/ 1848501 w 7525108"/>
              <a:gd name="connsiteY1080" fmla="*/ 4966140 h 6858007"/>
              <a:gd name="connsiteX1081" fmla="*/ 1841946 w 7525108"/>
              <a:gd name="connsiteY1081" fmla="*/ 4963955 h 6858007"/>
              <a:gd name="connsiteX1082" fmla="*/ 1835391 w 7525108"/>
              <a:gd name="connsiteY1082" fmla="*/ 4957400 h 6858007"/>
              <a:gd name="connsiteX1083" fmla="*/ 1831021 w 7525108"/>
              <a:gd name="connsiteY1083" fmla="*/ 4950846 h 6858007"/>
              <a:gd name="connsiteX1084" fmla="*/ 1831021 w 7525108"/>
              <a:gd name="connsiteY1084" fmla="*/ 4942106 h 6858007"/>
              <a:gd name="connsiteX1085" fmla="*/ 1831021 w 7525108"/>
              <a:gd name="connsiteY1085" fmla="*/ 4933366 h 6858007"/>
              <a:gd name="connsiteX1086" fmla="*/ 1835391 w 7525108"/>
              <a:gd name="connsiteY1086" fmla="*/ 4924626 h 6858007"/>
              <a:gd name="connsiteX1087" fmla="*/ 1841946 w 7525108"/>
              <a:gd name="connsiteY1087" fmla="*/ 4918071 h 6858007"/>
              <a:gd name="connsiteX1088" fmla="*/ 2794602 w 7525108"/>
              <a:gd name="connsiteY1088" fmla="*/ 4887482 h 6858007"/>
              <a:gd name="connsiteX1089" fmla="*/ 2818637 w 7525108"/>
              <a:gd name="connsiteY1089" fmla="*/ 4891852 h 6858007"/>
              <a:gd name="connsiteX1090" fmla="*/ 2836117 w 7525108"/>
              <a:gd name="connsiteY1090" fmla="*/ 4909332 h 6858007"/>
              <a:gd name="connsiteX1091" fmla="*/ 2842672 w 7525108"/>
              <a:gd name="connsiteY1091" fmla="*/ 4933367 h 6858007"/>
              <a:gd name="connsiteX1092" fmla="*/ 2836117 w 7525108"/>
              <a:gd name="connsiteY1092" fmla="*/ 4957402 h 6858007"/>
              <a:gd name="connsiteX1093" fmla="*/ 2818637 w 7525108"/>
              <a:gd name="connsiteY1093" fmla="*/ 4972696 h 6858007"/>
              <a:gd name="connsiteX1094" fmla="*/ 2794602 w 7525108"/>
              <a:gd name="connsiteY1094" fmla="*/ 4981436 h 6858007"/>
              <a:gd name="connsiteX1095" fmla="*/ 2772752 w 7525108"/>
              <a:gd name="connsiteY1095" fmla="*/ 4972696 h 6858007"/>
              <a:gd name="connsiteX1096" fmla="*/ 2753087 w 7525108"/>
              <a:gd name="connsiteY1096" fmla="*/ 4957402 h 6858007"/>
              <a:gd name="connsiteX1097" fmla="*/ 2746532 w 7525108"/>
              <a:gd name="connsiteY1097" fmla="*/ 4933367 h 6858007"/>
              <a:gd name="connsiteX1098" fmla="*/ 2753087 w 7525108"/>
              <a:gd name="connsiteY1098" fmla="*/ 4909332 h 6858007"/>
              <a:gd name="connsiteX1099" fmla="*/ 2772752 w 7525108"/>
              <a:gd name="connsiteY1099" fmla="*/ 4891852 h 6858007"/>
              <a:gd name="connsiteX1100" fmla="*/ 3749443 w 7525108"/>
              <a:gd name="connsiteY1100" fmla="*/ 4848152 h 6858007"/>
              <a:gd name="connsiteX1101" fmla="*/ 3777847 w 7525108"/>
              <a:gd name="connsiteY1101" fmla="*/ 4854707 h 6858007"/>
              <a:gd name="connsiteX1102" fmla="*/ 3799697 w 7525108"/>
              <a:gd name="connsiteY1102" fmla="*/ 4867817 h 6858007"/>
              <a:gd name="connsiteX1103" fmla="*/ 3814992 w 7525108"/>
              <a:gd name="connsiteY1103" fmla="*/ 4891852 h 6858007"/>
              <a:gd name="connsiteX1104" fmla="*/ 3821547 w 7525108"/>
              <a:gd name="connsiteY1104" fmla="*/ 4918072 h 6858007"/>
              <a:gd name="connsiteX1105" fmla="*/ 3814992 w 7525108"/>
              <a:gd name="connsiteY1105" fmla="*/ 4946477 h 6858007"/>
              <a:gd name="connsiteX1106" fmla="*/ 3799697 w 7525108"/>
              <a:gd name="connsiteY1106" fmla="*/ 4966141 h 6858007"/>
              <a:gd name="connsiteX1107" fmla="*/ 3777847 w 7525108"/>
              <a:gd name="connsiteY1107" fmla="*/ 4983621 h 6858007"/>
              <a:gd name="connsiteX1108" fmla="*/ 3749443 w 7525108"/>
              <a:gd name="connsiteY1108" fmla="*/ 4987991 h 6858007"/>
              <a:gd name="connsiteX1109" fmla="*/ 3723223 w 7525108"/>
              <a:gd name="connsiteY1109" fmla="*/ 4983621 h 6858007"/>
              <a:gd name="connsiteX1110" fmla="*/ 3701373 w 7525108"/>
              <a:gd name="connsiteY1110" fmla="*/ 4966141 h 6858007"/>
              <a:gd name="connsiteX1111" fmla="*/ 3686078 w 7525108"/>
              <a:gd name="connsiteY1111" fmla="*/ 4946477 h 6858007"/>
              <a:gd name="connsiteX1112" fmla="*/ 3681708 w 7525108"/>
              <a:gd name="connsiteY1112" fmla="*/ 4918072 h 6858007"/>
              <a:gd name="connsiteX1113" fmla="*/ 3686078 w 7525108"/>
              <a:gd name="connsiteY1113" fmla="*/ 4891852 h 6858007"/>
              <a:gd name="connsiteX1114" fmla="*/ 3701373 w 7525108"/>
              <a:gd name="connsiteY1114" fmla="*/ 4867817 h 6858007"/>
              <a:gd name="connsiteX1115" fmla="*/ 3723223 w 7525108"/>
              <a:gd name="connsiteY1115" fmla="*/ 4854707 h 6858007"/>
              <a:gd name="connsiteX1116" fmla="*/ 4737060 w 7525108"/>
              <a:gd name="connsiteY1116" fmla="*/ 4795712 h 6858007"/>
              <a:gd name="connsiteX1117" fmla="*/ 4767650 w 7525108"/>
              <a:gd name="connsiteY1117" fmla="*/ 4800082 h 6858007"/>
              <a:gd name="connsiteX1118" fmla="*/ 4791685 w 7525108"/>
              <a:gd name="connsiteY1118" fmla="*/ 4813192 h 6858007"/>
              <a:gd name="connsiteX1119" fmla="*/ 4813535 w 7525108"/>
              <a:gd name="connsiteY1119" fmla="*/ 4835042 h 6858007"/>
              <a:gd name="connsiteX1120" fmla="*/ 4826645 w 7525108"/>
              <a:gd name="connsiteY1120" fmla="*/ 4859077 h 6858007"/>
              <a:gd name="connsiteX1121" fmla="*/ 4831015 w 7525108"/>
              <a:gd name="connsiteY1121" fmla="*/ 4889667 h 6858007"/>
              <a:gd name="connsiteX1122" fmla="*/ 4826645 w 7525108"/>
              <a:gd name="connsiteY1122" fmla="*/ 4918072 h 6858007"/>
              <a:gd name="connsiteX1123" fmla="*/ 4813535 w 7525108"/>
              <a:gd name="connsiteY1123" fmla="*/ 4946476 h 6858007"/>
              <a:gd name="connsiteX1124" fmla="*/ 4791685 w 7525108"/>
              <a:gd name="connsiteY1124" fmla="*/ 4966141 h 6858007"/>
              <a:gd name="connsiteX1125" fmla="*/ 4767650 w 7525108"/>
              <a:gd name="connsiteY1125" fmla="*/ 4979251 h 6858007"/>
              <a:gd name="connsiteX1126" fmla="*/ 4737060 w 7525108"/>
              <a:gd name="connsiteY1126" fmla="*/ 4985806 h 6858007"/>
              <a:gd name="connsiteX1127" fmla="*/ 4708655 w 7525108"/>
              <a:gd name="connsiteY1127" fmla="*/ 4979251 h 6858007"/>
              <a:gd name="connsiteX1128" fmla="*/ 4680250 w 7525108"/>
              <a:gd name="connsiteY1128" fmla="*/ 4966141 h 6858007"/>
              <a:gd name="connsiteX1129" fmla="*/ 4660585 w 7525108"/>
              <a:gd name="connsiteY1129" fmla="*/ 4946476 h 6858007"/>
              <a:gd name="connsiteX1130" fmla="*/ 4647475 w 7525108"/>
              <a:gd name="connsiteY1130" fmla="*/ 4918072 h 6858007"/>
              <a:gd name="connsiteX1131" fmla="*/ 4640920 w 7525108"/>
              <a:gd name="connsiteY1131" fmla="*/ 4889667 h 6858007"/>
              <a:gd name="connsiteX1132" fmla="*/ 4647475 w 7525108"/>
              <a:gd name="connsiteY1132" fmla="*/ 4859077 h 6858007"/>
              <a:gd name="connsiteX1133" fmla="*/ 4660585 w 7525108"/>
              <a:gd name="connsiteY1133" fmla="*/ 4835042 h 6858007"/>
              <a:gd name="connsiteX1134" fmla="*/ 4680250 w 7525108"/>
              <a:gd name="connsiteY1134" fmla="*/ 4813192 h 6858007"/>
              <a:gd name="connsiteX1135" fmla="*/ 4708655 w 7525108"/>
              <a:gd name="connsiteY1135" fmla="*/ 4800082 h 6858007"/>
              <a:gd name="connsiteX1136" fmla="*/ 6559342 w 7525108"/>
              <a:gd name="connsiteY1136" fmla="*/ 4732348 h 6858007"/>
              <a:gd name="connsiteX1137" fmla="*/ 6594302 w 7525108"/>
              <a:gd name="connsiteY1137" fmla="*/ 4736718 h 6858007"/>
              <a:gd name="connsiteX1138" fmla="*/ 6629262 w 7525108"/>
              <a:gd name="connsiteY1138" fmla="*/ 4749828 h 6858007"/>
              <a:gd name="connsiteX1139" fmla="*/ 6659852 w 7525108"/>
              <a:gd name="connsiteY1139" fmla="*/ 4771678 h 6858007"/>
              <a:gd name="connsiteX1140" fmla="*/ 6681702 w 7525108"/>
              <a:gd name="connsiteY1140" fmla="*/ 4800083 h 6858007"/>
              <a:gd name="connsiteX1141" fmla="*/ 6694812 w 7525108"/>
              <a:gd name="connsiteY1141" fmla="*/ 4835043 h 6858007"/>
              <a:gd name="connsiteX1142" fmla="*/ 6699182 w 7525108"/>
              <a:gd name="connsiteY1142" fmla="*/ 4872187 h 6858007"/>
              <a:gd name="connsiteX1143" fmla="*/ 6694812 w 7525108"/>
              <a:gd name="connsiteY1143" fmla="*/ 4911517 h 6858007"/>
              <a:gd name="connsiteX1144" fmla="*/ 6681702 w 7525108"/>
              <a:gd name="connsiteY1144" fmla="*/ 4944292 h 6858007"/>
              <a:gd name="connsiteX1145" fmla="*/ 6659852 w 7525108"/>
              <a:gd name="connsiteY1145" fmla="*/ 4972697 h 6858007"/>
              <a:gd name="connsiteX1146" fmla="*/ 6629262 w 7525108"/>
              <a:gd name="connsiteY1146" fmla="*/ 4996731 h 6858007"/>
              <a:gd name="connsiteX1147" fmla="*/ 6594302 w 7525108"/>
              <a:gd name="connsiteY1147" fmla="*/ 5009841 h 6858007"/>
              <a:gd name="connsiteX1148" fmla="*/ 6559342 w 7525108"/>
              <a:gd name="connsiteY1148" fmla="*/ 5014211 h 6858007"/>
              <a:gd name="connsiteX1149" fmla="*/ 6520013 w 7525108"/>
              <a:gd name="connsiteY1149" fmla="*/ 5009841 h 6858007"/>
              <a:gd name="connsiteX1150" fmla="*/ 6485053 w 7525108"/>
              <a:gd name="connsiteY1150" fmla="*/ 4996731 h 6858007"/>
              <a:gd name="connsiteX1151" fmla="*/ 6458833 w 7525108"/>
              <a:gd name="connsiteY1151" fmla="*/ 4972697 h 6858007"/>
              <a:gd name="connsiteX1152" fmla="*/ 6434798 w 7525108"/>
              <a:gd name="connsiteY1152" fmla="*/ 4944292 h 6858007"/>
              <a:gd name="connsiteX1153" fmla="*/ 6421688 w 7525108"/>
              <a:gd name="connsiteY1153" fmla="*/ 4911517 h 6858007"/>
              <a:gd name="connsiteX1154" fmla="*/ 6415133 w 7525108"/>
              <a:gd name="connsiteY1154" fmla="*/ 4872187 h 6858007"/>
              <a:gd name="connsiteX1155" fmla="*/ 6421688 w 7525108"/>
              <a:gd name="connsiteY1155" fmla="*/ 4835043 h 6858007"/>
              <a:gd name="connsiteX1156" fmla="*/ 6434798 w 7525108"/>
              <a:gd name="connsiteY1156" fmla="*/ 4800083 h 6858007"/>
              <a:gd name="connsiteX1157" fmla="*/ 6458833 w 7525108"/>
              <a:gd name="connsiteY1157" fmla="*/ 4771678 h 6858007"/>
              <a:gd name="connsiteX1158" fmla="*/ 6485053 w 7525108"/>
              <a:gd name="connsiteY1158" fmla="*/ 4749828 h 6858007"/>
              <a:gd name="connsiteX1159" fmla="*/ 6520013 w 7525108"/>
              <a:gd name="connsiteY1159" fmla="*/ 4736718 h 6858007"/>
              <a:gd name="connsiteX1160" fmla="*/ 415148 w 7525108"/>
              <a:gd name="connsiteY1160" fmla="*/ 4708312 h 6858007"/>
              <a:gd name="connsiteX1161" fmla="*/ 421703 w 7525108"/>
              <a:gd name="connsiteY1161" fmla="*/ 4708312 h 6858007"/>
              <a:gd name="connsiteX1162" fmla="*/ 426072 w 7525108"/>
              <a:gd name="connsiteY1162" fmla="*/ 4708312 h 6858007"/>
              <a:gd name="connsiteX1163" fmla="*/ 430443 w 7525108"/>
              <a:gd name="connsiteY1163" fmla="*/ 4712682 h 6858007"/>
              <a:gd name="connsiteX1164" fmla="*/ 432627 w 7525108"/>
              <a:gd name="connsiteY1164" fmla="*/ 4719237 h 6858007"/>
              <a:gd name="connsiteX1165" fmla="*/ 430443 w 7525108"/>
              <a:gd name="connsiteY1165" fmla="*/ 4723607 h 6858007"/>
              <a:gd name="connsiteX1166" fmla="*/ 426072 w 7525108"/>
              <a:gd name="connsiteY1166" fmla="*/ 4730161 h 6858007"/>
              <a:gd name="connsiteX1167" fmla="*/ 421703 w 7525108"/>
              <a:gd name="connsiteY1167" fmla="*/ 4732346 h 6858007"/>
              <a:gd name="connsiteX1168" fmla="*/ 415148 w 7525108"/>
              <a:gd name="connsiteY1168" fmla="*/ 4730161 h 6858007"/>
              <a:gd name="connsiteX1169" fmla="*/ 412962 w 7525108"/>
              <a:gd name="connsiteY1169" fmla="*/ 4723607 h 6858007"/>
              <a:gd name="connsiteX1170" fmla="*/ 410777 w 7525108"/>
              <a:gd name="connsiteY1170" fmla="*/ 4719237 h 6858007"/>
              <a:gd name="connsiteX1171" fmla="*/ 412962 w 7525108"/>
              <a:gd name="connsiteY1171" fmla="*/ 4712682 h 6858007"/>
              <a:gd name="connsiteX1172" fmla="*/ 1332845 w 7525108"/>
              <a:gd name="connsiteY1172" fmla="*/ 4703942 h 6858007"/>
              <a:gd name="connsiteX1173" fmla="*/ 1337215 w 7525108"/>
              <a:gd name="connsiteY1173" fmla="*/ 4703942 h 6858007"/>
              <a:gd name="connsiteX1174" fmla="*/ 1341586 w 7525108"/>
              <a:gd name="connsiteY1174" fmla="*/ 4703942 h 6858007"/>
              <a:gd name="connsiteX1175" fmla="*/ 1345955 w 7525108"/>
              <a:gd name="connsiteY1175" fmla="*/ 4708312 h 6858007"/>
              <a:gd name="connsiteX1176" fmla="*/ 1348141 w 7525108"/>
              <a:gd name="connsiteY1176" fmla="*/ 4710497 h 6858007"/>
              <a:gd name="connsiteX1177" fmla="*/ 1348141 w 7525108"/>
              <a:gd name="connsiteY1177" fmla="*/ 4717052 h 6858007"/>
              <a:gd name="connsiteX1178" fmla="*/ 1348141 w 7525108"/>
              <a:gd name="connsiteY1178" fmla="*/ 4721422 h 6858007"/>
              <a:gd name="connsiteX1179" fmla="*/ 1345955 w 7525108"/>
              <a:gd name="connsiteY1179" fmla="*/ 4725792 h 6858007"/>
              <a:gd name="connsiteX1180" fmla="*/ 1341586 w 7525108"/>
              <a:gd name="connsiteY1180" fmla="*/ 4730162 h 6858007"/>
              <a:gd name="connsiteX1181" fmla="*/ 1337215 w 7525108"/>
              <a:gd name="connsiteY1181" fmla="*/ 4730162 h 6858007"/>
              <a:gd name="connsiteX1182" fmla="*/ 1332845 w 7525108"/>
              <a:gd name="connsiteY1182" fmla="*/ 4730162 h 6858007"/>
              <a:gd name="connsiteX1183" fmla="*/ 1328474 w 7525108"/>
              <a:gd name="connsiteY1183" fmla="*/ 4725792 h 6858007"/>
              <a:gd name="connsiteX1184" fmla="*/ 1324104 w 7525108"/>
              <a:gd name="connsiteY1184" fmla="*/ 4721422 h 6858007"/>
              <a:gd name="connsiteX1185" fmla="*/ 1324104 w 7525108"/>
              <a:gd name="connsiteY1185" fmla="*/ 4717052 h 6858007"/>
              <a:gd name="connsiteX1186" fmla="*/ 1324104 w 7525108"/>
              <a:gd name="connsiteY1186" fmla="*/ 4710497 h 6858007"/>
              <a:gd name="connsiteX1187" fmla="*/ 1328474 w 7525108"/>
              <a:gd name="connsiteY1187" fmla="*/ 4708312 h 6858007"/>
              <a:gd name="connsiteX1188" fmla="*/ 5788040 w 7525108"/>
              <a:gd name="connsiteY1188" fmla="*/ 4699572 h 6858007"/>
              <a:gd name="connsiteX1189" fmla="*/ 5827369 w 7525108"/>
              <a:gd name="connsiteY1189" fmla="*/ 4706127 h 6858007"/>
              <a:gd name="connsiteX1190" fmla="*/ 5860144 w 7525108"/>
              <a:gd name="connsiteY1190" fmla="*/ 4721422 h 6858007"/>
              <a:gd name="connsiteX1191" fmla="*/ 5886364 w 7525108"/>
              <a:gd name="connsiteY1191" fmla="*/ 4749827 h 6858007"/>
              <a:gd name="connsiteX1192" fmla="*/ 5903844 w 7525108"/>
              <a:gd name="connsiteY1192" fmla="*/ 4782602 h 6858007"/>
              <a:gd name="connsiteX1193" fmla="*/ 5910399 w 7525108"/>
              <a:gd name="connsiteY1193" fmla="*/ 4819747 h 6858007"/>
              <a:gd name="connsiteX1194" fmla="*/ 5903844 w 7525108"/>
              <a:gd name="connsiteY1194" fmla="*/ 4856892 h 6858007"/>
              <a:gd name="connsiteX1195" fmla="*/ 5886364 w 7525108"/>
              <a:gd name="connsiteY1195" fmla="*/ 4891851 h 6858007"/>
              <a:gd name="connsiteX1196" fmla="*/ 5860144 w 7525108"/>
              <a:gd name="connsiteY1196" fmla="*/ 4915886 h 6858007"/>
              <a:gd name="connsiteX1197" fmla="*/ 5827369 w 7525108"/>
              <a:gd name="connsiteY1197" fmla="*/ 4935551 h 6858007"/>
              <a:gd name="connsiteX1198" fmla="*/ 5788040 w 7525108"/>
              <a:gd name="connsiteY1198" fmla="*/ 4939921 h 6858007"/>
              <a:gd name="connsiteX1199" fmla="*/ 5750895 w 7525108"/>
              <a:gd name="connsiteY1199" fmla="*/ 4935551 h 6858007"/>
              <a:gd name="connsiteX1200" fmla="*/ 5718120 w 7525108"/>
              <a:gd name="connsiteY1200" fmla="*/ 4915886 h 6858007"/>
              <a:gd name="connsiteX1201" fmla="*/ 5691900 w 7525108"/>
              <a:gd name="connsiteY1201" fmla="*/ 4891851 h 6858007"/>
              <a:gd name="connsiteX1202" fmla="*/ 5674420 w 7525108"/>
              <a:gd name="connsiteY1202" fmla="*/ 4856892 h 6858007"/>
              <a:gd name="connsiteX1203" fmla="*/ 5670050 w 7525108"/>
              <a:gd name="connsiteY1203" fmla="*/ 4819747 h 6858007"/>
              <a:gd name="connsiteX1204" fmla="*/ 5674420 w 7525108"/>
              <a:gd name="connsiteY1204" fmla="*/ 4782602 h 6858007"/>
              <a:gd name="connsiteX1205" fmla="*/ 5691900 w 7525108"/>
              <a:gd name="connsiteY1205" fmla="*/ 4749827 h 6858007"/>
              <a:gd name="connsiteX1206" fmla="*/ 5718120 w 7525108"/>
              <a:gd name="connsiteY1206" fmla="*/ 4721422 h 6858007"/>
              <a:gd name="connsiteX1207" fmla="*/ 5750895 w 7525108"/>
              <a:gd name="connsiteY1207" fmla="*/ 4706127 h 6858007"/>
              <a:gd name="connsiteX1208" fmla="*/ 2259279 w 7525108"/>
              <a:gd name="connsiteY1208" fmla="*/ 4675538 h 6858007"/>
              <a:gd name="connsiteX1209" fmla="*/ 2276759 w 7525108"/>
              <a:gd name="connsiteY1209" fmla="*/ 4682093 h 6858007"/>
              <a:gd name="connsiteX1210" fmla="*/ 2289869 w 7525108"/>
              <a:gd name="connsiteY1210" fmla="*/ 4695203 h 6858007"/>
              <a:gd name="connsiteX1211" fmla="*/ 2294239 w 7525108"/>
              <a:gd name="connsiteY1211" fmla="*/ 4712683 h 6858007"/>
              <a:gd name="connsiteX1212" fmla="*/ 2289869 w 7525108"/>
              <a:gd name="connsiteY1212" fmla="*/ 4732348 h 6858007"/>
              <a:gd name="connsiteX1213" fmla="*/ 2276759 w 7525108"/>
              <a:gd name="connsiteY1213" fmla="*/ 4745458 h 6858007"/>
              <a:gd name="connsiteX1214" fmla="*/ 2259279 w 7525108"/>
              <a:gd name="connsiteY1214" fmla="*/ 4749828 h 6858007"/>
              <a:gd name="connsiteX1215" fmla="*/ 2239614 w 7525108"/>
              <a:gd name="connsiteY1215" fmla="*/ 4745458 h 6858007"/>
              <a:gd name="connsiteX1216" fmla="*/ 2228689 w 7525108"/>
              <a:gd name="connsiteY1216" fmla="*/ 4732348 h 6858007"/>
              <a:gd name="connsiteX1217" fmla="*/ 2222134 w 7525108"/>
              <a:gd name="connsiteY1217" fmla="*/ 4712683 h 6858007"/>
              <a:gd name="connsiteX1218" fmla="*/ 2228689 w 7525108"/>
              <a:gd name="connsiteY1218" fmla="*/ 4695203 h 6858007"/>
              <a:gd name="connsiteX1219" fmla="*/ 2239614 w 7525108"/>
              <a:gd name="connsiteY1219" fmla="*/ 4682093 h 6858007"/>
              <a:gd name="connsiteX1220" fmla="*/ 3192271 w 7525108"/>
              <a:gd name="connsiteY1220" fmla="*/ 4647133 h 6858007"/>
              <a:gd name="connsiteX1221" fmla="*/ 3214121 w 7525108"/>
              <a:gd name="connsiteY1221" fmla="*/ 4651503 h 6858007"/>
              <a:gd name="connsiteX1222" fmla="*/ 3233786 w 7525108"/>
              <a:gd name="connsiteY1222" fmla="*/ 4664613 h 6858007"/>
              <a:gd name="connsiteX1223" fmla="*/ 3244711 w 7525108"/>
              <a:gd name="connsiteY1223" fmla="*/ 4684278 h 6858007"/>
              <a:gd name="connsiteX1224" fmla="*/ 3249081 w 7525108"/>
              <a:gd name="connsiteY1224" fmla="*/ 4706128 h 6858007"/>
              <a:gd name="connsiteX1225" fmla="*/ 3244711 w 7525108"/>
              <a:gd name="connsiteY1225" fmla="*/ 4730163 h 6858007"/>
              <a:gd name="connsiteX1226" fmla="*/ 3233786 w 7525108"/>
              <a:gd name="connsiteY1226" fmla="*/ 4747642 h 6858007"/>
              <a:gd name="connsiteX1227" fmla="*/ 3214121 w 7525108"/>
              <a:gd name="connsiteY1227" fmla="*/ 4758567 h 6858007"/>
              <a:gd name="connsiteX1228" fmla="*/ 3192271 w 7525108"/>
              <a:gd name="connsiteY1228" fmla="*/ 4762937 h 6858007"/>
              <a:gd name="connsiteX1229" fmla="*/ 3170421 w 7525108"/>
              <a:gd name="connsiteY1229" fmla="*/ 4758567 h 6858007"/>
              <a:gd name="connsiteX1230" fmla="*/ 3148571 w 7525108"/>
              <a:gd name="connsiteY1230" fmla="*/ 4747642 h 6858007"/>
              <a:gd name="connsiteX1231" fmla="*/ 3137646 w 7525108"/>
              <a:gd name="connsiteY1231" fmla="*/ 4730163 h 6858007"/>
              <a:gd name="connsiteX1232" fmla="*/ 3133276 w 7525108"/>
              <a:gd name="connsiteY1232" fmla="*/ 4706128 h 6858007"/>
              <a:gd name="connsiteX1233" fmla="*/ 3137646 w 7525108"/>
              <a:gd name="connsiteY1233" fmla="*/ 4684278 h 6858007"/>
              <a:gd name="connsiteX1234" fmla="*/ 3148571 w 7525108"/>
              <a:gd name="connsiteY1234" fmla="*/ 4664613 h 6858007"/>
              <a:gd name="connsiteX1235" fmla="*/ 3170421 w 7525108"/>
              <a:gd name="connsiteY1235" fmla="*/ 4651503 h 6858007"/>
              <a:gd name="connsiteX1236" fmla="*/ 4140557 w 7525108"/>
              <a:gd name="connsiteY1236" fmla="*/ 4609988 h 6858007"/>
              <a:gd name="connsiteX1237" fmla="*/ 4173332 w 7525108"/>
              <a:gd name="connsiteY1237" fmla="*/ 4616543 h 6858007"/>
              <a:gd name="connsiteX1238" fmla="*/ 4199552 w 7525108"/>
              <a:gd name="connsiteY1238" fmla="*/ 4636208 h 6858007"/>
              <a:gd name="connsiteX1239" fmla="*/ 4217032 w 7525108"/>
              <a:gd name="connsiteY1239" fmla="*/ 4660243 h 6858007"/>
              <a:gd name="connsiteX1240" fmla="*/ 4223587 w 7525108"/>
              <a:gd name="connsiteY1240" fmla="*/ 4693018 h 6858007"/>
              <a:gd name="connsiteX1241" fmla="*/ 4217032 w 7525108"/>
              <a:gd name="connsiteY1241" fmla="*/ 4723608 h 6858007"/>
              <a:gd name="connsiteX1242" fmla="*/ 4199552 w 7525108"/>
              <a:gd name="connsiteY1242" fmla="*/ 4749827 h 6858007"/>
              <a:gd name="connsiteX1243" fmla="*/ 4173332 w 7525108"/>
              <a:gd name="connsiteY1243" fmla="*/ 4767307 h 6858007"/>
              <a:gd name="connsiteX1244" fmla="*/ 4140557 w 7525108"/>
              <a:gd name="connsiteY1244" fmla="*/ 4773862 h 6858007"/>
              <a:gd name="connsiteX1245" fmla="*/ 4109967 w 7525108"/>
              <a:gd name="connsiteY1245" fmla="*/ 4767307 h 6858007"/>
              <a:gd name="connsiteX1246" fmla="*/ 4083747 w 7525108"/>
              <a:gd name="connsiteY1246" fmla="*/ 4749827 h 6858007"/>
              <a:gd name="connsiteX1247" fmla="*/ 4066267 w 7525108"/>
              <a:gd name="connsiteY1247" fmla="*/ 4723608 h 6858007"/>
              <a:gd name="connsiteX1248" fmla="*/ 4059712 w 7525108"/>
              <a:gd name="connsiteY1248" fmla="*/ 4693018 h 6858007"/>
              <a:gd name="connsiteX1249" fmla="*/ 4066267 w 7525108"/>
              <a:gd name="connsiteY1249" fmla="*/ 4660243 h 6858007"/>
              <a:gd name="connsiteX1250" fmla="*/ 4083747 w 7525108"/>
              <a:gd name="connsiteY1250" fmla="*/ 4636208 h 6858007"/>
              <a:gd name="connsiteX1251" fmla="*/ 4109967 w 7525108"/>
              <a:gd name="connsiteY1251" fmla="*/ 4616543 h 6858007"/>
              <a:gd name="connsiteX1252" fmla="*/ 5125988 w 7525108"/>
              <a:gd name="connsiteY1252" fmla="*/ 4557549 h 6858007"/>
              <a:gd name="connsiteX1253" fmla="*/ 5160947 w 7525108"/>
              <a:gd name="connsiteY1253" fmla="*/ 4561919 h 6858007"/>
              <a:gd name="connsiteX1254" fmla="*/ 5189352 w 7525108"/>
              <a:gd name="connsiteY1254" fmla="*/ 4579399 h 6858007"/>
              <a:gd name="connsiteX1255" fmla="*/ 5213387 w 7525108"/>
              <a:gd name="connsiteY1255" fmla="*/ 4601249 h 6858007"/>
              <a:gd name="connsiteX1256" fmla="*/ 5228682 w 7525108"/>
              <a:gd name="connsiteY1256" fmla="*/ 4631839 h 6858007"/>
              <a:gd name="connsiteX1257" fmla="*/ 5233052 w 7525108"/>
              <a:gd name="connsiteY1257" fmla="*/ 4664614 h 6858007"/>
              <a:gd name="connsiteX1258" fmla="*/ 5228682 w 7525108"/>
              <a:gd name="connsiteY1258" fmla="*/ 4699574 h 6858007"/>
              <a:gd name="connsiteX1259" fmla="*/ 5213387 w 7525108"/>
              <a:gd name="connsiteY1259" fmla="*/ 4730163 h 6858007"/>
              <a:gd name="connsiteX1260" fmla="*/ 5189352 w 7525108"/>
              <a:gd name="connsiteY1260" fmla="*/ 4752013 h 6858007"/>
              <a:gd name="connsiteX1261" fmla="*/ 5160947 w 7525108"/>
              <a:gd name="connsiteY1261" fmla="*/ 4767308 h 6858007"/>
              <a:gd name="connsiteX1262" fmla="*/ 5125988 w 7525108"/>
              <a:gd name="connsiteY1262" fmla="*/ 4771678 h 6858007"/>
              <a:gd name="connsiteX1263" fmla="*/ 5091028 w 7525108"/>
              <a:gd name="connsiteY1263" fmla="*/ 4767308 h 6858007"/>
              <a:gd name="connsiteX1264" fmla="*/ 5062623 w 7525108"/>
              <a:gd name="connsiteY1264" fmla="*/ 4752013 h 6858007"/>
              <a:gd name="connsiteX1265" fmla="*/ 5038588 w 7525108"/>
              <a:gd name="connsiteY1265" fmla="*/ 4730163 h 6858007"/>
              <a:gd name="connsiteX1266" fmla="*/ 5023293 w 7525108"/>
              <a:gd name="connsiteY1266" fmla="*/ 4699574 h 6858007"/>
              <a:gd name="connsiteX1267" fmla="*/ 5018923 w 7525108"/>
              <a:gd name="connsiteY1267" fmla="*/ 4664614 h 6858007"/>
              <a:gd name="connsiteX1268" fmla="*/ 5023293 w 7525108"/>
              <a:gd name="connsiteY1268" fmla="*/ 4631839 h 6858007"/>
              <a:gd name="connsiteX1269" fmla="*/ 5038588 w 7525108"/>
              <a:gd name="connsiteY1269" fmla="*/ 4601249 h 6858007"/>
              <a:gd name="connsiteX1270" fmla="*/ 5062623 w 7525108"/>
              <a:gd name="connsiteY1270" fmla="*/ 4579399 h 6858007"/>
              <a:gd name="connsiteX1271" fmla="*/ 5091028 w 7525108"/>
              <a:gd name="connsiteY1271" fmla="*/ 4561919 h 6858007"/>
              <a:gd name="connsiteX1272" fmla="*/ 7455188 w 7525108"/>
              <a:gd name="connsiteY1272" fmla="*/ 4509479 h 6858007"/>
              <a:gd name="connsiteX1273" fmla="*/ 7494518 w 7525108"/>
              <a:gd name="connsiteY1273" fmla="*/ 4513849 h 6858007"/>
              <a:gd name="connsiteX1274" fmla="*/ 7525108 w 7525108"/>
              <a:gd name="connsiteY1274" fmla="*/ 4529144 h 6858007"/>
              <a:gd name="connsiteX1275" fmla="*/ 7525108 w 7525108"/>
              <a:gd name="connsiteY1275" fmla="*/ 4802268 h 6858007"/>
              <a:gd name="connsiteX1276" fmla="*/ 7494518 w 7525108"/>
              <a:gd name="connsiteY1276" fmla="*/ 4815378 h 6858007"/>
              <a:gd name="connsiteX1277" fmla="*/ 7455188 w 7525108"/>
              <a:gd name="connsiteY1277" fmla="*/ 4819748 h 6858007"/>
              <a:gd name="connsiteX1278" fmla="*/ 7413673 w 7525108"/>
              <a:gd name="connsiteY1278" fmla="*/ 4815378 h 6858007"/>
              <a:gd name="connsiteX1279" fmla="*/ 7376529 w 7525108"/>
              <a:gd name="connsiteY1279" fmla="*/ 4800083 h 6858007"/>
              <a:gd name="connsiteX1280" fmla="*/ 7343754 w 7525108"/>
              <a:gd name="connsiteY1280" fmla="*/ 4773863 h 6858007"/>
              <a:gd name="connsiteX1281" fmla="*/ 7319719 w 7525108"/>
              <a:gd name="connsiteY1281" fmla="*/ 4743273 h 6858007"/>
              <a:gd name="connsiteX1282" fmla="*/ 7304424 w 7525108"/>
              <a:gd name="connsiteY1282" fmla="*/ 4706129 h 6858007"/>
              <a:gd name="connsiteX1283" fmla="*/ 7297869 w 7525108"/>
              <a:gd name="connsiteY1283" fmla="*/ 4664614 h 6858007"/>
              <a:gd name="connsiteX1284" fmla="*/ 7304424 w 7525108"/>
              <a:gd name="connsiteY1284" fmla="*/ 4623099 h 6858007"/>
              <a:gd name="connsiteX1285" fmla="*/ 7319719 w 7525108"/>
              <a:gd name="connsiteY1285" fmla="*/ 4588139 h 6858007"/>
              <a:gd name="connsiteX1286" fmla="*/ 7343754 w 7525108"/>
              <a:gd name="connsiteY1286" fmla="*/ 4555364 h 6858007"/>
              <a:gd name="connsiteX1287" fmla="*/ 7376529 w 7525108"/>
              <a:gd name="connsiteY1287" fmla="*/ 4531329 h 6858007"/>
              <a:gd name="connsiteX1288" fmla="*/ 7413673 w 7525108"/>
              <a:gd name="connsiteY1288" fmla="*/ 4513849 h 6858007"/>
              <a:gd name="connsiteX1289" fmla="*/ 832482 w 7525108"/>
              <a:gd name="connsiteY1289" fmla="*/ 4474519 h 6858007"/>
              <a:gd name="connsiteX1290" fmla="*/ 839036 w 7525108"/>
              <a:gd name="connsiteY1290" fmla="*/ 4478889 h 6858007"/>
              <a:gd name="connsiteX1291" fmla="*/ 843406 w 7525108"/>
              <a:gd name="connsiteY1291" fmla="*/ 4483259 h 6858007"/>
              <a:gd name="connsiteX1292" fmla="*/ 843406 w 7525108"/>
              <a:gd name="connsiteY1292" fmla="*/ 4487629 h 6858007"/>
              <a:gd name="connsiteX1293" fmla="*/ 843406 w 7525108"/>
              <a:gd name="connsiteY1293" fmla="*/ 4494183 h 6858007"/>
              <a:gd name="connsiteX1294" fmla="*/ 839036 w 7525108"/>
              <a:gd name="connsiteY1294" fmla="*/ 4498553 h 6858007"/>
              <a:gd name="connsiteX1295" fmla="*/ 832482 w 7525108"/>
              <a:gd name="connsiteY1295" fmla="*/ 4498553 h 6858007"/>
              <a:gd name="connsiteX1296" fmla="*/ 828110 w 7525108"/>
              <a:gd name="connsiteY1296" fmla="*/ 4498553 h 6858007"/>
              <a:gd name="connsiteX1297" fmla="*/ 823740 w 7525108"/>
              <a:gd name="connsiteY1297" fmla="*/ 4494183 h 6858007"/>
              <a:gd name="connsiteX1298" fmla="*/ 823740 w 7525108"/>
              <a:gd name="connsiteY1298" fmla="*/ 4487629 h 6858007"/>
              <a:gd name="connsiteX1299" fmla="*/ 823740 w 7525108"/>
              <a:gd name="connsiteY1299" fmla="*/ 4483259 h 6858007"/>
              <a:gd name="connsiteX1300" fmla="*/ 828110 w 7525108"/>
              <a:gd name="connsiteY1300" fmla="*/ 4478889 h 6858007"/>
              <a:gd name="connsiteX1301" fmla="*/ 1745806 w 7525108"/>
              <a:gd name="connsiteY1301" fmla="*/ 4463593 h 6858007"/>
              <a:gd name="connsiteX1302" fmla="*/ 1752361 w 7525108"/>
              <a:gd name="connsiteY1302" fmla="*/ 4465778 h 6858007"/>
              <a:gd name="connsiteX1303" fmla="*/ 1761101 w 7525108"/>
              <a:gd name="connsiteY1303" fmla="*/ 4470148 h 6858007"/>
              <a:gd name="connsiteX1304" fmla="*/ 1765471 w 7525108"/>
              <a:gd name="connsiteY1304" fmla="*/ 4478888 h 6858007"/>
              <a:gd name="connsiteX1305" fmla="*/ 1767656 w 7525108"/>
              <a:gd name="connsiteY1305" fmla="*/ 4487628 h 6858007"/>
              <a:gd name="connsiteX1306" fmla="*/ 1765471 w 7525108"/>
              <a:gd name="connsiteY1306" fmla="*/ 4494183 h 6858007"/>
              <a:gd name="connsiteX1307" fmla="*/ 1761101 w 7525108"/>
              <a:gd name="connsiteY1307" fmla="*/ 4500738 h 6858007"/>
              <a:gd name="connsiteX1308" fmla="*/ 1752361 w 7525108"/>
              <a:gd name="connsiteY1308" fmla="*/ 4505108 h 6858007"/>
              <a:gd name="connsiteX1309" fmla="*/ 1745806 w 7525108"/>
              <a:gd name="connsiteY1309" fmla="*/ 4507293 h 6858007"/>
              <a:gd name="connsiteX1310" fmla="*/ 1737066 w 7525108"/>
              <a:gd name="connsiteY1310" fmla="*/ 4505108 h 6858007"/>
              <a:gd name="connsiteX1311" fmla="*/ 1730511 w 7525108"/>
              <a:gd name="connsiteY1311" fmla="*/ 4500738 h 6858007"/>
              <a:gd name="connsiteX1312" fmla="*/ 1726141 w 7525108"/>
              <a:gd name="connsiteY1312" fmla="*/ 4494183 h 6858007"/>
              <a:gd name="connsiteX1313" fmla="*/ 1723956 w 7525108"/>
              <a:gd name="connsiteY1313" fmla="*/ 4487628 h 6858007"/>
              <a:gd name="connsiteX1314" fmla="*/ 1726141 w 7525108"/>
              <a:gd name="connsiteY1314" fmla="*/ 4478888 h 6858007"/>
              <a:gd name="connsiteX1315" fmla="*/ 1730511 w 7525108"/>
              <a:gd name="connsiteY1315" fmla="*/ 4470148 h 6858007"/>
              <a:gd name="connsiteX1316" fmla="*/ 1737066 w 7525108"/>
              <a:gd name="connsiteY1316" fmla="*/ 4465778 h 6858007"/>
              <a:gd name="connsiteX1317" fmla="*/ 6185709 w 7525108"/>
              <a:gd name="connsiteY1317" fmla="*/ 4457039 h 6858007"/>
              <a:gd name="connsiteX1318" fmla="*/ 6227223 w 7525108"/>
              <a:gd name="connsiteY1318" fmla="*/ 4463594 h 6858007"/>
              <a:gd name="connsiteX1319" fmla="*/ 6264368 w 7525108"/>
              <a:gd name="connsiteY1319" fmla="*/ 4483259 h 6858007"/>
              <a:gd name="connsiteX1320" fmla="*/ 6292773 w 7525108"/>
              <a:gd name="connsiteY1320" fmla="*/ 4509479 h 6858007"/>
              <a:gd name="connsiteX1321" fmla="*/ 6312438 w 7525108"/>
              <a:gd name="connsiteY1321" fmla="*/ 4546624 h 6858007"/>
              <a:gd name="connsiteX1322" fmla="*/ 6318993 w 7525108"/>
              <a:gd name="connsiteY1322" fmla="*/ 4588139 h 6858007"/>
              <a:gd name="connsiteX1323" fmla="*/ 6312438 w 7525108"/>
              <a:gd name="connsiteY1323" fmla="*/ 4629654 h 6858007"/>
              <a:gd name="connsiteX1324" fmla="*/ 6292773 w 7525108"/>
              <a:gd name="connsiteY1324" fmla="*/ 4664613 h 6858007"/>
              <a:gd name="connsiteX1325" fmla="*/ 6264368 w 7525108"/>
              <a:gd name="connsiteY1325" fmla="*/ 4695203 h 6858007"/>
              <a:gd name="connsiteX1326" fmla="*/ 6227223 w 7525108"/>
              <a:gd name="connsiteY1326" fmla="*/ 4712683 h 6858007"/>
              <a:gd name="connsiteX1327" fmla="*/ 6185709 w 7525108"/>
              <a:gd name="connsiteY1327" fmla="*/ 4719238 h 6858007"/>
              <a:gd name="connsiteX1328" fmla="*/ 6144194 w 7525108"/>
              <a:gd name="connsiteY1328" fmla="*/ 4712683 h 6858007"/>
              <a:gd name="connsiteX1329" fmla="*/ 6109234 w 7525108"/>
              <a:gd name="connsiteY1329" fmla="*/ 4695203 h 6858007"/>
              <a:gd name="connsiteX1330" fmla="*/ 6080829 w 7525108"/>
              <a:gd name="connsiteY1330" fmla="*/ 4664613 h 6858007"/>
              <a:gd name="connsiteX1331" fmla="*/ 6063349 w 7525108"/>
              <a:gd name="connsiteY1331" fmla="*/ 4629654 h 6858007"/>
              <a:gd name="connsiteX1332" fmla="*/ 6056794 w 7525108"/>
              <a:gd name="connsiteY1332" fmla="*/ 4588139 h 6858007"/>
              <a:gd name="connsiteX1333" fmla="*/ 6063349 w 7525108"/>
              <a:gd name="connsiteY1333" fmla="*/ 4546624 h 6858007"/>
              <a:gd name="connsiteX1334" fmla="*/ 6080829 w 7525108"/>
              <a:gd name="connsiteY1334" fmla="*/ 4509479 h 6858007"/>
              <a:gd name="connsiteX1335" fmla="*/ 6109234 w 7525108"/>
              <a:gd name="connsiteY1335" fmla="*/ 4483259 h 6858007"/>
              <a:gd name="connsiteX1336" fmla="*/ 6144194 w 7525108"/>
              <a:gd name="connsiteY1336" fmla="*/ 4463594 h 6858007"/>
              <a:gd name="connsiteX1337" fmla="*/ 2663503 w 7525108"/>
              <a:gd name="connsiteY1337" fmla="*/ 4443929 h 6858007"/>
              <a:gd name="connsiteX1338" fmla="*/ 2683168 w 7525108"/>
              <a:gd name="connsiteY1338" fmla="*/ 4448299 h 6858007"/>
              <a:gd name="connsiteX1339" fmla="*/ 2696278 w 7525108"/>
              <a:gd name="connsiteY1339" fmla="*/ 4461409 h 6858007"/>
              <a:gd name="connsiteX1340" fmla="*/ 2702833 w 7525108"/>
              <a:gd name="connsiteY1340" fmla="*/ 4483259 h 6858007"/>
              <a:gd name="connsiteX1341" fmla="*/ 2696278 w 7525108"/>
              <a:gd name="connsiteY1341" fmla="*/ 4502924 h 6858007"/>
              <a:gd name="connsiteX1342" fmla="*/ 2683168 w 7525108"/>
              <a:gd name="connsiteY1342" fmla="*/ 4516034 h 6858007"/>
              <a:gd name="connsiteX1343" fmla="*/ 2663503 w 7525108"/>
              <a:gd name="connsiteY1343" fmla="*/ 4522589 h 6858007"/>
              <a:gd name="connsiteX1344" fmla="*/ 2641653 w 7525108"/>
              <a:gd name="connsiteY1344" fmla="*/ 4516034 h 6858007"/>
              <a:gd name="connsiteX1345" fmla="*/ 2628543 w 7525108"/>
              <a:gd name="connsiteY1345" fmla="*/ 4502924 h 6858007"/>
              <a:gd name="connsiteX1346" fmla="*/ 2624173 w 7525108"/>
              <a:gd name="connsiteY1346" fmla="*/ 4483259 h 6858007"/>
              <a:gd name="connsiteX1347" fmla="*/ 2628543 w 7525108"/>
              <a:gd name="connsiteY1347" fmla="*/ 4461409 h 6858007"/>
              <a:gd name="connsiteX1348" fmla="*/ 2641653 w 7525108"/>
              <a:gd name="connsiteY1348" fmla="*/ 4448299 h 6858007"/>
              <a:gd name="connsiteX1349" fmla="*/ 6994156 w 7525108"/>
              <a:gd name="connsiteY1349" fmla="*/ 4435189 h 6858007"/>
              <a:gd name="connsiteX1350" fmla="*/ 7033485 w 7525108"/>
              <a:gd name="connsiteY1350" fmla="*/ 4439559 h 6858007"/>
              <a:gd name="connsiteX1351" fmla="*/ 7070630 w 7525108"/>
              <a:gd name="connsiteY1351" fmla="*/ 4454854 h 6858007"/>
              <a:gd name="connsiteX1352" fmla="*/ 7099035 w 7525108"/>
              <a:gd name="connsiteY1352" fmla="*/ 4478889 h 6858007"/>
              <a:gd name="connsiteX1353" fmla="*/ 7125255 w 7525108"/>
              <a:gd name="connsiteY1353" fmla="*/ 4507294 h 6858007"/>
              <a:gd name="connsiteX1354" fmla="*/ 7138365 w 7525108"/>
              <a:gd name="connsiteY1354" fmla="*/ 4544439 h 6858007"/>
              <a:gd name="connsiteX1355" fmla="*/ 7144920 w 7525108"/>
              <a:gd name="connsiteY1355" fmla="*/ 4583768 h 6858007"/>
              <a:gd name="connsiteX1356" fmla="*/ 7138365 w 7525108"/>
              <a:gd name="connsiteY1356" fmla="*/ 4623098 h 6858007"/>
              <a:gd name="connsiteX1357" fmla="*/ 7125255 w 7525108"/>
              <a:gd name="connsiteY1357" fmla="*/ 4660243 h 6858007"/>
              <a:gd name="connsiteX1358" fmla="*/ 7099035 w 7525108"/>
              <a:gd name="connsiteY1358" fmla="*/ 4690833 h 6858007"/>
              <a:gd name="connsiteX1359" fmla="*/ 7070630 w 7525108"/>
              <a:gd name="connsiteY1359" fmla="*/ 4712682 h 6858007"/>
              <a:gd name="connsiteX1360" fmla="*/ 7033485 w 7525108"/>
              <a:gd name="connsiteY1360" fmla="*/ 4730162 h 6858007"/>
              <a:gd name="connsiteX1361" fmla="*/ 6994156 w 7525108"/>
              <a:gd name="connsiteY1361" fmla="*/ 4734532 h 6858007"/>
              <a:gd name="connsiteX1362" fmla="*/ 6954826 w 7525108"/>
              <a:gd name="connsiteY1362" fmla="*/ 4730162 h 6858007"/>
              <a:gd name="connsiteX1363" fmla="*/ 6919866 w 7525108"/>
              <a:gd name="connsiteY1363" fmla="*/ 4712682 h 6858007"/>
              <a:gd name="connsiteX1364" fmla="*/ 6887091 w 7525108"/>
              <a:gd name="connsiteY1364" fmla="*/ 4690833 h 6858007"/>
              <a:gd name="connsiteX1365" fmla="*/ 6865241 w 7525108"/>
              <a:gd name="connsiteY1365" fmla="*/ 4660243 h 6858007"/>
              <a:gd name="connsiteX1366" fmla="*/ 6847761 w 7525108"/>
              <a:gd name="connsiteY1366" fmla="*/ 4623098 h 6858007"/>
              <a:gd name="connsiteX1367" fmla="*/ 6843391 w 7525108"/>
              <a:gd name="connsiteY1367" fmla="*/ 4583768 h 6858007"/>
              <a:gd name="connsiteX1368" fmla="*/ 6847761 w 7525108"/>
              <a:gd name="connsiteY1368" fmla="*/ 4544439 h 6858007"/>
              <a:gd name="connsiteX1369" fmla="*/ 6865241 w 7525108"/>
              <a:gd name="connsiteY1369" fmla="*/ 4507294 h 6858007"/>
              <a:gd name="connsiteX1370" fmla="*/ 6887091 w 7525108"/>
              <a:gd name="connsiteY1370" fmla="*/ 4478889 h 6858007"/>
              <a:gd name="connsiteX1371" fmla="*/ 6919866 w 7525108"/>
              <a:gd name="connsiteY1371" fmla="*/ 4454854 h 6858007"/>
              <a:gd name="connsiteX1372" fmla="*/ 6954826 w 7525108"/>
              <a:gd name="connsiteY1372" fmla="*/ 4439559 h 6858007"/>
              <a:gd name="connsiteX1373" fmla="*/ 3589939 w 7525108"/>
              <a:gd name="connsiteY1373" fmla="*/ 4415524 h 6858007"/>
              <a:gd name="connsiteX1374" fmla="*/ 3613974 w 7525108"/>
              <a:gd name="connsiteY1374" fmla="*/ 4419894 h 6858007"/>
              <a:gd name="connsiteX1375" fmla="*/ 3633638 w 7525108"/>
              <a:gd name="connsiteY1375" fmla="*/ 4435189 h 6858007"/>
              <a:gd name="connsiteX1376" fmla="*/ 3646748 w 7525108"/>
              <a:gd name="connsiteY1376" fmla="*/ 4452669 h 6858007"/>
              <a:gd name="connsiteX1377" fmla="*/ 3651118 w 7525108"/>
              <a:gd name="connsiteY1377" fmla="*/ 4478889 h 6858007"/>
              <a:gd name="connsiteX1378" fmla="*/ 3646748 w 7525108"/>
              <a:gd name="connsiteY1378" fmla="*/ 4500739 h 6858007"/>
              <a:gd name="connsiteX1379" fmla="*/ 3633638 w 7525108"/>
              <a:gd name="connsiteY1379" fmla="*/ 4520403 h 6858007"/>
              <a:gd name="connsiteX1380" fmla="*/ 3613974 w 7525108"/>
              <a:gd name="connsiteY1380" fmla="*/ 4535698 h 6858007"/>
              <a:gd name="connsiteX1381" fmla="*/ 3589939 w 7525108"/>
              <a:gd name="connsiteY1381" fmla="*/ 4540068 h 6858007"/>
              <a:gd name="connsiteX1382" fmla="*/ 3565904 w 7525108"/>
              <a:gd name="connsiteY1382" fmla="*/ 4535698 h 6858007"/>
              <a:gd name="connsiteX1383" fmla="*/ 3546239 w 7525108"/>
              <a:gd name="connsiteY1383" fmla="*/ 4520403 h 6858007"/>
              <a:gd name="connsiteX1384" fmla="*/ 3533129 w 7525108"/>
              <a:gd name="connsiteY1384" fmla="*/ 4500739 h 6858007"/>
              <a:gd name="connsiteX1385" fmla="*/ 3528759 w 7525108"/>
              <a:gd name="connsiteY1385" fmla="*/ 4478889 h 6858007"/>
              <a:gd name="connsiteX1386" fmla="*/ 3533129 w 7525108"/>
              <a:gd name="connsiteY1386" fmla="*/ 4452669 h 6858007"/>
              <a:gd name="connsiteX1387" fmla="*/ 3546239 w 7525108"/>
              <a:gd name="connsiteY1387" fmla="*/ 4435189 h 6858007"/>
              <a:gd name="connsiteX1388" fmla="*/ 3565904 w 7525108"/>
              <a:gd name="connsiteY1388" fmla="*/ 4419894 h 6858007"/>
              <a:gd name="connsiteX1389" fmla="*/ 4533856 w 7525108"/>
              <a:gd name="connsiteY1389" fmla="*/ 4365269 h 6858007"/>
              <a:gd name="connsiteX1390" fmla="*/ 4566631 w 7525108"/>
              <a:gd name="connsiteY1390" fmla="*/ 4369639 h 6858007"/>
              <a:gd name="connsiteX1391" fmla="*/ 4592851 w 7525108"/>
              <a:gd name="connsiteY1391" fmla="*/ 4384934 h 6858007"/>
              <a:gd name="connsiteX1392" fmla="*/ 4616886 w 7525108"/>
              <a:gd name="connsiteY1392" fmla="*/ 4406784 h 6858007"/>
              <a:gd name="connsiteX1393" fmla="*/ 4629996 w 7525108"/>
              <a:gd name="connsiteY1393" fmla="*/ 4435189 h 6858007"/>
              <a:gd name="connsiteX1394" fmla="*/ 4634366 w 7525108"/>
              <a:gd name="connsiteY1394" fmla="*/ 4465778 h 6858007"/>
              <a:gd name="connsiteX1395" fmla="*/ 4629996 w 7525108"/>
              <a:gd name="connsiteY1395" fmla="*/ 4498553 h 6858007"/>
              <a:gd name="connsiteX1396" fmla="*/ 4616886 w 7525108"/>
              <a:gd name="connsiteY1396" fmla="*/ 4524773 h 6858007"/>
              <a:gd name="connsiteX1397" fmla="*/ 4592851 w 7525108"/>
              <a:gd name="connsiteY1397" fmla="*/ 4548807 h 6858007"/>
              <a:gd name="connsiteX1398" fmla="*/ 4566631 w 7525108"/>
              <a:gd name="connsiteY1398" fmla="*/ 4561917 h 6858007"/>
              <a:gd name="connsiteX1399" fmla="*/ 4533856 w 7525108"/>
              <a:gd name="connsiteY1399" fmla="*/ 4568472 h 6858007"/>
              <a:gd name="connsiteX1400" fmla="*/ 4501081 w 7525108"/>
              <a:gd name="connsiteY1400" fmla="*/ 4561917 h 6858007"/>
              <a:gd name="connsiteX1401" fmla="*/ 4474861 w 7525108"/>
              <a:gd name="connsiteY1401" fmla="*/ 4548807 h 6858007"/>
              <a:gd name="connsiteX1402" fmla="*/ 4450826 w 7525108"/>
              <a:gd name="connsiteY1402" fmla="*/ 4524773 h 6858007"/>
              <a:gd name="connsiteX1403" fmla="*/ 4437716 w 7525108"/>
              <a:gd name="connsiteY1403" fmla="*/ 4498553 h 6858007"/>
              <a:gd name="connsiteX1404" fmla="*/ 4431161 w 7525108"/>
              <a:gd name="connsiteY1404" fmla="*/ 4465778 h 6858007"/>
              <a:gd name="connsiteX1405" fmla="*/ 4437716 w 7525108"/>
              <a:gd name="connsiteY1405" fmla="*/ 4435189 h 6858007"/>
              <a:gd name="connsiteX1406" fmla="*/ 4450826 w 7525108"/>
              <a:gd name="connsiteY1406" fmla="*/ 4406784 h 6858007"/>
              <a:gd name="connsiteX1407" fmla="*/ 4474861 w 7525108"/>
              <a:gd name="connsiteY1407" fmla="*/ 4384934 h 6858007"/>
              <a:gd name="connsiteX1408" fmla="*/ 4501081 w 7525108"/>
              <a:gd name="connsiteY1408" fmla="*/ 4369639 h 6858007"/>
              <a:gd name="connsiteX1409" fmla="*/ 5514916 w 7525108"/>
              <a:gd name="connsiteY1409" fmla="*/ 4310644 h 6858007"/>
              <a:gd name="connsiteX1410" fmla="*/ 5554246 w 7525108"/>
              <a:gd name="connsiteY1410" fmla="*/ 4317199 h 6858007"/>
              <a:gd name="connsiteX1411" fmla="*/ 5589206 w 7525108"/>
              <a:gd name="connsiteY1411" fmla="*/ 4336864 h 6858007"/>
              <a:gd name="connsiteX1412" fmla="*/ 5617611 w 7525108"/>
              <a:gd name="connsiteY1412" fmla="*/ 4365269 h 6858007"/>
              <a:gd name="connsiteX1413" fmla="*/ 5635091 w 7525108"/>
              <a:gd name="connsiteY1413" fmla="*/ 4400229 h 6858007"/>
              <a:gd name="connsiteX1414" fmla="*/ 5641646 w 7525108"/>
              <a:gd name="connsiteY1414" fmla="*/ 4441744 h 6858007"/>
              <a:gd name="connsiteX1415" fmla="*/ 5635091 w 7525108"/>
              <a:gd name="connsiteY1415" fmla="*/ 4483259 h 6858007"/>
              <a:gd name="connsiteX1416" fmla="*/ 5617611 w 7525108"/>
              <a:gd name="connsiteY1416" fmla="*/ 4516033 h 6858007"/>
              <a:gd name="connsiteX1417" fmla="*/ 5589206 w 7525108"/>
              <a:gd name="connsiteY1417" fmla="*/ 4544438 h 6858007"/>
              <a:gd name="connsiteX1418" fmla="*/ 5554246 w 7525108"/>
              <a:gd name="connsiteY1418" fmla="*/ 4561918 h 6858007"/>
              <a:gd name="connsiteX1419" fmla="*/ 5514916 w 7525108"/>
              <a:gd name="connsiteY1419" fmla="*/ 4568473 h 6858007"/>
              <a:gd name="connsiteX1420" fmla="*/ 5473402 w 7525108"/>
              <a:gd name="connsiteY1420" fmla="*/ 4561918 h 6858007"/>
              <a:gd name="connsiteX1421" fmla="*/ 5436257 w 7525108"/>
              <a:gd name="connsiteY1421" fmla="*/ 4544438 h 6858007"/>
              <a:gd name="connsiteX1422" fmla="*/ 5410037 w 7525108"/>
              <a:gd name="connsiteY1422" fmla="*/ 4516033 h 6858007"/>
              <a:gd name="connsiteX1423" fmla="*/ 5390372 w 7525108"/>
              <a:gd name="connsiteY1423" fmla="*/ 4483259 h 6858007"/>
              <a:gd name="connsiteX1424" fmla="*/ 5383817 w 7525108"/>
              <a:gd name="connsiteY1424" fmla="*/ 4441744 h 6858007"/>
              <a:gd name="connsiteX1425" fmla="*/ 5390372 w 7525108"/>
              <a:gd name="connsiteY1425" fmla="*/ 4400229 h 6858007"/>
              <a:gd name="connsiteX1426" fmla="*/ 5410037 w 7525108"/>
              <a:gd name="connsiteY1426" fmla="*/ 4365269 h 6858007"/>
              <a:gd name="connsiteX1427" fmla="*/ 5436257 w 7525108"/>
              <a:gd name="connsiteY1427" fmla="*/ 4336864 h 6858007"/>
              <a:gd name="connsiteX1428" fmla="*/ 5473402 w 7525108"/>
              <a:gd name="connsiteY1428" fmla="*/ 4317199 h 6858007"/>
              <a:gd name="connsiteX1429" fmla="*/ 343043 w 7525108"/>
              <a:gd name="connsiteY1429" fmla="*/ 4245094 h 6858007"/>
              <a:gd name="connsiteX1430" fmla="*/ 349598 w 7525108"/>
              <a:gd name="connsiteY1430" fmla="*/ 4247279 h 6858007"/>
              <a:gd name="connsiteX1431" fmla="*/ 353969 w 7525108"/>
              <a:gd name="connsiteY1431" fmla="*/ 4251649 h 6858007"/>
              <a:gd name="connsiteX1432" fmla="*/ 353969 w 7525108"/>
              <a:gd name="connsiteY1432" fmla="*/ 4256019 h 6858007"/>
              <a:gd name="connsiteX1433" fmla="*/ 353969 w 7525108"/>
              <a:gd name="connsiteY1433" fmla="*/ 4262574 h 6858007"/>
              <a:gd name="connsiteX1434" fmla="*/ 349598 w 7525108"/>
              <a:gd name="connsiteY1434" fmla="*/ 4264759 h 6858007"/>
              <a:gd name="connsiteX1435" fmla="*/ 343043 w 7525108"/>
              <a:gd name="connsiteY1435" fmla="*/ 4266944 h 6858007"/>
              <a:gd name="connsiteX1436" fmla="*/ 338673 w 7525108"/>
              <a:gd name="connsiteY1436" fmla="*/ 4264759 h 6858007"/>
              <a:gd name="connsiteX1437" fmla="*/ 334302 w 7525108"/>
              <a:gd name="connsiteY1437" fmla="*/ 4262574 h 6858007"/>
              <a:gd name="connsiteX1438" fmla="*/ 334302 w 7525108"/>
              <a:gd name="connsiteY1438" fmla="*/ 4256019 h 6858007"/>
              <a:gd name="connsiteX1439" fmla="*/ 334302 w 7525108"/>
              <a:gd name="connsiteY1439" fmla="*/ 4251649 h 6858007"/>
              <a:gd name="connsiteX1440" fmla="*/ 338673 w 7525108"/>
              <a:gd name="connsiteY1440" fmla="*/ 4247279 h 6858007"/>
              <a:gd name="connsiteX1441" fmla="*/ 1249814 w 7525108"/>
              <a:gd name="connsiteY1441" fmla="*/ 4240724 h 6858007"/>
              <a:gd name="connsiteX1442" fmla="*/ 1254184 w 7525108"/>
              <a:gd name="connsiteY1442" fmla="*/ 4242909 h 6858007"/>
              <a:gd name="connsiteX1443" fmla="*/ 1260738 w 7525108"/>
              <a:gd name="connsiteY1443" fmla="*/ 4245094 h 6858007"/>
              <a:gd name="connsiteX1444" fmla="*/ 1265108 w 7525108"/>
              <a:gd name="connsiteY1444" fmla="*/ 4249464 h 6858007"/>
              <a:gd name="connsiteX1445" fmla="*/ 1265108 w 7525108"/>
              <a:gd name="connsiteY1445" fmla="*/ 4256019 h 6858007"/>
              <a:gd name="connsiteX1446" fmla="*/ 1265108 w 7525108"/>
              <a:gd name="connsiteY1446" fmla="*/ 4260389 h 6858007"/>
              <a:gd name="connsiteX1447" fmla="*/ 1260738 w 7525108"/>
              <a:gd name="connsiteY1447" fmla="*/ 4264758 h 6858007"/>
              <a:gd name="connsiteX1448" fmla="*/ 1254184 w 7525108"/>
              <a:gd name="connsiteY1448" fmla="*/ 4269128 h 6858007"/>
              <a:gd name="connsiteX1449" fmla="*/ 1249814 w 7525108"/>
              <a:gd name="connsiteY1449" fmla="*/ 4269128 h 6858007"/>
              <a:gd name="connsiteX1450" fmla="*/ 1243259 w 7525108"/>
              <a:gd name="connsiteY1450" fmla="*/ 4269128 h 6858007"/>
              <a:gd name="connsiteX1451" fmla="*/ 1238888 w 7525108"/>
              <a:gd name="connsiteY1451" fmla="*/ 4264758 h 6858007"/>
              <a:gd name="connsiteX1452" fmla="*/ 1236703 w 7525108"/>
              <a:gd name="connsiteY1452" fmla="*/ 4260389 h 6858007"/>
              <a:gd name="connsiteX1453" fmla="*/ 1234519 w 7525108"/>
              <a:gd name="connsiteY1453" fmla="*/ 4256019 h 6858007"/>
              <a:gd name="connsiteX1454" fmla="*/ 1236703 w 7525108"/>
              <a:gd name="connsiteY1454" fmla="*/ 4249464 h 6858007"/>
              <a:gd name="connsiteX1455" fmla="*/ 1238888 w 7525108"/>
              <a:gd name="connsiteY1455" fmla="*/ 4245094 h 6858007"/>
              <a:gd name="connsiteX1456" fmla="*/ 1243259 w 7525108"/>
              <a:gd name="connsiteY1456" fmla="*/ 4242909 h 6858007"/>
              <a:gd name="connsiteX1457" fmla="*/ 2158770 w 7525108"/>
              <a:gd name="connsiteY1457" fmla="*/ 4223244 h 6858007"/>
              <a:gd name="connsiteX1458" fmla="*/ 2167510 w 7525108"/>
              <a:gd name="connsiteY1458" fmla="*/ 4225429 h 6858007"/>
              <a:gd name="connsiteX1459" fmla="*/ 2176250 w 7525108"/>
              <a:gd name="connsiteY1459" fmla="*/ 4231984 h 6858007"/>
              <a:gd name="connsiteX1460" fmla="*/ 2180620 w 7525108"/>
              <a:gd name="connsiteY1460" fmla="*/ 4238539 h 6858007"/>
              <a:gd name="connsiteX1461" fmla="*/ 2184990 w 7525108"/>
              <a:gd name="connsiteY1461" fmla="*/ 4245094 h 6858007"/>
              <a:gd name="connsiteX1462" fmla="*/ 2187175 w 7525108"/>
              <a:gd name="connsiteY1462" fmla="*/ 4253834 h 6858007"/>
              <a:gd name="connsiteX1463" fmla="*/ 2184990 w 7525108"/>
              <a:gd name="connsiteY1463" fmla="*/ 4262574 h 6858007"/>
              <a:gd name="connsiteX1464" fmla="*/ 2180620 w 7525108"/>
              <a:gd name="connsiteY1464" fmla="*/ 4271314 h 6858007"/>
              <a:gd name="connsiteX1465" fmla="*/ 2176250 w 7525108"/>
              <a:gd name="connsiteY1465" fmla="*/ 4280054 h 6858007"/>
              <a:gd name="connsiteX1466" fmla="*/ 2167510 w 7525108"/>
              <a:gd name="connsiteY1466" fmla="*/ 4282239 h 6858007"/>
              <a:gd name="connsiteX1467" fmla="*/ 2158770 w 7525108"/>
              <a:gd name="connsiteY1467" fmla="*/ 4284424 h 6858007"/>
              <a:gd name="connsiteX1468" fmla="*/ 2147845 w 7525108"/>
              <a:gd name="connsiteY1468" fmla="*/ 4282239 h 6858007"/>
              <a:gd name="connsiteX1469" fmla="*/ 2139105 w 7525108"/>
              <a:gd name="connsiteY1469" fmla="*/ 4280054 h 6858007"/>
              <a:gd name="connsiteX1470" fmla="*/ 2134735 w 7525108"/>
              <a:gd name="connsiteY1470" fmla="*/ 4271314 h 6858007"/>
              <a:gd name="connsiteX1471" fmla="*/ 2130365 w 7525108"/>
              <a:gd name="connsiteY1471" fmla="*/ 4262574 h 6858007"/>
              <a:gd name="connsiteX1472" fmla="*/ 2128180 w 7525108"/>
              <a:gd name="connsiteY1472" fmla="*/ 4253834 h 6858007"/>
              <a:gd name="connsiteX1473" fmla="*/ 2130365 w 7525108"/>
              <a:gd name="connsiteY1473" fmla="*/ 4245094 h 6858007"/>
              <a:gd name="connsiteX1474" fmla="*/ 2134735 w 7525108"/>
              <a:gd name="connsiteY1474" fmla="*/ 4238539 h 6858007"/>
              <a:gd name="connsiteX1475" fmla="*/ 2139105 w 7525108"/>
              <a:gd name="connsiteY1475" fmla="*/ 4231984 h 6858007"/>
              <a:gd name="connsiteX1476" fmla="*/ 2147845 w 7525108"/>
              <a:gd name="connsiteY1476" fmla="*/ 4225429 h 6858007"/>
              <a:gd name="connsiteX1477" fmla="*/ 3069911 w 7525108"/>
              <a:gd name="connsiteY1477" fmla="*/ 4203580 h 6858007"/>
              <a:gd name="connsiteX1478" fmla="*/ 3089576 w 7525108"/>
              <a:gd name="connsiteY1478" fmla="*/ 4205765 h 6858007"/>
              <a:gd name="connsiteX1479" fmla="*/ 3107056 w 7525108"/>
              <a:gd name="connsiteY1479" fmla="*/ 4216690 h 6858007"/>
              <a:gd name="connsiteX1480" fmla="*/ 3115796 w 7525108"/>
              <a:gd name="connsiteY1480" fmla="*/ 4234170 h 6858007"/>
              <a:gd name="connsiteX1481" fmla="*/ 3120166 w 7525108"/>
              <a:gd name="connsiteY1481" fmla="*/ 4251650 h 6858007"/>
              <a:gd name="connsiteX1482" fmla="*/ 3115796 w 7525108"/>
              <a:gd name="connsiteY1482" fmla="*/ 4271315 h 6858007"/>
              <a:gd name="connsiteX1483" fmla="*/ 3107056 w 7525108"/>
              <a:gd name="connsiteY1483" fmla="*/ 4288794 h 6858007"/>
              <a:gd name="connsiteX1484" fmla="*/ 3089576 w 7525108"/>
              <a:gd name="connsiteY1484" fmla="*/ 4297534 h 6858007"/>
              <a:gd name="connsiteX1485" fmla="*/ 3069911 w 7525108"/>
              <a:gd name="connsiteY1485" fmla="*/ 4301904 h 6858007"/>
              <a:gd name="connsiteX1486" fmla="*/ 3043691 w 7525108"/>
              <a:gd name="connsiteY1486" fmla="*/ 4295349 h 6858007"/>
              <a:gd name="connsiteX1487" fmla="*/ 3028396 w 7525108"/>
              <a:gd name="connsiteY1487" fmla="*/ 4275685 h 6858007"/>
              <a:gd name="connsiteX1488" fmla="*/ 3021841 w 7525108"/>
              <a:gd name="connsiteY1488" fmla="*/ 4251650 h 6858007"/>
              <a:gd name="connsiteX1489" fmla="*/ 3028396 w 7525108"/>
              <a:gd name="connsiteY1489" fmla="*/ 4225430 h 6858007"/>
              <a:gd name="connsiteX1490" fmla="*/ 3043691 w 7525108"/>
              <a:gd name="connsiteY1490" fmla="*/ 4210135 h 6858007"/>
              <a:gd name="connsiteX1491" fmla="*/ 6589932 w 7525108"/>
              <a:gd name="connsiteY1491" fmla="*/ 4194840 h 6858007"/>
              <a:gd name="connsiteX1492" fmla="*/ 6631446 w 7525108"/>
              <a:gd name="connsiteY1492" fmla="*/ 4201395 h 6858007"/>
              <a:gd name="connsiteX1493" fmla="*/ 6668591 w 7525108"/>
              <a:gd name="connsiteY1493" fmla="*/ 4214505 h 6858007"/>
              <a:gd name="connsiteX1494" fmla="*/ 6699181 w 7525108"/>
              <a:gd name="connsiteY1494" fmla="*/ 4240725 h 6858007"/>
              <a:gd name="connsiteX1495" fmla="*/ 6725401 w 7525108"/>
              <a:gd name="connsiteY1495" fmla="*/ 4271315 h 6858007"/>
              <a:gd name="connsiteX1496" fmla="*/ 6740696 w 7525108"/>
              <a:gd name="connsiteY1496" fmla="*/ 4308460 h 6858007"/>
              <a:gd name="connsiteX1497" fmla="*/ 6745066 w 7525108"/>
              <a:gd name="connsiteY1497" fmla="*/ 4349975 h 6858007"/>
              <a:gd name="connsiteX1498" fmla="*/ 6740696 w 7525108"/>
              <a:gd name="connsiteY1498" fmla="*/ 4391490 h 6858007"/>
              <a:gd name="connsiteX1499" fmla="*/ 6725401 w 7525108"/>
              <a:gd name="connsiteY1499" fmla="*/ 4430819 h 6858007"/>
              <a:gd name="connsiteX1500" fmla="*/ 6699181 w 7525108"/>
              <a:gd name="connsiteY1500" fmla="*/ 4459224 h 6858007"/>
              <a:gd name="connsiteX1501" fmla="*/ 6668591 w 7525108"/>
              <a:gd name="connsiteY1501" fmla="*/ 4485444 h 6858007"/>
              <a:gd name="connsiteX1502" fmla="*/ 6631446 w 7525108"/>
              <a:gd name="connsiteY1502" fmla="*/ 4500739 h 6858007"/>
              <a:gd name="connsiteX1503" fmla="*/ 6589932 w 7525108"/>
              <a:gd name="connsiteY1503" fmla="*/ 4505109 h 6858007"/>
              <a:gd name="connsiteX1504" fmla="*/ 6548417 w 7525108"/>
              <a:gd name="connsiteY1504" fmla="*/ 4500739 h 6858007"/>
              <a:gd name="connsiteX1505" fmla="*/ 6511272 w 7525108"/>
              <a:gd name="connsiteY1505" fmla="*/ 4485444 h 6858007"/>
              <a:gd name="connsiteX1506" fmla="*/ 6480682 w 7525108"/>
              <a:gd name="connsiteY1506" fmla="*/ 4459224 h 6858007"/>
              <a:gd name="connsiteX1507" fmla="*/ 6456647 w 7525108"/>
              <a:gd name="connsiteY1507" fmla="*/ 4430819 h 6858007"/>
              <a:gd name="connsiteX1508" fmla="*/ 6439167 w 7525108"/>
              <a:gd name="connsiteY1508" fmla="*/ 4391490 h 6858007"/>
              <a:gd name="connsiteX1509" fmla="*/ 6434797 w 7525108"/>
              <a:gd name="connsiteY1509" fmla="*/ 4349975 h 6858007"/>
              <a:gd name="connsiteX1510" fmla="*/ 6439167 w 7525108"/>
              <a:gd name="connsiteY1510" fmla="*/ 4308460 h 6858007"/>
              <a:gd name="connsiteX1511" fmla="*/ 6456647 w 7525108"/>
              <a:gd name="connsiteY1511" fmla="*/ 4271315 h 6858007"/>
              <a:gd name="connsiteX1512" fmla="*/ 6480682 w 7525108"/>
              <a:gd name="connsiteY1512" fmla="*/ 4240725 h 6858007"/>
              <a:gd name="connsiteX1513" fmla="*/ 6511272 w 7525108"/>
              <a:gd name="connsiteY1513" fmla="*/ 4214505 h 6858007"/>
              <a:gd name="connsiteX1514" fmla="*/ 6548417 w 7525108"/>
              <a:gd name="connsiteY1514" fmla="*/ 4201395 h 6858007"/>
              <a:gd name="connsiteX1515" fmla="*/ 3989792 w 7525108"/>
              <a:gd name="connsiteY1515" fmla="*/ 4172990 h 6858007"/>
              <a:gd name="connsiteX1516" fmla="*/ 4020381 w 7525108"/>
              <a:gd name="connsiteY1516" fmla="*/ 4179545 h 6858007"/>
              <a:gd name="connsiteX1517" fmla="*/ 4042231 w 7525108"/>
              <a:gd name="connsiteY1517" fmla="*/ 4194840 h 6858007"/>
              <a:gd name="connsiteX1518" fmla="*/ 4059711 w 7525108"/>
              <a:gd name="connsiteY1518" fmla="*/ 4218875 h 6858007"/>
              <a:gd name="connsiteX1519" fmla="*/ 4066266 w 7525108"/>
              <a:gd name="connsiteY1519" fmla="*/ 4249465 h 6858007"/>
              <a:gd name="connsiteX1520" fmla="*/ 4059711 w 7525108"/>
              <a:gd name="connsiteY1520" fmla="*/ 4275685 h 6858007"/>
              <a:gd name="connsiteX1521" fmla="*/ 4042231 w 7525108"/>
              <a:gd name="connsiteY1521" fmla="*/ 4301904 h 6858007"/>
              <a:gd name="connsiteX1522" fmla="*/ 4020381 w 7525108"/>
              <a:gd name="connsiteY1522" fmla="*/ 4317199 h 6858007"/>
              <a:gd name="connsiteX1523" fmla="*/ 3989792 w 7525108"/>
              <a:gd name="connsiteY1523" fmla="*/ 4321569 h 6858007"/>
              <a:gd name="connsiteX1524" fmla="*/ 3963572 w 7525108"/>
              <a:gd name="connsiteY1524" fmla="*/ 4317199 h 6858007"/>
              <a:gd name="connsiteX1525" fmla="*/ 3937352 w 7525108"/>
              <a:gd name="connsiteY1525" fmla="*/ 4301904 h 6858007"/>
              <a:gd name="connsiteX1526" fmla="*/ 3922057 w 7525108"/>
              <a:gd name="connsiteY1526" fmla="*/ 4275685 h 6858007"/>
              <a:gd name="connsiteX1527" fmla="*/ 3917687 w 7525108"/>
              <a:gd name="connsiteY1527" fmla="*/ 4249465 h 6858007"/>
              <a:gd name="connsiteX1528" fmla="*/ 3922057 w 7525108"/>
              <a:gd name="connsiteY1528" fmla="*/ 4218875 h 6858007"/>
              <a:gd name="connsiteX1529" fmla="*/ 3937352 w 7525108"/>
              <a:gd name="connsiteY1529" fmla="*/ 4194840 h 6858007"/>
              <a:gd name="connsiteX1530" fmla="*/ 3963572 w 7525108"/>
              <a:gd name="connsiteY1530" fmla="*/ 4179545 h 6858007"/>
              <a:gd name="connsiteX1531" fmla="*/ 4927153 w 7525108"/>
              <a:gd name="connsiteY1531" fmla="*/ 4138030 h 6858007"/>
              <a:gd name="connsiteX1532" fmla="*/ 4959928 w 7525108"/>
              <a:gd name="connsiteY1532" fmla="*/ 4144585 h 6858007"/>
              <a:gd name="connsiteX1533" fmla="*/ 4986148 w 7525108"/>
              <a:gd name="connsiteY1533" fmla="*/ 4157695 h 6858007"/>
              <a:gd name="connsiteX1534" fmla="*/ 5010183 w 7525108"/>
              <a:gd name="connsiteY1534" fmla="*/ 4181730 h 6858007"/>
              <a:gd name="connsiteX1535" fmla="*/ 5023293 w 7525108"/>
              <a:gd name="connsiteY1535" fmla="*/ 4207950 h 6858007"/>
              <a:gd name="connsiteX1536" fmla="*/ 5029848 w 7525108"/>
              <a:gd name="connsiteY1536" fmla="*/ 4240725 h 6858007"/>
              <a:gd name="connsiteX1537" fmla="*/ 5023293 w 7525108"/>
              <a:gd name="connsiteY1537" fmla="*/ 4271315 h 6858007"/>
              <a:gd name="connsiteX1538" fmla="*/ 5010183 w 7525108"/>
              <a:gd name="connsiteY1538" fmla="*/ 4299719 h 6858007"/>
              <a:gd name="connsiteX1539" fmla="*/ 4986148 w 7525108"/>
              <a:gd name="connsiteY1539" fmla="*/ 4321569 h 6858007"/>
              <a:gd name="connsiteX1540" fmla="*/ 4959928 w 7525108"/>
              <a:gd name="connsiteY1540" fmla="*/ 4336864 h 6858007"/>
              <a:gd name="connsiteX1541" fmla="*/ 4927153 w 7525108"/>
              <a:gd name="connsiteY1541" fmla="*/ 4343419 h 6858007"/>
              <a:gd name="connsiteX1542" fmla="*/ 4894378 w 7525108"/>
              <a:gd name="connsiteY1542" fmla="*/ 4336864 h 6858007"/>
              <a:gd name="connsiteX1543" fmla="*/ 4868158 w 7525108"/>
              <a:gd name="connsiteY1543" fmla="*/ 4321569 h 6858007"/>
              <a:gd name="connsiteX1544" fmla="*/ 4844123 w 7525108"/>
              <a:gd name="connsiteY1544" fmla="*/ 4299719 h 6858007"/>
              <a:gd name="connsiteX1545" fmla="*/ 4831013 w 7525108"/>
              <a:gd name="connsiteY1545" fmla="*/ 4271315 h 6858007"/>
              <a:gd name="connsiteX1546" fmla="*/ 4826643 w 7525108"/>
              <a:gd name="connsiteY1546" fmla="*/ 4240725 h 6858007"/>
              <a:gd name="connsiteX1547" fmla="*/ 4831013 w 7525108"/>
              <a:gd name="connsiteY1547" fmla="*/ 4207950 h 6858007"/>
              <a:gd name="connsiteX1548" fmla="*/ 4844123 w 7525108"/>
              <a:gd name="connsiteY1548" fmla="*/ 4181730 h 6858007"/>
              <a:gd name="connsiteX1549" fmla="*/ 4868158 w 7525108"/>
              <a:gd name="connsiteY1549" fmla="*/ 4157695 h 6858007"/>
              <a:gd name="connsiteX1550" fmla="*/ 4894378 w 7525108"/>
              <a:gd name="connsiteY1550" fmla="*/ 4144585 h 6858007"/>
              <a:gd name="connsiteX1551" fmla="*/ 5903844 w 7525108"/>
              <a:gd name="connsiteY1551" fmla="*/ 4072481 h 6858007"/>
              <a:gd name="connsiteX1552" fmla="*/ 5938804 w 7525108"/>
              <a:gd name="connsiteY1552" fmla="*/ 4081221 h 6858007"/>
              <a:gd name="connsiteX1553" fmla="*/ 5973764 w 7525108"/>
              <a:gd name="connsiteY1553" fmla="*/ 4094331 h 6858007"/>
              <a:gd name="connsiteX1554" fmla="*/ 6004354 w 7525108"/>
              <a:gd name="connsiteY1554" fmla="*/ 4116181 h 6858007"/>
              <a:gd name="connsiteX1555" fmla="*/ 6024019 w 7525108"/>
              <a:gd name="connsiteY1555" fmla="*/ 4144586 h 6858007"/>
              <a:gd name="connsiteX1556" fmla="*/ 6039314 w 7525108"/>
              <a:gd name="connsiteY1556" fmla="*/ 4179545 h 6858007"/>
              <a:gd name="connsiteX1557" fmla="*/ 6043684 w 7525108"/>
              <a:gd name="connsiteY1557" fmla="*/ 4216690 h 6858007"/>
              <a:gd name="connsiteX1558" fmla="*/ 6039314 w 7525108"/>
              <a:gd name="connsiteY1558" fmla="*/ 4253835 h 6858007"/>
              <a:gd name="connsiteX1559" fmla="*/ 6024019 w 7525108"/>
              <a:gd name="connsiteY1559" fmla="*/ 4288795 h 6858007"/>
              <a:gd name="connsiteX1560" fmla="*/ 6004354 w 7525108"/>
              <a:gd name="connsiteY1560" fmla="*/ 4317200 h 6858007"/>
              <a:gd name="connsiteX1561" fmla="*/ 5973764 w 7525108"/>
              <a:gd name="connsiteY1561" fmla="*/ 4341234 h 6858007"/>
              <a:gd name="connsiteX1562" fmla="*/ 5938804 w 7525108"/>
              <a:gd name="connsiteY1562" fmla="*/ 4354344 h 6858007"/>
              <a:gd name="connsiteX1563" fmla="*/ 5903844 w 7525108"/>
              <a:gd name="connsiteY1563" fmla="*/ 4358714 h 6858007"/>
              <a:gd name="connsiteX1564" fmla="*/ 5864515 w 7525108"/>
              <a:gd name="connsiteY1564" fmla="*/ 4354344 h 6858007"/>
              <a:gd name="connsiteX1565" fmla="*/ 5829555 w 7525108"/>
              <a:gd name="connsiteY1565" fmla="*/ 4341234 h 6858007"/>
              <a:gd name="connsiteX1566" fmla="*/ 5798965 w 7525108"/>
              <a:gd name="connsiteY1566" fmla="*/ 4317200 h 6858007"/>
              <a:gd name="connsiteX1567" fmla="*/ 5779300 w 7525108"/>
              <a:gd name="connsiteY1567" fmla="*/ 4288795 h 6858007"/>
              <a:gd name="connsiteX1568" fmla="*/ 5764005 w 7525108"/>
              <a:gd name="connsiteY1568" fmla="*/ 4253835 h 6858007"/>
              <a:gd name="connsiteX1569" fmla="*/ 5759635 w 7525108"/>
              <a:gd name="connsiteY1569" fmla="*/ 4216690 h 6858007"/>
              <a:gd name="connsiteX1570" fmla="*/ 5764005 w 7525108"/>
              <a:gd name="connsiteY1570" fmla="*/ 4179545 h 6858007"/>
              <a:gd name="connsiteX1571" fmla="*/ 5779300 w 7525108"/>
              <a:gd name="connsiteY1571" fmla="*/ 4144586 h 6858007"/>
              <a:gd name="connsiteX1572" fmla="*/ 5798965 w 7525108"/>
              <a:gd name="connsiteY1572" fmla="*/ 4116181 h 6858007"/>
              <a:gd name="connsiteX1573" fmla="*/ 5829555 w 7525108"/>
              <a:gd name="connsiteY1573" fmla="*/ 4094331 h 6858007"/>
              <a:gd name="connsiteX1574" fmla="*/ 5864515 w 7525108"/>
              <a:gd name="connsiteY1574" fmla="*/ 4081221 h 6858007"/>
              <a:gd name="connsiteX1575" fmla="*/ 7455188 w 7525108"/>
              <a:gd name="connsiteY1575" fmla="*/ 4044075 h 6858007"/>
              <a:gd name="connsiteX1576" fmla="*/ 7494518 w 7525108"/>
              <a:gd name="connsiteY1576" fmla="*/ 4048445 h 6858007"/>
              <a:gd name="connsiteX1577" fmla="*/ 7525108 w 7525108"/>
              <a:gd name="connsiteY1577" fmla="*/ 4059370 h 6858007"/>
              <a:gd name="connsiteX1578" fmla="*/ 7525108 w 7525108"/>
              <a:gd name="connsiteY1578" fmla="*/ 4374008 h 6858007"/>
              <a:gd name="connsiteX1579" fmla="*/ 7494518 w 7525108"/>
              <a:gd name="connsiteY1579" fmla="*/ 4384933 h 6858007"/>
              <a:gd name="connsiteX1580" fmla="*/ 7455188 w 7525108"/>
              <a:gd name="connsiteY1580" fmla="*/ 4391488 h 6858007"/>
              <a:gd name="connsiteX1581" fmla="*/ 7409303 w 7525108"/>
              <a:gd name="connsiteY1581" fmla="*/ 4384933 h 6858007"/>
              <a:gd name="connsiteX1582" fmla="*/ 7367789 w 7525108"/>
              <a:gd name="connsiteY1582" fmla="*/ 4365268 h 6858007"/>
              <a:gd name="connsiteX1583" fmla="*/ 7330644 w 7525108"/>
              <a:gd name="connsiteY1583" fmla="*/ 4339049 h 6858007"/>
              <a:gd name="connsiteX1584" fmla="*/ 7306609 w 7525108"/>
              <a:gd name="connsiteY1584" fmla="*/ 4304089 h 6858007"/>
              <a:gd name="connsiteX1585" fmla="*/ 7286944 w 7525108"/>
              <a:gd name="connsiteY1585" fmla="*/ 4262574 h 6858007"/>
              <a:gd name="connsiteX1586" fmla="*/ 7280389 w 7525108"/>
              <a:gd name="connsiteY1586" fmla="*/ 4216689 h 6858007"/>
              <a:gd name="connsiteX1587" fmla="*/ 7286944 w 7525108"/>
              <a:gd name="connsiteY1587" fmla="*/ 4170804 h 6858007"/>
              <a:gd name="connsiteX1588" fmla="*/ 7306609 w 7525108"/>
              <a:gd name="connsiteY1588" fmla="*/ 4131475 h 6858007"/>
              <a:gd name="connsiteX1589" fmla="*/ 7330644 w 7525108"/>
              <a:gd name="connsiteY1589" fmla="*/ 4094330 h 6858007"/>
              <a:gd name="connsiteX1590" fmla="*/ 7367789 w 7525108"/>
              <a:gd name="connsiteY1590" fmla="*/ 4065925 h 6858007"/>
              <a:gd name="connsiteX1591" fmla="*/ 7409303 w 7525108"/>
              <a:gd name="connsiteY1591" fmla="*/ 4050630 h 6858007"/>
              <a:gd name="connsiteX1592" fmla="*/ 769117 w 7525108"/>
              <a:gd name="connsiteY1592" fmla="*/ 4011301 h 6858007"/>
              <a:gd name="connsiteX1593" fmla="*/ 773488 w 7525108"/>
              <a:gd name="connsiteY1593" fmla="*/ 4013486 h 6858007"/>
              <a:gd name="connsiteX1594" fmla="*/ 777858 w 7525108"/>
              <a:gd name="connsiteY1594" fmla="*/ 4017856 h 6858007"/>
              <a:gd name="connsiteX1595" fmla="*/ 780043 w 7525108"/>
              <a:gd name="connsiteY1595" fmla="*/ 4022226 h 6858007"/>
              <a:gd name="connsiteX1596" fmla="*/ 777858 w 7525108"/>
              <a:gd name="connsiteY1596" fmla="*/ 4030965 h 6858007"/>
              <a:gd name="connsiteX1597" fmla="*/ 773488 w 7525108"/>
              <a:gd name="connsiteY1597" fmla="*/ 4033150 h 6858007"/>
              <a:gd name="connsiteX1598" fmla="*/ 769117 w 7525108"/>
              <a:gd name="connsiteY1598" fmla="*/ 4035335 h 6858007"/>
              <a:gd name="connsiteX1599" fmla="*/ 762562 w 7525108"/>
              <a:gd name="connsiteY1599" fmla="*/ 4033150 h 6858007"/>
              <a:gd name="connsiteX1600" fmla="*/ 760376 w 7525108"/>
              <a:gd name="connsiteY1600" fmla="*/ 4030965 h 6858007"/>
              <a:gd name="connsiteX1601" fmla="*/ 756007 w 7525108"/>
              <a:gd name="connsiteY1601" fmla="*/ 4022226 h 6858007"/>
              <a:gd name="connsiteX1602" fmla="*/ 760376 w 7525108"/>
              <a:gd name="connsiteY1602" fmla="*/ 4017856 h 6858007"/>
              <a:gd name="connsiteX1603" fmla="*/ 762562 w 7525108"/>
              <a:gd name="connsiteY1603" fmla="*/ 4013486 h 6858007"/>
              <a:gd name="connsiteX1604" fmla="*/ 1664963 w 7525108"/>
              <a:gd name="connsiteY1604" fmla="*/ 4000375 h 6858007"/>
              <a:gd name="connsiteX1605" fmla="*/ 1671517 w 7525108"/>
              <a:gd name="connsiteY1605" fmla="*/ 4000375 h 6858007"/>
              <a:gd name="connsiteX1606" fmla="*/ 1678072 w 7525108"/>
              <a:gd name="connsiteY1606" fmla="*/ 4000375 h 6858007"/>
              <a:gd name="connsiteX1607" fmla="*/ 1682442 w 7525108"/>
              <a:gd name="connsiteY1607" fmla="*/ 4004745 h 6858007"/>
              <a:gd name="connsiteX1608" fmla="*/ 1688997 w 7525108"/>
              <a:gd name="connsiteY1608" fmla="*/ 4009115 h 6858007"/>
              <a:gd name="connsiteX1609" fmla="*/ 1691182 w 7525108"/>
              <a:gd name="connsiteY1609" fmla="*/ 4015670 h 6858007"/>
              <a:gd name="connsiteX1610" fmla="*/ 1693368 w 7525108"/>
              <a:gd name="connsiteY1610" fmla="*/ 4022225 h 6858007"/>
              <a:gd name="connsiteX1611" fmla="*/ 1691182 w 7525108"/>
              <a:gd name="connsiteY1611" fmla="*/ 4030964 h 6858007"/>
              <a:gd name="connsiteX1612" fmla="*/ 1688997 w 7525108"/>
              <a:gd name="connsiteY1612" fmla="*/ 4037519 h 6858007"/>
              <a:gd name="connsiteX1613" fmla="*/ 1682442 w 7525108"/>
              <a:gd name="connsiteY1613" fmla="*/ 4041889 h 6858007"/>
              <a:gd name="connsiteX1614" fmla="*/ 1678072 w 7525108"/>
              <a:gd name="connsiteY1614" fmla="*/ 4044074 h 6858007"/>
              <a:gd name="connsiteX1615" fmla="*/ 1671517 w 7525108"/>
              <a:gd name="connsiteY1615" fmla="*/ 4046259 h 6858007"/>
              <a:gd name="connsiteX1616" fmla="*/ 1664963 w 7525108"/>
              <a:gd name="connsiteY1616" fmla="*/ 4044074 h 6858007"/>
              <a:gd name="connsiteX1617" fmla="*/ 1656222 w 7525108"/>
              <a:gd name="connsiteY1617" fmla="*/ 4041889 h 6858007"/>
              <a:gd name="connsiteX1618" fmla="*/ 1651853 w 7525108"/>
              <a:gd name="connsiteY1618" fmla="*/ 4037519 h 6858007"/>
              <a:gd name="connsiteX1619" fmla="*/ 1647482 w 7525108"/>
              <a:gd name="connsiteY1619" fmla="*/ 4030964 h 6858007"/>
              <a:gd name="connsiteX1620" fmla="*/ 1647482 w 7525108"/>
              <a:gd name="connsiteY1620" fmla="*/ 4022225 h 6858007"/>
              <a:gd name="connsiteX1621" fmla="*/ 1647482 w 7525108"/>
              <a:gd name="connsiteY1621" fmla="*/ 4015670 h 6858007"/>
              <a:gd name="connsiteX1622" fmla="*/ 1651853 w 7525108"/>
              <a:gd name="connsiteY1622" fmla="*/ 4009115 h 6858007"/>
              <a:gd name="connsiteX1623" fmla="*/ 1656222 w 7525108"/>
              <a:gd name="connsiteY1623" fmla="*/ 4004745 h 6858007"/>
              <a:gd name="connsiteX1624" fmla="*/ 2573918 w 7525108"/>
              <a:gd name="connsiteY1624" fmla="*/ 3982895 h 6858007"/>
              <a:gd name="connsiteX1625" fmla="*/ 2593583 w 7525108"/>
              <a:gd name="connsiteY1625" fmla="*/ 3987265 h 6858007"/>
              <a:gd name="connsiteX1626" fmla="*/ 2611063 w 7525108"/>
              <a:gd name="connsiteY1626" fmla="*/ 4002560 h 6858007"/>
              <a:gd name="connsiteX1627" fmla="*/ 2615433 w 7525108"/>
              <a:gd name="connsiteY1627" fmla="*/ 4022225 h 6858007"/>
              <a:gd name="connsiteX1628" fmla="*/ 2611063 w 7525108"/>
              <a:gd name="connsiteY1628" fmla="*/ 4044075 h 6858007"/>
              <a:gd name="connsiteX1629" fmla="*/ 2593583 w 7525108"/>
              <a:gd name="connsiteY1629" fmla="*/ 4057185 h 6858007"/>
              <a:gd name="connsiteX1630" fmla="*/ 2573918 w 7525108"/>
              <a:gd name="connsiteY1630" fmla="*/ 4061555 h 6858007"/>
              <a:gd name="connsiteX1631" fmla="*/ 2552068 w 7525108"/>
              <a:gd name="connsiteY1631" fmla="*/ 4057185 h 6858007"/>
              <a:gd name="connsiteX1632" fmla="*/ 2538958 w 7525108"/>
              <a:gd name="connsiteY1632" fmla="*/ 4044075 h 6858007"/>
              <a:gd name="connsiteX1633" fmla="*/ 2532403 w 7525108"/>
              <a:gd name="connsiteY1633" fmla="*/ 4022225 h 6858007"/>
              <a:gd name="connsiteX1634" fmla="*/ 2538958 w 7525108"/>
              <a:gd name="connsiteY1634" fmla="*/ 4002560 h 6858007"/>
              <a:gd name="connsiteX1635" fmla="*/ 2552068 w 7525108"/>
              <a:gd name="connsiteY1635" fmla="*/ 3987265 h 6858007"/>
              <a:gd name="connsiteX1636" fmla="*/ 3480690 w 7525108"/>
              <a:gd name="connsiteY1636" fmla="*/ 3954491 h 6858007"/>
              <a:gd name="connsiteX1637" fmla="*/ 3509095 w 7525108"/>
              <a:gd name="connsiteY1637" fmla="*/ 3961046 h 6858007"/>
              <a:gd name="connsiteX1638" fmla="*/ 3528760 w 7525108"/>
              <a:gd name="connsiteY1638" fmla="*/ 3974156 h 6858007"/>
              <a:gd name="connsiteX1639" fmla="*/ 3541870 w 7525108"/>
              <a:gd name="connsiteY1639" fmla="*/ 3996006 h 6858007"/>
              <a:gd name="connsiteX1640" fmla="*/ 3546240 w 7525108"/>
              <a:gd name="connsiteY1640" fmla="*/ 4020041 h 6858007"/>
              <a:gd name="connsiteX1641" fmla="*/ 3541870 w 7525108"/>
              <a:gd name="connsiteY1641" fmla="*/ 4046260 h 6858007"/>
              <a:gd name="connsiteX1642" fmla="*/ 3528760 w 7525108"/>
              <a:gd name="connsiteY1642" fmla="*/ 4065925 h 6858007"/>
              <a:gd name="connsiteX1643" fmla="*/ 3509095 w 7525108"/>
              <a:gd name="connsiteY1643" fmla="*/ 4081220 h 6858007"/>
              <a:gd name="connsiteX1644" fmla="*/ 3480690 w 7525108"/>
              <a:gd name="connsiteY1644" fmla="*/ 4087775 h 6858007"/>
              <a:gd name="connsiteX1645" fmla="*/ 3456655 w 7525108"/>
              <a:gd name="connsiteY1645" fmla="*/ 4081220 h 6858007"/>
              <a:gd name="connsiteX1646" fmla="*/ 3434805 w 7525108"/>
              <a:gd name="connsiteY1646" fmla="*/ 4065925 h 6858007"/>
              <a:gd name="connsiteX1647" fmla="*/ 3421695 w 7525108"/>
              <a:gd name="connsiteY1647" fmla="*/ 4046260 h 6858007"/>
              <a:gd name="connsiteX1648" fmla="*/ 3417325 w 7525108"/>
              <a:gd name="connsiteY1648" fmla="*/ 4020041 h 6858007"/>
              <a:gd name="connsiteX1649" fmla="*/ 3421695 w 7525108"/>
              <a:gd name="connsiteY1649" fmla="*/ 3996006 h 6858007"/>
              <a:gd name="connsiteX1650" fmla="*/ 3434805 w 7525108"/>
              <a:gd name="connsiteY1650" fmla="*/ 3974156 h 6858007"/>
              <a:gd name="connsiteX1651" fmla="*/ 3456655 w 7525108"/>
              <a:gd name="connsiteY1651" fmla="*/ 3961046 h 6858007"/>
              <a:gd name="connsiteX1652" fmla="*/ 7007266 w 7525108"/>
              <a:gd name="connsiteY1652" fmla="*/ 3930456 h 6858007"/>
              <a:gd name="connsiteX1653" fmla="*/ 7048780 w 7525108"/>
              <a:gd name="connsiteY1653" fmla="*/ 3937011 h 6858007"/>
              <a:gd name="connsiteX1654" fmla="*/ 7090295 w 7525108"/>
              <a:gd name="connsiteY1654" fmla="*/ 3952306 h 6858007"/>
              <a:gd name="connsiteX1655" fmla="*/ 7123070 w 7525108"/>
              <a:gd name="connsiteY1655" fmla="*/ 3980711 h 6858007"/>
              <a:gd name="connsiteX1656" fmla="*/ 7149290 w 7525108"/>
              <a:gd name="connsiteY1656" fmla="*/ 4013486 h 6858007"/>
              <a:gd name="connsiteX1657" fmla="*/ 7166770 w 7525108"/>
              <a:gd name="connsiteY1657" fmla="*/ 4052816 h 6858007"/>
              <a:gd name="connsiteX1658" fmla="*/ 7173325 w 7525108"/>
              <a:gd name="connsiteY1658" fmla="*/ 4096516 h 6858007"/>
              <a:gd name="connsiteX1659" fmla="*/ 7166770 w 7525108"/>
              <a:gd name="connsiteY1659" fmla="*/ 4142400 h 6858007"/>
              <a:gd name="connsiteX1660" fmla="*/ 7149290 w 7525108"/>
              <a:gd name="connsiteY1660" fmla="*/ 4181730 h 6858007"/>
              <a:gd name="connsiteX1661" fmla="*/ 7123070 w 7525108"/>
              <a:gd name="connsiteY1661" fmla="*/ 4214505 h 6858007"/>
              <a:gd name="connsiteX1662" fmla="*/ 7090295 w 7525108"/>
              <a:gd name="connsiteY1662" fmla="*/ 4240725 h 6858007"/>
              <a:gd name="connsiteX1663" fmla="*/ 7048780 w 7525108"/>
              <a:gd name="connsiteY1663" fmla="*/ 4256020 h 6858007"/>
              <a:gd name="connsiteX1664" fmla="*/ 7007266 w 7525108"/>
              <a:gd name="connsiteY1664" fmla="*/ 4262575 h 6858007"/>
              <a:gd name="connsiteX1665" fmla="*/ 6963566 w 7525108"/>
              <a:gd name="connsiteY1665" fmla="*/ 4256020 h 6858007"/>
              <a:gd name="connsiteX1666" fmla="*/ 6922051 w 7525108"/>
              <a:gd name="connsiteY1666" fmla="*/ 4240725 h 6858007"/>
              <a:gd name="connsiteX1667" fmla="*/ 6887091 w 7525108"/>
              <a:gd name="connsiteY1667" fmla="*/ 4214505 h 6858007"/>
              <a:gd name="connsiteX1668" fmla="*/ 6863056 w 7525108"/>
              <a:gd name="connsiteY1668" fmla="*/ 4181730 h 6858007"/>
              <a:gd name="connsiteX1669" fmla="*/ 6845576 w 7525108"/>
              <a:gd name="connsiteY1669" fmla="*/ 4142400 h 6858007"/>
              <a:gd name="connsiteX1670" fmla="*/ 6839021 w 7525108"/>
              <a:gd name="connsiteY1670" fmla="*/ 4096516 h 6858007"/>
              <a:gd name="connsiteX1671" fmla="*/ 6845576 w 7525108"/>
              <a:gd name="connsiteY1671" fmla="*/ 4052816 h 6858007"/>
              <a:gd name="connsiteX1672" fmla="*/ 6863056 w 7525108"/>
              <a:gd name="connsiteY1672" fmla="*/ 4013486 h 6858007"/>
              <a:gd name="connsiteX1673" fmla="*/ 6887091 w 7525108"/>
              <a:gd name="connsiteY1673" fmla="*/ 3980711 h 6858007"/>
              <a:gd name="connsiteX1674" fmla="*/ 6922051 w 7525108"/>
              <a:gd name="connsiteY1674" fmla="*/ 3952306 h 6858007"/>
              <a:gd name="connsiteX1675" fmla="*/ 6963566 w 7525108"/>
              <a:gd name="connsiteY1675" fmla="*/ 3937011 h 6858007"/>
              <a:gd name="connsiteX1676" fmla="*/ 4394016 w 7525108"/>
              <a:gd name="connsiteY1676" fmla="*/ 3926086 h 6858007"/>
              <a:gd name="connsiteX1677" fmla="*/ 4424605 w 7525108"/>
              <a:gd name="connsiteY1677" fmla="*/ 3932641 h 6858007"/>
              <a:gd name="connsiteX1678" fmla="*/ 4448640 w 7525108"/>
              <a:gd name="connsiteY1678" fmla="*/ 3945751 h 6858007"/>
              <a:gd name="connsiteX1679" fmla="*/ 4470490 w 7525108"/>
              <a:gd name="connsiteY1679" fmla="*/ 3963231 h 6858007"/>
              <a:gd name="connsiteX1680" fmla="*/ 4481415 w 7525108"/>
              <a:gd name="connsiteY1680" fmla="*/ 3989451 h 6858007"/>
              <a:gd name="connsiteX1681" fmla="*/ 4485785 w 7525108"/>
              <a:gd name="connsiteY1681" fmla="*/ 4017856 h 6858007"/>
              <a:gd name="connsiteX1682" fmla="*/ 4481415 w 7525108"/>
              <a:gd name="connsiteY1682" fmla="*/ 4048445 h 6858007"/>
              <a:gd name="connsiteX1683" fmla="*/ 4470490 w 7525108"/>
              <a:gd name="connsiteY1683" fmla="*/ 4072480 h 6858007"/>
              <a:gd name="connsiteX1684" fmla="*/ 4448640 w 7525108"/>
              <a:gd name="connsiteY1684" fmla="*/ 4092145 h 6858007"/>
              <a:gd name="connsiteX1685" fmla="*/ 4424605 w 7525108"/>
              <a:gd name="connsiteY1685" fmla="*/ 4105255 h 6858007"/>
              <a:gd name="connsiteX1686" fmla="*/ 4394016 w 7525108"/>
              <a:gd name="connsiteY1686" fmla="*/ 4109625 h 6858007"/>
              <a:gd name="connsiteX1687" fmla="*/ 4367796 w 7525108"/>
              <a:gd name="connsiteY1687" fmla="*/ 4105255 h 6858007"/>
              <a:gd name="connsiteX1688" fmla="*/ 4341576 w 7525108"/>
              <a:gd name="connsiteY1688" fmla="*/ 4092145 h 6858007"/>
              <a:gd name="connsiteX1689" fmla="*/ 4321911 w 7525108"/>
              <a:gd name="connsiteY1689" fmla="*/ 4072480 h 6858007"/>
              <a:gd name="connsiteX1690" fmla="*/ 4308801 w 7525108"/>
              <a:gd name="connsiteY1690" fmla="*/ 4048445 h 6858007"/>
              <a:gd name="connsiteX1691" fmla="*/ 4302246 w 7525108"/>
              <a:gd name="connsiteY1691" fmla="*/ 4017856 h 6858007"/>
              <a:gd name="connsiteX1692" fmla="*/ 4308801 w 7525108"/>
              <a:gd name="connsiteY1692" fmla="*/ 3989451 h 6858007"/>
              <a:gd name="connsiteX1693" fmla="*/ 4321911 w 7525108"/>
              <a:gd name="connsiteY1693" fmla="*/ 3963231 h 6858007"/>
              <a:gd name="connsiteX1694" fmla="*/ 4341576 w 7525108"/>
              <a:gd name="connsiteY1694" fmla="*/ 3945751 h 6858007"/>
              <a:gd name="connsiteX1695" fmla="*/ 4367796 w 7525108"/>
              <a:gd name="connsiteY1695" fmla="*/ 3932641 h 6858007"/>
              <a:gd name="connsiteX1696" fmla="*/ 5322638 w 7525108"/>
              <a:gd name="connsiteY1696" fmla="*/ 3893311 h 6858007"/>
              <a:gd name="connsiteX1697" fmla="*/ 5361968 w 7525108"/>
              <a:gd name="connsiteY1697" fmla="*/ 3897681 h 6858007"/>
              <a:gd name="connsiteX1698" fmla="*/ 5394743 w 7525108"/>
              <a:gd name="connsiteY1698" fmla="*/ 3915161 h 6858007"/>
              <a:gd name="connsiteX1699" fmla="*/ 5420963 w 7525108"/>
              <a:gd name="connsiteY1699" fmla="*/ 3941381 h 6858007"/>
              <a:gd name="connsiteX1700" fmla="*/ 5438443 w 7525108"/>
              <a:gd name="connsiteY1700" fmla="*/ 3974156 h 6858007"/>
              <a:gd name="connsiteX1701" fmla="*/ 5442813 w 7525108"/>
              <a:gd name="connsiteY1701" fmla="*/ 4013486 h 6858007"/>
              <a:gd name="connsiteX1702" fmla="*/ 5438443 w 7525108"/>
              <a:gd name="connsiteY1702" fmla="*/ 4050630 h 6858007"/>
              <a:gd name="connsiteX1703" fmla="*/ 5420963 w 7525108"/>
              <a:gd name="connsiteY1703" fmla="*/ 4085590 h 6858007"/>
              <a:gd name="connsiteX1704" fmla="*/ 5394743 w 7525108"/>
              <a:gd name="connsiteY1704" fmla="*/ 4109625 h 6858007"/>
              <a:gd name="connsiteX1705" fmla="*/ 5361968 w 7525108"/>
              <a:gd name="connsiteY1705" fmla="*/ 4129290 h 6858007"/>
              <a:gd name="connsiteX1706" fmla="*/ 5322638 w 7525108"/>
              <a:gd name="connsiteY1706" fmla="*/ 4133660 h 6858007"/>
              <a:gd name="connsiteX1707" fmla="*/ 5285493 w 7525108"/>
              <a:gd name="connsiteY1707" fmla="*/ 4129290 h 6858007"/>
              <a:gd name="connsiteX1708" fmla="*/ 5250533 w 7525108"/>
              <a:gd name="connsiteY1708" fmla="*/ 4109625 h 6858007"/>
              <a:gd name="connsiteX1709" fmla="*/ 5226498 w 7525108"/>
              <a:gd name="connsiteY1709" fmla="*/ 4085590 h 6858007"/>
              <a:gd name="connsiteX1710" fmla="*/ 5209018 w 7525108"/>
              <a:gd name="connsiteY1710" fmla="*/ 4050630 h 6858007"/>
              <a:gd name="connsiteX1711" fmla="*/ 5200278 w 7525108"/>
              <a:gd name="connsiteY1711" fmla="*/ 4013486 h 6858007"/>
              <a:gd name="connsiteX1712" fmla="*/ 5209018 w 7525108"/>
              <a:gd name="connsiteY1712" fmla="*/ 3974156 h 6858007"/>
              <a:gd name="connsiteX1713" fmla="*/ 5226498 w 7525108"/>
              <a:gd name="connsiteY1713" fmla="*/ 3941381 h 6858007"/>
              <a:gd name="connsiteX1714" fmla="*/ 5250533 w 7525108"/>
              <a:gd name="connsiteY1714" fmla="*/ 3915161 h 6858007"/>
              <a:gd name="connsiteX1715" fmla="*/ 5285493 w 7525108"/>
              <a:gd name="connsiteY1715" fmla="*/ 3897681 h 6858007"/>
              <a:gd name="connsiteX1716" fmla="*/ 6288402 w 7525108"/>
              <a:gd name="connsiteY1716" fmla="*/ 3825576 h 6858007"/>
              <a:gd name="connsiteX1717" fmla="*/ 6334287 w 7525108"/>
              <a:gd name="connsiteY1717" fmla="*/ 3834316 h 6858007"/>
              <a:gd name="connsiteX1718" fmla="*/ 6373617 w 7525108"/>
              <a:gd name="connsiteY1718" fmla="*/ 3849611 h 6858007"/>
              <a:gd name="connsiteX1719" fmla="*/ 6408577 w 7525108"/>
              <a:gd name="connsiteY1719" fmla="*/ 3873646 h 6858007"/>
              <a:gd name="connsiteX1720" fmla="*/ 6432612 w 7525108"/>
              <a:gd name="connsiteY1720" fmla="*/ 3908606 h 6858007"/>
              <a:gd name="connsiteX1721" fmla="*/ 6450092 w 7525108"/>
              <a:gd name="connsiteY1721" fmla="*/ 3947936 h 6858007"/>
              <a:gd name="connsiteX1722" fmla="*/ 6456647 w 7525108"/>
              <a:gd name="connsiteY1722" fmla="*/ 3993821 h 6858007"/>
              <a:gd name="connsiteX1723" fmla="*/ 6450092 w 7525108"/>
              <a:gd name="connsiteY1723" fmla="*/ 4037520 h 6858007"/>
              <a:gd name="connsiteX1724" fmla="*/ 6432612 w 7525108"/>
              <a:gd name="connsiteY1724" fmla="*/ 4074665 h 6858007"/>
              <a:gd name="connsiteX1725" fmla="*/ 6408577 w 7525108"/>
              <a:gd name="connsiteY1725" fmla="*/ 4109625 h 6858007"/>
              <a:gd name="connsiteX1726" fmla="*/ 6373617 w 7525108"/>
              <a:gd name="connsiteY1726" fmla="*/ 4135845 h 6858007"/>
              <a:gd name="connsiteX1727" fmla="*/ 6334287 w 7525108"/>
              <a:gd name="connsiteY1727" fmla="*/ 4153325 h 6858007"/>
              <a:gd name="connsiteX1728" fmla="*/ 6288402 w 7525108"/>
              <a:gd name="connsiteY1728" fmla="*/ 4157695 h 6858007"/>
              <a:gd name="connsiteX1729" fmla="*/ 6244703 w 7525108"/>
              <a:gd name="connsiteY1729" fmla="*/ 4153325 h 6858007"/>
              <a:gd name="connsiteX1730" fmla="*/ 6207558 w 7525108"/>
              <a:gd name="connsiteY1730" fmla="*/ 4135845 h 6858007"/>
              <a:gd name="connsiteX1731" fmla="*/ 6172598 w 7525108"/>
              <a:gd name="connsiteY1731" fmla="*/ 4109625 h 6858007"/>
              <a:gd name="connsiteX1732" fmla="*/ 6146378 w 7525108"/>
              <a:gd name="connsiteY1732" fmla="*/ 4074665 h 6858007"/>
              <a:gd name="connsiteX1733" fmla="*/ 6128898 w 7525108"/>
              <a:gd name="connsiteY1733" fmla="*/ 4037520 h 6858007"/>
              <a:gd name="connsiteX1734" fmla="*/ 6124528 w 7525108"/>
              <a:gd name="connsiteY1734" fmla="*/ 3993821 h 6858007"/>
              <a:gd name="connsiteX1735" fmla="*/ 6128898 w 7525108"/>
              <a:gd name="connsiteY1735" fmla="*/ 3947936 h 6858007"/>
              <a:gd name="connsiteX1736" fmla="*/ 6146378 w 7525108"/>
              <a:gd name="connsiteY1736" fmla="*/ 3908606 h 6858007"/>
              <a:gd name="connsiteX1737" fmla="*/ 6172598 w 7525108"/>
              <a:gd name="connsiteY1737" fmla="*/ 3873646 h 6858007"/>
              <a:gd name="connsiteX1738" fmla="*/ 6207558 w 7525108"/>
              <a:gd name="connsiteY1738" fmla="*/ 3849611 h 6858007"/>
              <a:gd name="connsiteX1739" fmla="*/ 6244703 w 7525108"/>
              <a:gd name="connsiteY1739" fmla="*/ 3834316 h 6858007"/>
              <a:gd name="connsiteX1740" fmla="*/ 292787 w 7525108"/>
              <a:gd name="connsiteY1740" fmla="*/ 3779692 h 6858007"/>
              <a:gd name="connsiteX1741" fmla="*/ 297158 w 7525108"/>
              <a:gd name="connsiteY1741" fmla="*/ 3779692 h 6858007"/>
              <a:gd name="connsiteX1742" fmla="*/ 303713 w 7525108"/>
              <a:gd name="connsiteY1742" fmla="*/ 3779692 h 6858007"/>
              <a:gd name="connsiteX1743" fmla="*/ 308082 w 7525108"/>
              <a:gd name="connsiteY1743" fmla="*/ 3784062 h 6858007"/>
              <a:gd name="connsiteX1744" fmla="*/ 308082 w 7525108"/>
              <a:gd name="connsiteY1744" fmla="*/ 3790617 h 6858007"/>
              <a:gd name="connsiteX1745" fmla="*/ 308082 w 7525108"/>
              <a:gd name="connsiteY1745" fmla="*/ 3794987 h 6858007"/>
              <a:gd name="connsiteX1746" fmla="*/ 303713 w 7525108"/>
              <a:gd name="connsiteY1746" fmla="*/ 3799357 h 6858007"/>
              <a:gd name="connsiteX1747" fmla="*/ 297158 w 7525108"/>
              <a:gd name="connsiteY1747" fmla="*/ 3801542 h 6858007"/>
              <a:gd name="connsiteX1748" fmla="*/ 292787 w 7525108"/>
              <a:gd name="connsiteY1748" fmla="*/ 3799357 h 6858007"/>
              <a:gd name="connsiteX1749" fmla="*/ 288417 w 7525108"/>
              <a:gd name="connsiteY1749" fmla="*/ 3794987 h 6858007"/>
              <a:gd name="connsiteX1750" fmla="*/ 286232 w 7525108"/>
              <a:gd name="connsiteY1750" fmla="*/ 3790617 h 6858007"/>
              <a:gd name="connsiteX1751" fmla="*/ 288417 w 7525108"/>
              <a:gd name="connsiteY1751" fmla="*/ 3784062 h 6858007"/>
              <a:gd name="connsiteX1752" fmla="*/ 1190818 w 7525108"/>
              <a:gd name="connsiteY1752" fmla="*/ 3773136 h 6858007"/>
              <a:gd name="connsiteX1753" fmla="*/ 1197373 w 7525108"/>
              <a:gd name="connsiteY1753" fmla="*/ 3773136 h 6858007"/>
              <a:gd name="connsiteX1754" fmla="*/ 1201743 w 7525108"/>
              <a:gd name="connsiteY1754" fmla="*/ 3773136 h 6858007"/>
              <a:gd name="connsiteX1755" fmla="*/ 1206114 w 7525108"/>
              <a:gd name="connsiteY1755" fmla="*/ 3779691 h 6858007"/>
              <a:gd name="connsiteX1756" fmla="*/ 1212669 w 7525108"/>
              <a:gd name="connsiteY1756" fmla="*/ 3784061 h 6858007"/>
              <a:gd name="connsiteX1757" fmla="*/ 1212669 w 7525108"/>
              <a:gd name="connsiteY1757" fmla="*/ 3790616 h 6858007"/>
              <a:gd name="connsiteX1758" fmla="*/ 1212669 w 7525108"/>
              <a:gd name="connsiteY1758" fmla="*/ 3794985 h 6858007"/>
              <a:gd name="connsiteX1759" fmla="*/ 1206114 w 7525108"/>
              <a:gd name="connsiteY1759" fmla="*/ 3801540 h 6858007"/>
              <a:gd name="connsiteX1760" fmla="*/ 1201743 w 7525108"/>
              <a:gd name="connsiteY1760" fmla="*/ 3803725 h 6858007"/>
              <a:gd name="connsiteX1761" fmla="*/ 1197373 w 7525108"/>
              <a:gd name="connsiteY1761" fmla="*/ 3805910 h 6858007"/>
              <a:gd name="connsiteX1762" fmla="*/ 1190818 w 7525108"/>
              <a:gd name="connsiteY1762" fmla="*/ 3803725 h 6858007"/>
              <a:gd name="connsiteX1763" fmla="*/ 1186449 w 7525108"/>
              <a:gd name="connsiteY1763" fmla="*/ 3801540 h 6858007"/>
              <a:gd name="connsiteX1764" fmla="*/ 1182078 w 7525108"/>
              <a:gd name="connsiteY1764" fmla="*/ 3794985 h 6858007"/>
              <a:gd name="connsiteX1765" fmla="*/ 1182078 w 7525108"/>
              <a:gd name="connsiteY1765" fmla="*/ 3790616 h 6858007"/>
              <a:gd name="connsiteX1766" fmla="*/ 1182078 w 7525108"/>
              <a:gd name="connsiteY1766" fmla="*/ 3784061 h 6858007"/>
              <a:gd name="connsiteX1767" fmla="*/ 1186449 w 7525108"/>
              <a:gd name="connsiteY1767" fmla="*/ 3779691 h 6858007"/>
              <a:gd name="connsiteX1768" fmla="*/ 2095405 w 7525108"/>
              <a:gd name="connsiteY1768" fmla="*/ 3757842 h 6858007"/>
              <a:gd name="connsiteX1769" fmla="*/ 2104145 w 7525108"/>
              <a:gd name="connsiteY1769" fmla="*/ 3760027 h 6858007"/>
              <a:gd name="connsiteX1770" fmla="*/ 2115070 w 7525108"/>
              <a:gd name="connsiteY1770" fmla="*/ 3764397 h 6858007"/>
              <a:gd name="connsiteX1771" fmla="*/ 2121625 w 7525108"/>
              <a:gd name="connsiteY1771" fmla="*/ 3770952 h 6858007"/>
              <a:gd name="connsiteX1772" fmla="*/ 2125995 w 7525108"/>
              <a:gd name="connsiteY1772" fmla="*/ 3779692 h 6858007"/>
              <a:gd name="connsiteX1773" fmla="*/ 2128180 w 7525108"/>
              <a:gd name="connsiteY1773" fmla="*/ 3790617 h 6858007"/>
              <a:gd name="connsiteX1774" fmla="*/ 2125995 w 7525108"/>
              <a:gd name="connsiteY1774" fmla="*/ 3799357 h 6858007"/>
              <a:gd name="connsiteX1775" fmla="*/ 2121625 w 7525108"/>
              <a:gd name="connsiteY1775" fmla="*/ 3808097 h 6858007"/>
              <a:gd name="connsiteX1776" fmla="*/ 2115070 w 7525108"/>
              <a:gd name="connsiteY1776" fmla="*/ 3814652 h 6858007"/>
              <a:gd name="connsiteX1777" fmla="*/ 2104145 w 7525108"/>
              <a:gd name="connsiteY1777" fmla="*/ 3819022 h 6858007"/>
              <a:gd name="connsiteX1778" fmla="*/ 2095405 w 7525108"/>
              <a:gd name="connsiteY1778" fmla="*/ 3819022 h 6858007"/>
              <a:gd name="connsiteX1779" fmla="*/ 2086665 w 7525108"/>
              <a:gd name="connsiteY1779" fmla="*/ 3819022 h 6858007"/>
              <a:gd name="connsiteX1780" fmla="*/ 2077925 w 7525108"/>
              <a:gd name="connsiteY1780" fmla="*/ 3814652 h 6858007"/>
              <a:gd name="connsiteX1781" fmla="*/ 2071370 w 7525108"/>
              <a:gd name="connsiteY1781" fmla="*/ 3808097 h 6858007"/>
              <a:gd name="connsiteX1782" fmla="*/ 2067000 w 7525108"/>
              <a:gd name="connsiteY1782" fmla="*/ 3799357 h 6858007"/>
              <a:gd name="connsiteX1783" fmla="*/ 2064815 w 7525108"/>
              <a:gd name="connsiteY1783" fmla="*/ 3790617 h 6858007"/>
              <a:gd name="connsiteX1784" fmla="*/ 2067000 w 7525108"/>
              <a:gd name="connsiteY1784" fmla="*/ 3779692 h 6858007"/>
              <a:gd name="connsiteX1785" fmla="*/ 2071370 w 7525108"/>
              <a:gd name="connsiteY1785" fmla="*/ 3770952 h 6858007"/>
              <a:gd name="connsiteX1786" fmla="*/ 2077925 w 7525108"/>
              <a:gd name="connsiteY1786" fmla="*/ 3764397 h 6858007"/>
              <a:gd name="connsiteX1787" fmla="*/ 2086665 w 7525108"/>
              <a:gd name="connsiteY1787" fmla="*/ 3760027 h 6858007"/>
              <a:gd name="connsiteX1788" fmla="*/ 2995621 w 7525108"/>
              <a:gd name="connsiteY1788" fmla="*/ 3735992 h 6858007"/>
              <a:gd name="connsiteX1789" fmla="*/ 3017471 w 7525108"/>
              <a:gd name="connsiteY1789" fmla="*/ 3740362 h 6858007"/>
              <a:gd name="connsiteX1790" fmla="*/ 3034951 w 7525108"/>
              <a:gd name="connsiteY1790" fmla="*/ 3751287 h 6858007"/>
              <a:gd name="connsiteX1791" fmla="*/ 3045876 w 7525108"/>
              <a:gd name="connsiteY1791" fmla="*/ 3766582 h 6858007"/>
              <a:gd name="connsiteX1792" fmla="*/ 3048061 w 7525108"/>
              <a:gd name="connsiteY1792" fmla="*/ 3790617 h 6858007"/>
              <a:gd name="connsiteX1793" fmla="*/ 3045876 w 7525108"/>
              <a:gd name="connsiteY1793" fmla="*/ 3810281 h 6858007"/>
              <a:gd name="connsiteX1794" fmla="*/ 3034951 w 7525108"/>
              <a:gd name="connsiteY1794" fmla="*/ 3825576 h 6858007"/>
              <a:gd name="connsiteX1795" fmla="*/ 3017471 w 7525108"/>
              <a:gd name="connsiteY1795" fmla="*/ 3838686 h 6858007"/>
              <a:gd name="connsiteX1796" fmla="*/ 2995621 w 7525108"/>
              <a:gd name="connsiteY1796" fmla="*/ 3843056 h 6858007"/>
              <a:gd name="connsiteX1797" fmla="*/ 2975956 w 7525108"/>
              <a:gd name="connsiteY1797" fmla="*/ 3838686 h 6858007"/>
              <a:gd name="connsiteX1798" fmla="*/ 2960661 w 7525108"/>
              <a:gd name="connsiteY1798" fmla="*/ 3825576 h 6858007"/>
              <a:gd name="connsiteX1799" fmla="*/ 2947551 w 7525108"/>
              <a:gd name="connsiteY1799" fmla="*/ 3810281 h 6858007"/>
              <a:gd name="connsiteX1800" fmla="*/ 2943181 w 7525108"/>
              <a:gd name="connsiteY1800" fmla="*/ 3790617 h 6858007"/>
              <a:gd name="connsiteX1801" fmla="*/ 2947551 w 7525108"/>
              <a:gd name="connsiteY1801" fmla="*/ 3766582 h 6858007"/>
              <a:gd name="connsiteX1802" fmla="*/ 2960661 w 7525108"/>
              <a:gd name="connsiteY1802" fmla="*/ 3751287 h 6858007"/>
              <a:gd name="connsiteX1803" fmla="*/ 2975956 w 7525108"/>
              <a:gd name="connsiteY1803" fmla="*/ 3740362 h 6858007"/>
              <a:gd name="connsiteX1804" fmla="*/ 3898023 w 7525108"/>
              <a:gd name="connsiteY1804" fmla="*/ 3709772 h 6858007"/>
              <a:gd name="connsiteX1805" fmla="*/ 3930797 w 7525108"/>
              <a:gd name="connsiteY1805" fmla="*/ 3716327 h 6858007"/>
              <a:gd name="connsiteX1806" fmla="*/ 3952647 w 7525108"/>
              <a:gd name="connsiteY1806" fmla="*/ 3733807 h 6858007"/>
              <a:gd name="connsiteX1807" fmla="*/ 3972312 w 7525108"/>
              <a:gd name="connsiteY1807" fmla="*/ 3757842 h 6858007"/>
              <a:gd name="connsiteX1808" fmla="*/ 3978867 w 7525108"/>
              <a:gd name="connsiteY1808" fmla="*/ 3788432 h 6858007"/>
              <a:gd name="connsiteX1809" fmla="*/ 3972312 w 7525108"/>
              <a:gd name="connsiteY1809" fmla="*/ 3819021 h 6858007"/>
              <a:gd name="connsiteX1810" fmla="*/ 3952647 w 7525108"/>
              <a:gd name="connsiteY1810" fmla="*/ 3845241 h 6858007"/>
              <a:gd name="connsiteX1811" fmla="*/ 3930797 w 7525108"/>
              <a:gd name="connsiteY1811" fmla="*/ 3860536 h 6858007"/>
              <a:gd name="connsiteX1812" fmla="*/ 3898023 w 7525108"/>
              <a:gd name="connsiteY1812" fmla="*/ 3867091 h 6858007"/>
              <a:gd name="connsiteX1813" fmla="*/ 3869618 w 7525108"/>
              <a:gd name="connsiteY1813" fmla="*/ 3860536 h 6858007"/>
              <a:gd name="connsiteX1814" fmla="*/ 3843398 w 7525108"/>
              <a:gd name="connsiteY1814" fmla="*/ 3845241 h 6858007"/>
              <a:gd name="connsiteX1815" fmla="*/ 3828103 w 7525108"/>
              <a:gd name="connsiteY1815" fmla="*/ 3819021 h 6858007"/>
              <a:gd name="connsiteX1816" fmla="*/ 3821548 w 7525108"/>
              <a:gd name="connsiteY1816" fmla="*/ 3788432 h 6858007"/>
              <a:gd name="connsiteX1817" fmla="*/ 3828103 w 7525108"/>
              <a:gd name="connsiteY1817" fmla="*/ 3757842 h 6858007"/>
              <a:gd name="connsiteX1818" fmla="*/ 3843398 w 7525108"/>
              <a:gd name="connsiteY1818" fmla="*/ 3733807 h 6858007"/>
              <a:gd name="connsiteX1819" fmla="*/ 3869618 w 7525108"/>
              <a:gd name="connsiteY1819" fmla="*/ 3716327 h 6858007"/>
              <a:gd name="connsiteX1820" fmla="*/ 4806979 w 7525108"/>
              <a:gd name="connsiteY1820" fmla="*/ 3681367 h 6858007"/>
              <a:gd name="connsiteX1821" fmla="*/ 4839754 w 7525108"/>
              <a:gd name="connsiteY1821" fmla="*/ 3687922 h 6858007"/>
              <a:gd name="connsiteX1822" fmla="*/ 4868159 w 7525108"/>
              <a:gd name="connsiteY1822" fmla="*/ 3701032 h 6858007"/>
              <a:gd name="connsiteX1823" fmla="*/ 4890009 w 7525108"/>
              <a:gd name="connsiteY1823" fmla="*/ 3722882 h 6858007"/>
              <a:gd name="connsiteX1824" fmla="*/ 4907489 w 7525108"/>
              <a:gd name="connsiteY1824" fmla="*/ 3753471 h 6858007"/>
              <a:gd name="connsiteX1825" fmla="*/ 4911859 w 7525108"/>
              <a:gd name="connsiteY1825" fmla="*/ 3788431 h 6858007"/>
              <a:gd name="connsiteX1826" fmla="*/ 4907489 w 7525108"/>
              <a:gd name="connsiteY1826" fmla="*/ 3821206 h 6858007"/>
              <a:gd name="connsiteX1827" fmla="*/ 4890009 w 7525108"/>
              <a:gd name="connsiteY1827" fmla="*/ 3849611 h 6858007"/>
              <a:gd name="connsiteX1828" fmla="*/ 4868159 w 7525108"/>
              <a:gd name="connsiteY1828" fmla="*/ 3871460 h 6858007"/>
              <a:gd name="connsiteX1829" fmla="*/ 4839754 w 7525108"/>
              <a:gd name="connsiteY1829" fmla="*/ 3888940 h 6858007"/>
              <a:gd name="connsiteX1830" fmla="*/ 4806979 w 7525108"/>
              <a:gd name="connsiteY1830" fmla="*/ 3893310 h 6858007"/>
              <a:gd name="connsiteX1831" fmla="*/ 4772019 w 7525108"/>
              <a:gd name="connsiteY1831" fmla="*/ 3888940 h 6858007"/>
              <a:gd name="connsiteX1832" fmla="*/ 4743614 w 7525108"/>
              <a:gd name="connsiteY1832" fmla="*/ 3871460 h 6858007"/>
              <a:gd name="connsiteX1833" fmla="*/ 4721764 w 7525108"/>
              <a:gd name="connsiteY1833" fmla="*/ 3849611 h 6858007"/>
              <a:gd name="connsiteX1834" fmla="*/ 4706469 w 7525108"/>
              <a:gd name="connsiteY1834" fmla="*/ 3821206 h 6858007"/>
              <a:gd name="connsiteX1835" fmla="*/ 4699914 w 7525108"/>
              <a:gd name="connsiteY1835" fmla="*/ 3788431 h 6858007"/>
              <a:gd name="connsiteX1836" fmla="*/ 4706469 w 7525108"/>
              <a:gd name="connsiteY1836" fmla="*/ 3753471 h 6858007"/>
              <a:gd name="connsiteX1837" fmla="*/ 4721764 w 7525108"/>
              <a:gd name="connsiteY1837" fmla="*/ 3722882 h 6858007"/>
              <a:gd name="connsiteX1838" fmla="*/ 4743614 w 7525108"/>
              <a:gd name="connsiteY1838" fmla="*/ 3701032 h 6858007"/>
              <a:gd name="connsiteX1839" fmla="*/ 4772019 w 7525108"/>
              <a:gd name="connsiteY1839" fmla="*/ 3687922 h 6858007"/>
              <a:gd name="connsiteX1840" fmla="*/ 5722490 w 7525108"/>
              <a:gd name="connsiteY1840" fmla="*/ 3648592 h 6858007"/>
              <a:gd name="connsiteX1841" fmla="*/ 5766190 w 7525108"/>
              <a:gd name="connsiteY1841" fmla="*/ 3655147 h 6858007"/>
              <a:gd name="connsiteX1842" fmla="*/ 5801150 w 7525108"/>
              <a:gd name="connsiteY1842" fmla="*/ 3674812 h 6858007"/>
              <a:gd name="connsiteX1843" fmla="*/ 5831740 w 7525108"/>
              <a:gd name="connsiteY1843" fmla="*/ 3703217 h 6858007"/>
              <a:gd name="connsiteX1844" fmla="*/ 5853590 w 7525108"/>
              <a:gd name="connsiteY1844" fmla="*/ 3742547 h 6858007"/>
              <a:gd name="connsiteX1845" fmla="*/ 5860145 w 7525108"/>
              <a:gd name="connsiteY1845" fmla="*/ 3786247 h 6858007"/>
              <a:gd name="connsiteX1846" fmla="*/ 5853590 w 7525108"/>
              <a:gd name="connsiteY1846" fmla="*/ 3825576 h 6858007"/>
              <a:gd name="connsiteX1847" fmla="*/ 5831740 w 7525108"/>
              <a:gd name="connsiteY1847" fmla="*/ 3864906 h 6858007"/>
              <a:gd name="connsiteX1848" fmla="*/ 5801150 w 7525108"/>
              <a:gd name="connsiteY1848" fmla="*/ 3893311 h 6858007"/>
              <a:gd name="connsiteX1849" fmla="*/ 5766190 w 7525108"/>
              <a:gd name="connsiteY1849" fmla="*/ 3912976 h 6858007"/>
              <a:gd name="connsiteX1850" fmla="*/ 5722490 w 7525108"/>
              <a:gd name="connsiteY1850" fmla="*/ 3919531 h 6858007"/>
              <a:gd name="connsiteX1851" fmla="*/ 5678790 w 7525108"/>
              <a:gd name="connsiteY1851" fmla="*/ 3912976 h 6858007"/>
              <a:gd name="connsiteX1852" fmla="*/ 5641645 w 7525108"/>
              <a:gd name="connsiteY1852" fmla="*/ 3893311 h 6858007"/>
              <a:gd name="connsiteX1853" fmla="*/ 5613240 w 7525108"/>
              <a:gd name="connsiteY1853" fmla="*/ 3864906 h 6858007"/>
              <a:gd name="connsiteX1854" fmla="*/ 5593575 w 7525108"/>
              <a:gd name="connsiteY1854" fmla="*/ 3825576 h 6858007"/>
              <a:gd name="connsiteX1855" fmla="*/ 5587020 w 7525108"/>
              <a:gd name="connsiteY1855" fmla="*/ 3786247 h 6858007"/>
              <a:gd name="connsiteX1856" fmla="*/ 5593575 w 7525108"/>
              <a:gd name="connsiteY1856" fmla="*/ 3742547 h 6858007"/>
              <a:gd name="connsiteX1857" fmla="*/ 5613240 w 7525108"/>
              <a:gd name="connsiteY1857" fmla="*/ 3703217 h 6858007"/>
              <a:gd name="connsiteX1858" fmla="*/ 5641645 w 7525108"/>
              <a:gd name="connsiteY1858" fmla="*/ 3674812 h 6858007"/>
              <a:gd name="connsiteX1859" fmla="*/ 5678790 w 7525108"/>
              <a:gd name="connsiteY1859" fmla="*/ 3655147 h 6858007"/>
              <a:gd name="connsiteX1860" fmla="*/ 6677330 w 7525108"/>
              <a:gd name="connsiteY1860" fmla="*/ 3602707 h 6858007"/>
              <a:gd name="connsiteX1861" fmla="*/ 6723215 w 7525108"/>
              <a:gd name="connsiteY1861" fmla="*/ 3607077 h 6858007"/>
              <a:gd name="connsiteX1862" fmla="*/ 6762545 w 7525108"/>
              <a:gd name="connsiteY1862" fmla="*/ 3624557 h 6858007"/>
              <a:gd name="connsiteX1863" fmla="*/ 6795320 w 7525108"/>
              <a:gd name="connsiteY1863" fmla="*/ 3650777 h 6858007"/>
              <a:gd name="connsiteX1864" fmla="*/ 6821540 w 7525108"/>
              <a:gd name="connsiteY1864" fmla="*/ 3685737 h 6858007"/>
              <a:gd name="connsiteX1865" fmla="*/ 6836835 w 7525108"/>
              <a:gd name="connsiteY1865" fmla="*/ 3722882 h 6858007"/>
              <a:gd name="connsiteX1866" fmla="*/ 6843390 w 7525108"/>
              <a:gd name="connsiteY1866" fmla="*/ 3768767 h 6858007"/>
              <a:gd name="connsiteX1867" fmla="*/ 6836835 w 7525108"/>
              <a:gd name="connsiteY1867" fmla="*/ 3812467 h 6858007"/>
              <a:gd name="connsiteX1868" fmla="*/ 6821540 w 7525108"/>
              <a:gd name="connsiteY1868" fmla="*/ 3851796 h 6858007"/>
              <a:gd name="connsiteX1869" fmla="*/ 6795320 w 7525108"/>
              <a:gd name="connsiteY1869" fmla="*/ 3886756 h 6858007"/>
              <a:gd name="connsiteX1870" fmla="*/ 6762545 w 7525108"/>
              <a:gd name="connsiteY1870" fmla="*/ 3910791 h 6858007"/>
              <a:gd name="connsiteX1871" fmla="*/ 6723215 w 7525108"/>
              <a:gd name="connsiteY1871" fmla="*/ 3930456 h 6858007"/>
              <a:gd name="connsiteX1872" fmla="*/ 6677330 w 7525108"/>
              <a:gd name="connsiteY1872" fmla="*/ 3934826 h 6858007"/>
              <a:gd name="connsiteX1873" fmla="*/ 6633631 w 7525108"/>
              <a:gd name="connsiteY1873" fmla="*/ 3930456 h 6858007"/>
              <a:gd name="connsiteX1874" fmla="*/ 6594301 w 7525108"/>
              <a:gd name="connsiteY1874" fmla="*/ 3910791 h 6858007"/>
              <a:gd name="connsiteX1875" fmla="*/ 6561526 w 7525108"/>
              <a:gd name="connsiteY1875" fmla="*/ 3886756 h 6858007"/>
              <a:gd name="connsiteX1876" fmla="*/ 6533121 w 7525108"/>
              <a:gd name="connsiteY1876" fmla="*/ 3851796 h 6858007"/>
              <a:gd name="connsiteX1877" fmla="*/ 6517826 w 7525108"/>
              <a:gd name="connsiteY1877" fmla="*/ 3812467 h 6858007"/>
              <a:gd name="connsiteX1878" fmla="*/ 6513456 w 7525108"/>
              <a:gd name="connsiteY1878" fmla="*/ 3768767 h 6858007"/>
              <a:gd name="connsiteX1879" fmla="*/ 6517826 w 7525108"/>
              <a:gd name="connsiteY1879" fmla="*/ 3722882 h 6858007"/>
              <a:gd name="connsiteX1880" fmla="*/ 6533121 w 7525108"/>
              <a:gd name="connsiteY1880" fmla="*/ 3685737 h 6858007"/>
              <a:gd name="connsiteX1881" fmla="*/ 6561526 w 7525108"/>
              <a:gd name="connsiteY1881" fmla="*/ 3650777 h 6858007"/>
              <a:gd name="connsiteX1882" fmla="*/ 6594301 w 7525108"/>
              <a:gd name="connsiteY1882" fmla="*/ 3624557 h 6858007"/>
              <a:gd name="connsiteX1883" fmla="*/ 6633631 w 7525108"/>
              <a:gd name="connsiteY1883" fmla="*/ 3607077 h 6858007"/>
              <a:gd name="connsiteX1884" fmla="*/ 7455188 w 7525108"/>
              <a:gd name="connsiteY1884" fmla="*/ 3576487 h 6858007"/>
              <a:gd name="connsiteX1885" fmla="*/ 7503258 w 7525108"/>
              <a:gd name="connsiteY1885" fmla="*/ 3585227 h 6858007"/>
              <a:gd name="connsiteX1886" fmla="*/ 7525108 w 7525108"/>
              <a:gd name="connsiteY1886" fmla="*/ 3593967 h 6858007"/>
              <a:gd name="connsiteX1887" fmla="*/ 7525108 w 7525108"/>
              <a:gd name="connsiteY1887" fmla="*/ 3943565 h 6858007"/>
              <a:gd name="connsiteX1888" fmla="*/ 7503258 w 7525108"/>
              <a:gd name="connsiteY1888" fmla="*/ 3952305 h 6858007"/>
              <a:gd name="connsiteX1889" fmla="*/ 7455188 w 7525108"/>
              <a:gd name="connsiteY1889" fmla="*/ 3958860 h 6858007"/>
              <a:gd name="connsiteX1890" fmla="*/ 7404933 w 7525108"/>
              <a:gd name="connsiteY1890" fmla="*/ 3952305 h 6858007"/>
              <a:gd name="connsiteX1891" fmla="*/ 7359048 w 7525108"/>
              <a:gd name="connsiteY1891" fmla="*/ 3934825 h 6858007"/>
              <a:gd name="connsiteX1892" fmla="*/ 7319718 w 7525108"/>
              <a:gd name="connsiteY1892" fmla="*/ 3904235 h 6858007"/>
              <a:gd name="connsiteX1893" fmla="*/ 7289128 w 7525108"/>
              <a:gd name="connsiteY1893" fmla="*/ 3864906 h 6858007"/>
              <a:gd name="connsiteX1894" fmla="*/ 7271648 w 7525108"/>
              <a:gd name="connsiteY1894" fmla="*/ 3819021 h 6858007"/>
              <a:gd name="connsiteX1895" fmla="*/ 7265093 w 7525108"/>
              <a:gd name="connsiteY1895" fmla="*/ 3768766 h 6858007"/>
              <a:gd name="connsiteX1896" fmla="*/ 7271648 w 7525108"/>
              <a:gd name="connsiteY1896" fmla="*/ 3716326 h 6858007"/>
              <a:gd name="connsiteX1897" fmla="*/ 7289128 w 7525108"/>
              <a:gd name="connsiteY1897" fmla="*/ 3672627 h 6858007"/>
              <a:gd name="connsiteX1898" fmla="*/ 7319718 w 7525108"/>
              <a:gd name="connsiteY1898" fmla="*/ 3635482 h 6858007"/>
              <a:gd name="connsiteX1899" fmla="*/ 7359048 w 7525108"/>
              <a:gd name="connsiteY1899" fmla="*/ 3604892 h 6858007"/>
              <a:gd name="connsiteX1900" fmla="*/ 7404933 w 7525108"/>
              <a:gd name="connsiteY1900" fmla="*/ 3585227 h 6858007"/>
              <a:gd name="connsiteX1901" fmla="*/ 736342 w 7525108"/>
              <a:gd name="connsiteY1901" fmla="*/ 3543713 h 6858007"/>
              <a:gd name="connsiteX1902" fmla="*/ 740711 w 7525108"/>
              <a:gd name="connsiteY1902" fmla="*/ 3545898 h 6858007"/>
              <a:gd name="connsiteX1903" fmla="*/ 745081 w 7525108"/>
              <a:gd name="connsiteY1903" fmla="*/ 3550268 h 6858007"/>
              <a:gd name="connsiteX1904" fmla="*/ 747266 w 7525108"/>
              <a:gd name="connsiteY1904" fmla="*/ 3554638 h 6858007"/>
              <a:gd name="connsiteX1905" fmla="*/ 745081 w 7525108"/>
              <a:gd name="connsiteY1905" fmla="*/ 3561193 h 6858007"/>
              <a:gd name="connsiteX1906" fmla="*/ 740711 w 7525108"/>
              <a:gd name="connsiteY1906" fmla="*/ 3563378 h 6858007"/>
              <a:gd name="connsiteX1907" fmla="*/ 736342 w 7525108"/>
              <a:gd name="connsiteY1907" fmla="*/ 3565563 h 6858007"/>
              <a:gd name="connsiteX1908" fmla="*/ 729787 w 7525108"/>
              <a:gd name="connsiteY1908" fmla="*/ 3563378 h 6858007"/>
              <a:gd name="connsiteX1909" fmla="*/ 725416 w 7525108"/>
              <a:gd name="connsiteY1909" fmla="*/ 3561193 h 6858007"/>
              <a:gd name="connsiteX1910" fmla="*/ 725416 w 7525108"/>
              <a:gd name="connsiteY1910" fmla="*/ 3554638 h 6858007"/>
              <a:gd name="connsiteX1911" fmla="*/ 725416 w 7525108"/>
              <a:gd name="connsiteY1911" fmla="*/ 3550268 h 6858007"/>
              <a:gd name="connsiteX1912" fmla="*/ 729787 w 7525108"/>
              <a:gd name="connsiteY1912" fmla="*/ 3545898 h 6858007"/>
              <a:gd name="connsiteX1913" fmla="*/ 1632188 w 7525108"/>
              <a:gd name="connsiteY1913" fmla="*/ 3532787 h 6858007"/>
              <a:gd name="connsiteX1914" fmla="*/ 1638743 w 7525108"/>
              <a:gd name="connsiteY1914" fmla="*/ 3534972 h 6858007"/>
              <a:gd name="connsiteX1915" fmla="*/ 1645298 w 7525108"/>
              <a:gd name="connsiteY1915" fmla="*/ 3537157 h 6858007"/>
              <a:gd name="connsiteX1916" fmla="*/ 1649667 w 7525108"/>
              <a:gd name="connsiteY1916" fmla="*/ 3541527 h 6858007"/>
              <a:gd name="connsiteX1917" fmla="*/ 1654037 w 7525108"/>
              <a:gd name="connsiteY1917" fmla="*/ 3548082 h 6858007"/>
              <a:gd name="connsiteX1918" fmla="*/ 1654037 w 7525108"/>
              <a:gd name="connsiteY1918" fmla="*/ 3554637 h 6858007"/>
              <a:gd name="connsiteX1919" fmla="*/ 1654037 w 7525108"/>
              <a:gd name="connsiteY1919" fmla="*/ 3561192 h 6858007"/>
              <a:gd name="connsiteX1920" fmla="*/ 1649667 w 7525108"/>
              <a:gd name="connsiteY1920" fmla="*/ 3567747 h 6858007"/>
              <a:gd name="connsiteX1921" fmla="*/ 1645298 w 7525108"/>
              <a:gd name="connsiteY1921" fmla="*/ 3572117 h 6858007"/>
              <a:gd name="connsiteX1922" fmla="*/ 1638743 w 7525108"/>
              <a:gd name="connsiteY1922" fmla="*/ 3576487 h 6858007"/>
              <a:gd name="connsiteX1923" fmla="*/ 1632188 w 7525108"/>
              <a:gd name="connsiteY1923" fmla="*/ 3576487 h 6858007"/>
              <a:gd name="connsiteX1924" fmla="*/ 1625633 w 7525108"/>
              <a:gd name="connsiteY1924" fmla="*/ 3576487 h 6858007"/>
              <a:gd name="connsiteX1925" fmla="*/ 1619077 w 7525108"/>
              <a:gd name="connsiteY1925" fmla="*/ 3572117 h 6858007"/>
              <a:gd name="connsiteX1926" fmla="*/ 1614707 w 7525108"/>
              <a:gd name="connsiteY1926" fmla="*/ 3567747 h 6858007"/>
              <a:gd name="connsiteX1927" fmla="*/ 1612522 w 7525108"/>
              <a:gd name="connsiteY1927" fmla="*/ 3561192 h 6858007"/>
              <a:gd name="connsiteX1928" fmla="*/ 1610338 w 7525108"/>
              <a:gd name="connsiteY1928" fmla="*/ 3554637 h 6858007"/>
              <a:gd name="connsiteX1929" fmla="*/ 1612522 w 7525108"/>
              <a:gd name="connsiteY1929" fmla="*/ 3548082 h 6858007"/>
              <a:gd name="connsiteX1930" fmla="*/ 1614707 w 7525108"/>
              <a:gd name="connsiteY1930" fmla="*/ 3541527 h 6858007"/>
              <a:gd name="connsiteX1931" fmla="*/ 1619077 w 7525108"/>
              <a:gd name="connsiteY1931" fmla="*/ 3537157 h 6858007"/>
              <a:gd name="connsiteX1932" fmla="*/ 1625633 w 7525108"/>
              <a:gd name="connsiteY1932" fmla="*/ 3534972 h 6858007"/>
              <a:gd name="connsiteX1933" fmla="*/ 2530219 w 7525108"/>
              <a:gd name="connsiteY1933" fmla="*/ 3510937 h 6858007"/>
              <a:gd name="connsiteX1934" fmla="*/ 2549884 w 7525108"/>
              <a:gd name="connsiteY1934" fmla="*/ 3517492 h 6858007"/>
              <a:gd name="connsiteX1935" fmla="*/ 2567364 w 7525108"/>
              <a:gd name="connsiteY1935" fmla="*/ 3534972 h 6858007"/>
              <a:gd name="connsiteX1936" fmla="*/ 2571734 w 7525108"/>
              <a:gd name="connsiteY1936" fmla="*/ 3554637 h 6858007"/>
              <a:gd name="connsiteX1937" fmla="*/ 2567364 w 7525108"/>
              <a:gd name="connsiteY1937" fmla="*/ 3576487 h 6858007"/>
              <a:gd name="connsiteX1938" fmla="*/ 2549884 w 7525108"/>
              <a:gd name="connsiteY1938" fmla="*/ 3591782 h 6858007"/>
              <a:gd name="connsiteX1939" fmla="*/ 2530219 w 7525108"/>
              <a:gd name="connsiteY1939" fmla="*/ 3598337 h 6858007"/>
              <a:gd name="connsiteX1940" fmla="*/ 2508369 w 7525108"/>
              <a:gd name="connsiteY1940" fmla="*/ 3591782 h 6858007"/>
              <a:gd name="connsiteX1941" fmla="*/ 2493074 w 7525108"/>
              <a:gd name="connsiteY1941" fmla="*/ 3576487 h 6858007"/>
              <a:gd name="connsiteX1942" fmla="*/ 2486519 w 7525108"/>
              <a:gd name="connsiteY1942" fmla="*/ 3554637 h 6858007"/>
              <a:gd name="connsiteX1943" fmla="*/ 2493074 w 7525108"/>
              <a:gd name="connsiteY1943" fmla="*/ 3534972 h 6858007"/>
              <a:gd name="connsiteX1944" fmla="*/ 2508369 w 7525108"/>
              <a:gd name="connsiteY1944" fmla="*/ 3517492 h 6858007"/>
              <a:gd name="connsiteX1945" fmla="*/ 3428249 w 7525108"/>
              <a:gd name="connsiteY1945" fmla="*/ 3489087 h 6858007"/>
              <a:gd name="connsiteX1946" fmla="*/ 3452284 w 7525108"/>
              <a:gd name="connsiteY1946" fmla="*/ 3493457 h 6858007"/>
              <a:gd name="connsiteX1947" fmla="*/ 3474133 w 7525108"/>
              <a:gd name="connsiteY1947" fmla="*/ 3508752 h 6858007"/>
              <a:gd name="connsiteX1948" fmla="*/ 3487243 w 7525108"/>
              <a:gd name="connsiteY1948" fmla="*/ 3530602 h 6858007"/>
              <a:gd name="connsiteX1949" fmla="*/ 3493798 w 7525108"/>
              <a:gd name="connsiteY1949" fmla="*/ 3554637 h 6858007"/>
              <a:gd name="connsiteX1950" fmla="*/ 3487243 w 7525108"/>
              <a:gd name="connsiteY1950" fmla="*/ 3580856 h 6858007"/>
              <a:gd name="connsiteX1951" fmla="*/ 3474133 w 7525108"/>
              <a:gd name="connsiteY1951" fmla="*/ 3602706 h 6858007"/>
              <a:gd name="connsiteX1952" fmla="*/ 3452284 w 7525108"/>
              <a:gd name="connsiteY1952" fmla="*/ 3615816 h 6858007"/>
              <a:gd name="connsiteX1953" fmla="*/ 3428249 w 7525108"/>
              <a:gd name="connsiteY1953" fmla="*/ 3620186 h 6858007"/>
              <a:gd name="connsiteX1954" fmla="*/ 3399844 w 7525108"/>
              <a:gd name="connsiteY1954" fmla="*/ 3615816 h 6858007"/>
              <a:gd name="connsiteX1955" fmla="*/ 3380179 w 7525108"/>
              <a:gd name="connsiteY1955" fmla="*/ 3602706 h 6858007"/>
              <a:gd name="connsiteX1956" fmla="*/ 3367069 w 7525108"/>
              <a:gd name="connsiteY1956" fmla="*/ 3580856 h 6858007"/>
              <a:gd name="connsiteX1957" fmla="*/ 3362699 w 7525108"/>
              <a:gd name="connsiteY1957" fmla="*/ 3554637 h 6858007"/>
              <a:gd name="connsiteX1958" fmla="*/ 3367069 w 7525108"/>
              <a:gd name="connsiteY1958" fmla="*/ 3530602 h 6858007"/>
              <a:gd name="connsiteX1959" fmla="*/ 3380179 w 7525108"/>
              <a:gd name="connsiteY1959" fmla="*/ 3508752 h 6858007"/>
              <a:gd name="connsiteX1960" fmla="*/ 3399844 w 7525108"/>
              <a:gd name="connsiteY1960" fmla="*/ 3493457 h 6858007"/>
              <a:gd name="connsiteX1961" fmla="*/ 4326280 w 7525108"/>
              <a:gd name="connsiteY1961" fmla="*/ 3460683 h 6858007"/>
              <a:gd name="connsiteX1962" fmla="*/ 4356870 w 7525108"/>
              <a:gd name="connsiteY1962" fmla="*/ 3465053 h 6858007"/>
              <a:gd name="connsiteX1963" fmla="*/ 4380905 w 7525108"/>
              <a:gd name="connsiteY1963" fmla="*/ 3480348 h 6858007"/>
              <a:gd name="connsiteX1964" fmla="*/ 4400570 w 7525108"/>
              <a:gd name="connsiteY1964" fmla="*/ 3500013 h 6858007"/>
              <a:gd name="connsiteX1965" fmla="*/ 4413680 w 7525108"/>
              <a:gd name="connsiteY1965" fmla="*/ 3524048 h 6858007"/>
              <a:gd name="connsiteX1966" fmla="*/ 4420235 w 7525108"/>
              <a:gd name="connsiteY1966" fmla="*/ 3554638 h 6858007"/>
              <a:gd name="connsiteX1967" fmla="*/ 4413680 w 7525108"/>
              <a:gd name="connsiteY1967" fmla="*/ 3585227 h 6858007"/>
              <a:gd name="connsiteX1968" fmla="*/ 4400570 w 7525108"/>
              <a:gd name="connsiteY1968" fmla="*/ 3609262 h 6858007"/>
              <a:gd name="connsiteX1969" fmla="*/ 4380905 w 7525108"/>
              <a:gd name="connsiteY1969" fmla="*/ 3631112 h 6858007"/>
              <a:gd name="connsiteX1970" fmla="*/ 4356870 w 7525108"/>
              <a:gd name="connsiteY1970" fmla="*/ 3644222 h 6858007"/>
              <a:gd name="connsiteX1971" fmla="*/ 4326280 w 7525108"/>
              <a:gd name="connsiteY1971" fmla="*/ 3648592 h 6858007"/>
              <a:gd name="connsiteX1972" fmla="*/ 4295691 w 7525108"/>
              <a:gd name="connsiteY1972" fmla="*/ 3644222 h 6858007"/>
              <a:gd name="connsiteX1973" fmla="*/ 4271656 w 7525108"/>
              <a:gd name="connsiteY1973" fmla="*/ 3631112 h 6858007"/>
              <a:gd name="connsiteX1974" fmla="*/ 4249806 w 7525108"/>
              <a:gd name="connsiteY1974" fmla="*/ 3609262 h 6858007"/>
              <a:gd name="connsiteX1975" fmla="*/ 4236696 w 7525108"/>
              <a:gd name="connsiteY1975" fmla="*/ 3585227 h 6858007"/>
              <a:gd name="connsiteX1976" fmla="*/ 4232326 w 7525108"/>
              <a:gd name="connsiteY1976" fmla="*/ 3554638 h 6858007"/>
              <a:gd name="connsiteX1977" fmla="*/ 4236696 w 7525108"/>
              <a:gd name="connsiteY1977" fmla="*/ 3524048 h 6858007"/>
              <a:gd name="connsiteX1978" fmla="*/ 4249806 w 7525108"/>
              <a:gd name="connsiteY1978" fmla="*/ 3500013 h 6858007"/>
              <a:gd name="connsiteX1979" fmla="*/ 4271656 w 7525108"/>
              <a:gd name="connsiteY1979" fmla="*/ 3480348 h 6858007"/>
              <a:gd name="connsiteX1980" fmla="*/ 4295691 w 7525108"/>
              <a:gd name="connsiteY1980" fmla="*/ 3465053 h 6858007"/>
              <a:gd name="connsiteX1981" fmla="*/ 5226497 w 7525108"/>
              <a:gd name="connsiteY1981" fmla="*/ 3432278 h 6858007"/>
              <a:gd name="connsiteX1982" fmla="*/ 5265827 w 7525108"/>
              <a:gd name="connsiteY1982" fmla="*/ 3438833 h 6858007"/>
              <a:gd name="connsiteX1983" fmla="*/ 5298602 w 7525108"/>
              <a:gd name="connsiteY1983" fmla="*/ 3454128 h 6858007"/>
              <a:gd name="connsiteX1984" fmla="*/ 5324822 w 7525108"/>
              <a:gd name="connsiteY1984" fmla="*/ 3482533 h 6858007"/>
              <a:gd name="connsiteX1985" fmla="*/ 5342302 w 7525108"/>
              <a:gd name="connsiteY1985" fmla="*/ 3515308 h 6858007"/>
              <a:gd name="connsiteX1986" fmla="*/ 5348857 w 7525108"/>
              <a:gd name="connsiteY1986" fmla="*/ 3554638 h 6858007"/>
              <a:gd name="connsiteX1987" fmla="*/ 5342302 w 7525108"/>
              <a:gd name="connsiteY1987" fmla="*/ 3593967 h 6858007"/>
              <a:gd name="connsiteX1988" fmla="*/ 5324822 w 7525108"/>
              <a:gd name="connsiteY1988" fmla="*/ 3626742 h 6858007"/>
              <a:gd name="connsiteX1989" fmla="*/ 5298602 w 7525108"/>
              <a:gd name="connsiteY1989" fmla="*/ 3655147 h 6858007"/>
              <a:gd name="connsiteX1990" fmla="*/ 5265827 w 7525108"/>
              <a:gd name="connsiteY1990" fmla="*/ 3670442 h 6858007"/>
              <a:gd name="connsiteX1991" fmla="*/ 5226497 w 7525108"/>
              <a:gd name="connsiteY1991" fmla="*/ 3676997 h 6858007"/>
              <a:gd name="connsiteX1992" fmla="*/ 5187167 w 7525108"/>
              <a:gd name="connsiteY1992" fmla="*/ 3670442 h 6858007"/>
              <a:gd name="connsiteX1993" fmla="*/ 5154392 w 7525108"/>
              <a:gd name="connsiteY1993" fmla="*/ 3655147 h 6858007"/>
              <a:gd name="connsiteX1994" fmla="*/ 5125987 w 7525108"/>
              <a:gd name="connsiteY1994" fmla="*/ 3626742 h 6858007"/>
              <a:gd name="connsiteX1995" fmla="*/ 5108507 w 7525108"/>
              <a:gd name="connsiteY1995" fmla="*/ 3593967 h 6858007"/>
              <a:gd name="connsiteX1996" fmla="*/ 5101952 w 7525108"/>
              <a:gd name="connsiteY1996" fmla="*/ 3554638 h 6858007"/>
              <a:gd name="connsiteX1997" fmla="*/ 5108507 w 7525108"/>
              <a:gd name="connsiteY1997" fmla="*/ 3515308 h 6858007"/>
              <a:gd name="connsiteX1998" fmla="*/ 5125987 w 7525108"/>
              <a:gd name="connsiteY1998" fmla="*/ 3482533 h 6858007"/>
              <a:gd name="connsiteX1999" fmla="*/ 5154392 w 7525108"/>
              <a:gd name="connsiteY1999" fmla="*/ 3454128 h 6858007"/>
              <a:gd name="connsiteX2000" fmla="*/ 5187167 w 7525108"/>
              <a:gd name="connsiteY2000" fmla="*/ 3438833 h 6858007"/>
              <a:gd name="connsiteX2001" fmla="*/ 6131084 w 7525108"/>
              <a:gd name="connsiteY2001" fmla="*/ 3399519 h 6858007"/>
              <a:gd name="connsiteX2002" fmla="*/ 6172598 w 7525108"/>
              <a:gd name="connsiteY2002" fmla="*/ 3403889 h 6858007"/>
              <a:gd name="connsiteX2003" fmla="*/ 6209743 w 7525108"/>
              <a:gd name="connsiteY2003" fmla="*/ 3419185 h 6858007"/>
              <a:gd name="connsiteX2004" fmla="*/ 6240333 w 7525108"/>
              <a:gd name="connsiteY2004" fmla="*/ 3443203 h 6858007"/>
              <a:gd name="connsiteX2005" fmla="*/ 6264368 w 7525108"/>
              <a:gd name="connsiteY2005" fmla="*/ 3473793 h 6858007"/>
              <a:gd name="connsiteX2006" fmla="*/ 6279663 w 7525108"/>
              <a:gd name="connsiteY2006" fmla="*/ 3513123 h 6858007"/>
              <a:gd name="connsiteX2007" fmla="*/ 6286218 w 7525108"/>
              <a:gd name="connsiteY2007" fmla="*/ 3554638 h 6858007"/>
              <a:gd name="connsiteX2008" fmla="*/ 6279663 w 7525108"/>
              <a:gd name="connsiteY2008" fmla="*/ 3596152 h 6858007"/>
              <a:gd name="connsiteX2009" fmla="*/ 6264368 w 7525108"/>
              <a:gd name="connsiteY2009" fmla="*/ 3633297 h 6858007"/>
              <a:gd name="connsiteX2010" fmla="*/ 6240333 w 7525108"/>
              <a:gd name="connsiteY2010" fmla="*/ 3663887 h 6858007"/>
              <a:gd name="connsiteX2011" fmla="*/ 6209743 w 7525108"/>
              <a:gd name="connsiteY2011" fmla="*/ 3690107 h 6858007"/>
              <a:gd name="connsiteX2012" fmla="*/ 6172598 w 7525108"/>
              <a:gd name="connsiteY2012" fmla="*/ 3703217 h 6858007"/>
              <a:gd name="connsiteX2013" fmla="*/ 6131084 w 7525108"/>
              <a:gd name="connsiteY2013" fmla="*/ 3709772 h 6858007"/>
              <a:gd name="connsiteX2014" fmla="*/ 6087384 w 7525108"/>
              <a:gd name="connsiteY2014" fmla="*/ 3703217 h 6858007"/>
              <a:gd name="connsiteX2015" fmla="*/ 6050239 w 7525108"/>
              <a:gd name="connsiteY2015" fmla="*/ 3690107 h 6858007"/>
              <a:gd name="connsiteX2016" fmla="*/ 6019649 w 7525108"/>
              <a:gd name="connsiteY2016" fmla="*/ 3663887 h 6858007"/>
              <a:gd name="connsiteX2017" fmla="*/ 5995614 w 7525108"/>
              <a:gd name="connsiteY2017" fmla="*/ 3633297 h 6858007"/>
              <a:gd name="connsiteX2018" fmla="*/ 5980319 w 7525108"/>
              <a:gd name="connsiteY2018" fmla="*/ 3596152 h 6858007"/>
              <a:gd name="connsiteX2019" fmla="*/ 5973764 w 7525108"/>
              <a:gd name="connsiteY2019" fmla="*/ 3554638 h 6858007"/>
              <a:gd name="connsiteX2020" fmla="*/ 5980319 w 7525108"/>
              <a:gd name="connsiteY2020" fmla="*/ 3513123 h 6858007"/>
              <a:gd name="connsiteX2021" fmla="*/ 5995614 w 7525108"/>
              <a:gd name="connsiteY2021" fmla="*/ 3473793 h 6858007"/>
              <a:gd name="connsiteX2022" fmla="*/ 6019649 w 7525108"/>
              <a:gd name="connsiteY2022" fmla="*/ 3443203 h 6858007"/>
              <a:gd name="connsiteX2023" fmla="*/ 6050239 w 7525108"/>
              <a:gd name="connsiteY2023" fmla="*/ 3419185 h 6858007"/>
              <a:gd name="connsiteX2024" fmla="*/ 6087384 w 7525108"/>
              <a:gd name="connsiteY2024" fmla="*/ 3403889 h 6858007"/>
              <a:gd name="connsiteX2025" fmla="*/ 7066260 w 7525108"/>
              <a:gd name="connsiteY2025" fmla="*/ 3353637 h 6858007"/>
              <a:gd name="connsiteX2026" fmla="*/ 7116514 w 7525108"/>
              <a:gd name="connsiteY2026" fmla="*/ 3360190 h 6858007"/>
              <a:gd name="connsiteX2027" fmla="*/ 7162399 w 7525108"/>
              <a:gd name="connsiteY2027" fmla="*/ 3382041 h 6858007"/>
              <a:gd name="connsiteX2028" fmla="*/ 7201729 w 7525108"/>
              <a:gd name="connsiteY2028" fmla="*/ 3410444 h 6858007"/>
              <a:gd name="connsiteX2029" fmla="*/ 7230134 w 7525108"/>
              <a:gd name="connsiteY2029" fmla="*/ 3447573 h 6858007"/>
              <a:gd name="connsiteX2030" fmla="*/ 7251984 w 7525108"/>
              <a:gd name="connsiteY2030" fmla="*/ 3493457 h 6858007"/>
              <a:gd name="connsiteX2031" fmla="*/ 7258539 w 7525108"/>
              <a:gd name="connsiteY2031" fmla="*/ 3545897 h 6858007"/>
              <a:gd name="connsiteX2032" fmla="*/ 7251984 w 7525108"/>
              <a:gd name="connsiteY2032" fmla="*/ 3596152 h 6858007"/>
              <a:gd name="connsiteX2033" fmla="*/ 7230134 w 7525108"/>
              <a:gd name="connsiteY2033" fmla="*/ 3642037 h 6858007"/>
              <a:gd name="connsiteX2034" fmla="*/ 7201729 w 7525108"/>
              <a:gd name="connsiteY2034" fmla="*/ 3681366 h 6858007"/>
              <a:gd name="connsiteX2035" fmla="*/ 7162399 w 7525108"/>
              <a:gd name="connsiteY2035" fmla="*/ 3709771 h 6858007"/>
              <a:gd name="connsiteX2036" fmla="*/ 7116514 w 7525108"/>
              <a:gd name="connsiteY2036" fmla="*/ 3727251 h 6858007"/>
              <a:gd name="connsiteX2037" fmla="*/ 7066260 w 7525108"/>
              <a:gd name="connsiteY2037" fmla="*/ 3735991 h 6858007"/>
              <a:gd name="connsiteX2038" fmla="*/ 7016005 w 7525108"/>
              <a:gd name="connsiteY2038" fmla="*/ 3727251 h 6858007"/>
              <a:gd name="connsiteX2039" fmla="*/ 6970120 w 7525108"/>
              <a:gd name="connsiteY2039" fmla="*/ 3709771 h 6858007"/>
              <a:gd name="connsiteX2040" fmla="*/ 6930790 w 7525108"/>
              <a:gd name="connsiteY2040" fmla="*/ 3681366 h 6858007"/>
              <a:gd name="connsiteX2041" fmla="*/ 6902385 w 7525108"/>
              <a:gd name="connsiteY2041" fmla="*/ 3642037 h 6858007"/>
              <a:gd name="connsiteX2042" fmla="*/ 6882720 w 7525108"/>
              <a:gd name="connsiteY2042" fmla="*/ 3596152 h 6858007"/>
              <a:gd name="connsiteX2043" fmla="*/ 6876165 w 7525108"/>
              <a:gd name="connsiteY2043" fmla="*/ 3545897 h 6858007"/>
              <a:gd name="connsiteX2044" fmla="*/ 6882720 w 7525108"/>
              <a:gd name="connsiteY2044" fmla="*/ 3493457 h 6858007"/>
              <a:gd name="connsiteX2045" fmla="*/ 6902385 w 7525108"/>
              <a:gd name="connsiteY2045" fmla="*/ 3447573 h 6858007"/>
              <a:gd name="connsiteX2046" fmla="*/ 6930790 w 7525108"/>
              <a:gd name="connsiteY2046" fmla="*/ 3410444 h 6858007"/>
              <a:gd name="connsiteX2047" fmla="*/ 6970120 w 7525108"/>
              <a:gd name="connsiteY2047" fmla="*/ 3382041 h 6858007"/>
              <a:gd name="connsiteX2048" fmla="*/ 7016005 w 7525108"/>
              <a:gd name="connsiteY2048" fmla="*/ 3360190 h 6858007"/>
              <a:gd name="connsiteX2049" fmla="*/ 277493 w 7525108"/>
              <a:gd name="connsiteY2049" fmla="*/ 3309919 h 6858007"/>
              <a:gd name="connsiteX2050" fmla="*/ 284048 w 7525108"/>
              <a:gd name="connsiteY2050" fmla="*/ 3309919 h 6858007"/>
              <a:gd name="connsiteX2051" fmla="*/ 288417 w 7525108"/>
              <a:gd name="connsiteY2051" fmla="*/ 3309919 h 6858007"/>
              <a:gd name="connsiteX2052" fmla="*/ 292787 w 7525108"/>
              <a:gd name="connsiteY2052" fmla="*/ 3314290 h 6858007"/>
              <a:gd name="connsiteX2053" fmla="*/ 294972 w 7525108"/>
              <a:gd name="connsiteY2053" fmla="*/ 3318660 h 6858007"/>
              <a:gd name="connsiteX2054" fmla="*/ 292787 w 7525108"/>
              <a:gd name="connsiteY2054" fmla="*/ 3325215 h 6858007"/>
              <a:gd name="connsiteX2055" fmla="*/ 288417 w 7525108"/>
              <a:gd name="connsiteY2055" fmla="*/ 3331769 h 6858007"/>
              <a:gd name="connsiteX2056" fmla="*/ 284048 w 7525108"/>
              <a:gd name="connsiteY2056" fmla="*/ 3331769 h 6858007"/>
              <a:gd name="connsiteX2057" fmla="*/ 277493 w 7525108"/>
              <a:gd name="connsiteY2057" fmla="*/ 3331769 h 6858007"/>
              <a:gd name="connsiteX2058" fmla="*/ 273122 w 7525108"/>
              <a:gd name="connsiteY2058" fmla="*/ 3325215 h 6858007"/>
              <a:gd name="connsiteX2059" fmla="*/ 273122 w 7525108"/>
              <a:gd name="connsiteY2059" fmla="*/ 3318660 h 6858007"/>
              <a:gd name="connsiteX2060" fmla="*/ 273122 w 7525108"/>
              <a:gd name="connsiteY2060" fmla="*/ 3314290 h 6858007"/>
              <a:gd name="connsiteX2061" fmla="*/ 1173340 w 7525108"/>
              <a:gd name="connsiteY2061" fmla="*/ 3305553 h 6858007"/>
              <a:gd name="connsiteX2062" fmla="*/ 1179895 w 7525108"/>
              <a:gd name="connsiteY2062" fmla="*/ 3305553 h 6858007"/>
              <a:gd name="connsiteX2063" fmla="*/ 1186450 w 7525108"/>
              <a:gd name="connsiteY2063" fmla="*/ 3305553 h 6858007"/>
              <a:gd name="connsiteX2064" fmla="*/ 1190819 w 7525108"/>
              <a:gd name="connsiteY2064" fmla="*/ 3309924 h 6858007"/>
              <a:gd name="connsiteX2065" fmla="*/ 1193005 w 7525108"/>
              <a:gd name="connsiteY2065" fmla="*/ 3314294 h 6858007"/>
              <a:gd name="connsiteX2066" fmla="*/ 1195190 w 7525108"/>
              <a:gd name="connsiteY2066" fmla="*/ 3318664 h 6858007"/>
              <a:gd name="connsiteX2067" fmla="*/ 1193005 w 7525108"/>
              <a:gd name="connsiteY2067" fmla="*/ 3325218 h 6858007"/>
              <a:gd name="connsiteX2068" fmla="*/ 1190819 w 7525108"/>
              <a:gd name="connsiteY2068" fmla="*/ 3331774 h 6858007"/>
              <a:gd name="connsiteX2069" fmla="*/ 1186450 w 7525108"/>
              <a:gd name="connsiteY2069" fmla="*/ 3336144 h 6858007"/>
              <a:gd name="connsiteX2070" fmla="*/ 1179895 w 7525108"/>
              <a:gd name="connsiteY2070" fmla="*/ 3336144 h 6858007"/>
              <a:gd name="connsiteX2071" fmla="*/ 1173340 w 7525108"/>
              <a:gd name="connsiteY2071" fmla="*/ 3336144 h 6858007"/>
              <a:gd name="connsiteX2072" fmla="*/ 1168969 w 7525108"/>
              <a:gd name="connsiteY2072" fmla="*/ 3331774 h 6858007"/>
              <a:gd name="connsiteX2073" fmla="*/ 1166785 w 7525108"/>
              <a:gd name="connsiteY2073" fmla="*/ 3325218 h 6858007"/>
              <a:gd name="connsiteX2074" fmla="*/ 1164599 w 7525108"/>
              <a:gd name="connsiteY2074" fmla="*/ 3318664 h 6858007"/>
              <a:gd name="connsiteX2075" fmla="*/ 1166785 w 7525108"/>
              <a:gd name="connsiteY2075" fmla="*/ 3314294 h 6858007"/>
              <a:gd name="connsiteX2076" fmla="*/ 1168969 w 7525108"/>
              <a:gd name="connsiteY2076" fmla="*/ 3309924 h 6858007"/>
              <a:gd name="connsiteX2077" fmla="*/ 2075740 w 7525108"/>
              <a:gd name="connsiteY2077" fmla="*/ 3288078 h 6858007"/>
              <a:gd name="connsiteX2078" fmla="*/ 2086665 w 7525108"/>
              <a:gd name="connsiteY2078" fmla="*/ 3290264 h 6858007"/>
              <a:gd name="connsiteX2079" fmla="*/ 2095405 w 7525108"/>
              <a:gd name="connsiteY2079" fmla="*/ 3294635 h 6858007"/>
              <a:gd name="connsiteX2080" fmla="*/ 2101960 w 7525108"/>
              <a:gd name="connsiteY2080" fmla="*/ 3301189 h 6858007"/>
              <a:gd name="connsiteX2081" fmla="*/ 2108515 w 7525108"/>
              <a:gd name="connsiteY2081" fmla="*/ 3309928 h 6858007"/>
              <a:gd name="connsiteX2082" fmla="*/ 2108515 w 7525108"/>
              <a:gd name="connsiteY2082" fmla="*/ 3318668 h 6858007"/>
              <a:gd name="connsiteX2083" fmla="*/ 2108515 w 7525108"/>
              <a:gd name="connsiteY2083" fmla="*/ 3331778 h 6858007"/>
              <a:gd name="connsiteX2084" fmla="*/ 2101960 w 7525108"/>
              <a:gd name="connsiteY2084" fmla="*/ 3340517 h 6858007"/>
              <a:gd name="connsiteX2085" fmla="*/ 2095405 w 7525108"/>
              <a:gd name="connsiteY2085" fmla="*/ 3347073 h 6858007"/>
              <a:gd name="connsiteX2086" fmla="*/ 2086665 w 7525108"/>
              <a:gd name="connsiteY2086" fmla="*/ 3351442 h 6858007"/>
              <a:gd name="connsiteX2087" fmla="*/ 2075740 w 7525108"/>
              <a:gd name="connsiteY2087" fmla="*/ 3353627 h 6858007"/>
              <a:gd name="connsiteX2088" fmla="*/ 2067000 w 7525108"/>
              <a:gd name="connsiteY2088" fmla="*/ 3351442 h 6858007"/>
              <a:gd name="connsiteX2089" fmla="*/ 2058260 w 7525108"/>
              <a:gd name="connsiteY2089" fmla="*/ 3347073 h 6858007"/>
              <a:gd name="connsiteX2090" fmla="*/ 2049520 w 7525108"/>
              <a:gd name="connsiteY2090" fmla="*/ 3340517 h 6858007"/>
              <a:gd name="connsiteX2091" fmla="*/ 2045150 w 7525108"/>
              <a:gd name="connsiteY2091" fmla="*/ 3331778 h 6858007"/>
              <a:gd name="connsiteX2092" fmla="*/ 2042965 w 7525108"/>
              <a:gd name="connsiteY2092" fmla="*/ 3318668 h 6858007"/>
              <a:gd name="connsiteX2093" fmla="*/ 2045150 w 7525108"/>
              <a:gd name="connsiteY2093" fmla="*/ 3309928 h 6858007"/>
              <a:gd name="connsiteX2094" fmla="*/ 2049520 w 7525108"/>
              <a:gd name="connsiteY2094" fmla="*/ 3301189 h 6858007"/>
              <a:gd name="connsiteX2095" fmla="*/ 2058260 w 7525108"/>
              <a:gd name="connsiteY2095" fmla="*/ 3294635 h 6858007"/>
              <a:gd name="connsiteX2096" fmla="*/ 2067000 w 7525108"/>
              <a:gd name="connsiteY2096" fmla="*/ 3290264 h 6858007"/>
              <a:gd name="connsiteX2097" fmla="*/ 2973772 w 7525108"/>
              <a:gd name="connsiteY2097" fmla="*/ 3266233 h 6858007"/>
              <a:gd name="connsiteX2098" fmla="*/ 2993437 w 7525108"/>
              <a:gd name="connsiteY2098" fmla="*/ 3270604 h 6858007"/>
              <a:gd name="connsiteX2099" fmla="*/ 3010917 w 7525108"/>
              <a:gd name="connsiteY2099" fmla="*/ 3283715 h 6858007"/>
              <a:gd name="connsiteX2100" fmla="*/ 3021842 w 7525108"/>
              <a:gd name="connsiteY2100" fmla="*/ 3299008 h 6858007"/>
              <a:gd name="connsiteX2101" fmla="*/ 3026212 w 7525108"/>
              <a:gd name="connsiteY2101" fmla="*/ 3318673 h 6858007"/>
              <a:gd name="connsiteX2102" fmla="*/ 3021842 w 7525108"/>
              <a:gd name="connsiteY2102" fmla="*/ 3342707 h 6858007"/>
              <a:gd name="connsiteX2103" fmla="*/ 3010917 w 7525108"/>
              <a:gd name="connsiteY2103" fmla="*/ 3358001 h 6858007"/>
              <a:gd name="connsiteX2104" fmla="*/ 2993437 w 7525108"/>
              <a:gd name="connsiteY2104" fmla="*/ 3368926 h 6858007"/>
              <a:gd name="connsiteX2105" fmla="*/ 2973772 w 7525108"/>
              <a:gd name="connsiteY2105" fmla="*/ 3373294 h 6858007"/>
              <a:gd name="connsiteX2106" fmla="*/ 2949737 w 7525108"/>
              <a:gd name="connsiteY2106" fmla="*/ 3368926 h 6858007"/>
              <a:gd name="connsiteX2107" fmla="*/ 2934442 w 7525108"/>
              <a:gd name="connsiteY2107" fmla="*/ 3358001 h 6858007"/>
              <a:gd name="connsiteX2108" fmla="*/ 2923517 w 7525108"/>
              <a:gd name="connsiteY2108" fmla="*/ 3342707 h 6858007"/>
              <a:gd name="connsiteX2109" fmla="*/ 2919147 w 7525108"/>
              <a:gd name="connsiteY2109" fmla="*/ 3318673 h 6858007"/>
              <a:gd name="connsiteX2110" fmla="*/ 2923517 w 7525108"/>
              <a:gd name="connsiteY2110" fmla="*/ 3299008 h 6858007"/>
              <a:gd name="connsiteX2111" fmla="*/ 2934442 w 7525108"/>
              <a:gd name="connsiteY2111" fmla="*/ 3283715 h 6858007"/>
              <a:gd name="connsiteX2112" fmla="*/ 2949737 w 7525108"/>
              <a:gd name="connsiteY2112" fmla="*/ 3270604 h 6858007"/>
              <a:gd name="connsiteX2113" fmla="*/ 3869617 w 7525108"/>
              <a:gd name="connsiteY2113" fmla="*/ 3242202 h 6858007"/>
              <a:gd name="connsiteX2114" fmla="*/ 3898022 w 7525108"/>
              <a:gd name="connsiteY2114" fmla="*/ 3248756 h 6858007"/>
              <a:gd name="connsiteX2115" fmla="*/ 3924242 w 7525108"/>
              <a:gd name="connsiteY2115" fmla="*/ 3264055 h 6858007"/>
              <a:gd name="connsiteX2116" fmla="*/ 3941722 w 7525108"/>
              <a:gd name="connsiteY2116" fmla="*/ 3290276 h 6858007"/>
              <a:gd name="connsiteX2117" fmla="*/ 3946092 w 7525108"/>
              <a:gd name="connsiteY2117" fmla="*/ 3318681 h 6858007"/>
              <a:gd name="connsiteX2118" fmla="*/ 3941722 w 7525108"/>
              <a:gd name="connsiteY2118" fmla="*/ 3351450 h 6858007"/>
              <a:gd name="connsiteX2119" fmla="*/ 3924242 w 7525108"/>
              <a:gd name="connsiteY2119" fmla="*/ 3375483 h 6858007"/>
              <a:gd name="connsiteX2120" fmla="*/ 3898022 w 7525108"/>
              <a:gd name="connsiteY2120" fmla="*/ 3392965 h 6858007"/>
              <a:gd name="connsiteX2121" fmla="*/ 3869617 w 7525108"/>
              <a:gd name="connsiteY2121" fmla="*/ 3399519 h 6858007"/>
              <a:gd name="connsiteX2122" fmla="*/ 3836843 w 7525108"/>
              <a:gd name="connsiteY2122" fmla="*/ 3392965 h 6858007"/>
              <a:gd name="connsiteX2123" fmla="*/ 3812808 w 7525108"/>
              <a:gd name="connsiteY2123" fmla="*/ 3375483 h 6858007"/>
              <a:gd name="connsiteX2124" fmla="*/ 3795328 w 7525108"/>
              <a:gd name="connsiteY2124" fmla="*/ 3351450 h 6858007"/>
              <a:gd name="connsiteX2125" fmla="*/ 3788773 w 7525108"/>
              <a:gd name="connsiteY2125" fmla="*/ 3318681 h 6858007"/>
              <a:gd name="connsiteX2126" fmla="*/ 3795328 w 7525108"/>
              <a:gd name="connsiteY2126" fmla="*/ 3290276 h 6858007"/>
              <a:gd name="connsiteX2127" fmla="*/ 3812808 w 7525108"/>
              <a:gd name="connsiteY2127" fmla="*/ 3264055 h 6858007"/>
              <a:gd name="connsiteX2128" fmla="*/ 3836843 w 7525108"/>
              <a:gd name="connsiteY2128" fmla="*/ 3248756 h 6858007"/>
              <a:gd name="connsiteX2129" fmla="*/ 4765464 w 7525108"/>
              <a:gd name="connsiteY2129" fmla="*/ 3211609 h 6858007"/>
              <a:gd name="connsiteX2130" fmla="*/ 4798239 w 7525108"/>
              <a:gd name="connsiteY2130" fmla="*/ 3218166 h 6858007"/>
              <a:gd name="connsiteX2131" fmla="*/ 4828829 w 7525108"/>
              <a:gd name="connsiteY2131" fmla="*/ 3233462 h 6858007"/>
              <a:gd name="connsiteX2132" fmla="*/ 4850679 w 7525108"/>
              <a:gd name="connsiteY2132" fmla="*/ 3257498 h 6858007"/>
              <a:gd name="connsiteX2133" fmla="*/ 4868159 w 7525108"/>
              <a:gd name="connsiteY2133" fmla="*/ 3288091 h 6858007"/>
              <a:gd name="connsiteX2134" fmla="*/ 4872529 w 7525108"/>
              <a:gd name="connsiteY2134" fmla="*/ 3318681 h 6858007"/>
              <a:gd name="connsiteX2135" fmla="*/ 4868159 w 7525108"/>
              <a:gd name="connsiteY2135" fmla="*/ 3353637 h 6858007"/>
              <a:gd name="connsiteX2136" fmla="*/ 4850679 w 7525108"/>
              <a:gd name="connsiteY2136" fmla="*/ 3384225 h 6858007"/>
              <a:gd name="connsiteX2137" fmla="*/ 4828829 w 7525108"/>
              <a:gd name="connsiteY2137" fmla="*/ 3408259 h 6858007"/>
              <a:gd name="connsiteX2138" fmla="*/ 4798239 w 7525108"/>
              <a:gd name="connsiteY2138" fmla="*/ 3421368 h 6858007"/>
              <a:gd name="connsiteX2139" fmla="*/ 4765464 w 7525108"/>
              <a:gd name="connsiteY2139" fmla="*/ 3425737 h 6858007"/>
              <a:gd name="connsiteX2140" fmla="*/ 4730505 w 7525108"/>
              <a:gd name="connsiteY2140" fmla="*/ 3421368 h 6858007"/>
              <a:gd name="connsiteX2141" fmla="*/ 4699915 w 7525108"/>
              <a:gd name="connsiteY2141" fmla="*/ 3408259 h 6858007"/>
              <a:gd name="connsiteX2142" fmla="*/ 4678065 w 7525108"/>
              <a:gd name="connsiteY2142" fmla="*/ 3384225 h 6858007"/>
              <a:gd name="connsiteX2143" fmla="*/ 4662770 w 7525108"/>
              <a:gd name="connsiteY2143" fmla="*/ 3353637 h 6858007"/>
              <a:gd name="connsiteX2144" fmla="*/ 4658400 w 7525108"/>
              <a:gd name="connsiteY2144" fmla="*/ 3318681 h 6858007"/>
              <a:gd name="connsiteX2145" fmla="*/ 4662770 w 7525108"/>
              <a:gd name="connsiteY2145" fmla="*/ 3288091 h 6858007"/>
              <a:gd name="connsiteX2146" fmla="*/ 4678065 w 7525108"/>
              <a:gd name="connsiteY2146" fmla="*/ 3257498 h 6858007"/>
              <a:gd name="connsiteX2147" fmla="*/ 4699915 w 7525108"/>
              <a:gd name="connsiteY2147" fmla="*/ 3233462 h 6858007"/>
              <a:gd name="connsiteX2148" fmla="*/ 4730505 w 7525108"/>
              <a:gd name="connsiteY2148" fmla="*/ 3218166 h 6858007"/>
              <a:gd name="connsiteX2149" fmla="*/ 5661310 w 7525108"/>
              <a:gd name="connsiteY2149" fmla="*/ 3183207 h 6858007"/>
              <a:gd name="connsiteX2150" fmla="*/ 5698455 w 7525108"/>
              <a:gd name="connsiteY2150" fmla="*/ 3187578 h 6858007"/>
              <a:gd name="connsiteX2151" fmla="*/ 5731230 w 7525108"/>
              <a:gd name="connsiteY2151" fmla="*/ 3200686 h 6858007"/>
              <a:gd name="connsiteX2152" fmla="*/ 5761820 w 7525108"/>
              <a:gd name="connsiteY2152" fmla="*/ 3220352 h 6858007"/>
              <a:gd name="connsiteX2153" fmla="*/ 5781485 w 7525108"/>
              <a:gd name="connsiteY2153" fmla="*/ 3250944 h 6858007"/>
              <a:gd name="connsiteX2154" fmla="*/ 5794595 w 7525108"/>
              <a:gd name="connsiteY2154" fmla="*/ 3283722 h 6858007"/>
              <a:gd name="connsiteX2155" fmla="*/ 5798965 w 7525108"/>
              <a:gd name="connsiteY2155" fmla="*/ 3318681 h 6858007"/>
              <a:gd name="connsiteX2156" fmla="*/ 5794595 w 7525108"/>
              <a:gd name="connsiteY2156" fmla="*/ 3358005 h 6858007"/>
              <a:gd name="connsiteX2157" fmla="*/ 5781485 w 7525108"/>
              <a:gd name="connsiteY2157" fmla="*/ 3390778 h 6858007"/>
              <a:gd name="connsiteX2158" fmla="*/ 5761820 w 7525108"/>
              <a:gd name="connsiteY2158" fmla="*/ 3419185 h 6858007"/>
              <a:gd name="connsiteX2159" fmla="*/ 5731230 w 7525108"/>
              <a:gd name="connsiteY2159" fmla="*/ 3441018 h 6858007"/>
              <a:gd name="connsiteX2160" fmla="*/ 5698455 w 7525108"/>
              <a:gd name="connsiteY2160" fmla="*/ 3454128 h 6858007"/>
              <a:gd name="connsiteX2161" fmla="*/ 5661310 w 7525108"/>
              <a:gd name="connsiteY2161" fmla="*/ 3458498 h 6858007"/>
              <a:gd name="connsiteX2162" fmla="*/ 5624166 w 7525108"/>
              <a:gd name="connsiteY2162" fmla="*/ 3454128 h 6858007"/>
              <a:gd name="connsiteX2163" fmla="*/ 5591391 w 7525108"/>
              <a:gd name="connsiteY2163" fmla="*/ 3441018 h 6858007"/>
              <a:gd name="connsiteX2164" fmla="*/ 5562986 w 7525108"/>
              <a:gd name="connsiteY2164" fmla="*/ 3419185 h 6858007"/>
              <a:gd name="connsiteX2165" fmla="*/ 5541136 w 7525108"/>
              <a:gd name="connsiteY2165" fmla="*/ 3390778 h 6858007"/>
              <a:gd name="connsiteX2166" fmla="*/ 5528026 w 7525108"/>
              <a:gd name="connsiteY2166" fmla="*/ 3358005 h 6858007"/>
              <a:gd name="connsiteX2167" fmla="*/ 5523656 w 7525108"/>
              <a:gd name="connsiteY2167" fmla="*/ 3318681 h 6858007"/>
              <a:gd name="connsiteX2168" fmla="*/ 5528026 w 7525108"/>
              <a:gd name="connsiteY2168" fmla="*/ 3283722 h 6858007"/>
              <a:gd name="connsiteX2169" fmla="*/ 5541136 w 7525108"/>
              <a:gd name="connsiteY2169" fmla="*/ 3250944 h 6858007"/>
              <a:gd name="connsiteX2170" fmla="*/ 5562986 w 7525108"/>
              <a:gd name="connsiteY2170" fmla="*/ 3220352 h 6858007"/>
              <a:gd name="connsiteX2171" fmla="*/ 5591391 w 7525108"/>
              <a:gd name="connsiteY2171" fmla="*/ 3200686 h 6858007"/>
              <a:gd name="connsiteX2172" fmla="*/ 5624166 w 7525108"/>
              <a:gd name="connsiteY2172" fmla="*/ 3187578 h 6858007"/>
              <a:gd name="connsiteX2173" fmla="*/ 6559342 w 7525108"/>
              <a:gd name="connsiteY2173" fmla="*/ 3148249 h 6858007"/>
              <a:gd name="connsiteX2174" fmla="*/ 6605227 w 7525108"/>
              <a:gd name="connsiteY2174" fmla="*/ 3152619 h 6858007"/>
              <a:gd name="connsiteX2175" fmla="*/ 6644557 w 7525108"/>
              <a:gd name="connsiteY2175" fmla="*/ 3170097 h 6858007"/>
              <a:gd name="connsiteX2176" fmla="*/ 6679517 w 7525108"/>
              <a:gd name="connsiteY2176" fmla="*/ 3198501 h 6858007"/>
              <a:gd name="connsiteX2177" fmla="*/ 6707922 w 7525108"/>
              <a:gd name="connsiteY2177" fmla="*/ 3233460 h 6858007"/>
              <a:gd name="connsiteX2178" fmla="*/ 6725402 w 7525108"/>
              <a:gd name="connsiteY2178" fmla="*/ 3272797 h 6858007"/>
              <a:gd name="connsiteX2179" fmla="*/ 6729772 w 7525108"/>
              <a:gd name="connsiteY2179" fmla="*/ 3318681 h 6858007"/>
              <a:gd name="connsiteX2180" fmla="*/ 6725402 w 7525108"/>
              <a:gd name="connsiteY2180" fmla="*/ 3366746 h 6858007"/>
              <a:gd name="connsiteX2181" fmla="*/ 6707922 w 7525108"/>
              <a:gd name="connsiteY2181" fmla="*/ 3408261 h 6858007"/>
              <a:gd name="connsiteX2182" fmla="*/ 6679517 w 7525108"/>
              <a:gd name="connsiteY2182" fmla="*/ 3443203 h 6858007"/>
              <a:gd name="connsiteX2183" fmla="*/ 6644557 w 7525108"/>
              <a:gd name="connsiteY2183" fmla="*/ 3469423 h 6858007"/>
              <a:gd name="connsiteX2184" fmla="*/ 6605227 w 7525108"/>
              <a:gd name="connsiteY2184" fmla="*/ 3489088 h 6858007"/>
              <a:gd name="connsiteX2185" fmla="*/ 6559342 w 7525108"/>
              <a:gd name="connsiteY2185" fmla="*/ 3493458 h 6858007"/>
              <a:gd name="connsiteX2186" fmla="*/ 6513458 w 7525108"/>
              <a:gd name="connsiteY2186" fmla="*/ 3489088 h 6858007"/>
              <a:gd name="connsiteX2187" fmla="*/ 6471943 w 7525108"/>
              <a:gd name="connsiteY2187" fmla="*/ 3469423 h 6858007"/>
              <a:gd name="connsiteX2188" fmla="*/ 6434798 w 7525108"/>
              <a:gd name="connsiteY2188" fmla="*/ 3443203 h 6858007"/>
              <a:gd name="connsiteX2189" fmla="*/ 6408578 w 7525108"/>
              <a:gd name="connsiteY2189" fmla="*/ 3408261 h 6858007"/>
              <a:gd name="connsiteX2190" fmla="*/ 6391098 w 7525108"/>
              <a:gd name="connsiteY2190" fmla="*/ 3366746 h 6858007"/>
              <a:gd name="connsiteX2191" fmla="*/ 6384543 w 7525108"/>
              <a:gd name="connsiteY2191" fmla="*/ 3318681 h 6858007"/>
              <a:gd name="connsiteX2192" fmla="*/ 6391098 w 7525108"/>
              <a:gd name="connsiteY2192" fmla="*/ 3272797 h 6858007"/>
              <a:gd name="connsiteX2193" fmla="*/ 6408578 w 7525108"/>
              <a:gd name="connsiteY2193" fmla="*/ 3233460 h 6858007"/>
              <a:gd name="connsiteX2194" fmla="*/ 6434798 w 7525108"/>
              <a:gd name="connsiteY2194" fmla="*/ 3198501 h 6858007"/>
              <a:gd name="connsiteX2195" fmla="*/ 6471943 w 7525108"/>
              <a:gd name="connsiteY2195" fmla="*/ 3170097 h 6858007"/>
              <a:gd name="connsiteX2196" fmla="*/ 6513458 w 7525108"/>
              <a:gd name="connsiteY2196" fmla="*/ 3152619 h 6858007"/>
              <a:gd name="connsiteX2197" fmla="*/ 7455188 w 7525108"/>
              <a:gd name="connsiteY2197" fmla="*/ 3113291 h 6858007"/>
              <a:gd name="connsiteX2198" fmla="*/ 7503258 w 7525108"/>
              <a:gd name="connsiteY2198" fmla="*/ 3119846 h 6858007"/>
              <a:gd name="connsiteX2199" fmla="*/ 7525108 w 7525108"/>
              <a:gd name="connsiteY2199" fmla="*/ 3126400 h 6858007"/>
              <a:gd name="connsiteX2200" fmla="*/ 7525108 w 7525108"/>
              <a:gd name="connsiteY2200" fmla="*/ 3513122 h 6858007"/>
              <a:gd name="connsiteX2201" fmla="*/ 7503258 w 7525108"/>
              <a:gd name="connsiteY2201" fmla="*/ 3519677 h 6858007"/>
              <a:gd name="connsiteX2202" fmla="*/ 7455188 w 7525108"/>
              <a:gd name="connsiteY2202" fmla="*/ 3526232 h 6858007"/>
              <a:gd name="connsiteX2203" fmla="*/ 7407118 w 7525108"/>
              <a:gd name="connsiteY2203" fmla="*/ 3519677 h 6858007"/>
              <a:gd name="connsiteX2204" fmla="*/ 7363418 w 7525108"/>
              <a:gd name="connsiteY2204" fmla="*/ 3506567 h 6858007"/>
              <a:gd name="connsiteX2205" fmla="*/ 7326273 w 7525108"/>
              <a:gd name="connsiteY2205" fmla="*/ 3482532 h 6858007"/>
              <a:gd name="connsiteX2206" fmla="*/ 7293498 w 7525108"/>
              <a:gd name="connsiteY2206" fmla="*/ 3449758 h 6858007"/>
              <a:gd name="connsiteX2207" fmla="*/ 7269463 w 7525108"/>
              <a:gd name="connsiteY2207" fmla="*/ 3410443 h 6858007"/>
              <a:gd name="connsiteX2208" fmla="*/ 7254168 w 7525108"/>
              <a:gd name="connsiteY2208" fmla="*/ 3366744 h 6858007"/>
              <a:gd name="connsiteX2209" fmla="*/ 7247613 w 7525108"/>
              <a:gd name="connsiteY2209" fmla="*/ 3318681 h 6858007"/>
              <a:gd name="connsiteX2210" fmla="*/ 7254168 w 7525108"/>
              <a:gd name="connsiteY2210" fmla="*/ 3272795 h 6858007"/>
              <a:gd name="connsiteX2211" fmla="*/ 7269463 w 7525108"/>
              <a:gd name="connsiteY2211" fmla="*/ 3231277 h 6858007"/>
              <a:gd name="connsiteX2212" fmla="*/ 7293498 w 7525108"/>
              <a:gd name="connsiteY2212" fmla="*/ 3191946 h 6858007"/>
              <a:gd name="connsiteX2213" fmla="*/ 7326273 w 7525108"/>
              <a:gd name="connsiteY2213" fmla="*/ 3159173 h 6858007"/>
              <a:gd name="connsiteX2214" fmla="*/ 7363418 w 7525108"/>
              <a:gd name="connsiteY2214" fmla="*/ 3135140 h 6858007"/>
              <a:gd name="connsiteX2215" fmla="*/ 7407118 w 7525108"/>
              <a:gd name="connsiteY2215" fmla="*/ 3119846 h 6858007"/>
              <a:gd name="connsiteX2216" fmla="*/ 736342 w 7525108"/>
              <a:gd name="connsiteY2216" fmla="*/ 3073943 h 6858007"/>
              <a:gd name="connsiteX2217" fmla="*/ 740711 w 7525108"/>
              <a:gd name="connsiteY2217" fmla="*/ 3076128 h 6858007"/>
              <a:gd name="connsiteX2218" fmla="*/ 745081 w 7525108"/>
              <a:gd name="connsiteY2218" fmla="*/ 3078313 h 6858007"/>
              <a:gd name="connsiteX2219" fmla="*/ 747266 w 7525108"/>
              <a:gd name="connsiteY2219" fmla="*/ 3087052 h 6858007"/>
              <a:gd name="connsiteX2220" fmla="*/ 745081 w 7525108"/>
              <a:gd name="connsiteY2220" fmla="*/ 3091422 h 6858007"/>
              <a:gd name="connsiteX2221" fmla="*/ 740711 w 7525108"/>
              <a:gd name="connsiteY2221" fmla="*/ 3095792 h 6858007"/>
              <a:gd name="connsiteX2222" fmla="*/ 736342 w 7525108"/>
              <a:gd name="connsiteY2222" fmla="*/ 3097977 h 6858007"/>
              <a:gd name="connsiteX2223" fmla="*/ 729787 w 7525108"/>
              <a:gd name="connsiteY2223" fmla="*/ 3095792 h 6858007"/>
              <a:gd name="connsiteX2224" fmla="*/ 725416 w 7525108"/>
              <a:gd name="connsiteY2224" fmla="*/ 3091422 h 6858007"/>
              <a:gd name="connsiteX2225" fmla="*/ 725416 w 7525108"/>
              <a:gd name="connsiteY2225" fmla="*/ 3087052 h 6858007"/>
              <a:gd name="connsiteX2226" fmla="*/ 725416 w 7525108"/>
              <a:gd name="connsiteY2226" fmla="*/ 3078313 h 6858007"/>
              <a:gd name="connsiteX2227" fmla="*/ 729787 w 7525108"/>
              <a:gd name="connsiteY2227" fmla="*/ 3076128 h 6858007"/>
              <a:gd name="connsiteX2228" fmla="*/ 1625633 w 7525108"/>
              <a:gd name="connsiteY2228" fmla="*/ 3063023 h 6858007"/>
              <a:gd name="connsiteX2229" fmla="*/ 1632188 w 7525108"/>
              <a:gd name="connsiteY2229" fmla="*/ 3063023 h 6858007"/>
              <a:gd name="connsiteX2230" fmla="*/ 1638743 w 7525108"/>
              <a:gd name="connsiteY2230" fmla="*/ 3063023 h 6858007"/>
              <a:gd name="connsiteX2231" fmla="*/ 1645298 w 7525108"/>
              <a:gd name="connsiteY2231" fmla="*/ 3065208 h 6858007"/>
              <a:gd name="connsiteX2232" fmla="*/ 1649667 w 7525108"/>
              <a:gd name="connsiteY2232" fmla="*/ 3071763 h 6858007"/>
              <a:gd name="connsiteX2233" fmla="*/ 1654037 w 7525108"/>
              <a:gd name="connsiteY2233" fmla="*/ 3078317 h 6858007"/>
              <a:gd name="connsiteX2234" fmla="*/ 1654037 w 7525108"/>
              <a:gd name="connsiteY2234" fmla="*/ 3087057 h 6858007"/>
              <a:gd name="connsiteX2235" fmla="*/ 1654037 w 7525108"/>
              <a:gd name="connsiteY2235" fmla="*/ 3093613 h 6858007"/>
              <a:gd name="connsiteX2236" fmla="*/ 1649667 w 7525108"/>
              <a:gd name="connsiteY2236" fmla="*/ 3100168 h 6858007"/>
              <a:gd name="connsiteX2237" fmla="*/ 1645298 w 7525108"/>
              <a:gd name="connsiteY2237" fmla="*/ 3104536 h 6858007"/>
              <a:gd name="connsiteX2238" fmla="*/ 1638743 w 7525108"/>
              <a:gd name="connsiteY2238" fmla="*/ 3108907 h 6858007"/>
              <a:gd name="connsiteX2239" fmla="*/ 1632188 w 7525108"/>
              <a:gd name="connsiteY2239" fmla="*/ 3108907 h 6858007"/>
              <a:gd name="connsiteX2240" fmla="*/ 1625633 w 7525108"/>
              <a:gd name="connsiteY2240" fmla="*/ 3108907 h 6858007"/>
              <a:gd name="connsiteX2241" fmla="*/ 1619077 w 7525108"/>
              <a:gd name="connsiteY2241" fmla="*/ 3104536 h 6858007"/>
              <a:gd name="connsiteX2242" fmla="*/ 1614707 w 7525108"/>
              <a:gd name="connsiteY2242" fmla="*/ 3100168 h 6858007"/>
              <a:gd name="connsiteX2243" fmla="*/ 1610338 w 7525108"/>
              <a:gd name="connsiteY2243" fmla="*/ 3093613 h 6858007"/>
              <a:gd name="connsiteX2244" fmla="*/ 1610338 w 7525108"/>
              <a:gd name="connsiteY2244" fmla="*/ 3087057 h 6858007"/>
              <a:gd name="connsiteX2245" fmla="*/ 1610338 w 7525108"/>
              <a:gd name="connsiteY2245" fmla="*/ 3078317 h 6858007"/>
              <a:gd name="connsiteX2246" fmla="*/ 1614707 w 7525108"/>
              <a:gd name="connsiteY2246" fmla="*/ 3071763 h 6858007"/>
              <a:gd name="connsiteX2247" fmla="*/ 1619077 w 7525108"/>
              <a:gd name="connsiteY2247" fmla="*/ 3065208 h 6858007"/>
              <a:gd name="connsiteX2248" fmla="*/ 2530219 w 7525108"/>
              <a:gd name="connsiteY2248" fmla="*/ 3043361 h 6858007"/>
              <a:gd name="connsiteX2249" fmla="*/ 2549884 w 7525108"/>
              <a:gd name="connsiteY2249" fmla="*/ 3049915 h 6858007"/>
              <a:gd name="connsiteX2250" fmla="*/ 2567364 w 7525108"/>
              <a:gd name="connsiteY2250" fmla="*/ 3063027 h 6858007"/>
              <a:gd name="connsiteX2251" fmla="*/ 2571734 w 7525108"/>
              <a:gd name="connsiteY2251" fmla="*/ 3087062 h 6858007"/>
              <a:gd name="connsiteX2252" fmla="*/ 2567364 w 7525108"/>
              <a:gd name="connsiteY2252" fmla="*/ 3106726 h 6858007"/>
              <a:gd name="connsiteX2253" fmla="*/ 2549884 w 7525108"/>
              <a:gd name="connsiteY2253" fmla="*/ 3122021 h 6858007"/>
              <a:gd name="connsiteX2254" fmla="*/ 2530219 w 7525108"/>
              <a:gd name="connsiteY2254" fmla="*/ 3126390 h 6858007"/>
              <a:gd name="connsiteX2255" fmla="*/ 2508369 w 7525108"/>
              <a:gd name="connsiteY2255" fmla="*/ 3122021 h 6858007"/>
              <a:gd name="connsiteX2256" fmla="*/ 2493074 w 7525108"/>
              <a:gd name="connsiteY2256" fmla="*/ 3106726 h 6858007"/>
              <a:gd name="connsiteX2257" fmla="*/ 2486519 w 7525108"/>
              <a:gd name="connsiteY2257" fmla="*/ 3087062 h 6858007"/>
              <a:gd name="connsiteX2258" fmla="*/ 2493074 w 7525108"/>
              <a:gd name="connsiteY2258" fmla="*/ 3063027 h 6858007"/>
              <a:gd name="connsiteX2259" fmla="*/ 2508369 w 7525108"/>
              <a:gd name="connsiteY2259" fmla="*/ 3049915 h 6858007"/>
              <a:gd name="connsiteX2260" fmla="*/ 3428249 w 7525108"/>
              <a:gd name="connsiteY2260" fmla="*/ 3019330 h 6858007"/>
              <a:gd name="connsiteX2261" fmla="*/ 3452284 w 7525108"/>
              <a:gd name="connsiteY2261" fmla="*/ 3023702 h 6858007"/>
              <a:gd name="connsiteX2262" fmla="*/ 3474133 w 7525108"/>
              <a:gd name="connsiteY2262" fmla="*/ 3038996 h 6858007"/>
              <a:gd name="connsiteX2263" fmla="*/ 3487243 w 7525108"/>
              <a:gd name="connsiteY2263" fmla="*/ 3060846 h 6858007"/>
              <a:gd name="connsiteX2264" fmla="*/ 3493798 w 7525108"/>
              <a:gd name="connsiteY2264" fmla="*/ 3087067 h 6858007"/>
              <a:gd name="connsiteX2265" fmla="*/ 3487243 w 7525108"/>
              <a:gd name="connsiteY2265" fmla="*/ 3111101 h 6858007"/>
              <a:gd name="connsiteX2266" fmla="*/ 3474133 w 7525108"/>
              <a:gd name="connsiteY2266" fmla="*/ 3132950 h 6858007"/>
              <a:gd name="connsiteX2267" fmla="*/ 3452284 w 7525108"/>
              <a:gd name="connsiteY2267" fmla="*/ 3146060 h 6858007"/>
              <a:gd name="connsiteX2268" fmla="*/ 3428249 w 7525108"/>
              <a:gd name="connsiteY2268" fmla="*/ 3152614 h 6858007"/>
              <a:gd name="connsiteX2269" fmla="*/ 3399844 w 7525108"/>
              <a:gd name="connsiteY2269" fmla="*/ 3146060 h 6858007"/>
              <a:gd name="connsiteX2270" fmla="*/ 3380179 w 7525108"/>
              <a:gd name="connsiteY2270" fmla="*/ 3132950 h 6858007"/>
              <a:gd name="connsiteX2271" fmla="*/ 3367069 w 7525108"/>
              <a:gd name="connsiteY2271" fmla="*/ 3111101 h 6858007"/>
              <a:gd name="connsiteX2272" fmla="*/ 3362699 w 7525108"/>
              <a:gd name="connsiteY2272" fmla="*/ 3087067 h 6858007"/>
              <a:gd name="connsiteX2273" fmla="*/ 3367069 w 7525108"/>
              <a:gd name="connsiteY2273" fmla="*/ 3060846 h 6858007"/>
              <a:gd name="connsiteX2274" fmla="*/ 3380179 w 7525108"/>
              <a:gd name="connsiteY2274" fmla="*/ 3038996 h 6858007"/>
              <a:gd name="connsiteX2275" fmla="*/ 3399844 w 7525108"/>
              <a:gd name="connsiteY2275" fmla="*/ 3023702 h 6858007"/>
              <a:gd name="connsiteX2276" fmla="*/ 4326280 w 7525108"/>
              <a:gd name="connsiteY2276" fmla="*/ 2993115 h 6858007"/>
              <a:gd name="connsiteX2277" fmla="*/ 4356870 w 7525108"/>
              <a:gd name="connsiteY2277" fmla="*/ 2997486 h 6858007"/>
              <a:gd name="connsiteX2278" fmla="*/ 4380905 w 7525108"/>
              <a:gd name="connsiteY2278" fmla="*/ 3010594 h 6858007"/>
              <a:gd name="connsiteX2279" fmla="*/ 4400570 w 7525108"/>
              <a:gd name="connsiteY2279" fmla="*/ 3032447 h 6858007"/>
              <a:gd name="connsiteX2280" fmla="*/ 4413680 w 7525108"/>
              <a:gd name="connsiteY2280" fmla="*/ 3056481 h 6858007"/>
              <a:gd name="connsiteX2281" fmla="*/ 4420235 w 7525108"/>
              <a:gd name="connsiteY2281" fmla="*/ 3087074 h 6858007"/>
              <a:gd name="connsiteX2282" fmla="*/ 4413680 w 7525108"/>
              <a:gd name="connsiteY2282" fmla="*/ 3115476 h 6858007"/>
              <a:gd name="connsiteX2283" fmla="*/ 4400570 w 7525108"/>
              <a:gd name="connsiteY2283" fmla="*/ 3141694 h 6858007"/>
              <a:gd name="connsiteX2284" fmla="*/ 4380905 w 7525108"/>
              <a:gd name="connsiteY2284" fmla="*/ 3161359 h 6858007"/>
              <a:gd name="connsiteX2285" fmla="*/ 4356870 w 7525108"/>
              <a:gd name="connsiteY2285" fmla="*/ 3174468 h 6858007"/>
              <a:gd name="connsiteX2286" fmla="*/ 4326280 w 7525108"/>
              <a:gd name="connsiteY2286" fmla="*/ 3181024 h 6858007"/>
              <a:gd name="connsiteX2287" fmla="*/ 4295691 w 7525108"/>
              <a:gd name="connsiteY2287" fmla="*/ 3174468 h 6858007"/>
              <a:gd name="connsiteX2288" fmla="*/ 4271656 w 7525108"/>
              <a:gd name="connsiteY2288" fmla="*/ 3161359 h 6858007"/>
              <a:gd name="connsiteX2289" fmla="*/ 4249806 w 7525108"/>
              <a:gd name="connsiteY2289" fmla="*/ 3141694 h 6858007"/>
              <a:gd name="connsiteX2290" fmla="*/ 4236696 w 7525108"/>
              <a:gd name="connsiteY2290" fmla="*/ 3115476 h 6858007"/>
              <a:gd name="connsiteX2291" fmla="*/ 4232326 w 7525108"/>
              <a:gd name="connsiteY2291" fmla="*/ 3087074 h 6858007"/>
              <a:gd name="connsiteX2292" fmla="*/ 4236696 w 7525108"/>
              <a:gd name="connsiteY2292" fmla="*/ 3056481 h 6858007"/>
              <a:gd name="connsiteX2293" fmla="*/ 4249806 w 7525108"/>
              <a:gd name="connsiteY2293" fmla="*/ 3032447 h 6858007"/>
              <a:gd name="connsiteX2294" fmla="*/ 4271656 w 7525108"/>
              <a:gd name="connsiteY2294" fmla="*/ 3010594 h 6858007"/>
              <a:gd name="connsiteX2295" fmla="*/ 4295691 w 7525108"/>
              <a:gd name="connsiteY2295" fmla="*/ 2997486 h 6858007"/>
              <a:gd name="connsiteX2296" fmla="*/ 5226497 w 7525108"/>
              <a:gd name="connsiteY2296" fmla="*/ 2962528 h 6858007"/>
              <a:gd name="connsiteX2297" fmla="*/ 5265827 w 7525108"/>
              <a:gd name="connsiteY2297" fmla="*/ 2969084 h 6858007"/>
              <a:gd name="connsiteX2298" fmla="*/ 5298602 w 7525108"/>
              <a:gd name="connsiteY2298" fmla="*/ 2986561 h 6858007"/>
              <a:gd name="connsiteX2299" fmla="*/ 5324822 w 7525108"/>
              <a:gd name="connsiteY2299" fmla="*/ 3012781 h 6858007"/>
              <a:gd name="connsiteX2300" fmla="*/ 5342302 w 7525108"/>
              <a:gd name="connsiteY2300" fmla="*/ 3047741 h 6858007"/>
              <a:gd name="connsiteX2301" fmla="*/ 5348857 w 7525108"/>
              <a:gd name="connsiteY2301" fmla="*/ 3087074 h 6858007"/>
              <a:gd name="connsiteX2302" fmla="*/ 5342302 w 7525108"/>
              <a:gd name="connsiteY2302" fmla="*/ 3124214 h 6858007"/>
              <a:gd name="connsiteX2303" fmla="*/ 5324822 w 7525108"/>
              <a:gd name="connsiteY2303" fmla="*/ 3159173 h 6858007"/>
              <a:gd name="connsiteX2304" fmla="*/ 5298602 w 7525108"/>
              <a:gd name="connsiteY2304" fmla="*/ 3187577 h 6858007"/>
              <a:gd name="connsiteX2305" fmla="*/ 5265827 w 7525108"/>
              <a:gd name="connsiteY2305" fmla="*/ 3202872 h 6858007"/>
              <a:gd name="connsiteX2306" fmla="*/ 5226497 w 7525108"/>
              <a:gd name="connsiteY2306" fmla="*/ 3209424 h 6858007"/>
              <a:gd name="connsiteX2307" fmla="*/ 5187167 w 7525108"/>
              <a:gd name="connsiteY2307" fmla="*/ 3202872 h 6858007"/>
              <a:gd name="connsiteX2308" fmla="*/ 5154392 w 7525108"/>
              <a:gd name="connsiteY2308" fmla="*/ 3187577 h 6858007"/>
              <a:gd name="connsiteX2309" fmla="*/ 5125987 w 7525108"/>
              <a:gd name="connsiteY2309" fmla="*/ 3159173 h 6858007"/>
              <a:gd name="connsiteX2310" fmla="*/ 5108507 w 7525108"/>
              <a:gd name="connsiteY2310" fmla="*/ 3124214 h 6858007"/>
              <a:gd name="connsiteX2311" fmla="*/ 5101952 w 7525108"/>
              <a:gd name="connsiteY2311" fmla="*/ 3087074 h 6858007"/>
              <a:gd name="connsiteX2312" fmla="*/ 5108507 w 7525108"/>
              <a:gd name="connsiteY2312" fmla="*/ 3047741 h 6858007"/>
              <a:gd name="connsiteX2313" fmla="*/ 5125987 w 7525108"/>
              <a:gd name="connsiteY2313" fmla="*/ 3012781 h 6858007"/>
              <a:gd name="connsiteX2314" fmla="*/ 5154392 w 7525108"/>
              <a:gd name="connsiteY2314" fmla="*/ 2986561 h 6858007"/>
              <a:gd name="connsiteX2315" fmla="*/ 5187167 w 7525108"/>
              <a:gd name="connsiteY2315" fmla="*/ 2969084 h 6858007"/>
              <a:gd name="connsiteX2316" fmla="*/ 6131084 w 7525108"/>
              <a:gd name="connsiteY2316" fmla="*/ 2931938 h 6858007"/>
              <a:gd name="connsiteX2317" fmla="*/ 6172598 w 7525108"/>
              <a:gd name="connsiteY2317" fmla="*/ 2936307 h 6858007"/>
              <a:gd name="connsiteX2318" fmla="*/ 6209743 w 7525108"/>
              <a:gd name="connsiteY2318" fmla="*/ 2951604 h 6858007"/>
              <a:gd name="connsiteX2319" fmla="*/ 6240333 w 7525108"/>
              <a:gd name="connsiteY2319" fmla="*/ 2975638 h 6858007"/>
              <a:gd name="connsiteX2320" fmla="*/ 6266553 w 7525108"/>
              <a:gd name="connsiteY2320" fmla="*/ 3008411 h 6858007"/>
              <a:gd name="connsiteX2321" fmla="*/ 6281848 w 7525108"/>
              <a:gd name="connsiteY2321" fmla="*/ 3045557 h 6858007"/>
              <a:gd name="connsiteX2322" fmla="*/ 6286218 w 7525108"/>
              <a:gd name="connsiteY2322" fmla="*/ 3087074 h 6858007"/>
              <a:gd name="connsiteX2323" fmla="*/ 6281848 w 7525108"/>
              <a:gd name="connsiteY2323" fmla="*/ 3130771 h 6858007"/>
              <a:gd name="connsiteX2324" fmla="*/ 6266553 w 7525108"/>
              <a:gd name="connsiteY2324" fmla="*/ 3165728 h 6858007"/>
              <a:gd name="connsiteX2325" fmla="*/ 6240333 w 7525108"/>
              <a:gd name="connsiteY2325" fmla="*/ 3198501 h 6858007"/>
              <a:gd name="connsiteX2326" fmla="*/ 6209743 w 7525108"/>
              <a:gd name="connsiteY2326" fmla="*/ 3220352 h 6858007"/>
              <a:gd name="connsiteX2327" fmla="*/ 6172598 w 7525108"/>
              <a:gd name="connsiteY2327" fmla="*/ 3237828 h 6858007"/>
              <a:gd name="connsiteX2328" fmla="*/ 6131084 w 7525108"/>
              <a:gd name="connsiteY2328" fmla="*/ 3244388 h 6858007"/>
              <a:gd name="connsiteX2329" fmla="*/ 6087384 w 7525108"/>
              <a:gd name="connsiteY2329" fmla="*/ 3237828 h 6858007"/>
              <a:gd name="connsiteX2330" fmla="*/ 6050239 w 7525108"/>
              <a:gd name="connsiteY2330" fmla="*/ 3220352 h 6858007"/>
              <a:gd name="connsiteX2331" fmla="*/ 6019649 w 7525108"/>
              <a:gd name="connsiteY2331" fmla="*/ 3198501 h 6858007"/>
              <a:gd name="connsiteX2332" fmla="*/ 5993429 w 7525108"/>
              <a:gd name="connsiteY2332" fmla="*/ 3165728 h 6858007"/>
              <a:gd name="connsiteX2333" fmla="*/ 5978134 w 7525108"/>
              <a:gd name="connsiteY2333" fmla="*/ 3130771 h 6858007"/>
              <a:gd name="connsiteX2334" fmla="*/ 5973764 w 7525108"/>
              <a:gd name="connsiteY2334" fmla="*/ 3087074 h 6858007"/>
              <a:gd name="connsiteX2335" fmla="*/ 5978134 w 7525108"/>
              <a:gd name="connsiteY2335" fmla="*/ 3045557 h 6858007"/>
              <a:gd name="connsiteX2336" fmla="*/ 5993429 w 7525108"/>
              <a:gd name="connsiteY2336" fmla="*/ 3008411 h 6858007"/>
              <a:gd name="connsiteX2337" fmla="*/ 6019649 w 7525108"/>
              <a:gd name="connsiteY2337" fmla="*/ 2975638 h 6858007"/>
              <a:gd name="connsiteX2338" fmla="*/ 6050239 w 7525108"/>
              <a:gd name="connsiteY2338" fmla="*/ 2951604 h 6858007"/>
              <a:gd name="connsiteX2339" fmla="*/ 6087384 w 7525108"/>
              <a:gd name="connsiteY2339" fmla="*/ 2936307 h 6858007"/>
              <a:gd name="connsiteX2340" fmla="*/ 7066260 w 7525108"/>
              <a:gd name="connsiteY2340" fmla="*/ 2905719 h 6858007"/>
              <a:gd name="connsiteX2341" fmla="*/ 7116515 w 7525108"/>
              <a:gd name="connsiteY2341" fmla="*/ 2912276 h 6858007"/>
              <a:gd name="connsiteX2342" fmla="*/ 7162400 w 7525108"/>
              <a:gd name="connsiteY2342" fmla="*/ 2931938 h 6858007"/>
              <a:gd name="connsiteX2343" fmla="*/ 7201729 w 7525108"/>
              <a:gd name="connsiteY2343" fmla="*/ 2960344 h 6858007"/>
              <a:gd name="connsiteX2344" fmla="*/ 7230134 w 7525108"/>
              <a:gd name="connsiteY2344" fmla="*/ 2999672 h 6858007"/>
              <a:gd name="connsiteX2345" fmla="*/ 7251984 w 7525108"/>
              <a:gd name="connsiteY2345" fmla="*/ 3045557 h 6858007"/>
              <a:gd name="connsiteX2346" fmla="*/ 7258539 w 7525108"/>
              <a:gd name="connsiteY2346" fmla="*/ 3095813 h 6858007"/>
              <a:gd name="connsiteX2347" fmla="*/ 7251984 w 7525108"/>
              <a:gd name="connsiteY2347" fmla="*/ 3148249 h 6858007"/>
              <a:gd name="connsiteX2348" fmla="*/ 7230134 w 7525108"/>
              <a:gd name="connsiteY2348" fmla="*/ 3194132 h 6858007"/>
              <a:gd name="connsiteX2349" fmla="*/ 7201729 w 7525108"/>
              <a:gd name="connsiteY2349" fmla="*/ 3233462 h 6858007"/>
              <a:gd name="connsiteX2350" fmla="*/ 7162400 w 7525108"/>
              <a:gd name="connsiteY2350" fmla="*/ 3261872 h 6858007"/>
              <a:gd name="connsiteX2351" fmla="*/ 7116515 w 7525108"/>
              <a:gd name="connsiteY2351" fmla="*/ 3281537 h 6858007"/>
              <a:gd name="connsiteX2352" fmla="*/ 7066260 w 7525108"/>
              <a:gd name="connsiteY2352" fmla="*/ 3288093 h 6858007"/>
              <a:gd name="connsiteX2353" fmla="*/ 7016005 w 7525108"/>
              <a:gd name="connsiteY2353" fmla="*/ 3281537 h 6858007"/>
              <a:gd name="connsiteX2354" fmla="*/ 6970120 w 7525108"/>
              <a:gd name="connsiteY2354" fmla="*/ 3261872 h 6858007"/>
              <a:gd name="connsiteX2355" fmla="*/ 6930791 w 7525108"/>
              <a:gd name="connsiteY2355" fmla="*/ 3233462 h 6858007"/>
              <a:gd name="connsiteX2356" fmla="*/ 6902386 w 7525108"/>
              <a:gd name="connsiteY2356" fmla="*/ 3194132 h 6858007"/>
              <a:gd name="connsiteX2357" fmla="*/ 6880536 w 7525108"/>
              <a:gd name="connsiteY2357" fmla="*/ 3148249 h 6858007"/>
              <a:gd name="connsiteX2358" fmla="*/ 6873981 w 7525108"/>
              <a:gd name="connsiteY2358" fmla="*/ 3095813 h 6858007"/>
              <a:gd name="connsiteX2359" fmla="*/ 6880536 w 7525108"/>
              <a:gd name="connsiteY2359" fmla="*/ 3045557 h 6858007"/>
              <a:gd name="connsiteX2360" fmla="*/ 6902386 w 7525108"/>
              <a:gd name="connsiteY2360" fmla="*/ 2999672 h 6858007"/>
              <a:gd name="connsiteX2361" fmla="*/ 6930791 w 7525108"/>
              <a:gd name="connsiteY2361" fmla="*/ 2960344 h 6858007"/>
              <a:gd name="connsiteX2362" fmla="*/ 6970120 w 7525108"/>
              <a:gd name="connsiteY2362" fmla="*/ 2931938 h 6858007"/>
              <a:gd name="connsiteX2363" fmla="*/ 7016005 w 7525108"/>
              <a:gd name="connsiteY2363" fmla="*/ 2912276 h 6858007"/>
              <a:gd name="connsiteX2364" fmla="*/ 297158 w 7525108"/>
              <a:gd name="connsiteY2364" fmla="*/ 2840148 h 6858007"/>
              <a:gd name="connsiteX2365" fmla="*/ 303713 w 7525108"/>
              <a:gd name="connsiteY2365" fmla="*/ 2842333 h 6858007"/>
              <a:gd name="connsiteX2366" fmla="*/ 308082 w 7525108"/>
              <a:gd name="connsiteY2366" fmla="*/ 2846702 h 6858007"/>
              <a:gd name="connsiteX2367" fmla="*/ 308082 w 7525108"/>
              <a:gd name="connsiteY2367" fmla="*/ 2851073 h 6858007"/>
              <a:gd name="connsiteX2368" fmla="*/ 308082 w 7525108"/>
              <a:gd name="connsiteY2368" fmla="*/ 2857628 h 6858007"/>
              <a:gd name="connsiteX2369" fmla="*/ 303713 w 7525108"/>
              <a:gd name="connsiteY2369" fmla="*/ 2859812 h 6858007"/>
              <a:gd name="connsiteX2370" fmla="*/ 297158 w 7525108"/>
              <a:gd name="connsiteY2370" fmla="*/ 2861998 h 6858007"/>
              <a:gd name="connsiteX2371" fmla="*/ 292787 w 7525108"/>
              <a:gd name="connsiteY2371" fmla="*/ 2859812 h 6858007"/>
              <a:gd name="connsiteX2372" fmla="*/ 288417 w 7525108"/>
              <a:gd name="connsiteY2372" fmla="*/ 2857628 h 6858007"/>
              <a:gd name="connsiteX2373" fmla="*/ 286232 w 7525108"/>
              <a:gd name="connsiteY2373" fmla="*/ 2851073 h 6858007"/>
              <a:gd name="connsiteX2374" fmla="*/ 288417 w 7525108"/>
              <a:gd name="connsiteY2374" fmla="*/ 2846702 h 6858007"/>
              <a:gd name="connsiteX2375" fmla="*/ 292787 w 7525108"/>
              <a:gd name="connsiteY2375" fmla="*/ 2842333 h 6858007"/>
              <a:gd name="connsiteX2376" fmla="*/ 1197373 w 7525108"/>
              <a:gd name="connsiteY2376" fmla="*/ 2835782 h 6858007"/>
              <a:gd name="connsiteX2377" fmla="*/ 1201743 w 7525108"/>
              <a:gd name="connsiteY2377" fmla="*/ 2837967 h 6858007"/>
              <a:gd name="connsiteX2378" fmla="*/ 1206114 w 7525108"/>
              <a:gd name="connsiteY2378" fmla="*/ 2840151 h 6858007"/>
              <a:gd name="connsiteX2379" fmla="*/ 1212669 w 7525108"/>
              <a:gd name="connsiteY2379" fmla="*/ 2846706 h 6858007"/>
              <a:gd name="connsiteX2380" fmla="*/ 1212669 w 7525108"/>
              <a:gd name="connsiteY2380" fmla="*/ 2851077 h 6858007"/>
              <a:gd name="connsiteX2381" fmla="*/ 1212669 w 7525108"/>
              <a:gd name="connsiteY2381" fmla="*/ 2857632 h 6858007"/>
              <a:gd name="connsiteX2382" fmla="*/ 1206114 w 7525108"/>
              <a:gd name="connsiteY2382" fmla="*/ 2862001 h 6858007"/>
              <a:gd name="connsiteX2383" fmla="*/ 1201743 w 7525108"/>
              <a:gd name="connsiteY2383" fmla="*/ 2866371 h 6858007"/>
              <a:gd name="connsiteX2384" fmla="*/ 1197373 w 7525108"/>
              <a:gd name="connsiteY2384" fmla="*/ 2866371 h 6858007"/>
              <a:gd name="connsiteX2385" fmla="*/ 1190818 w 7525108"/>
              <a:gd name="connsiteY2385" fmla="*/ 2866371 h 6858007"/>
              <a:gd name="connsiteX2386" fmla="*/ 1186449 w 7525108"/>
              <a:gd name="connsiteY2386" fmla="*/ 2862001 h 6858007"/>
              <a:gd name="connsiteX2387" fmla="*/ 1182078 w 7525108"/>
              <a:gd name="connsiteY2387" fmla="*/ 2857632 h 6858007"/>
              <a:gd name="connsiteX2388" fmla="*/ 1182078 w 7525108"/>
              <a:gd name="connsiteY2388" fmla="*/ 2851077 h 6858007"/>
              <a:gd name="connsiteX2389" fmla="*/ 1182078 w 7525108"/>
              <a:gd name="connsiteY2389" fmla="*/ 2846706 h 6858007"/>
              <a:gd name="connsiteX2390" fmla="*/ 1186449 w 7525108"/>
              <a:gd name="connsiteY2390" fmla="*/ 2840151 h 6858007"/>
              <a:gd name="connsiteX2391" fmla="*/ 1190818 w 7525108"/>
              <a:gd name="connsiteY2391" fmla="*/ 2837967 h 6858007"/>
              <a:gd name="connsiteX2392" fmla="*/ 2095405 w 7525108"/>
              <a:gd name="connsiteY2392" fmla="*/ 2818306 h 6858007"/>
              <a:gd name="connsiteX2393" fmla="*/ 2108515 w 7525108"/>
              <a:gd name="connsiteY2393" fmla="*/ 2820490 h 6858007"/>
              <a:gd name="connsiteX2394" fmla="*/ 2115070 w 7525108"/>
              <a:gd name="connsiteY2394" fmla="*/ 2824861 h 6858007"/>
              <a:gd name="connsiteX2395" fmla="*/ 2123810 w 7525108"/>
              <a:gd name="connsiteY2395" fmla="*/ 2833600 h 6858007"/>
              <a:gd name="connsiteX2396" fmla="*/ 2128180 w 7525108"/>
              <a:gd name="connsiteY2396" fmla="*/ 2842340 h 6858007"/>
              <a:gd name="connsiteX2397" fmla="*/ 2128180 w 7525108"/>
              <a:gd name="connsiteY2397" fmla="*/ 2851081 h 6858007"/>
              <a:gd name="connsiteX2398" fmla="*/ 2128180 w 7525108"/>
              <a:gd name="connsiteY2398" fmla="*/ 2862005 h 6858007"/>
              <a:gd name="connsiteX2399" fmla="*/ 2123810 w 7525108"/>
              <a:gd name="connsiteY2399" fmla="*/ 2870745 h 6858007"/>
              <a:gd name="connsiteX2400" fmla="*/ 2115070 w 7525108"/>
              <a:gd name="connsiteY2400" fmla="*/ 2877300 h 6858007"/>
              <a:gd name="connsiteX2401" fmla="*/ 2108515 w 7525108"/>
              <a:gd name="connsiteY2401" fmla="*/ 2883855 h 6858007"/>
              <a:gd name="connsiteX2402" fmla="*/ 2095405 w 7525108"/>
              <a:gd name="connsiteY2402" fmla="*/ 2883855 h 6858007"/>
              <a:gd name="connsiteX2403" fmla="*/ 2086665 w 7525108"/>
              <a:gd name="connsiteY2403" fmla="*/ 2883855 h 6858007"/>
              <a:gd name="connsiteX2404" fmla="*/ 2077925 w 7525108"/>
              <a:gd name="connsiteY2404" fmla="*/ 2877300 h 6858007"/>
              <a:gd name="connsiteX2405" fmla="*/ 2071370 w 7525108"/>
              <a:gd name="connsiteY2405" fmla="*/ 2870745 h 6858007"/>
              <a:gd name="connsiteX2406" fmla="*/ 2067000 w 7525108"/>
              <a:gd name="connsiteY2406" fmla="*/ 2862005 h 6858007"/>
              <a:gd name="connsiteX2407" fmla="*/ 2064815 w 7525108"/>
              <a:gd name="connsiteY2407" fmla="*/ 2851081 h 6858007"/>
              <a:gd name="connsiteX2408" fmla="*/ 2067000 w 7525108"/>
              <a:gd name="connsiteY2408" fmla="*/ 2842340 h 6858007"/>
              <a:gd name="connsiteX2409" fmla="*/ 2071370 w 7525108"/>
              <a:gd name="connsiteY2409" fmla="*/ 2833600 h 6858007"/>
              <a:gd name="connsiteX2410" fmla="*/ 2077925 w 7525108"/>
              <a:gd name="connsiteY2410" fmla="*/ 2824861 h 6858007"/>
              <a:gd name="connsiteX2411" fmla="*/ 2086665 w 7525108"/>
              <a:gd name="connsiteY2411" fmla="*/ 2820490 h 6858007"/>
              <a:gd name="connsiteX2412" fmla="*/ 2995621 w 7525108"/>
              <a:gd name="connsiteY2412" fmla="*/ 2798645 h 6858007"/>
              <a:gd name="connsiteX2413" fmla="*/ 3017471 w 7525108"/>
              <a:gd name="connsiteY2413" fmla="*/ 2803014 h 6858007"/>
              <a:gd name="connsiteX2414" fmla="*/ 3034951 w 7525108"/>
              <a:gd name="connsiteY2414" fmla="*/ 2813939 h 6858007"/>
              <a:gd name="connsiteX2415" fmla="*/ 3045876 w 7525108"/>
              <a:gd name="connsiteY2415" fmla="*/ 2831419 h 6858007"/>
              <a:gd name="connsiteX2416" fmla="*/ 3050246 w 7525108"/>
              <a:gd name="connsiteY2416" fmla="*/ 2851083 h 6858007"/>
              <a:gd name="connsiteX2417" fmla="*/ 3045876 w 7525108"/>
              <a:gd name="connsiteY2417" fmla="*/ 2872932 h 6858007"/>
              <a:gd name="connsiteX2418" fmla="*/ 3034951 w 7525108"/>
              <a:gd name="connsiteY2418" fmla="*/ 2890413 h 6858007"/>
              <a:gd name="connsiteX2419" fmla="*/ 3017471 w 7525108"/>
              <a:gd name="connsiteY2419" fmla="*/ 2901338 h 6858007"/>
              <a:gd name="connsiteX2420" fmla="*/ 2995621 w 7525108"/>
              <a:gd name="connsiteY2420" fmla="*/ 2905707 h 6858007"/>
              <a:gd name="connsiteX2421" fmla="*/ 2975956 w 7525108"/>
              <a:gd name="connsiteY2421" fmla="*/ 2901338 h 6858007"/>
              <a:gd name="connsiteX2422" fmla="*/ 2960661 w 7525108"/>
              <a:gd name="connsiteY2422" fmla="*/ 2890413 h 6858007"/>
              <a:gd name="connsiteX2423" fmla="*/ 2947551 w 7525108"/>
              <a:gd name="connsiteY2423" fmla="*/ 2872932 h 6858007"/>
              <a:gd name="connsiteX2424" fmla="*/ 2943181 w 7525108"/>
              <a:gd name="connsiteY2424" fmla="*/ 2851083 h 6858007"/>
              <a:gd name="connsiteX2425" fmla="*/ 2947551 w 7525108"/>
              <a:gd name="connsiteY2425" fmla="*/ 2831419 h 6858007"/>
              <a:gd name="connsiteX2426" fmla="*/ 2960661 w 7525108"/>
              <a:gd name="connsiteY2426" fmla="*/ 2813939 h 6858007"/>
              <a:gd name="connsiteX2427" fmla="*/ 2975956 w 7525108"/>
              <a:gd name="connsiteY2427" fmla="*/ 2803014 h 6858007"/>
              <a:gd name="connsiteX2428" fmla="*/ 3898023 w 7525108"/>
              <a:gd name="connsiteY2428" fmla="*/ 2772429 h 6858007"/>
              <a:gd name="connsiteX2429" fmla="*/ 3930797 w 7525108"/>
              <a:gd name="connsiteY2429" fmla="*/ 2781170 h 6858007"/>
              <a:gd name="connsiteX2430" fmla="*/ 3957017 w 7525108"/>
              <a:gd name="connsiteY2430" fmla="*/ 2796464 h 6858007"/>
              <a:gd name="connsiteX2431" fmla="*/ 3972312 w 7525108"/>
              <a:gd name="connsiteY2431" fmla="*/ 2820499 h 6858007"/>
              <a:gd name="connsiteX2432" fmla="*/ 3978867 w 7525108"/>
              <a:gd name="connsiteY2432" fmla="*/ 2853273 h 6858007"/>
              <a:gd name="connsiteX2433" fmla="*/ 3972312 w 7525108"/>
              <a:gd name="connsiteY2433" fmla="*/ 2883862 h 6858007"/>
              <a:gd name="connsiteX2434" fmla="*/ 3957017 w 7525108"/>
              <a:gd name="connsiteY2434" fmla="*/ 2907898 h 6858007"/>
              <a:gd name="connsiteX2435" fmla="*/ 3930797 w 7525108"/>
              <a:gd name="connsiteY2435" fmla="*/ 2925378 h 6858007"/>
              <a:gd name="connsiteX2436" fmla="*/ 3898023 w 7525108"/>
              <a:gd name="connsiteY2436" fmla="*/ 2931932 h 6858007"/>
              <a:gd name="connsiteX2437" fmla="*/ 3869618 w 7525108"/>
              <a:gd name="connsiteY2437" fmla="*/ 2925378 h 6858007"/>
              <a:gd name="connsiteX2438" fmla="*/ 3843398 w 7525108"/>
              <a:gd name="connsiteY2438" fmla="*/ 2907898 h 6858007"/>
              <a:gd name="connsiteX2439" fmla="*/ 3825918 w 7525108"/>
              <a:gd name="connsiteY2439" fmla="*/ 2883862 h 6858007"/>
              <a:gd name="connsiteX2440" fmla="*/ 3821548 w 7525108"/>
              <a:gd name="connsiteY2440" fmla="*/ 2853273 h 6858007"/>
              <a:gd name="connsiteX2441" fmla="*/ 3825918 w 7525108"/>
              <a:gd name="connsiteY2441" fmla="*/ 2820499 h 6858007"/>
              <a:gd name="connsiteX2442" fmla="*/ 3843398 w 7525108"/>
              <a:gd name="connsiteY2442" fmla="*/ 2796464 h 6858007"/>
              <a:gd name="connsiteX2443" fmla="*/ 3869618 w 7525108"/>
              <a:gd name="connsiteY2443" fmla="*/ 2781170 h 6858007"/>
              <a:gd name="connsiteX2444" fmla="*/ 4806979 w 7525108"/>
              <a:gd name="connsiteY2444" fmla="*/ 2746215 h 6858007"/>
              <a:gd name="connsiteX2445" fmla="*/ 4839754 w 7525108"/>
              <a:gd name="connsiteY2445" fmla="*/ 2750585 h 6858007"/>
              <a:gd name="connsiteX2446" fmla="*/ 4870344 w 7525108"/>
              <a:gd name="connsiteY2446" fmla="*/ 2765880 h 6858007"/>
              <a:gd name="connsiteX2447" fmla="*/ 4892194 w 7525108"/>
              <a:gd name="connsiteY2447" fmla="*/ 2789913 h 6858007"/>
              <a:gd name="connsiteX2448" fmla="*/ 4909674 w 7525108"/>
              <a:gd name="connsiteY2448" fmla="*/ 2818319 h 6858007"/>
              <a:gd name="connsiteX2449" fmla="*/ 4916229 w 7525108"/>
              <a:gd name="connsiteY2449" fmla="*/ 2853277 h 6858007"/>
              <a:gd name="connsiteX2450" fmla="*/ 4909674 w 7525108"/>
              <a:gd name="connsiteY2450" fmla="*/ 2888236 h 6858007"/>
              <a:gd name="connsiteX2451" fmla="*/ 4892194 w 7525108"/>
              <a:gd name="connsiteY2451" fmla="*/ 2916641 h 6858007"/>
              <a:gd name="connsiteX2452" fmla="*/ 4870344 w 7525108"/>
              <a:gd name="connsiteY2452" fmla="*/ 2942861 h 6858007"/>
              <a:gd name="connsiteX2453" fmla="*/ 4839754 w 7525108"/>
              <a:gd name="connsiteY2453" fmla="*/ 2955972 h 6858007"/>
              <a:gd name="connsiteX2454" fmla="*/ 4806979 w 7525108"/>
              <a:gd name="connsiteY2454" fmla="*/ 2962528 h 6858007"/>
              <a:gd name="connsiteX2455" fmla="*/ 4772019 w 7525108"/>
              <a:gd name="connsiteY2455" fmla="*/ 2955972 h 6858007"/>
              <a:gd name="connsiteX2456" fmla="*/ 4741429 w 7525108"/>
              <a:gd name="connsiteY2456" fmla="*/ 2942861 h 6858007"/>
              <a:gd name="connsiteX2457" fmla="*/ 4719579 w 7525108"/>
              <a:gd name="connsiteY2457" fmla="*/ 2916641 h 6858007"/>
              <a:gd name="connsiteX2458" fmla="*/ 4702099 w 7525108"/>
              <a:gd name="connsiteY2458" fmla="*/ 2888236 h 6858007"/>
              <a:gd name="connsiteX2459" fmla="*/ 4695544 w 7525108"/>
              <a:gd name="connsiteY2459" fmla="*/ 2853277 h 6858007"/>
              <a:gd name="connsiteX2460" fmla="*/ 4702099 w 7525108"/>
              <a:gd name="connsiteY2460" fmla="*/ 2818319 h 6858007"/>
              <a:gd name="connsiteX2461" fmla="*/ 4719579 w 7525108"/>
              <a:gd name="connsiteY2461" fmla="*/ 2789913 h 6858007"/>
              <a:gd name="connsiteX2462" fmla="*/ 4741429 w 7525108"/>
              <a:gd name="connsiteY2462" fmla="*/ 2765880 h 6858007"/>
              <a:gd name="connsiteX2463" fmla="*/ 4772019 w 7525108"/>
              <a:gd name="connsiteY2463" fmla="*/ 2750585 h 6858007"/>
              <a:gd name="connsiteX2464" fmla="*/ 5722490 w 7525108"/>
              <a:gd name="connsiteY2464" fmla="*/ 2715626 h 6858007"/>
              <a:gd name="connsiteX2465" fmla="*/ 5759634 w 7525108"/>
              <a:gd name="connsiteY2465" fmla="*/ 2722180 h 6858007"/>
              <a:gd name="connsiteX2466" fmla="*/ 5792409 w 7525108"/>
              <a:gd name="connsiteY2466" fmla="*/ 2737476 h 6858007"/>
              <a:gd name="connsiteX2467" fmla="*/ 5820814 w 7525108"/>
              <a:gd name="connsiteY2467" fmla="*/ 2757142 h 6858007"/>
              <a:gd name="connsiteX2468" fmla="*/ 5842664 w 7525108"/>
              <a:gd name="connsiteY2468" fmla="*/ 2787730 h 6858007"/>
              <a:gd name="connsiteX2469" fmla="*/ 5857959 w 7525108"/>
              <a:gd name="connsiteY2469" fmla="*/ 2818320 h 6858007"/>
              <a:gd name="connsiteX2470" fmla="*/ 5862329 w 7525108"/>
              <a:gd name="connsiteY2470" fmla="*/ 2855464 h 6858007"/>
              <a:gd name="connsiteX2471" fmla="*/ 5857959 w 7525108"/>
              <a:gd name="connsiteY2471" fmla="*/ 2894792 h 6858007"/>
              <a:gd name="connsiteX2472" fmla="*/ 5842664 w 7525108"/>
              <a:gd name="connsiteY2472" fmla="*/ 2925384 h 6858007"/>
              <a:gd name="connsiteX2473" fmla="*/ 5820814 w 7525108"/>
              <a:gd name="connsiteY2473" fmla="*/ 2953790 h 6858007"/>
              <a:gd name="connsiteX2474" fmla="*/ 5792409 w 7525108"/>
              <a:gd name="connsiteY2474" fmla="*/ 2975638 h 6858007"/>
              <a:gd name="connsiteX2475" fmla="*/ 5759634 w 7525108"/>
              <a:gd name="connsiteY2475" fmla="*/ 2990934 h 6858007"/>
              <a:gd name="connsiteX2476" fmla="*/ 5722490 w 7525108"/>
              <a:gd name="connsiteY2476" fmla="*/ 2995303 h 6858007"/>
              <a:gd name="connsiteX2477" fmla="*/ 5685345 w 7525108"/>
              <a:gd name="connsiteY2477" fmla="*/ 2990934 h 6858007"/>
              <a:gd name="connsiteX2478" fmla="*/ 5650385 w 7525108"/>
              <a:gd name="connsiteY2478" fmla="*/ 2975638 h 6858007"/>
              <a:gd name="connsiteX2479" fmla="*/ 5624165 w 7525108"/>
              <a:gd name="connsiteY2479" fmla="*/ 2953790 h 6858007"/>
              <a:gd name="connsiteX2480" fmla="*/ 5604500 w 7525108"/>
              <a:gd name="connsiteY2480" fmla="*/ 2925384 h 6858007"/>
              <a:gd name="connsiteX2481" fmla="*/ 5587020 w 7525108"/>
              <a:gd name="connsiteY2481" fmla="*/ 2894792 h 6858007"/>
              <a:gd name="connsiteX2482" fmla="*/ 5582650 w 7525108"/>
              <a:gd name="connsiteY2482" fmla="*/ 2855464 h 6858007"/>
              <a:gd name="connsiteX2483" fmla="*/ 5587020 w 7525108"/>
              <a:gd name="connsiteY2483" fmla="*/ 2818320 h 6858007"/>
              <a:gd name="connsiteX2484" fmla="*/ 5604500 w 7525108"/>
              <a:gd name="connsiteY2484" fmla="*/ 2787730 h 6858007"/>
              <a:gd name="connsiteX2485" fmla="*/ 5624165 w 7525108"/>
              <a:gd name="connsiteY2485" fmla="*/ 2757142 h 6858007"/>
              <a:gd name="connsiteX2486" fmla="*/ 5650385 w 7525108"/>
              <a:gd name="connsiteY2486" fmla="*/ 2737476 h 6858007"/>
              <a:gd name="connsiteX2487" fmla="*/ 5685345 w 7525108"/>
              <a:gd name="connsiteY2487" fmla="*/ 2722180 h 6858007"/>
              <a:gd name="connsiteX2488" fmla="*/ 6677332 w 7525108"/>
              <a:gd name="connsiteY2488" fmla="*/ 2698146 h 6858007"/>
              <a:gd name="connsiteX2489" fmla="*/ 6725401 w 7525108"/>
              <a:gd name="connsiteY2489" fmla="*/ 2704701 h 6858007"/>
              <a:gd name="connsiteX2490" fmla="*/ 6766916 w 7525108"/>
              <a:gd name="connsiteY2490" fmla="*/ 2722180 h 6858007"/>
              <a:gd name="connsiteX2491" fmla="*/ 6799691 w 7525108"/>
              <a:gd name="connsiteY2491" fmla="*/ 2748401 h 6858007"/>
              <a:gd name="connsiteX2492" fmla="*/ 6828096 w 7525108"/>
              <a:gd name="connsiteY2492" fmla="*/ 2785546 h 6858007"/>
              <a:gd name="connsiteX2493" fmla="*/ 6845576 w 7525108"/>
              <a:gd name="connsiteY2493" fmla="*/ 2824874 h 6858007"/>
              <a:gd name="connsiteX2494" fmla="*/ 6852131 w 7525108"/>
              <a:gd name="connsiteY2494" fmla="*/ 2870757 h 6858007"/>
              <a:gd name="connsiteX2495" fmla="*/ 6845576 w 7525108"/>
              <a:gd name="connsiteY2495" fmla="*/ 2918829 h 6858007"/>
              <a:gd name="connsiteX2496" fmla="*/ 6828096 w 7525108"/>
              <a:gd name="connsiteY2496" fmla="*/ 2960342 h 6858007"/>
              <a:gd name="connsiteX2497" fmla="*/ 6799691 w 7525108"/>
              <a:gd name="connsiteY2497" fmla="*/ 2995303 h 6858007"/>
              <a:gd name="connsiteX2498" fmla="*/ 6766916 w 7525108"/>
              <a:gd name="connsiteY2498" fmla="*/ 3021520 h 6858007"/>
              <a:gd name="connsiteX2499" fmla="*/ 6725401 w 7525108"/>
              <a:gd name="connsiteY2499" fmla="*/ 3041186 h 6858007"/>
              <a:gd name="connsiteX2500" fmla="*/ 6677332 w 7525108"/>
              <a:gd name="connsiteY2500" fmla="*/ 3045556 h 6858007"/>
              <a:gd name="connsiteX2501" fmla="*/ 6631447 w 7525108"/>
              <a:gd name="connsiteY2501" fmla="*/ 3041186 h 6858007"/>
              <a:gd name="connsiteX2502" fmla="*/ 6589932 w 7525108"/>
              <a:gd name="connsiteY2502" fmla="*/ 3021520 h 6858007"/>
              <a:gd name="connsiteX2503" fmla="*/ 6554972 w 7525108"/>
              <a:gd name="connsiteY2503" fmla="*/ 2995303 h 6858007"/>
              <a:gd name="connsiteX2504" fmla="*/ 6528752 w 7525108"/>
              <a:gd name="connsiteY2504" fmla="*/ 2960342 h 6858007"/>
              <a:gd name="connsiteX2505" fmla="*/ 6511272 w 7525108"/>
              <a:gd name="connsiteY2505" fmla="*/ 2918829 h 6858007"/>
              <a:gd name="connsiteX2506" fmla="*/ 6504717 w 7525108"/>
              <a:gd name="connsiteY2506" fmla="*/ 2870757 h 6858007"/>
              <a:gd name="connsiteX2507" fmla="*/ 6511272 w 7525108"/>
              <a:gd name="connsiteY2507" fmla="*/ 2824874 h 6858007"/>
              <a:gd name="connsiteX2508" fmla="*/ 6528752 w 7525108"/>
              <a:gd name="connsiteY2508" fmla="*/ 2785546 h 6858007"/>
              <a:gd name="connsiteX2509" fmla="*/ 6554972 w 7525108"/>
              <a:gd name="connsiteY2509" fmla="*/ 2748401 h 6858007"/>
              <a:gd name="connsiteX2510" fmla="*/ 6589932 w 7525108"/>
              <a:gd name="connsiteY2510" fmla="*/ 2722180 h 6858007"/>
              <a:gd name="connsiteX2511" fmla="*/ 6631447 w 7525108"/>
              <a:gd name="connsiteY2511" fmla="*/ 2704701 h 6858007"/>
              <a:gd name="connsiteX2512" fmla="*/ 7455188 w 7525108"/>
              <a:gd name="connsiteY2512" fmla="*/ 2663187 h 6858007"/>
              <a:gd name="connsiteX2513" fmla="*/ 7498888 w 7525108"/>
              <a:gd name="connsiteY2513" fmla="*/ 2669741 h 6858007"/>
              <a:gd name="connsiteX2514" fmla="*/ 7525108 w 7525108"/>
              <a:gd name="connsiteY2514" fmla="*/ 2676296 h 6858007"/>
              <a:gd name="connsiteX2515" fmla="*/ 7525108 w 7525108"/>
              <a:gd name="connsiteY2515" fmla="*/ 3065222 h 6858007"/>
              <a:gd name="connsiteX2516" fmla="*/ 7498888 w 7525108"/>
              <a:gd name="connsiteY2516" fmla="*/ 3073963 h 6858007"/>
              <a:gd name="connsiteX2517" fmla="*/ 7455188 w 7525108"/>
              <a:gd name="connsiteY2517" fmla="*/ 3078334 h 6858007"/>
              <a:gd name="connsiteX2518" fmla="*/ 7407118 w 7525108"/>
              <a:gd name="connsiteY2518" fmla="*/ 3073963 h 6858007"/>
              <a:gd name="connsiteX2519" fmla="*/ 7363419 w 7525108"/>
              <a:gd name="connsiteY2519" fmla="*/ 3058667 h 6858007"/>
              <a:gd name="connsiteX2520" fmla="*/ 7324089 w 7525108"/>
              <a:gd name="connsiteY2520" fmla="*/ 3034631 h 6858007"/>
              <a:gd name="connsiteX2521" fmla="*/ 7291314 w 7525108"/>
              <a:gd name="connsiteY2521" fmla="*/ 3001858 h 6858007"/>
              <a:gd name="connsiteX2522" fmla="*/ 7267279 w 7525108"/>
              <a:gd name="connsiteY2522" fmla="*/ 2962528 h 6858007"/>
              <a:gd name="connsiteX2523" fmla="*/ 7251984 w 7525108"/>
              <a:gd name="connsiteY2523" fmla="*/ 2918829 h 6858007"/>
              <a:gd name="connsiteX2524" fmla="*/ 7245429 w 7525108"/>
              <a:gd name="connsiteY2524" fmla="*/ 2870757 h 6858007"/>
              <a:gd name="connsiteX2525" fmla="*/ 7251984 w 7525108"/>
              <a:gd name="connsiteY2525" fmla="*/ 2822688 h 6858007"/>
              <a:gd name="connsiteX2526" fmla="*/ 7267279 w 7525108"/>
              <a:gd name="connsiteY2526" fmla="*/ 2781176 h 6858007"/>
              <a:gd name="connsiteX2527" fmla="*/ 7291314 w 7525108"/>
              <a:gd name="connsiteY2527" fmla="*/ 2741846 h 6858007"/>
              <a:gd name="connsiteX2528" fmla="*/ 7324089 w 7525108"/>
              <a:gd name="connsiteY2528" fmla="*/ 2709071 h 6858007"/>
              <a:gd name="connsiteX2529" fmla="*/ 7363419 w 7525108"/>
              <a:gd name="connsiteY2529" fmla="*/ 2687220 h 6858007"/>
              <a:gd name="connsiteX2530" fmla="*/ 7407118 w 7525108"/>
              <a:gd name="connsiteY2530" fmla="*/ 2669741 h 6858007"/>
              <a:gd name="connsiteX2531" fmla="*/ 769117 w 7525108"/>
              <a:gd name="connsiteY2531" fmla="*/ 2606354 h 6858007"/>
              <a:gd name="connsiteX2532" fmla="*/ 773488 w 7525108"/>
              <a:gd name="connsiteY2532" fmla="*/ 2608539 h 6858007"/>
              <a:gd name="connsiteX2533" fmla="*/ 777858 w 7525108"/>
              <a:gd name="connsiteY2533" fmla="*/ 2610724 h 6858007"/>
              <a:gd name="connsiteX2534" fmla="*/ 780043 w 7525108"/>
              <a:gd name="connsiteY2534" fmla="*/ 2617279 h 6858007"/>
              <a:gd name="connsiteX2535" fmla="*/ 777858 w 7525108"/>
              <a:gd name="connsiteY2535" fmla="*/ 2621649 h 6858007"/>
              <a:gd name="connsiteX2536" fmla="*/ 773488 w 7525108"/>
              <a:gd name="connsiteY2536" fmla="*/ 2626019 h 6858007"/>
              <a:gd name="connsiteX2537" fmla="*/ 769117 w 7525108"/>
              <a:gd name="connsiteY2537" fmla="*/ 2628204 h 6858007"/>
              <a:gd name="connsiteX2538" fmla="*/ 762562 w 7525108"/>
              <a:gd name="connsiteY2538" fmla="*/ 2626019 h 6858007"/>
              <a:gd name="connsiteX2539" fmla="*/ 760376 w 7525108"/>
              <a:gd name="connsiteY2539" fmla="*/ 2621649 h 6858007"/>
              <a:gd name="connsiteX2540" fmla="*/ 756007 w 7525108"/>
              <a:gd name="connsiteY2540" fmla="*/ 2617279 h 6858007"/>
              <a:gd name="connsiteX2541" fmla="*/ 760376 w 7525108"/>
              <a:gd name="connsiteY2541" fmla="*/ 2610724 h 6858007"/>
              <a:gd name="connsiteX2542" fmla="*/ 762562 w 7525108"/>
              <a:gd name="connsiteY2542" fmla="*/ 2608539 h 6858007"/>
              <a:gd name="connsiteX2543" fmla="*/ 1671517 w 7525108"/>
              <a:gd name="connsiteY2543" fmla="*/ 2595435 h 6858007"/>
              <a:gd name="connsiteX2544" fmla="*/ 1678072 w 7525108"/>
              <a:gd name="connsiteY2544" fmla="*/ 2597619 h 6858007"/>
              <a:gd name="connsiteX2545" fmla="*/ 1682442 w 7525108"/>
              <a:gd name="connsiteY2545" fmla="*/ 2599804 h 6858007"/>
              <a:gd name="connsiteX2546" fmla="*/ 1688997 w 7525108"/>
              <a:gd name="connsiteY2546" fmla="*/ 2604174 h 6858007"/>
              <a:gd name="connsiteX2547" fmla="*/ 1691182 w 7525108"/>
              <a:gd name="connsiteY2547" fmla="*/ 2610729 h 6858007"/>
              <a:gd name="connsiteX2548" fmla="*/ 1693368 w 7525108"/>
              <a:gd name="connsiteY2548" fmla="*/ 2617284 h 6858007"/>
              <a:gd name="connsiteX2549" fmla="*/ 1691182 w 7525108"/>
              <a:gd name="connsiteY2549" fmla="*/ 2623839 h 6858007"/>
              <a:gd name="connsiteX2550" fmla="*/ 1688997 w 7525108"/>
              <a:gd name="connsiteY2550" fmla="*/ 2632579 h 6858007"/>
              <a:gd name="connsiteX2551" fmla="*/ 1682442 w 7525108"/>
              <a:gd name="connsiteY2551" fmla="*/ 2636949 h 6858007"/>
              <a:gd name="connsiteX2552" fmla="*/ 1678072 w 7525108"/>
              <a:gd name="connsiteY2552" fmla="*/ 2641318 h 6858007"/>
              <a:gd name="connsiteX2553" fmla="*/ 1671517 w 7525108"/>
              <a:gd name="connsiteY2553" fmla="*/ 2641318 h 6858007"/>
              <a:gd name="connsiteX2554" fmla="*/ 1664963 w 7525108"/>
              <a:gd name="connsiteY2554" fmla="*/ 2641318 h 6858007"/>
              <a:gd name="connsiteX2555" fmla="*/ 1656222 w 7525108"/>
              <a:gd name="connsiteY2555" fmla="*/ 2636949 h 6858007"/>
              <a:gd name="connsiteX2556" fmla="*/ 1651853 w 7525108"/>
              <a:gd name="connsiteY2556" fmla="*/ 2632579 h 6858007"/>
              <a:gd name="connsiteX2557" fmla="*/ 1647482 w 7525108"/>
              <a:gd name="connsiteY2557" fmla="*/ 2623839 h 6858007"/>
              <a:gd name="connsiteX2558" fmla="*/ 1647482 w 7525108"/>
              <a:gd name="connsiteY2558" fmla="*/ 2617284 h 6858007"/>
              <a:gd name="connsiteX2559" fmla="*/ 1647482 w 7525108"/>
              <a:gd name="connsiteY2559" fmla="*/ 2610729 h 6858007"/>
              <a:gd name="connsiteX2560" fmla="*/ 1651853 w 7525108"/>
              <a:gd name="connsiteY2560" fmla="*/ 2604174 h 6858007"/>
              <a:gd name="connsiteX2561" fmla="*/ 1656222 w 7525108"/>
              <a:gd name="connsiteY2561" fmla="*/ 2599804 h 6858007"/>
              <a:gd name="connsiteX2562" fmla="*/ 1664963 w 7525108"/>
              <a:gd name="connsiteY2562" fmla="*/ 2597619 h 6858007"/>
              <a:gd name="connsiteX2563" fmla="*/ 2573918 w 7525108"/>
              <a:gd name="connsiteY2563" fmla="*/ 2575773 h 6858007"/>
              <a:gd name="connsiteX2564" fmla="*/ 2595768 w 7525108"/>
              <a:gd name="connsiteY2564" fmla="*/ 2584513 h 6858007"/>
              <a:gd name="connsiteX2565" fmla="*/ 2611063 w 7525108"/>
              <a:gd name="connsiteY2565" fmla="*/ 2597622 h 6858007"/>
              <a:gd name="connsiteX2566" fmla="*/ 2617618 w 7525108"/>
              <a:gd name="connsiteY2566" fmla="*/ 2617287 h 6858007"/>
              <a:gd name="connsiteX2567" fmla="*/ 2611063 w 7525108"/>
              <a:gd name="connsiteY2567" fmla="*/ 2641322 h 6858007"/>
              <a:gd name="connsiteX2568" fmla="*/ 2595768 w 7525108"/>
              <a:gd name="connsiteY2568" fmla="*/ 2654432 h 6858007"/>
              <a:gd name="connsiteX2569" fmla="*/ 2573918 w 7525108"/>
              <a:gd name="connsiteY2569" fmla="*/ 2660987 h 6858007"/>
              <a:gd name="connsiteX2570" fmla="*/ 2552068 w 7525108"/>
              <a:gd name="connsiteY2570" fmla="*/ 2654432 h 6858007"/>
              <a:gd name="connsiteX2571" fmla="*/ 2538958 w 7525108"/>
              <a:gd name="connsiteY2571" fmla="*/ 2641322 h 6858007"/>
              <a:gd name="connsiteX2572" fmla="*/ 2532403 w 7525108"/>
              <a:gd name="connsiteY2572" fmla="*/ 2617287 h 6858007"/>
              <a:gd name="connsiteX2573" fmla="*/ 2538958 w 7525108"/>
              <a:gd name="connsiteY2573" fmla="*/ 2597622 h 6858007"/>
              <a:gd name="connsiteX2574" fmla="*/ 2552068 w 7525108"/>
              <a:gd name="connsiteY2574" fmla="*/ 2584513 h 6858007"/>
              <a:gd name="connsiteX2575" fmla="*/ 3480690 w 7525108"/>
              <a:gd name="connsiteY2575" fmla="*/ 2553927 h 6858007"/>
              <a:gd name="connsiteX2576" fmla="*/ 3509095 w 7525108"/>
              <a:gd name="connsiteY2576" fmla="*/ 2560482 h 6858007"/>
              <a:gd name="connsiteX2577" fmla="*/ 3528760 w 7525108"/>
              <a:gd name="connsiteY2577" fmla="*/ 2573592 h 6858007"/>
              <a:gd name="connsiteX2578" fmla="*/ 3541870 w 7525108"/>
              <a:gd name="connsiteY2578" fmla="*/ 2595442 h 6858007"/>
              <a:gd name="connsiteX2579" fmla="*/ 3546240 w 7525108"/>
              <a:gd name="connsiteY2579" fmla="*/ 2619477 h 6858007"/>
              <a:gd name="connsiteX2580" fmla="*/ 3541870 w 7525108"/>
              <a:gd name="connsiteY2580" fmla="*/ 2645696 h 6858007"/>
              <a:gd name="connsiteX2581" fmla="*/ 3528760 w 7525108"/>
              <a:gd name="connsiteY2581" fmla="*/ 2665362 h 6858007"/>
              <a:gd name="connsiteX2582" fmla="*/ 3509095 w 7525108"/>
              <a:gd name="connsiteY2582" fmla="*/ 2678472 h 6858007"/>
              <a:gd name="connsiteX2583" fmla="*/ 3480690 w 7525108"/>
              <a:gd name="connsiteY2583" fmla="*/ 2685026 h 6858007"/>
              <a:gd name="connsiteX2584" fmla="*/ 3456655 w 7525108"/>
              <a:gd name="connsiteY2584" fmla="*/ 2678472 h 6858007"/>
              <a:gd name="connsiteX2585" fmla="*/ 3434805 w 7525108"/>
              <a:gd name="connsiteY2585" fmla="*/ 2665362 h 6858007"/>
              <a:gd name="connsiteX2586" fmla="*/ 3421695 w 7525108"/>
              <a:gd name="connsiteY2586" fmla="*/ 2645696 h 6858007"/>
              <a:gd name="connsiteX2587" fmla="*/ 3417325 w 7525108"/>
              <a:gd name="connsiteY2587" fmla="*/ 2619477 h 6858007"/>
              <a:gd name="connsiteX2588" fmla="*/ 3421695 w 7525108"/>
              <a:gd name="connsiteY2588" fmla="*/ 2595442 h 6858007"/>
              <a:gd name="connsiteX2589" fmla="*/ 3434805 w 7525108"/>
              <a:gd name="connsiteY2589" fmla="*/ 2573592 h 6858007"/>
              <a:gd name="connsiteX2590" fmla="*/ 3456655 w 7525108"/>
              <a:gd name="connsiteY2590" fmla="*/ 2560482 h 6858007"/>
              <a:gd name="connsiteX2591" fmla="*/ 4394016 w 7525108"/>
              <a:gd name="connsiteY2591" fmla="*/ 2532082 h 6858007"/>
              <a:gd name="connsiteX2592" fmla="*/ 4424606 w 7525108"/>
              <a:gd name="connsiteY2592" fmla="*/ 2536452 h 6858007"/>
              <a:gd name="connsiteX2593" fmla="*/ 4448641 w 7525108"/>
              <a:gd name="connsiteY2593" fmla="*/ 2547378 h 6858007"/>
              <a:gd name="connsiteX2594" fmla="*/ 4470491 w 7525108"/>
              <a:gd name="connsiteY2594" fmla="*/ 2567042 h 6858007"/>
              <a:gd name="connsiteX2595" fmla="*/ 4483601 w 7525108"/>
              <a:gd name="connsiteY2595" fmla="*/ 2593263 h 6858007"/>
              <a:gd name="connsiteX2596" fmla="*/ 4487971 w 7525108"/>
              <a:gd name="connsiteY2596" fmla="*/ 2621668 h 6858007"/>
              <a:gd name="connsiteX2597" fmla="*/ 4483601 w 7525108"/>
              <a:gd name="connsiteY2597" fmla="*/ 2652257 h 6858007"/>
              <a:gd name="connsiteX2598" fmla="*/ 4470491 w 7525108"/>
              <a:gd name="connsiteY2598" fmla="*/ 2676293 h 6858007"/>
              <a:gd name="connsiteX2599" fmla="*/ 4448641 w 7525108"/>
              <a:gd name="connsiteY2599" fmla="*/ 2698142 h 6858007"/>
              <a:gd name="connsiteX2600" fmla="*/ 4424606 w 7525108"/>
              <a:gd name="connsiteY2600" fmla="*/ 2709065 h 6858007"/>
              <a:gd name="connsiteX2601" fmla="*/ 4394016 w 7525108"/>
              <a:gd name="connsiteY2601" fmla="*/ 2713437 h 6858007"/>
              <a:gd name="connsiteX2602" fmla="*/ 4367796 w 7525108"/>
              <a:gd name="connsiteY2602" fmla="*/ 2709065 h 6858007"/>
              <a:gd name="connsiteX2603" fmla="*/ 4341576 w 7525108"/>
              <a:gd name="connsiteY2603" fmla="*/ 2698142 h 6858007"/>
              <a:gd name="connsiteX2604" fmla="*/ 4321911 w 7525108"/>
              <a:gd name="connsiteY2604" fmla="*/ 2676293 h 6858007"/>
              <a:gd name="connsiteX2605" fmla="*/ 4308801 w 7525108"/>
              <a:gd name="connsiteY2605" fmla="*/ 2652257 h 6858007"/>
              <a:gd name="connsiteX2606" fmla="*/ 4302246 w 7525108"/>
              <a:gd name="connsiteY2606" fmla="*/ 2621668 h 6858007"/>
              <a:gd name="connsiteX2607" fmla="*/ 4308801 w 7525108"/>
              <a:gd name="connsiteY2607" fmla="*/ 2593263 h 6858007"/>
              <a:gd name="connsiteX2608" fmla="*/ 4321911 w 7525108"/>
              <a:gd name="connsiteY2608" fmla="*/ 2567042 h 6858007"/>
              <a:gd name="connsiteX2609" fmla="*/ 4341576 w 7525108"/>
              <a:gd name="connsiteY2609" fmla="*/ 2547378 h 6858007"/>
              <a:gd name="connsiteX2610" fmla="*/ 4367796 w 7525108"/>
              <a:gd name="connsiteY2610" fmla="*/ 2536452 h 6858007"/>
              <a:gd name="connsiteX2611" fmla="*/ 5322638 w 7525108"/>
              <a:gd name="connsiteY2611" fmla="*/ 2505864 h 6858007"/>
              <a:gd name="connsiteX2612" fmla="*/ 5361967 w 7525108"/>
              <a:gd name="connsiteY2612" fmla="*/ 2512419 h 6858007"/>
              <a:gd name="connsiteX2613" fmla="*/ 5394742 w 7525108"/>
              <a:gd name="connsiteY2613" fmla="*/ 2527714 h 6858007"/>
              <a:gd name="connsiteX2614" fmla="*/ 5420962 w 7525108"/>
              <a:gd name="connsiteY2614" fmla="*/ 2556119 h 6858007"/>
              <a:gd name="connsiteX2615" fmla="*/ 5438442 w 7525108"/>
              <a:gd name="connsiteY2615" fmla="*/ 2591079 h 6858007"/>
              <a:gd name="connsiteX2616" fmla="*/ 5444997 w 7525108"/>
              <a:gd name="connsiteY2616" fmla="*/ 2626040 h 6858007"/>
              <a:gd name="connsiteX2617" fmla="*/ 5438442 w 7525108"/>
              <a:gd name="connsiteY2617" fmla="*/ 2665368 h 6858007"/>
              <a:gd name="connsiteX2618" fmla="*/ 5420962 w 7525108"/>
              <a:gd name="connsiteY2618" fmla="*/ 2700331 h 6858007"/>
              <a:gd name="connsiteX2619" fmla="*/ 5394742 w 7525108"/>
              <a:gd name="connsiteY2619" fmla="*/ 2724364 h 6858007"/>
              <a:gd name="connsiteX2620" fmla="*/ 5361967 w 7525108"/>
              <a:gd name="connsiteY2620" fmla="*/ 2744031 h 6858007"/>
              <a:gd name="connsiteX2621" fmla="*/ 5322638 w 7525108"/>
              <a:gd name="connsiteY2621" fmla="*/ 2750585 h 6858007"/>
              <a:gd name="connsiteX2622" fmla="*/ 5283308 w 7525108"/>
              <a:gd name="connsiteY2622" fmla="*/ 2744031 h 6858007"/>
              <a:gd name="connsiteX2623" fmla="*/ 5250533 w 7525108"/>
              <a:gd name="connsiteY2623" fmla="*/ 2724364 h 6858007"/>
              <a:gd name="connsiteX2624" fmla="*/ 5224313 w 7525108"/>
              <a:gd name="connsiteY2624" fmla="*/ 2700331 h 6858007"/>
              <a:gd name="connsiteX2625" fmla="*/ 5209018 w 7525108"/>
              <a:gd name="connsiteY2625" fmla="*/ 2665368 h 6858007"/>
              <a:gd name="connsiteX2626" fmla="*/ 5200278 w 7525108"/>
              <a:gd name="connsiteY2626" fmla="*/ 2626040 h 6858007"/>
              <a:gd name="connsiteX2627" fmla="*/ 5209018 w 7525108"/>
              <a:gd name="connsiteY2627" fmla="*/ 2591079 h 6858007"/>
              <a:gd name="connsiteX2628" fmla="*/ 5224313 w 7525108"/>
              <a:gd name="connsiteY2628" fmla="*/ 2556119 h 6858007"/>
              <a:gd name="connsiteX2629" fmla="*/ 5250533 w 7525108"/>
              <a:gd name="connsiteY2629" fmla="*/ 2527714 h 6858007"/>
              <a:gd name="connsiteX2630" fmla="*/ 5283308 w 7525108"/>
              <a:gd name="connsiteY2630" fmla="*/ 2512419 h 6858007"/>
              <a:gd name="connsiteX2631" fmla="*/ 6288404 w 7525108"/>
              <a:gd name="connsiteY2631" fmla="*/ 2477459 h 6858007"/>
              <a:gd name="connsiteX2632" fmla="*/ 6334288 w 7525108"/>
              <a:gd name="connsiteY2632" fmla="*/ 2486199 h 6858007"/>
              <a:gd name="connsiteX2633" fmla="*/ 6375803 w 7525108"/>
              <a:gd name="connsiteY2633" fmla="*/ 2501494 h 6858007"/>
              <a:gd name="connsiteX2634" fmla="*/ 6410763 w 7525108"/>
              <a:gd name="connsiteY2634" fmla="*/ 2527715 h 6858007"/>
              <a:gd name="connsiteX2635" fmla="*/ 6434798 w 7525108"/>
              <a:gd name="connsiteY2635" fmla="*/ 2562676 h 6858007"/>
              <a:gd name="connsiteX2636" fmla="*/ 6454463 w 7525108"/>
              <a:gd name="connsiteY2636" fmla="*/ 2604191 h 6858007"/>
              <a:gd name="connsiteX2637" fmla="*/ 6458833 w 7525108"/>
              <a:gd name="connsiteY2637" fmla="*/ 2647891 h 6858007"/>
              <a:gd name="connsiteX2638" fmla="*/ 6454463 w 7525108"/>
              <a:gd name="connsiteY2638" fmla="*/ 2693777 h 6858007"/>
              <a:gd name="connsiteX2639" fmla="*/ 6434798 w 7525108"/>
              <a:gd name="connsiteY2639" fmla="*/ 2735289 h 6858007"/>
              <a:gd name="connsiteX2640" fmla="*/ 6410763 w 7525108"/>
              <a:gd name="connsiteY2640" fmla="*/ 2765880 h 6858007"/>
              <a:gd name="connsiteX2641" fmla="*/ 6375803 w 7525108"/>
              <a:gd name="connsiteY2641" fmla="*/ 2794285 h 6858007"/>
              <a:gd name="connsiteX2642" fmla="*/ 6334288 w 7525108"/>
              <a:gd name="connsiteY2642" fmla="*/ 2809581 h 6858007"/>
              <a:gd name="connsiteX2643" fmla="*/ 6288404 w 7525108"/>
              <a:gd name="connsiteY2643" fmla="*/ 2816134 h 6858007"/>
              <a:gd name="connsiteX2644" fmla="*/ 6244704 w 7525108"/>
              <a:gd name="connsiteY2644" fmla="*/ 2809581 h 6858007"/>
              <a:gd name="connsiteX2645" fmla="*/ 6205374 w 7525108"/>
              <a:gd name="connsiteY2645" fmla="*/ 2794285 h 6858007"/>
              <a:gd name="connsiteX2646" fmla="*/ 6170414 w 7525108"/>
              <a:gd name="connsiteY2646" fmla="*/ 2765880 h 6858007"/>
              <a:gd name="connsiteX2647" fmla="*/ 6144194 w 7525108"/>
              <a:gd name="connsiteY2647" fmla="*/ 2735289 h 6858007"/>
              <a:gd name="connsiteX2648" fmla="*/ 6126714 w 7525108"/>
              <a:gd name="connsiteY2648" fmla="*/ 2693777 h 6858007"/>
              <a:gd name="connsiteX2649" fmla="*/ 6122344 w 7525108"/>
              <a:gd name="connsiteY2649" fmla="*/ 2647891 h 6858007"/>
              <a:gd name="connsiteX2650" fmla="*/ 6126714 w 7525108"/>
              <a:gd name="connsiteY2650" fmla="*/ 2604191 h 6858007"/>
              <a:gd name="connsiteX2651" fmla="*/ 6144194 w 7525108"/>
              <a:gd name="connsiteY2651" fmla="*/ 2562676 h 6858007"/>
              <a:gd name="connsiteX2652" fmla="*/ 6170414 w 7525108"/>
              <a:gd name="connsiteY2652" fmla="*/ 2527715 h 6858007"/>
              <a:gd name="connsiteX2653" fmla="*/ 6205374 w 7525108"/>
              <a:gd name="connsiteY2653" fmla="*/ 2501494 h 6858007"/>
              <a:gd name="connsiteX2654" fmla="*/ 6244704 w 7525108"/>
              <a:gd name="connsiteY2654" fmla="*/ 2486199 h 6858007"/>
              <a:gd name="connsiteX2655" fmla="*/ 343043 w 7525108"/>
              <a:gd name="connsiteY2655" fmla="*/ 2372559 h 6858007"/>
              <a:gd name="connsiteX2656" fmla="*/ 349598 w 7525108"/>
              <a:gd name="connsiteY2656" fmla="*/ 2374744 h 6858007"/>
              <a:gd name="connsiteX2657" fmla="*/ 353969 w 7525108"/>
              <a:gd name="connsiteY2657" fmla="*/ 2376929 h 6858007"/>
              <a:gd name="connsiteX2658" fmla="*/ 353969 w 7525108"/>
              <a:gd name="connsiteY2658" fmla="*/ 2385669 h 6858007"/>
              <a:gd name="connsiteX2659" fmla="*/ 353969 w 7525108"/>
              <a:gd name="connsiteY2659" fmla="*/ 2390038 h 6858007"/>
              <a:gd name="connsiteX2660" fmla="*/ 349598 w 7525108"/>
              <a:gd name="connsiteY2660" fmla="*/ 2394408 h 6858007"/>
              <a:gd name="connsiteX2661" fmla="*/ 343043 w 7525108"/>
              <a:gd name="connsiteY2661" fmla="*/ 2396593 h 6858007"/>
              <a:gd name="connsiteX2662" fmla="*/ 338673 w 7525108"/>
              <a:gd name="connsiteY2662" fmla="*/ 2394408 h 6858007"/>
              <a:gd name="connsiteX2663" fmla="*/ 334302 w 7525108"/>
              <a:gd name="connsiteY2663" fmla="*/ 2390038 h 6858007"/>
              <a:gd name="connsiteX2664" fmla="*/ 334302 w 7525108"/>
              <a:gd name="connsiteY2664" fmla="*/ 2385669 h 6858007"/>
              <a:gd name="connsiteX2665" fmla="*/ 334302 w 7525108"/>
              <a:gd name="connsiteY2665" fmla="*/ 2376929 h 6858007"/>
              <a:gd name="connsiteX2666" fmla="*/ 338673 w 7525108"/>
              <a:gd name="connsiteY2666" fmla="*/ 2374744 h 6858007"/>
              <a:gd name="connsiteX2667" fmla="*/ 1249814 w 7525108"/>
              <a:gd name="connsiteY2667" fmla="*/ 2368193 h 6858007"/>
              <a:gd name="connsiteX2668" fmla="*/ 1254184 w 7525108"/>
              <a:gd name="connsiteY2668" fmla="*/ 2370378 h 6858007"/>
              <a:gd name="connsiteX2669" fmla="*/ 1260738 w 7525108"/>
              <a:gd name="connsiteY2669" fmla="*/ 2372562 h 6858007"/>
              <a:gd name="connsiteX2670" fmla="*/ 1265108 w 7525108"/>
              <a:gd name="connsiteY2670" fmla="*/ 2379117 h 6858007"/>
              <a:gd name="connsiteX2671" fmla="*/ 1265108 w 7525108"/>
              <a:gd name="connsiteY2671" fmla="*/ 2385672 h 6858007"/>
              <a:gd name="connsiteX2672" fmla="*/ 1265108 w 7525108"/>
              <a:gd name="connsiteY2672" fmla="*/ 2392227 h 6858007"/>
              <a:gd name="connsiteX2673" fmla="*/ 1260738 w 7525108"/>
              <a:gd name="connsiteY2673" fmla="*/ 2396597 h 6858007"/>
              <a:gd name="connsiteX2674" fmla="*/ 1254184 w 7525108"/>
              <a:gd name="connsiteY2674" fmla="*/ 2400967 h 6858007"/>
              <a:gd name="connsiteX2675" fmla="*/ 1249814 w 7525108"/>
              <a:gd name="connsiteY2675" fmla="*/ 2400967 h 6858007"/>
              <a:gd name="connsiteX2676" fmla="*/ 1243259 w 7525108"/>
              <a:gd name="connsiteY2676" fmla="*/ 2400967 h 6858007"/>
              <a:gd name="connsiteX2677" fmla="*/ 1238888 w 7525108"/>
              <a:gd name="connsiteY2677" fmla="*/ 2396597 h 6858007"/>
              <a:gd name="connsiteX2678" fmla="*/ 1234519 w 7525108"/>
              <a:gd name="connsiteY2678" fmla="*/ 2392227 h 6858007"/>
              <a:gd name="connsiteX2679" fmla="*/ 1234519 w 7525108"/>
              <a:gd name="connsiteY2679" fmla="*/ 2385672 h 6858007"/>
              <a:gd name="connsiteX2680" fmla="*/ 1234519 w 7525108"/>
              <a:gd name="connsiteY2680" fmla="*/ 2379117 h 6858007"/>
              <a:gd name="connsiteX2681" fmla="*/ 1238888 w 7525108"/>
              <a:gd name="connsiteY2681" fmla="*/ 2372562 h 6858007"/>
              <a:gd name="connsiteX2682" fmla="*/ 1243259 w 7525108"/>
              <a:gd name="connsiteY2682" fmla="*/ 2370378 h 6858007"/>
              <a:gd name="connsiteX2683" fmla="*/ 7007264 w 7525108"/>
              <a:gd name="connsiteY2683" fmla="*/ 2361653 h 6858007"/>
              <a:gd name="connsiteX2684" fmla="*/ 7055334 w 7525108"/>
              <a:gd name="connsiteY2684" fmla="*/ 2368207 h 6858007"/>
              <a:gd name="connsiteX2685" fmla="*/ 7096849 w 7525108"/>
              <a:gd name="connsiteY2685" fmla="*/ 2387873 h 6858007"/>
              <a:gd name="connsiteX2686" fmla="*/ 7133994 w 7525108"/>
              <a:gd name="connsiteY2686" fmla="*/ 2414093 h 6858007"/>
              <a:gd name="connsiteX2687" fmla="*/ 7164584 w 7525108"/>
              <a:gd name="connsiteY2687" fmla="*/ 2451239 h 6858007"/>
              <a:gd name="connsiteX2688" fmla="*/ 7182064 w 7525108"/>
              <a:gd name="connsiteY2688" fmla="*/ 2494939 h 6858007"/>
              <a:gd name="connsiteX2689" fmla="*/ 7188619 w 7525108"/>
              <a:gd name="connsiteY2689" fmla="*/ 2545195 h 6858007"/>
              <a:gd name="connsiteX2690" fmla="*/ 7182064 w 7525108"/>
              <a:gd name="connsiteY2690" fmla="*/ 2593266 h 6858007"/>
              <a:gd name="connsiteX2691" fmla="*/ 7164584 w 7525108"/>
              <a:gd name="connsiteY2691" fmla="*/ 2636963 h 6858007"/>
              <a:gd name="connsiteX2692" fmla="*/ 7133994 w 7525108"/>
              <a:gd name="connsiteY2692" fmla="*/ 2671926 h 6858007"/>
              <a:gd name="connsiteX2693" fmla="*/ 7096849 w 7525108"/>
              <a:gd name="connsiteY2693" fmla="*/ 2702515 h 6858007"/>
              <a:gd name="connsiteX2694" fmla="*/ 7055334 w 7525108"/>
              <a:gd name="connsiteY2694" fmla="*/ 2719995 h 6858007"/>
              <a:gd name="connsiteX2695" fmla="*/ 7007264 w 7525108"/>
              <a:gd name="connsiteY2695" fmla="*/ 2726551 h 6858007"/>
              <a:gd name="connsiteX2696" fmla="*/ 6959195 w 7525108"/>
              <a:gd name="connsiteY2696" fmla="*/ 2719995 h 6858007"/>
              <a:gd name="connsiteX2697" fmla="*/ 6915495 w 7525108"/>
              <a:gd name="connsiteY2697" fmla="*/ 2702515 h 6858007"/>
              <a:gd name="connsiteX2698" fmla="*/ 6876165 w 7525108"/>
              <a:gd name="connsiteY2698" fmla="*/ 2671926 h 6858007"/>
              <a:gd name="connsiteX2699" fmla="*/ 6847760 w 7525108"/>
              <a:gd name="connsiteY2699" fmla="*/ 2636963 h 6858007"/>
              <a:gd name="connsiteX2700" fmla="*/ 6830280 w 7525108"/>
              <a:gd name="connsiteY2700" fmla="*/ 2593266 h 6858007"/>
              <a:gd name="connsiteX2701" fmla="*/ 6823725 w 7525108"/>
              <a:gd name="connsiteY2701" fmla="*/ 2545195 h 6858007"/>
              <a:gd name="connsiteX2702" fmla="*/ 6830280 w 7525108"/>
              <a:gd name="connsiteY2702" fmla="*/ 2494939 h 6858007"/>
              <a:gd name="connsiteX2703" fmla="*/ 6847760 w 7525108"/>
              <a:gd name="connsiteY2703" fmla="*/ 2451239 h 6858007"/>
              <a:gd name="connsiteX2704" fmla="*/ 6876165 w 7525108"/>
              <a:gd name="connsiteY2704" fmla="*/ 2414093 h 6858007"/>
              <a:gd name="connsiteX2705" fmla="*/ 6915495 w 7525108"/>
              <a:gd name="connsiteY2705" fmla="*/ 2387873 h 6858007"/>
              <a:gd name="connsiteX2706" fmla="*/ 6959195 w 7525108"/>
              <a:gd name="connsiteY2706" fmla="*/ 2368207 h 6858007"/>
              <a:gd name="connsiteX2707" fmla="*/ 2158770 w 7525108"/>
              <a:gd name="connsiteY2707" fmla="*/ 2355087 h 6858007"/>
              <a:gd name="connsiteX2708" fmla="*/ 2167510 w 7525108"/>
              <a:gd name="connsiteY2708" fmla="*/ 2357271 h 6858007"/>
              <a:gd name="connsiteX2709" fmla="*/ 2176250 w 7525108"/>
              <a:gd name="connsiteY2709" fmla="*/ 2361642 h 6858007"/>
              <a:gd name="connsiteX2710" fmla="*/ 2182805 w 7525108"/>
              <a:gd name="connsiteY2710" fmla="*/ 2368196 h 6858007"/>
              <a:gd name="connsiteX2711" fmla="*/ 2187175 w 7525108"/>
              <a:gd name="connsiteY2711" fmla="*/ 2374751 h 6858007"/>
              <a:gd name="connsiteX2712" fmla="*/ 2189360 w 7525108"/>
              <a:gd name="connsiteY2712" fmla="*/ 2387861 h 6858007"/>
              <a:gd name="connsiteX2713" fmla="*/ 2187175 w 7525108"/>
              <a:gd name="connsiteY2713" fmla="*/ 2396601 h 6858007"/>
              <a:gd name="connsiteX2714" fmla="*/ 2182805 w 7525108"/>
              <a:gd name="connsiteY2714" fmla="*/ 2405342 h 6858007"/>
              <a:gd name="connsiteX2715" fmla="*/ 2176250 w 7525108"/>
              <a:gd name="connsiteY2715" fmla="*/ 2411897 h 6858007"/>
              <a:gd name="connsiteX2716" fmla="*/ 2167510 w 7525108"/>
              <a:gd name="connsiteY2716" fmla="*/ 2416267 h 6858007"/>
              <a:gd name="connsiteX2717" fmla="*/ 2158770 w 7525108"/>
              <a:gd name="connsiteY2717" fmla="*/ 2416267 h 6858007"/>
              <a:gd name="connsiteX2718" fmla="*/ 2147845 w 7525108"/>
              <a:gd name="connsiteY2718" fmla="*/ 2416267 h 6858007"/>
              <a:gd name="connsiteX2719" fmla="*/ 2139105 w 7525108"/>
              <a:gd name="connsiteY2719" fmla="*/ 2411897 h 6858007"/>
              <a:gd name="connsiteX2720" fmla="*/ 2132550 w 7525108"/>
              <a:gd name="connsiteY2720" fmla="*/ 2405342 h 6858007"/>
              <a:gd name="connsiteX2721" fmla="*/ 2128180 w 7525108"/>
              <a:gd name="connsiteY2721" fmla="*/ 2396601 h 6858007"/>
              <a:gd name="connsiteX2722" fmla="*/ 2125995 w 7525108"/>
              <a:gd name="connsiteY2722" fmla="*/ 2387861 h 6858007"/>
              <a:gd name="connsiteX2723" fmla="*/ 2128180 w 7525108"/>
              <a:gd name="connsiteY2723" fmla="*/ 2374751 h 6858007"/>
              <a:gd name="connsiteX2724" fmla="*/ 2132550 w 7525108"/>
              <a:gd name="connsiteY2724" fmla="*/ 2368196 h 6858007"/>
              <a:gd name="connsiteX2725" fmla="*/ 2139105 w 7525108"/>
              <a:gd name="connsiteY2725" fmla="*/ 2361642 h 6858007"/>
              <a:gd name="connsiteX2726" fmla="*/ 2147845 w 7525108"/>
              <a:gd name="connsiteY2726" fmla="*/ 2357271 h 6858007"/>
              <a:gd name="connsiteX2727" fmla="*/ 3069911 w 7525108"/>
              <a:gd name="connsiteY2727" fmla="*/ 2335425 h 6858007"/>
              <a:gd name="connsiteX2728" fmla="*/ 3089576 w 7525108"/>
              <a:gd name="connsiteY2728" fmla="*/ 2339794 h 6858007"/>
              <a:gd name="connsiteX2729" fmla="*/ 3109241 w 7525108"/>
              <a:gd name="connsiteY2729" fmla="*/ 2350719 h 6858007"/>
              <a:gd name="connsiteX2730" fmla="*/ 3120166 w 7525108"/>
              <a:gd name="connsiteY2730" fmla="*/ 2368199 h 6858007"/>
              <a:gd name="connsiteX2731" fmla="*/ 3124536 w 7525108"/>
              <a:gd name="connsiteY2731" fmla="*/ 2390049 h 6858007"/>
              <a:gd name="connsiteX2732" fmla="*/ 3120166 w 7525108"/>
              <a:gd name="connsiteY2732" fmla="*/ 2409714 h 6858007"/>
              <a:gd name="connsiteX2733" fmla="*/ 3109241 w 7525108"/>
              <a:gd name="connsiteY2733" fmla="*/ 2425009 h 6858007"/>
              <a:gd name="connsiteX2734" fmla="*/ 3089576 w 7525108"/>
              <a:gd name="connsiteY2734" fmla="*/ 2438119 h 6858007"/>
              <a:gd name="connsiteX2735" fmla="*/ 3069911 w 7525108"/>
              <a:gd name="connsiteY2735" fmla="*/ 2442489 h 6858007"/>
              <a:gd name="connsiteX2736" fmla="*/ 3048061 w 7525108"/>
              <a:gd name="connsiteY2736" fmla="*/ 2438119 h 6858007"/>
              <a:gd name="connsiteX2737" fmla="*/ 3032766 w 7525108"/>
              <a:gd name="connsiteY2737" fmla="*/ 2425009 h 6858007"/>
              <a:gd name="connsiteX2738" fmla="*/ 3021841 w 7525108"/>
              <a:gd name="connsiteY2738" fmla="*/ 2409714 h 6858007"/>
              <a:gd name="connsiteX2739" fmla="*/ 3017471 w 7525108"/>
              <a:gd name="connsiteY2739" fmla="*/ 2390049 h 6858007"/>
              <a:gd name="connsiteX2740" fmla="*/ 3021841 w 7525108"/>
              <a:gd name="connsiteY2740" fmla="*/ 2368199 h 6858007"/>
              <a:gd name="connsiteX2741" fmla="*/ 3032766 w 7525108"/>
              <a:gd name="connsiteY2741" fmla="*/ 2350719 h 6858007"/>
              <a:gd name="connsiteX2742" fmla="*/ 3048061 w 7525108"/>
              <a:gd name="connsiteY2742" fmla="*/ 2339794 h 6858007"/>
              <a:gd name="connsiteX2743" fmla="*/ 3989792 w 7525108"/>
              <a:gd name="connsiteY2743" fmla="*/ 2313579 h 6858007"/>
              <a:gd name="connsiteX2744" fmla="*/ 4022566 w 7525108"/>
              <a:gd name="connsiteY2744" fmla="*/ 2320133 h 6858007"/>
              <a:gd name="connsiteX2745" fmla="*/ 4046601 w 7525108"/>
              <a:gd name="connsiteY2745" fmla="*/ 2337614 h 6858007"/>
              <a:gd name="connsiteX2746" fmla="*/ 4064081 w 7525108"/>
              <a:gd name="connsiteY2746" fmla="*/ 2361649 h 6858007"/>
              <a:gd name="connsiteX2747" fmla="*/ 4070636 w 7525108"/>
              <a:gd name="connsiteY2747" fmla="*/ 2392239 h 6858007"/>
              <a:gd name="connsiteX2748" fmla="*/ 4064081 w 7525108"/>
              <a:gd name="connsiteY2748" fmla="*/ 2422829 h 6858007"/>
              <a:gd name="connsiteX2749" fmla="*/ 4046601 w 7525108"/>
              <a:gd name="connsiteY2749" fmla="*/ 2449048 h 6858007"/>
              <a:gd name="connsiteX2750" fmla="*/ 4022566 w 7525108"/>
              <a:gd name="connsiteY2750" fmla="*/ 2464343 h 6858007"/>
              <a:gd name="connsiteX2751" fmla="*/ 3989792 w 7525108"/>
              <a:gd name="connsiteY2751" fmla="*/ 2470899 h 6858007"/>
              <a:gd name="connsiteX2752" fmla="*/ 3961387 w 7525108"/>
              <a:gd name="connsiteY2752" fmla="*/ 2464343 h 6858007"/>
              <a:gd name="connsiteX2753" fmla="*/ 3935167 w 7525108"/>
              <a:gd name="connsiteY2753" fmla="*/ 2449048 h 6858007"/>
              <a:gd name="connsiteX2754" fmla="*/ 3919872 w 7525108"/>
              <a:gd name="connsiteY2754" fmla="*/ 2422829 h 6858007"/>
              <a:gd name="connsiteX2755" fmla="*/ 3913317 w 7525108"/>
              <a:gd name="connsiteY2755" fmla="*/ 2392239 h 6858007"/>
              <a:gd name="connsiteX2756" fmla="*/ 3919872 w 7525108"/>
              <a:gd name="connsiteY2756" fmla="*/ 2361649 h 6858007"/>
              <a:gd name="connsiteX2757" fmla="*/ 3935167 w 7525108"/>
              <a:gd name="connsiteY2757" fmla="*/ 2337614 h 6858007"/>
              <a:gd name="connsiteX2758" fmla="*/ 3961387 w 7525108"/>
              <a:gd name="connsiteY2758" fmla="*/ 2320133 h 6858007"/>
              <a:gd name="connsiteX2759" fmla="*/ 4927154 w 7525108"/>
              <a:gd name="connsiteY2759" fmla="*/ 2293918 h 6858007"/>
              <a:gd name="connsiteX2760" fmla="*/ 4962113 w 7525108"/>
              <a:gd name="connsiteY2760" fmla="*/ 2300473 h 6858007"/>
              <a:gd name="connsiteX2761" fmla="*/ 4990518 w 7525108"/>
              <a:gd name="connsiteY2761" fmla="*/ 2313583 h 6858007"/>
              <a:gd name="connsiteX2762" fmla="*/ 5014553 w 7525108"/>
              <a:gd name="connsiteY2762" fmla="*/ 2337617 h 6858007"/>
              <a:gd name="connsiteX2763" fmla="*/ 5029848 w 7525108"/>
              <a:gd name="connsiteY2763" fmla="*/ 2366022 h 6858007"/>
              <a:gd name="connsiteX2764" fmla="*/ 5034218 w 7525108"/>
              <a:gd name="connsiteY2764" fmla="*/ 2400984 h 6858007"/>
              <a:gd name="connsiteX2765" fmla="*/ 5029848 w 7525108"/>
              <a:gd name="connsiteY2765" fmla="*/ 2435944 h 6858007"/>
              <a:gd name="connsiteX2766" fmla="*/ 5014553 w 7525108"/>
              <a:gd name="connsiteY2766" fmla="*/ 2464350 h 6858007"/>
              <a:gd name="connsiteX2767" fmla="*/ 4990518 w 7525108"/>
              <a:gd name="connsiteY2767" fmla="*/ 2488385 h 6858007"/>
              <a:gd name="connsiteX2768" fmla="*/ 4962113 w 7525108"/>
              <a:gd name="connsiteY2768" fmla="*/ 2501494 h 6858007"/>
              <a:gd name="connsiteX2769" fmla="*/ 4927154 w 7525108"/>
              <a:gd name="connsiteY2769" fmla="*/ 2508051 h 6858007"/>
              <a:gd name="connsiteX2770" fmla="*/ 4892194 w 7525108"/>
              <a:gd name="connsiteY2770" fmla="*/ 2501494 h 6858007"/>
              <a:gd name="connsiteX2771" fmla="*/ 4863789 w 7525108"/>
              <a:gd name="connsiteY2771" fmla="*/ 2488385 h 6858007"/>
              <a:gd name="connsiteX2772" fmla="*/ 4839754 w 7525108"/>
              <a:gd name="connsiteY2772" fmla="*/ 2464350 h 6858007"/>
              <a:gd name="connsiteX2773" fmla="*/ 4826644 w 7525108"/>
              <a:gd name="connsiteY2773" fmla="*/ 2435944 h 6858007"/>
              <a:gd name="connsiteX2774" fmla="*/ 4820089 w 7525108"/>
              <a:gd name="connsiteY2774" fmla="*/ 2400984 h 6858007"/>
              <a:gd name="connsiteX2775" fmla="*/ 4826644 w 7525108"/>
              <a:gd name="connsiteY2775" fmla="*/ 2366022 h 6858007"/>
              <a:gd name="connsiteX2776" fmla="*/ 4839754 w 7525108"/>
              <a:gd name="connsiteY2776" fmla="*/ 2337617 h 6858007"/>
              <a:gd name="connsiteX2777" fmla="*/ 4863789 w 7525108"/>
              <a:gd name="connsiteY2777" fmla="*/ 2313583 h 6858007"/>
              <a:gd name="connsiteX2778" fmla="*/ 4892194 w 7525108"/>
              <a:gd name="connsiteY2778" fmla="*/ 2300473 h 6858007"/>
              <a:gd name="connsiteX2779" fmla="*/ 5903844 w 7525108"/>
              <a:gd name="connsiteY2779" fmla="*/ 2269882 h 6858007"/>
              <a:gd name="connsiteX2780" fmla="*/ 5940989 w 7525108"/>
              <a:gd name="connsiteY2780" fmla="*/ 2276436 h 6858007"/>
              <a:gd name="connsiteX2781" fmla="*/ 5978134 w 7525108"/>
              <a:gd name="connsiteY2781" fmla="*/ 2291732 h 6858007"/>
              <a:gd name="connsiteX2782" fmla="*/ 6010909 w 7525108"/>
              <a:gd name="connsiteY2782" fmla="*/ 2315766 h 6858007"/>
              <a:gd name="connsiteX2783" fmla="*/ 6032759 w 7525108"/>
              <a:gd name="connsiteY2783" fmla="*/ 2346358 h 6858007"/>
              <a:gd name="connsiteX2784" fmla="*/ 6048054 w 7525108"/>
              <a:gd name="connsiteY2784" fmla="*/ 2383503 h 6858007"/>
              <a:gd name="connsiteX2785" fmla="*/ 6056794 w 7525108"/>
              <a:gd name="connsiteY2785" fmla="*/ 2422832 h 6858007"/>
              <a:gd name="connsiteX2786" fmla="*/ 6048054 w 7525108"/>
              <a:gd name="connsiteY2786" fmla="*/ 2464349 h 6858007"/>
              <a:gd name="connsiteX2787" fmla="*/ 6032759 w 7525108"/>
              <a:gd name="connsiteY2787" fmla="*/ 2501494 h 6858007"/>
              <a:gd name="connsiteX2788" fmla="*/ 6010909 w 7525108"/>
              <a:gd name="connsiteY2788" fmla="*/ 2534270 h 6858007"/>
              <a:gd name="connsiteX2789" fmla="*/ 5978134 w 7525108"/>
              <a:gd name="connsiteY2789" fmla="*/ 2556120 h 6858007"/>
              <a:gd name="connsiteX2790" fmla="*/ 5940989 w 7525108"/>
              <a:gd name="connsiteY2790" fmla="*/ 2571415 h 6858007"/>
              <a:gd name="connsiteX2791" fmla="*/ 5903844 w 7525108"/>
              <a:gd name="connsiteY2791" fmla="*/ 2575784 h 6858007"/>
              <a:gd name="connsiteX2792" fmla="*/ 5862330 w 7525108"/>
              <a:gd name="connsiteY2792" fmla="*/ 2571415 h 6858007"/>
              <a:gd name="connsiteX2793" fmla="*/ 5825185 w 7525108"/>
              <a:gd name="connsiteY2793" fmla="*/ 2556120 h 6858007"/>
              <a:gd name="connsiteX2794" fmla="*/ 5792410 w 7525108"/>
              <a:gd name="connsiteY2794" fmla="*/ 2534270 h 6858007"/>
              <a:gd name="connsiteX2795" fmla="*/ 5770560 w 7525108"/>
              <a:gd name="connsiteY2795" fmla="*/ 2501494 h 6858007"/>
              <a:gd name="connsiteX2796" fmla="*/ 5755265 w 7525108"/>
              <a:gd name="connsiteY2796" fmla="*/ 2464349 h 6858007"/>
              <a:gd name="connsiteX2797" fmla="*/ 5748710 w 7525108"/>
              <a:gd name="connsiteY2797" fmla="*/ 2422832 h 6858007"/>
              <a:gd name="connsiteX2798" fmla="*/ 5755265 w 7525108"/>
              <a:gd name="connsiteY2798" fmla="*/ 2383503 h 6858007"/>
              <a:gd name="connsiteX2799" fmla="*/ 5770560 w 7525108"/>
              <a:gd name="connsiteY2799" fmla="*/ 2346358 h 6858007"/>
              <a:gd name="connsiteX2800" fmla="*/ 5792410 w 7525108"/>
              <a:gd name="connsiteY2800" fmla="*/ 2315766 h 6858007"/>
              <a:gd name="connsiteX2801" fmla="*/ 5825185 w 7525108"/>
              <a:gd name="connsiteY2801" fmla="*/ 2291732 h 6858007"/>
              <a:gd name="connsiteX2802" fmla="*/ 5862330 w 7525108"/>
              <a:gd name="connsiteY2802" fmla="*/ 2276436 h 6858007"/>
              <a:gd name="connsiteX2803" fmla="*/ 7455188 w 7525108"/>
              <a:gd name="connsiteY2803" fmla="*/ 2232736 h 6858007"/>
              <a:gd name="connsiteX2804" fmla="*/ 7503258 w 7525108"/>
              <a:gd name="connsiteY2804" fmla="*/ 2237107 h 6858007"/>
              <a:gd name="connsiteX2805" fmla="*/ 7525108 w 7525108"/>
              <a:gd name="connsiteY2805" fmla="*/ 2245846 h 6858007"/>
              <a:gd name="connsiteX2806" fmla="*/ 7525108 w 7525108"/>
              <a:gd name="connsiteY2806" fmla="*/ 2602007 h 6858007"/>
              <a:gd name="connsiteX2807" fmla="*/ 7503258 w 7525108"/>
              <a:gd name="connsiteY2807" fmla="*/ 2610746 h 6858007"/>
              <a:gd name="connsiteX2808" fmla="*/ 7455188 w 7525108"/>
              <a:gd name="connsiteY2808" fmla="*/ 2617300 h 6858007"/>
              <a:gd name="connsiteX2809" fmla="*/ 7404933 w 7525108"/>
              <a:gd name="connsiteY2809" fmla="*/ 2610746 h 6858007"/>
              <a:gd name="connsiteX2810" fmla="*/ 7356864 w 7525108"/>
              <a:gd name="connsiteY2810" fmla="*/ 2591081 h 6858007"/>
              <a:gd name="connsiteX2811" fmla="*/ 7317534 w 7525108"/>
              <a:gd name="connsiteY2811" fmla="*/ 2560490 h 6858007"/>
              <a:gd name="connsiteX2812" fmla="*/ 7286944 w 7525108"/>
              <a:gd name="connsiteY2812" fmla="*/ 2521160 h 6858007"/>
              <a:gd name="connsiteX2813" fmla="*/ 7269464 w 7525108"/>
              <a:gd name="connsiteY2813" fmla="*/ 2475275 h 6858007"/>
              <a:gd name="connsiteX2814" fmla="*/ 7262909 w 7525108"/>
              <a:gd name="connsiteY2814" fmla="*/ 2422832 h 6858007"/>
              <a:gd name="connsiteX2815" fmla="*/ 7269464 w 7525108"/>
              <a:gd name="connsiteY2815" fmla="*/ 2372578 h 6858007"/>
              <a:gd name="connsiteX2816" fmla="*/ 7286944 w 7525108"/>
              <a:gd name="connsiteY2816" fmla="*/ 2326693 h 6858007"/>
              <a:gd name="connsiteX2817" fmla="*/ 7317534 w 7525108"/>
              <a:gd name="connsiteY2817" fmla="*/ 2287363 h 6858007"/>
              <a:gd name="connsiteX2818" fmla="*/ 7356864 w 7525108"/>
              <a:gd name="connsiteY2818" fmla="*/ 2256773 h 6858007"/>
              <a:gd name="connsiteX2819" fmla="*/ 7404933 w 7525108"/>
              <a:gd name="connsiteY2819" fmla="*/ 2239292 h 6858007"/>
              <a:gd name="connsiteX2820" fmla="*/ 833573 w 7525108"/>
              <a:gd name="connsiteY2820" fmla="*/ 2143135 h 6858007"/>
              <a:gd name="connsiteX2821" fmla="*/ 843406 w 7525108"/>
              <a:gd name="connsiteY2821" fmla="*/ 2152968 h 6858007"/>
              <a:gd name="connsiteX2822" fmla="*/ 833573 w 7525108"/>
              <a:gd name="connsiteY2822" fmla="*/ 2162800 h 6858007"/>
              <a:gd name="connsiteX2823" fmla="*/ 823740 w 7525108"/>
              <a:gd name="connsiteY2823" fmla="*/ 2152968 h 6858007"/>
              <a:gd name="connsiteX2824" fmla="*/ 833573 w 7525108"/>
              <a:gd name="connsiteY2824" fmla="*/ 2143135 h 6858007"/>
              <a:gd name="connsiteX2825" fmla="*/ 1745806 w 7525108"/>
              <a:gd name="connsiteY2825" fmla="*/ 2134399 h 6858007"/>
              <a:gd name="connsiteX2826" fmla="*/ 1752361 w 7525108"/>
              <a:gd name="connsiteY2826" fmla="*/ 2136584 h 6858007"/>
              <a:gd name="connsiteX2827" fmla="*/ 1761101 w 7525108"/>
              <a:gd name="connsiteY2827" fmla="*/ 2140954 h 6858007"/>
              <a:gd name="connsiteX2828" fmla="*/ 1765471 w 7525108"/>
              <a:gd name="connsiteY2828" fmla="*/ 2147509 h 6858007"/>
              <a:gd name="connsiteX2829" fmla="*/ 1767656 w 7525108"/>
              <a:gd name="connsiteY2829" fmla="*/ 2154064 h 6858007"/>
              <a:gd name="connsiteX2830" fmla="*/ 1765471 w 7525108"/>
              <a:gd name="connsiteY2830" fmla="*/ 2162803 h 6858007"/>
              <a:gd name="connsiteX2831" fmla="*/ 1761101 w 7525108"/>
              <a:gd name="connsiteY2831" fmla="*/ 2169358 h 6858007"/>
              <a:gd name="connsiteX2832" fmla="*/ 1752361 w 7525108"/>
              <a:gd name="connsiteY2832" fmla="*/ 2173728 h 6858007"/>
              <a:gd name="connsiteX2833" fmla="*/ 1745806 w 7525108"/>
              <a:gd name="connsiteY2833" fmla="*/ 2175913 h 6858007"/>
              <a:gd name="connsiteX2834" fmla="*/ 1737066 w 7525108"/>
              <a:gd name="connsiteY2834" fmla="*/ 2173728 h 6858007"/>
              <a:gd name="connsiteX2835" fmla="*/ 1730511 w 7525108"/>
              <a:gd name="connsiteY2835" fmla="*/ 2169358 h 6858007"/>
              <a:gd name="connsiteX2836" fmla="*/ 1726141 w 7525108"/>
              <a:gd name="connsiteY2836" fmla="*/ 2162803 h 6858007"/>
              <a:gd name="connsiteX2837" fmla="*/ 1723956 w 7525108"/>
              <a:gd name="connsiteY2837" fmla="*/ 2154064 h 6858007"/>
              <a:gd name="connsiteX2838" fmla="*/ 1726141 w 7525108"/>
              <a:gd name="connsiteY2838" fmla="*/ 2147509 h 6858007"/>
              <a:gd name="connsiteX2839" fmla="*/ 1730511 w 7525108"/>
              <a:gd name="connsiteY2839" fmla="*/ 2140954 h 6858007"/>
              <a:gd name="connsiteX2840" fmla="*/ 1737066 w 7525108"/>
              <a:gd name="connsiteY2840" fmla="*/ 2136584 h 6858007"/>
              <a:gd name="connsiteX2841" fmla="*/ 6589932 w 7525108"/>
              <a:gd name="connsiteY2841" fmla="*/ 2121301 h 6858007"/>
              <a:gd name="connsiteX2842" fmla="*/ 6633631 w 7525108"/>
              <a:gd name="connsiteY2842" fmla="*/ 2125671 h 6858007"/>
              <a:gd name="connsiteX2843" fmla="*/ 6675146 w 7525108"/>
              <a:gd name="connsiteY2843" fmla="*/ 2145336 h 6858007"/>
              <a:gd name="connsiteX2844" fmla="*/ 6710106 w 7525108"/>
              <a:gd name="connsiteY2844" fmla="*/ 2169371 h 6858007"/>
              <a:gd name="connsiteX2845" fmla="*/ 6736326 w 7525108"/>
              <a:gd name="connsiteY2845" fmla="*/ 2204331 h 6858007"/>
              <a:gd name="connsiteX2846" fmla="*/ 6753806 w 7525108"/>
              <a:gd name="connsiteY2846" fmla="*/ 2245846 h 6858007"/>
              <a:gd name="connsiteX2847" fmla="*/ 6760361 w 7525108"/>
              <a:gd name="connsiteY2847" fmla="*/ 2291732 h 6858007"/>
              <a:gd name="connsiteX2848" fmla="*/ 6753806 w 7525108"/>
              <a:gd name="connsiteY2848" fmla="*/ 2335432 h 6858007"/>
              <a:gd name="connsiteX2849" fmla="*/ 6736326 w 7525108"/>
              <a:gd name="connsiteY2849" fmla="*/ 2374762 h 6858007"/>
              <a:gd name="connsiteX2850" fmla="*/ 6710106 w 7525108"/>
              <a:gd name="connsiteY2850" fmla="*/ 2409722 h 6858007"/>
              <a:gd name="connsiteX2851" fmla="*/ 6675146 w 7525108"/>
              <a:gd name="connsiteY2851" fmla="*/ 2435942 h 6858007"/>
              <a:gd name="connsiteX2852" fmla="*/ 6633631 w 7525108"/>
              <a:gd name="connsiteY2852" fmla="*/ 2453423 h 6858007"/>
              <a:gd name="connsiteX2853" fmla="*/ 6589932 w 7525108"/>
              <a:gd name="connsiteY2853" fmla="*/ 2459978 h 6858007"/>
              <a:gd name="connsiteX2854" fmla="*/ 6544047 w 7525108"/>
              <a:gd name="connsiteY2854" fmla="*/ 2453423 h 6858007"/>
              <a:gd name="connsiteX2855" fmla="*/ 6506902 w 7525108"/>
              <a:gd name="connsiteY2855" fmla="*/ 2435942 h 6858007"/>
              <a:gd name="connsiteX2856" fmla="*/ 6471942 w 7525108"/>
              <a:gd name="connsiteY2856" fmla="*/ 2409722 h 6858007"/>
              <a:gd name="connsiteX2857" fmla="*/ 6443537 w 7525108"/>
              <a:gd name="connsiteY2857" fmla="*/ 2374762 h 6858007"/>
              <a:gd name="connsiteX2858" fmla="*/ 6428242 w 7525108"/>
              <a:gd name="connsiteY2858" fmla="*/ 2335432 h 6858007"/>
              <a:gd name="connsiteX2859" fmla="*/ 6421687 w 7525108"/>
              <a:gd name="connsiteY2859" fmla="*/ 2291732 h 6858007"/>
              <a:gd name="connsiteX2860" fmla="*/ 6428242 w 7525108"/>
              <a:gd name="connsiteY2860" fmla="*/ 2245846 h 6858007"/>
              <a:gd name="connsiteX2861" fmla="*/ 6443537 w 7525108"/>
              <a:gd name="connsiteY2861" fmla="*/ 2204331 h 6858007"/>
              <a:gd name="connsiteX2862" fmla="*/ 6471942 w 7525108"/>
              <a:gd name="connsiteY2862" fmla="*/ 2169371 h 6858007"/>
              <a:gd name="connsiteX2863" fmla="*/ 6506902 w 7525108"/>
              <a:gd name="connsiteY2863" fmla="*/ 2145336 h 6858007"/>
              <a:gd name="connsiteX2864" fmla="*/ 6544047 w 7525108"/>
              <a:gd name="connsiteY2864" fmla="*/ 2125671 h 6858007"/>
              <a:gd name="connsiteX2865" fmla="*/ 2663503 w 7525108"/>
              <a:gd name="connsiteY2865" fmla="*/ 2116922 h 6858007"/>
              <a:gd name="connsiteX2866" fmla="*/ 2683168 w 7525108"/>
              <a:gd name="connsiteY2866" fmla="*/ 2123477 h 6858007"/>
              <a:gd name="connsiteX2867" fmla="*/ 2696278 w 7525108"/>
              <a:gd name="connsiteY2867" fmla="*/ 2138772 h 6858007"/>
              <a:gd name="connsiteX2868" fmla="*/ 2702833 w 7525108"/>
              <a:gd name="connsiteY2868" fmla="*/ 2158437 h 6858007"/>
              <a:gd name="connsiteX2869" fmla="*/ 2696278 w 7525108"/>
              <a:gd name="connsiteY2869" fmla="*/ 2178102 h 6858007"/>
              <a:gd name="connsiteX2870" fmla="*/ 2683168 w 7525108"/>
              <a:gd name="connsiteY2870" fmla="*/ 2193397 h 6858007"/>
              <a:gd name="connsiteX2871" fmla="*/ 2663503 w 7525108"/>
              <a:gd name="connsiteY2871" fmla="*/ 2197767 h 6858007"/>
              <a:gd name="connsiteX2872" fmla="*/ 2641653 w 7525108"/>
              <a:gd name="connsiteY2872" fmla="*/ 2193397 h 6858007"/>
              <a:gd name="connsiteX2873" fmla="*/ 2628543 w 7525108"/>
              <a:gd name="connsiteY2873" fmla="*/ 2178102 h 6858007"/>
              <a:gd name="connsiteX2874" fmla="*/ 2624173 w 7525108"/>
              <a:gd name="connsiteY2874" fmla="*/ 2158437 h 6858007"/>
              <a:gd name="connsiteX2875" fmla="*/ 2628543 w 7525108"/>
              <a:gd name="connsiteY2875" fmla="*/ 2138772 h 6858007"/>
              <a:gd name="connsiteX2876" fmla="*/ 2641653 w 7525108"/>
              <a:gd name="connsiteY2876" fmla="*/ 2123477 h 6858007"/>
              <a:gd name="connsiteX2877" fmla="*/ 3589939 w 7525108"/>
              <a:gd name="connsiteY2877" fmla="*/ 2101632 h 6858007"/>
              <a:gd name="connsiteX2878" fmla="*/ 3613974 w 7525108"/>
              <a:gd name="connsiteY2878" fmla="*/ 2106002 h 6858007"/>
              <a:gd name="connsiteX2879" fmla="*/ 3633639 w 7525108"/>
              <a:gd name="connsiteY2879" fmla="*/ 2119112 h 6858007"/>
              <a:gd name="connsiteX2880" fmla="*/ 3646749 w 7525108"/>
              <a:gd name="connsiteY2880" fmla="*/ 2138777 h 6858007"/>
              <a:gd name="connsiteX2881" fmla="*/ 3651119 w 7525108"/>
              <a:gd name="connsiteY2881" fmla="*/ 2162812 h 6858007"/>
              <a:gd name="connsiteX2882" fmla="*/ 3646749 w 7525108"/>
              <a:gd name="connsiteY2882" fmla="*/ 2189032 h 6858007"/>
              <a:gd name="connsiteX2883" fmla="*/ 3633639 w 7525108"/>
              <a:gd name="connsiteY2883" fmla="*/ 2208697 h 6858007"/>
              <a:gd name="connsiteX2884" fmla="*/ 3613974 w 7525108"/>
              <a:gd name="connsiteY2884" fmla="*/ 2219621 h 6858007"/>
              <a:gd name="connsiteX2885" fmla="*/ 3589939 w 7525108"/>
              <a:gd name="connsiteY2885" fmla="*/ 2226177 h 6858007"/>
              <a:gd name="connsiteX2886" fmla="*/ 3565904 w 7525108"/>
              <a:gd name="connsiteY2886" fmla="*/ 2219621 h 6858007"/>
              <a:gd name="connsiteX2887" fmla="*/ 3544054 w 7525108"/>
              <a:gd name="connsiteY2887" fmla="*/ 2208697 h 6858007"/>
              <a:gd name="connsiteX2888" fmla="*/ 3533129 w 7525108"/>
              <a:gd name="connsiteY2888" fmla="*/ 2189032 h 6858007"/>
              <a:gd name="connsiteX2889" fmla="*/ 3526574 w 7525108"/>
              <a:gd name="connsiteY2889" fmla="*/ 2162812 h 6858007"/>
              <a:gd name="connsiteX2890" fmla="*/ 3533129 w 7525108"/>
              <a:gd name="connsiteY2890" fmla="*/ 2138777 h 6858007"/>
              <a:gd name="connsiteX2891" fmla="*/ 3544054 w 7525108"/>
              <a:gd name="connsiteY2891" fmla="*/ 2119112 h 6858007"/>
              <a:gd name="connsiteX2892" fmla="*/ 3565904 w 7525108"/>
              <a:gd name="connsiteY2892" fmla="*/ 2106002 h 6858007"/>
              <a:gd name="connsiteX2893" fmla="*/ 4533856 w 7525108"/>
              <a:gd name="connsiteY2893" fmla="*/ 2071052 h 6858007"/>
              <a:gd name="connsiteX2894" fmla="*/ 4566630 w 7525108"/>
              <a:gd name="connsiteY2894" fmla="*/ 2075421 h 6858007"/>
              <a:gd name="connsiteX2895" fmla="*/ 4592850 w 7525108"/>
              <a:gd name="connsiteY2895" fmla="*/ 2092901 h 6858007"/>
              <a:gd name="connsiteX2896" fmla="*/ 4616885 w 7525108"/>
              <a:gd name="connsiteY2896" fmla="*/ 2112561 h 6858007"/>
              <a:gd name="connsiteX2897" fmla="*/ 4632180 w 7525108"/>
              <a:gd name="connsiteY2897" fmla="*/ 2143151 h 6858007"/>
              <a:gd name="connsiteX2898" fmla="*/ 4636550 w 7525108"/>
              <a:gd name="connsiteY2898" fmla="*/ 2173741 h 6858007"/>
              <a:gd name="connsiteX2899" fmla="*/ 4632180 w 7525108"/>
              <a:gd name="connsiteY2899" fmla="*/ 2206517 h 6858007"/>
              <a:gd name="connsiteX2900" fmla="*/ 4616885 w 7525108"/>
              <a:gd name="connsiteY2900" fmla="*/ 2234922 h 6858007"/>
              <a:gd name="connsiteX2901" fmla="*/ 4592850 w 7525108"/>
              <a:gd name="connsiteY2901" fmla="*/ 2256771 h 6858007"/>
              <a:gd name="connsiteX2902" fmla="*/ 4566630 w 7525108"/>
              <a:gd name="connsiteY2902" fmla="*/ 2269882 h 6858007"/>
              <a:gd name="connsiteX2903" fmla="*/ 4533856 w 7525108"/>
              <a:gd name="connsiteY2903" fmla="*/ 2276436 h 6858007"/>
              <a:gd name="connsiteX2904" fmla="*/ 4501081 w 7525108"/>
              <a:gd name="connsiteY2904" fmla="*/ 2269882 h 6858007"/>
              <a:gd name="connsiteX2905" fmla="*/ 4472676 w 7525108"/>
              <a:gd name="connsiteY2905" fmla="*/ 2256771 h 6858007"/>
              <a:gd name="connsiteX2906" fmla="*/ 4450826 w 7525108"/>
              <a:gd name="connsiteY2906" fmla="*/ 2234922 h 6858007"/>
              <a:gd name="connsiteX2907" fmla="*/ 4435531 w 7525108"/>
              <a:gd name="connsiteY2907" fmla="*/ 2206517 h 6858007"/>
              <a:gd name="connsiteX2908" fmla="*/ 4431161 w 7525108"/>
              <a:gd name="connsiteY2908" fmla="*/ 2173741 h 6858007"/>
              <a:gd name="connsiteX2909" fmla="*/ 4435531 w 7525108"/>
              <a:gd name="connsiteY2909" fmla="*/ 2143151 h 6858007"/>
              <a:gd name="connsiteX2910" fmla="*/ 4450826 w 7525108"/>
              <a:gd name="connsiteY2910" fmla="*/ 2112561 h 6858007"/>
              <a:gd name="connsiteX2911" fmla="*/ 4472676 w 7525108"/>
              <a:gd name="connsiteY2911" fmla="*/ 2092901 h 6858007"/>
              <a:gd name="connsiteX2912" fmla="*/ 4501081 w 7525108"/>
              <a:gd name="connsiteY2912" fmla="*/ 2075421 h 6858007"/>
              <a:gd name="connsiteX2913" fmla="*/ 5514917 w 7525108"/>
              <a:gd name="connsiteY2913" fmla="*/ 2068869 h 6858007"/>
              <a:gd name="connsiteX2914" fmla="*/ 5556432 w 7525108"/>
              <a:gd name="connsiteY2914" fmla="*/ 2075424 h 6858007"/>
              <a:gd name="connsiteX2915" fmla="*/ 5589207 w 7525108"/>
              <a:gd name="connsiteY2915" fmla="*/ 2095088 h 6858007"/>
              <a:gd name="connsiteX2916" fmla="*/ 5619797 w 7525108"/>
              <a:gd name="connsiteY2916" fmla="*/ 2121301 h 6858007"/>
              <a:gd name="connsiteX2917" fmla="*/ 5637277 w 7525108"/>
              <a:gd name="connsiteY2917" fmla="*/ 2158444 h 6858007"/>
              <a:gd name="connsiteX2918" fmla="*/ 5643832 w 7525108"/>
              <a:gd name="connsiteY2918" fmla="*/ 2199959 h 6858007"/>
              <a:gd name="connsiteX2919" fmla="*/ 5637277 w 7525108"/>
              <a:gd name="connsiteY2919" fmla="*/ 2241476 h 6858007"/>
              <a:gd name="connsiteX2920" fmla="*/ 5619797 w 7525108"/>
              <a:gd name="connsiteY2920" fmla="*/ 2276436 h 6858007"/>
              <a:gd name="connsiteX2921" fmla="*/ 5589207 w 7525108"/>
              <a:gd name="connsiteY2921" fmla="*/ 2304841 h 6858007"/>
              <a:gd name="connsiteX2922" fmla="*/ 5556432 w 7525108"/>
              <a:gd name="connsiteY2922" fmla="*/ 2322321 h 6858007"/>
              <a:gd name="connsiteX2923" fmla="*/ 5514917 w 7525108"/>
              <a:gd name="connsiteY2923" fmla="*/ 2328877 h 6858007"/>
              <a:gd name="connsiteX2924" fmla="*/ 5473402 w 7525108"/>
              <a:gd name="connsiteY2924" fmla="*/ 2322321 h 6858007"/>
              <a:gd name="connsiteX2925" fmla="*/ 5436257 w 7525108"/>
              <a:gd name="connsiteY2925" fmla="*/ 2304841 h 6858007"/>
              <a:gd name="connsiteX2926" fmla="*/ 5410037 w 7525108"/>
              <a:gd name="connsiteY2926" fmla="*/ 2276436 h 6858007"/>
              <a:gd name="connsiteX2927" fmla="*/ 5388187 w 7525108"/>
              <a:gd name="connsiteY2927" fmla="*/ 2241476 h 6858007"/>
              <a:gd name="connsiteX2928" fmla="*/ 5383817 w 7525108"/>
              <a:gd name="connsiteY2928" fmla="*/ 2199959 h 6858007"/>
              <a:gd name="connsiteX2929" fmla="*/ 5388187 w 7525108"/>
              <a:gd name="connsiteY2929" fmla="*/ 2158444 h 6858007"/>
              <a:gd name="connsiteX2930" fmla="*/ 5410037 w 7525108"/>
              <a:gd name="connsiteY2930" fmla="*/ 2121301 h 6858007"/>
              <a:gd name="connsiteX2931" fmla="*/ 5436257 w 7525108"/>
              <a:gd name="connsiteY2931" fmla="*/ 2095088 h 6858007"/>
              <a:gd name="connsiteX2932" fmla="*/ 5473402 w 7525108"/>
              <a:gd name="connsiteY2932" fmla="*/ 2075424 h 6858007"/>
              <a:gd name="connsiteX2933" fmla="*/ 1330659 w 7525108"/>
              <a:gd name="connsiteY2933" fmla="*/ 1909345 h 6858007"/>
              <a:gd name="connsiteX2934" fmla="*/ 1337214 w 7525108"/>
              <a:gd name="connsiteY2934" fmla="*/ 1909345 h 6858007"/>
              <a:gd name="connsiteX2935" fmla="*/ 1341585 w 7525108"/>
              <a:gd name="connsiteY2935" fmla="*/ 1909345 h 6858007"/>
              <a:gd name="connsiteX2936" fmla="*/ 1345954 w 7525108"/>
              <a:gd name="connsiteY2936" fmla="*/ 1913715 h 6858007"/>
              <a:gd name="connsiteX2937" fmla="*/ 1350324 w 7525108"/>
              <a:gd name="connsiteY2937" fmla="*/ 1918085 h 6858007"/>
              <a:gd name="connsiteX2938" fmla="*/ 1350324 w 7525108"/>
              <a:gd name="connsiteY2938" fmla="*/ 1922455 h 6858007"/>
              <a:gd name="connsiteX2939" fmla="*/ 1350324 w 7525108"/>
              <a:gd name="connsiteY2939" fmla="*/ 1929010 h 6858007"/>
              <a:gd name="connsiteX2940" fmla="*/ 1345954 w 7525108"/>
              <a:gd name="connsiteY2940" fmla="*/ 1935565 h 6858007"/>
              <a:gd name="connsiteX2941" fmla="*/ 1341585 w 7525108"/>
              <a:gd name="connsiteY2941" fmla="*/ 1937750 h 6858007"/>
              <a:gd name="connsiteX2942" fmla="*/ 1337214 w 7525108"/>
              <a:gd name="connsiteY2942" fmla="*/ 1939935 h 6858007"/>
              <a:gd name="connsiteX2943" fmla="*/ 1330659 w 7525108"/>
              <a:gd name="connsiteY2943" fmla="*/ 1937750 h 6858007"/>
              <a:gd name="connsiteX2944" fmla="*/ 1326289 w 7525108"/>
              <a:gd name="connsiteY2944" fmla="*/ 1935565 h 6858007"/>
              <a:gd name="connsiteX2945" fmla="*/ 1324104 w 7525108"/>
              <a:gd name="connsiteY2945" fmla="*/ 1929010 h 6858007"/>
              <a:gd name="connsiteX2946" fmla="*/ 1321918 w 7525108"/>
              <a:gd name="connsiteY2946" fmla="*/ 1922455 h 6858007"/>
              <a:gd name="connsiteX2947" fmla="*/ 1324104 w 7525108"/>
              <a:gd name="connsiteY2947" fmla="*/ 1918085 h 6858007"/>
              <a:gd name="connsiteX2948" fmla="*/ 1326289 w 7525108"/>
              <a:gd name="connsiteY2948" fmla="*/ 1913715 h 6858007"/>
              <a:gd name="connsiteX2949" fmla="*/ 421703 w 7525108"/>
              <a:gd name="connsiteY2949" fmla="*/ 1909341 h 6858007"/>
              <a:gd name="connsiteX2950" fmla="*/ 426072 w 7525108"/>
              <a:gd name="connsiteY2950" fmla="*/ 1911526 h 6858007"/>
              <a:gd name="connsiteX2951" fmla="*/ 430443 w 7525108"/>
              <a:gd name="connsiteY2951" fmla="*/ 1915896 h 6858007"/>
              <a:gd name="connsiteX2952" fmla="*/ 432627 w 7525108"/>
              <a:gd name="connsiteY2952" fmla="*/ 1920266 h 6858007"/>
              <a:gd name="connsiteX2953" fmla="*/ 430443 w 7525108"/>
              <a:gd name="connsiteY2953" fmla="*/ 1926821 h 6858007"/>
              <a:gd name="connsiteX2954" fmla="*/ 426072 w 7525108"/>
              <a:gd name="connsiteY2954" fmla="*/ 1929005 h 6858007"/>
              <a:gd name="connsiteX2955" fmla="*/ 421703 w 7525108"/>
              <a:gd name="connsiteY2955" fmla="*/ 1933375 h 6858007"/>
              <a:gd name="connsiteX2956" fmla="*/ 415148 w 7525108"/>
              <a:gd name="connsiteY2956" fmla="*/ 1929005 h 6858007"/>
              <a:gd name="connsiteX2957" fmla="*/ 412962 w 7525108"/>
              <a:gd name="connsiteY2957" fmla="*/ 1926821 h 6858007"/>
              <a:gd name="connsiteX2958" fmla="*/ 410777 w 7525108"/>
              <a:gd name="connsiteY2958" fmla="*/ 1920266 h 6858007"/>
              <a:gd name="connsiteX2959" fmla="*/ 412962 w 7525108"/>
              <a:gd name="connsiteY2959" fmla="*/ 1915896 h 6858007"/>
              <a:gd name="connsiteX2960" fmla="*/ 415148 w 7525108"/>
              <a:gd name="connsiteY2960" fmla="*/ 1911526 h 6858007"/>
              <a:gd name="connsiteX2961" fmla="*/ 6185708 w 7525108"/>
              <a:gd name="connsiteY2961" fmla="*/ 1907179 h 6858007"/>
              <a:gd name="connsiteX2962" fmla="*/ 6225037 w 7525108"/>
              <a:gd name="connsiteY2962" fmla="*/ 1913734 h 6858007"/>
              <a:gd name="connsiteX2963" fmla="*/ 6259997 w 7525108"/>
              <a:gd name="connsiteY2963" fmla="*/ 1926844 h 6858007"/>
              <a:gd name="connsiteX2964" fmla="*/ 6288402 w 7525108"/>
              <a:gd name="connsiteY2964" fmla="*/ 1950879 h 6858007"/>
              <a:gd name="connsiteX2965" fmla="*/ 6312437 w 7525108"/>
              <a:gd name="connsiteY2965" fmla="*/ 1979284 h 6858007"/>
              <a:gd name="connsiteX2966" fmla="*/ 6325547 w 7525108"/>
              <a:gd name="connsiteY2966" fmla="*/ 2014244 h 6858007"/>
              <a:gd name="connsiteX2967" fmla="*/ 6329917 w 7525108"/>
              <a:gd name="connsiteY2967" fmla="*/ 2053575 h 6858007"/>
              <a:gd name="connsiteX2968" fmla="*/ 6325547 w 7525108"/>
              <a:gd name="connsiteY2968" fmla="*/ 2090719 h 6858007"/>
              <a:gd name="connsiteX2969" fmla="*/ 6312437 w 7525108"/>
              <a:gd name="connsiteY2969" fmla="*/ 2125671 h 6858007"/>
              <a:gd name="connsiteX2970" fmla="*/ 6288402 w 7525108"/>
              <a:gd name="connsiteY2970" fmla="*/ 2154075 h 6858007"/>
              <a:gd name="connsiteX2971" fmla="*/ 6259997 w 7525108"/>
              <a:gd name="connsiteY2971" fmla="*/ 2175925 h 6858007"/>
              <a:gd name="connsiteX2972" fmla="*/ 6225037 w 7525108"/>
              <a:gd name="connsiteY2972" fmla="*/ 2193405 h 6858007"/>
              <a:gd name="connsiteX2973" fmla="*/ 6185708 w 7525108"/>
              <a:gd name="connsiteY2973" fmla="*/ 2197775 h 6858007"/>
              <a:gd name="connsiteX2974" fmla="*/ 6146378 w 7525108"/>
              <a:gd name="connsiteY2974" fmla="*/ 2193405 h 6858007"/>
              <a:gd name="connsiteX2975" fmla="*/ 6113603 w 7525108"/>
              <a:gd name="connsiteY2975" fmla="*/ 2175925 h 6858007"/>
              <a:gd name="connsiteX2976" fmla="*/ 6085198 w 7525108"/>
              <a:gd name="connsiteY2976" fmla="*/ 2154075 h 6858007"/>
              <a:gd name="connsiteX2977" fmla="*/ 6063348 w 7525108"/>
              <a:gd name="connsiteY2977" fmla="*/ 2125671 h 6858007"/>
              <a:gd name="connsiteX2978" fmla="*/ 6045868 w 7525108"/>
              <a:gd name="connsiteY2978" fmla="*/ 2090719 h 6858007"/>
              <a:gd name="connsiteX2979" fmla="*/ 6041498 w 7525108"/>
              <a:gd name="connsiteY2979" fmla="*/ 2053575 h 6858007"/>
              <a:gd name="connsiteX2980" fmla="*/ 6045868 w 7525108"/>
              <a:gd name="connsiteY2980" fmla="*/ 2014244 h 6858007"/>
              <a:gd name="connsiteX2981" fmla="*/ 6063348 w 7525108"/>
              <a:gd name="connsiteY2981" fmla="*/ 1979284 h 6858007"/>
              <a:gd name="connsiteX2982" fmla="*/ 6085198 w 7525108"/>
              <a:gd name="connsiteY2982" fmla="*/ 1950879 h 6858007"/>
              <a:gd name="connsiteX2983" fmla="*/ 6113603 w 7525108"/>
              <a:gd name="connsiteY2983" fmla="*/ 1926844 h 6858007"/>
              <a:gd name="connsiteX2984" fmla="*/ 6146378 w 7525108"/>
              <a:gd name="connsiteY2984" fmla="*/ 1913734 h 6858007"/>
              <a:gd name="connsiteX2985" fmla="*/ 2259280 w 7525108"/>
              <a:gd name="connsiteY2985" fmla="*/ 1889683 h 6858007"/>
              <a:gd name="connsiteX2986" fmla="*/ 2278945 w 7525108"/>
              <a:gd name="connsiteY2986" fmla="*/ 1894053 h 6858007"/>
              <a:gd name="connsiteX2987" fmla="*/ 2294240 w 7525108"/>
              <a:gd name="connsiteY2987" fmla="*/ 1907163 h 6858007"/>
              <a:gd name="connsiteX2988" fmla="*/ 2298610 w 7525108"/>
              <a:gd name="connsiteY2988" fmla="*/ 1926828 h 6858007"/>
              <a:gd name="connsiteX2989" fmla="*/ 2294240 w 7525108"/>
              <a:gd name="connsiteY2989" fmla="*/ 1948678 h 6858007"/>
              <a:gd name="connsiteX2990" fmla="*/ 2278945 w 7525108"/>
              <a:gd name="connsiteY2990" fmla="*/ 1961788 h 6858007"/>
              <a:gd name="connsiteX2991" fmla="*/ 2259280 w 7525108"/>
              <a:gd name="connsiteY2991" fmla="*/ 1968343 h 6858007"/>
              <a:gd name="connsiteX2992" fmla="*/ 2239615 w 7525108"/>
              <a:gd name="connsiteY2992" fmla="*/ 1961788 h 6858007"/>
              <a:gd name="connsiteX2993" fmla="*/ 2224320 w 7525108"/>
              <a:gd name="connsiteY2993" fmla="*/ 1948678 h 6858007"/>
              <a:gd name="connsiteX2994" fmla="*/ 2219950 w 7525108"/>
              <a:gd name="connsiteY2994" fmla="*/ 1926828 h 6858007"/>
              <a:gd name="connsiteX2995" fmla="*/ 2224320 w 7525108"/>
              <a:gd name="connsiteY2995" fmla="*/ 1907163 h 6858007"/>
              <a:gd name="connsiteX2996" fmla="*/ 2239615 w 7525108"/>
              <a:gd name="connsiteY2996" fmla="*/ 1894053 h 6858007"/>
              <a:gd name="connsiteX2997" fmla="*/ 6994156 w 7525108"/>
              <a:gd name="connsiteY2997" fmla="*/ 1887517 h 6858007"/>
              <a:gd name="connsiteX2998" fmla="*/ 7040040 w 7525108"/>
              <a:gd name="connsiteY2998" fmla="*/ 1894072 h 6858007"/>
              <a:gd name="connsiteX2999" fmla="*/ 7079370 w 7525108"/>
              <a:gd name="connsiteY2999" fmla="*/ 1909366 h 6858007"/>
              <a:gd name="connsiteX3000" fmla="*/ 7114330 w 7525108"/>
              <a:gd name="connsiteY3000" fmla="*/ 1937769 h 6858007"/>
              <a:gd name="connsiteX3001" fmla="*/ 7140550 w 7525108"/>
              <a:gd name="connsiteY3001" fmla="*/ 1970545 h 6858007"/>
              <a:gd name="connsiteX3002" fmla="*/ 7158030 w 7525108"/>
              <a:gd name="connsiteY3002" fmla="*/ 2012061 h 6858007"/>
              <a:gd name="connsiteX3003" fmla="*/ 7164585 w 7525108"/>
              <a:gd name="connsiteY3003" fmla="*/ 2057947 h 6858007"/>
              <a:gd name="connsiteX3004" fmla="*/ 7158030 w 7525108"/>
              <a:gd name="connsiteY3004" fmla="*/ 2101637 h 6858007"/>
              <a:gd name="connsiteX3005" fmla="*/ 7140550 w 7525108"/>
              <a:gd name="connsiteY3005" fmla="*/ 2143151 h 6858007"/>
              <a:gd name="connsiteX3006" fmla="*/ 7114330 w 7525108"/>
              <a:gd name="connsiteY3006" fmla="*/ 2175926 h 6858007"/>
              <a:gd name="connsiteX3007" fmla="*/ 7079370 w 7525108"/>
              <a:gd name="connsiteY3007" fmla="*/ 2204332 h 6858007"/>
              <a:gd name="connsiteX3008" fmla="*/ 7040040 w 7525108"/>
              <a:gd name="connsiteY3008" fmla="*/ 2219626 h 6858007"/>
              <a:gd name="connsiteX3009" fmla="*/ 6994156 w 7525108"/>
              <a:gd name="connsiteY3009" fmla="*/ 2226182 h 6858007"/>
              <a:gd name="connsiteX3010" fmla="*/ 6948271 w 7525108"/>
              <a:gd name="connsiteY3010" fmla="*/ 2219626 h 6858007"/>
              <a:gd name="connsiteX3011" fmla="*/ 6908941 w 7525108"/>
              <a:gd name="connsiteY3011" fmla="*/ 2204332 h 6858007"/>
              <a:gd name="connsiteX3012" fmla="*/ 6873981 w 7525108"/>
              <a:gd name="connsiteY3012" fmla="*/ 2175926 h 6858007"/>
              <a:gd name="connsiteX3013" fmla="*/ 6847761 w 7525108"/>
              <a:gd name="connsiteY3013" fmla="*/ 2143151 h 6858007"/>
              <a:gd name="connsiteX3014" fmla="*/ 6830281 w 7525108"/>
              <a:gd name="connsiteY3014" fmla="*/ 2101637 h 6858007"/>
              <a:gd name="connsiteX3015" fmla="*/ 6825911 w 7525108"/>
              <a:gd name="connsiteY3015" fmla="*/ 2057947 h 6858007"/>
              <a:gd name="connsiteX3016" fmla="*/ 6830281 w 7525108"/>
              <a:gd name="connsiteY3016" fmla="*/ 2012061 h 6858007"/>
              <a:gd name="connsiteX3017" fmla="*/ 6847761 w 7525108"/>
              <a:gd name="connsiteY3017" fmla="*/ 1970545 h 6858007"/>
              <a:gd name="connsiteX3018" fmla="*/ 6873981 w 7525108"/>
              <a:gd name="connsiteY3018" fmla="*/ 1937769 h 6858007"/>
              <a:gd name="connsiteX3019" fmla="*/ 6908941 w 7525108"/>
              <a:gd name="connsiteY3019" fmla="*/ 1909366 h 6858007"/>
              <a:gd name="connsiteX3020" fmla="*/ 6948271 w 7525108"/>
              <a:gd name="connsiteY3020" fmla="*/ 1894072 h 6858007"/>
              <a:gd name="connsiteX3021" fmla="*/ 3192271 w 7525108"/>
              <a:gd name="connsiteY3021" fmla="*/ 1872207 h 6858007"/>
              <a:gd name="connsiteX3022" fmla="*/ 3216306 w 7525108"/>
              <a:gd name="connsiteY3022" fmla="*/ 1876578 h 6858007"/>
              <a:gd name="connsiteX3023" fmla="*/ 3235971 w 7525108"/>
              <a:gd name="connsiteY3023" fmla="*/ 1891873 h 6858007"/>
              <a:gd name="connsiteX3024" fmla="*/ 3249081 w 7525108"/>
              <a:gd name="connsiteY3024" fmla="*/ 1911537 h 6858007"/>
              <a:gd name="connsiteX3025" fmla="*/ 3253451 w 7525108"/>
              <a:gd name="connsiteY3025" fmla="*/ 1935571 h 6858007"/>
              <a:gd name="connsiteX3026" fmla="*/ 3249081 w 7525108"/>
              <a:gd name="connsiteY3026" fmla="*/ 1959607 h 6858007"/>
              <a:gd name="connsiteX3027" fmla="*/ 3235971 w 7525108"/>
              <a:gd name="connsiteY3027" fmla="*/ 1979271 h 6858007"/>
              <a:gd name="connsiteX3028" fmla="*/ 3216306 w 7525108"/>
              <a:gd name="connsiteY3028" fmla="*/ 1994566 h 6858007"/>
              <a:gd name="connsiteX3029" fmla="*/ 3192271 w 7525108"/>
              <a:gd name="connsiteY3029" fmla="*/ 1998937 h 6858007"/>
              <a:gd name="connsiteX3030" fmla="*/ 3168236 w 7525108"/>
              <a:gd name="connsiteY3030" fmla="*/ 1994566 h 6858007"/>
              <a:gd name="connsiteX3031" fmla="*/ 3146386 w 7525108"/>
              <a:gd name="connsiteY3031" fmla="*/ 1979271 h 6858007"/>
              <a:gd name="connsiteX3032" fmla="*/ 3133276 w 7525108"/>
              <a:gd name="connsiteY3032" fmla="*/ 1959607 h 6858007"/>
              <a:gd name="connsiteX3033" fmla="*/ 3128906 w 7525108"/>
              <a:gd name="connsiteY3033" fmla="*/ 1935571 h 6858007"/>
              <a:gd name="connsiteX3034" fmla="*/ 3133276 w 7525108"/>
              <a:gd name="connsiteY3034" fmla="*/ 1911537 h 6858007"/>
              <a:gd name="connsiteX3035" fmla="*/ 3146386 w 7525108"/>
              <a:gd name="connsiteY3035" fmla="*/ 1891873 h 6858007"/>
              <a:gd name="connsiteX3036" fmla="*/ 3168236 w 7525108"/>
              <a:gd name="connsiteY3036" fmla="*/ 1876578 h 6858007"/>
              <a:gd name="connsiteX3037" fmla="*/ 5125988 w 7525108"/>
              <a:gd name="connsiteY3037" fmla="*/ 1859107 h 6858007"/>
              <a:gd name="connsiteX3038" fmla="*/ 5163132 w 7525108"/>
              <a:gd name="connsiteY3038" fmla="*/ 1865662 h 6858007"/>
              <a:gd name="connsiteX3039" fmla="*/ 5193722 w 7525108"/>
              <a:gd name="connsiteY3039" fmla="*/ 1883142 h 6858007"/>
              <a:gd name="connsiteX3040" fmla="*/ 5219942 w 7525108"/>
              <a:gd name="connsiteY3040" fmla="*/ 1907176 h 6858007"/>
              <a:gd name="connsiteX3041" fmla="*/ 5235237 w 7525108"/>
              <a:gd name="connsiteY3041" fmla="*/ 1939951 h 6858007"/>
              <a:gd name="connsiteX3042" fmla="*/ 5241792 w 7525108"/>
              <a:gd name="connsiteY3042" fmla="*/ 1974911 h 6858007"/>
              <a:gd name="connsiteX3043" fmla="*/ 5235237 w 7525108"/>
              <a:gd name="connsiteY3043" fmla="*/ 2012056 h 6858007"/>
              <a:gd name="connsiteX3044" fmla="*/ 5219942 w 7525108"/>
              <a:gd name="connsiteY3044" fmla="*/ 2044831 h 6858007"/>
              <a:gd name="connsiteX3045" fmla="*/ 5193722 w 7525108"/>
              <a:gd name="connsiteY3045" fmla="*/ 2068866 h 6858007"/>
              <a:gd name="connsiteX3046" fmla="*/ 5163132 w 7525108"/>
              <a:gd name="connsiteY3046" fmla="*/ 2086346 h 6858007"/>
              <a:gd name="connsiteX3047" fmla="*/ 5125988 w 7525108"/>
              <a:gd name="connsiteY3047" fmla="*/ 2092901 h 6858007"/>
              <a:gd name="connsiteX3048" fmla="*/ 5088843 w 7525108"/>
              <a:gd name="connsiteY3048" fmla="*/ 2086346 h 6858007"/>
              <a:gd name="connsiteX3049" fmla="*/ 5058253 w 7525108"/>
              <a:gd name="connsiteY3049" fmla="*/ 2068866 h 6858007"/>
              <a:gd name="connsiteX3050" fmla="*/ 5032033 w 7525108"/>
              <a:gd name="connsiteY3050" fmla="*/ 2044831 h 6858007"/>
              <a:gd name="connsiteX3051" fmla="*/ 5014553 w 7525108"/>
              <a:gd name="connsiteY3051" fmla="*/ 2012056 h 6858007"/>
              <a:gd name="connsiteX3052" fmla="*/ 5010183 w 7525108"/>
              <a:gd name="connsiteY3052" fmla="*/ 1974911 h 6858007"/>
              <a:gd name="connsiteX3053" fmla="*/ 5014553 w 7525108"/>
              <a:gd name="connsiteY3053" fmla="*/ 1939951 h 6858007"/>
              <a:gd name="connsiteX3054" fmla="*/ 5032033 w 7525108"/>
              <a:gd name="connsiteY3054" fmla="*/ 1907176 h 6858007"/>
              <a:gd name="connsiteX3055" fmla="*/ 5058253 w 7525108"/>
              <a:gd name="connsiteY3055" fmla="*/ 1883142 h 6858007"/>
              <a:gd name="connsiteX3056" fmla="*/ 5088843 w 7525108"/>
              <a:gd name="connsiteY3056" fmla="*/ 1865662 h 6858007"/>
              <a:gd name="connsiteX3057" fmla="*/ 4140556 w 7525108"/>
              <a:gd name="connsiteY3057" fmla="*/ 1859102 h 6858007"/>
              <a:gd name="connsiteX3058" fmla="*/ 4171146 w 7525108"/>
              <a:gd name="connsiteY3058" fmla="*/ 1863472 h 6858007"/>
              <a:gd name="connsiteX3059" fmla="*/ 4192996 w 7525108"/>
              <a:gd name="connsiteY3059" fmla="*/ 1876583 h 6858007"/>
              <a:gd name="connsiteX3060" fmla="*/ 4214846 w 7525108"/>
              <a:gd name="connsiteY3060" fmla="*/ 1896248 h 6858007"/>
              <a:gd name="connsiteX3061" fmla="*/ 4225771 w 7525108"/>
              <a:gd name="connsiteY3061" fmla="*/ 1920282 h 6858007"/>
              <a:gd name="connsiteX3062" fmla="*/ 4230141 w 7525108"/>
              <a:gd name="connsiteY3062" fmla="*/ 1948687 h 6858007"/>
              <a:gd name="connsiteX3063" fmla="*/ 4225771 w 7525108"/>
              <a:gd name="connsiteY3063" fmla="*/ 1974907 h 6858007"/>
              <a:gd name="connsiteX3064" fmla="*/ 4214846 w 7525108"/>
              <a:gd name="connsiteY3064" fmla="*/ 2001126 h 6858007"/>
              <a:gd name="connsiteX3065" fmla="*/ 4192996 w 7525108"/>
              <a:gd name="connsiteY3065" fmla="*/ 2018607 h 6858007"/>
              <a:gd name="connsiteX3066" fmla="*/ 4171146 w 7525108"/>
              <a:gd name="connsiteY3066" fmla="*/ 2033902 h 6858007"/>
              <a:gd name="connsiteX3067" fmla="*/ 4140556 w 7525108"/>
              <a:gd name="connsiteY3067" fmla="*/ 2038273 h 6858007"/>
              <a:gd name="connsiteX3068" fmla="*/ 4114337 w 7525108"/>
              <a:gd name="connsiteY3068" fmla="*/ 2033902 h 6858007"/>
              <a:gd name="connsiteX3069" fmla="*/ 4088117 w 7525108"/>
              <a:gd name="connsiteY3069" fmla="*/ 2018607 h 6858007"/>
              <a:gd name="connsiteX3070" fmla="*/ 4070637 w 7525108"/>
              <a:gd name="connsiteY3070" fmla="*/ 2001126 h 6858007"/>
              <a:gd name="connsiteX3071" fmla="*/ 4057527 w 7525108"/>
              <a:gd name="connsiteY3071" fmla="*/ 1974907 h 6858007"/>
              <a:gd name="connsiteX3072" fmla="*/ 4050972 w 7525108"/>
              <a:gd name="connsiteY3072" fmla="*/ 1948687 h 6858007"/>
              <a:gd name="connsiteX3073" fmla="*/ 4057527 w 7525108"/>
              <a:gd name="connsiteY3073" fmla="*/ 1920282 h 6858007"/>
              <a:gd name="connsiteX3074" fmla="*/ 4070637 w 7525108"/>
              <a:gd name="connsiteY3074" fmla="*/ 1896248 h 6858007"/>
              <a:gd name="connsiteX3075" fmla="*/ 4088117 w 7525108"/>
              <a:gd name="connsiteY3075" fmla="*/ 1876583 h 6858007"/>
              <a:gd name="connsiteX3076" fmla="*/ 4114337 w 7525108"/>
              <a:gd name="connsiteY3076" fmla="*/ 1863472 h 6858007"/>
              <a:gd name="connsiteX3077" fmla="*/ 7455188 w 7525108"/>
              <a:gd name="connsiteY3077" fmla="*/ 1797929 h 6858007"/>
              <a:gd name="connsiteX3078" fmla="*/ 7494518 w 7525108"/>
              <a:gd name="connsiteY3078" fmla="*/ 1802301 h 6858007"/>
              <a:gd name="connsiteX3079" fmla="*/ 7525108 w 7525108"/>
              <a:gd name="connsiteY3079" fmla="*/ 1813226 h 6858007"/>
              <a:gd name="connsiteX3080" fmla="*/ 7525108 w 7525108"/>
              <a:gd name="connsiteY3080" fmla="*/ 2138781 h 6858007"/>
              <a:gd name="connsiteX3081" fmla="*/ 7494518 w 7525108"/>
              <a:gd name="connsiteY3081" fmla="*/ 2149705 h 6858007"/>
              <a:gd name="connsiteX3082" fmla="*/ 7455188 w 7525108"/>
              <a:gd name="connsiteY3082" fmla="*/ 2154075 h 6858007"/>
              <a:gd name="connsiteX3083" fmla="*/ 7407118 w 7525108"/>
              <a:gd name="connsiteY3083" fmla="*/ 2147521 h 6858007"/>
              <a:gd name="connsiteX3084" fmla="*/ 7365604 w 7525108"/>
              <a:gd name="connsiteY3084" fmla="*/ 2127855 h 6858007"/>
              <a:gd name="connsiteX3085" fmla="*/ 7328459 w 7525108"/>
              <a:gd name="connsiteY3085" fmla="*/ 2101636 h 6858007"/>
              <a:gd name="connsiteX3086" fmla="*/ 7302239 w 7525108"/>
              <a:gd name="connsiteY3086" fmla="*/ 2064500 h 6858007"/>
              <a:gd name="connsiteX3087" fmla="*/ 7282574 w 7525108"/>
              <a:gd name="connsiteY3087" fmla="*/ 2022985 h 6858007"/>
              <a:gd name="connsiteX3088" fmla="*/ 7276019 w 7525108"/>
              <a:gd name="connsiteY3088" fmla="*/ 1974915 h 6858007"/>
              <a:gd name="connsiteX3089" fmla="*/ 7282574 w 7525108"/>
              <a:gd name="connsiteY3089" fmla="*/ 1926845 h 6858007"/>
              <a:gd name="connsiteX3090" fmla="*/ 7302239 w 7525108"/>
              <a:gd name="connsiteY3090" fmla="*/ 1887515 h 6858007"/>
              <a:gd name="connsiteX3091" fmla="*/ 7328459 w 7525108"/>
              <a:gd name="connsiteY3091" fmla="*/ 1850370 h 6858007"/>
              <a:gd name="connsiteX3092" fmla="*/ 7365604 w 7525108"/>
              <a:gd name="connsiteY3092" fmla="*/ 1821966 h 6858007"/>
              <a:gd name="connsiteX3093" fmla="*/ 7407118 w 7525108"/>
              <a:gd name="connsiteY3093" fmla="*/ 1804485 h 6858007"/>
              <a:gd name="connsiteX3094" fmla="*/ 5788041 w 7525108"/>
              <a:gd name="connsiteY3094" fmla="*/ 1690866 h 6858007"/>
              <a:gd name="connsiteX3095" fmla="*/ 5829556 w 7525108"/>
              <a:gd name="connsiteY3095" fmla="*/ 1697421 h 6858007"/>
              <a:gd name="connsiteX3096" fmla="*/ 5866701 w 7525108"/>
              <a:gd name="connsiteY3096" fmla="*/ 1714901 h 6858007"/>
              <a:gd name="connsiteX3097" fmla="*/ 5892921 w 7525108"/>
              <a:gd name="connsiteY3097" fmla="*/ 1743305 h 6858007"/>
              <a:gd name="connsiteX3098" fmla="*/ 5912586 w 7525108"/>
              <a:gd name="connsiteY3098" fmla="*/ 1778266 h 6858007"/>
              <a:gd name="connsiteX3099" fmla="*/ 5919141 w 7525108"/>
              <a:gd name="connsiteY3099" fmla="*/ 1819780 h 6858007"/>
              <a:gd name="connsiteX3100" fmla="*/ 5912586 w 7525108"/>
              <a:gd name="connsiteY3100" fmla="*/ 1861294 h 6858007"/>
              <a:gd name="connsiteX3101" fmla="*/ 5892921 w 7525108"/>
              <a:gd name="connsiteY3101" fmla="*/ 1898440 h 6858007"/>
              <a:gd name="connsiteX3102" fmla="*/ 5866701 w 7525108"/>
              <a:gd name="connsiteY3102" fmla="*/ 1924658 h 6858007"/>
              <a:gd name="connsiteX3103" fmla="*/ 5829556 w 7525108"/>
              <a:gd name="connsiteY3103" fmla="*/ 1944324 h 6858007"/>
              <a:gd name="connsiteX3104" fmla="*/ 5788041 w 7525108"/>
              <a:gd name="connsiteY3104" fmla="*/ 1950879 h 6858007"/>
              <a:gd name="connsiteX3105" fmla="*/ 5746526 w 7525108"/>
              <a:gd name="connsiteY3105" fmla="*/ 1944324 h 6858007"/>
              <a:gd name="connsiteX3106" fmla="*/ 5711566 w 7525108"/>
              <a:gd name="connsiteY3106" fmla="*/ 1924658 h 6858007"/>
              <a:gd name="connsiteX3107" fmla="*/ 5683161 w 7525108"/>
              <a:gd name="connsiteY3107" fmla="*/ 1898440 h 6858007"/>
              <a:gd name="connsiteX3108" fmla="*/ 5665681 w 7525108"/>
              <a:gd name="connsiteY3108" fmla="*/ 1861294 h 6858007"/>
              <a:gd name="connsiteX3109" fmla="*/ 5659126 w 7525108"/>
              <a:gd name="connsiteY3109" fmla="*/ 1819780 h 6858007"/>
              <a:gd name="connsiteX3110" fmla="*/ 5665681 w 7525108"/>
              <a:gd name="connsiteY3110" fmla="*/ 1778266 h 6858007"/>
              <a:gd name="connsiteX3111" fmla="*/ 5683161 w 7525108"/>
              <a:gd name="connsiteY3111" fmla="*/ 1743305 h 6858007"/>
              <a:gd name="connsiteX3112" fmla="*/ 5711566 w 7525108"/>
              <a:gd name="connsiteY3112" fmla="*/ 1714901 h 6858007"/>
              <a:gd name="connsiteX3113" fmla="*/ 5746526 w 7525108"/>
              <a:gd name="connsiteY3113" fmla="*/ 1697421 h 6858007"/>
              <a:gd name="connsiteX3114" fmla="*/ 926435 w 7525108"/>
              <a:gd name="connsiteY3114" fmla="*/ 1679918 h 6858007"/>
              <a:gd name="connsiteX3115" fmla="*/ 930806 w 7525108"/>
              <a:gd name="connsiteY3115" fmla="*/ 1679918 h 6858007"/>
              <a:gd name="connsiteX3116" fmla="*/ 937361 w 7525108"/>
              <a:gd name="connsiteY3116" fmla="*/ 1679918 h 6858007"/>
              <a:gd name="connsiteX3117" fmla="*/ 939545 w 7525108"/>
              <a:gd name="connsiteY3117" fmla="*/ 1684288 h 6858007"/>
              <a:gd name="connsiteX3118" fmla="*/ 943916 w 7525108"/>
              <a:gd name="connsiteY3118" fmla="*/ 1688658 h 6858007"/>
              <a:gd name="connsiteX3119" fmla="*/ 943916 w 7525108"/>
              <a:gd name="connsiteY3119" fmla="*/ 1695213 h 6858007"/>
              <a:gd name="connsiteX3120" fmla="*/ 943916 w 7525108"/>
              <a:gd name="connsiteY3120" fmla="*/ 1699582 h 6858007"/>
              <a:gd name="connsiteX3121" fmla="*/ 939545 w 7525108"/>
              <a:gd name="connsiteY3121" fmla="*/ 1703952 h 6858007"/>
              <a:gd name="connsiteX3122" fmla="*/ 937361 w 7525108"/>
              <a:gd name="connsiteY3122" fmla="*/ 1706137 h 6858007"/>
              <a:gd name="connsiteX3123" fmla="*/ 930806 w 7525108"/>
              <a:gd name="connsiteY3123" fmla="*/ 1708322 h 6858007"/>
              <a:gd name="connsiteX3124" fmla="*/ 926435 w 7525108"/>
              <a:gd name="connsiteY3124" fmla="*/ 1706137 h 6858007"/>
              <a:gd name="connsiteX3125" fmla="*/ 922066 w 7525108"/>
              <a:gd name="connsiteY3125" fmla="*/ 1703952 h 6858007"/>
              <a:gd name="connsiteX3126" fmla="*/ 919880 w 7525108"/>
              <a:gd name="connsiteY3126" fmla="*/ 1699582 h 6858007"/>
              <a:gd name="connsiteX3127" fmla="*/ 917696 w 7525108"/>
              <a:gd name="connsiteY3127" fmla="*/ 1695213 h 6858007"/>
              <a:gd name="connsiteX3128" fmla="*/ 919880 w 7525108"/>
              <a:gd name="connsiteY3128" fmla="*/ 1688658 h 6858007"/>
              <a:gd name="connsiteX3129" fmla="*/ 922066 w 7525108"/>
              <a:gd name="connsiteY3129" fmla="*/ 1684288 h 6858007"/>
              <a:gd name="connsiteX3130" fmla="*/ 13110 w 7525108"/>
              <a:gd name="connsiteY3130" fmla="*/ 1677731 h 6858007"/>
              <a:gd name="connsiteX3131" fmla="*/ 17479 w 7525108"/>
              <a:gd name="connsiteY3131" fmla="*/ 1679916 h 6858007"/>
              <a:gd name="connsiteX3132" fmla="*/ 21851 w 7525108"/>
              <a:gd name="connsiteY3132" fmla="*/ 1686471 h 6858007"/>
              <a:gd name="connsiteX3133" fmla="*/ 24035 w 7525108"/>
              <a:gd name="connsiteY3133" fmla="*/ 1690841 h 6858007"/>
              <a:gd name="connsiteX3134" fmla="*/ 21851 w 7525108"/>
              <a:gd name="connsiteY3134" fmla="*/ 1697395 h 6858007"/>
              <a:gd name="connsiteX3135" fmla="*/ 17479 w 7525108"/>
              <a:gd name="connsiteY3135" fmla="*/ 1699580 h 6858007"/>
              <a:gd name="connsiteX3136" fmla="*/ 13110 w 7525108"/>
              <a:gd name="connsiteY3136" fmla="*/ 1701765 h 6858007"/>
              <a:gd name="connsiteX3137" fmla="*/ 4369 w 7525108"/>
              <a:gd name="connsiteY3137" fmla="*/ 1699580 h 6858007"/>
              <a:gd name="connsiteX3138" fmla="*/ 0 w 7525108"/>
              <a:gd name="connsiteY3138" fmla="*/ 1697395 h 6858007"/>
              <a:gd name="connsiteX3139" fmla="*/ 0 w 7525108"/>
              <a:gd name="connsiteY3139" fmla="*/ 1690841 h 6858007"/>
              <a:gd name="connsiteX3140" fmla="*/ 0 w 7525108"/>
              <a:gd name="connsiteY3140" fmla="*/ 1686471 h 6858007"/>
              <a:gd name="connsiteX3141" fmla="*/ 4369 w 7525108"/>
              <a:gd name="connsiteY3141" fmla="*/ 1679916 h 6858007"/>
              <a:gd name="connsiteX3142" fmla="*/ 1848501 w 7525108"/>
              <a:gd name="connsiteY3142" fmla="*/ 1671182 h 6858007"/>
              <a:gd name="connsiteX3143" fmla="*/ 1859426 w 7525108"/>
              <a:gd name="connsiteY3143" fmla="*/ 1671182 h 6858007"/>
              <a:gd name="connsiteX3144" fmla="*/ 1868166 w 7525108"/>
              <a:gd name="connsiteY3144" fmla="*/ 1671182 h 6858007"/>
              <a:gd name="connsiteX3145" fmla="*/ 1874721 w 7525108"/>
              <a:gd name="connsiteY3145" fmla="*/ 1675552 h 6858007"/>
              <a:gd name="connsiteX3146" fmla="*/ 1881276 w 7525108"/>
              <a:gd name="connsiteY3146" fmla="*/ 1684292 h 6858007"/>
              <a:gd name="connsiteX3147" fmla="*/ 1883461 w 7525108"/>
              <a:gd name="connsiteY3147" fmla="*/ 1690847 h 6858007"/>
              <a:gd name="connsiteX3148" fmla="*/ 1885646 w 7525108"/>
              <a:gd name="connsiteY3148" fmla="*/ 1699587 h 6858007"/>
              <a:gd name="connsiteX3149" fmla="*/ 1883461 w 7525108"/>
              <a:gd name="connsiteY3149" fmla="*/ 1708327 h 6858007"/>
              <a:gd name="connsiteX3150" fmla="*/ 1881276 w 7525108"/>
              <a:gd name="connsiteY3150" fmla="*/ 1714882 h 6858007"/>
              <a:gd name="connsiteX3151" fmla="*/ 1874721 w 7525108"/>
              <a:gd name="connsiteY3151" fmla="*/ 1721436 h 6858007"/>
              <a:gd name="connsiteX3152" fmla="*/ 1868166 w 7525108"/>
              <a:gd name="connsiteY3152" fmla="*/ 1725806 h 6858007"/>
              <a:gd name="connsiteX3153" fmla="*/ 1859426 w 7525108"/>
              <a:gd name="connsiteY3153" fmla="*/ 1725806 h 6858007"/>
              <a:gd name="connsiteX3154" fmla="*/ 1848501 w 7525108"/>
              <a:gd name="connsiteY3154" fmla="*/ 1725806 h 6858007"/>
              <a:gd name="connsiteX3155" fmla="*/ 1841946 w 7525108"/>
              <a:gd name="connsiteY3155" fmla="*/ 1721436 h 6858007"/>
              <a:gd name="connsiteX3156" fmla="*/ 1835391 w 7525108"/>
              <a:gd name="connsiteY3156" fmla="*/ 1714882 h 6858007"/>
              <a:gd name="connsiteX3157" fmla="*/ 1831021 w 7525108"/>
              <a:gd name="connsiteY3157" fmla="*/ 1708327 h 6858007"/>
              <a:gd name="connsiteX3158" fmla="*/ 1831021 w 7525108"/>
              <a:gd name="connsiteY3158" fmla="*/ 1699587 h 6858007"/>
              <a:gd name="connsiteX3159" fmla="*/ 1831021 w 7525108"/>
              <a:gd name="connsiteY3159" fmla="*/ 1690847 h 6858007"/>
              <a:gd name="connsiteX3160" fmla="*/ 1835391 w 7525108"/>
              <a:gd name="connsiteY3160" fmla="*/ 1684292 h 6858007"/>
              <a:gd name="connsiteX3161" fmla="*/ 1841946 w 7525108"/>
              <a:gd name="connsiteY3161" fmla="*/ 1675552 h 6858007"/>
              <a:gd name="connsiteX3162" fmla="*/ 2794602 w 7525108"/>
              <a:gd name="connsiteY3162" fmla="*/ 1660262 h 6858007"/>
              <a:gd name="connsiteX3163" fmla="*/ 2820822 w 7525108"/>
              <a:gd name="connsiteY3163" fmla="*/ 1666817 h 6858007"/>
              <a:gd name="connsiteX3164" fmla="*/ 2836117 w 7525108"/>
              <a:gd name="connsiteY3164" fmla="*/ 1684297 h 6858007"/>
              <a:gd name="connsiteX3165" fmla="*/ 2842672 w 7525108"/>
              <a:gd name="connsiteY3165" fmla="*/ 1708332 h 6858007"/>
              <a:gd name="connsiteX3166" fmla="*/ 2836117 w 7525108"/>
              <a:gd name="connsiteY3166" fmla="*/ 1732368 h 6858007"/>
              <a:gd name="connsiteX3167" fmla="*/ 2820822 w 7525108"/>
              <a:gd name="connsiteY3167" fmla="*/ 1749847 h 6858007"/>
              <a:gd name="connsiteX3168" fmla="*/ 2794602 w 7525108"/>
              <a:gd name="connsiteY3168" fmla="*/ 1756402 h 6858007"/>
              <a:gd name="connsiteX3169" fmla="*/ 2770567 w 7525108"/>
              <a:gd name="connsiteY3169" fmla="*/ 1749847 h 6858007"/>
              <a:gd name="connsiteX3170" fmla="*/ 2753087 w 7525108"/>
              <a:gd name="connsiteY3170" fmla="*/ 1732368 h 6858007"/>
              <a:gd name="connsiteX3171" fmla="*/ 2746532 w 7525108"/>
              <a:gd name="connsiteY3171" fmla="*/ 1708332 h 6858007"/>
              <a:gd name="connsiteX3172" fmla="*/ 2753087 w 7525108"/>
              <a:gd name="connsiteY3172" fmla="*/ 1684297 h 6858007"/>
              <a:gd name="connsiteX3173" fmla="*/ 2770567 w 7525108"/>
              <a:gd name="connsiteY3173" fmla="*/ 1666817 h 6858007"/>
              <a:gd name="connsiteX3174" fmla="*/ 4737060 w 7525108"/>
              <a:gd name="connsiteY3174" fmla="*/ 1655903 h 6858007"/>
              <a:gd name="connsiteX3175" fmla="*/ 4767649 w 7525108"/>
              <a:gd name="connsiteY3175" fmla="*/ 1660272 h 6858007"/>
              <a:gd name="connsiteX3176" fmla="*/ 4793869 w 7525108"/>
              <a:gd name="connsiteY3176" fmla="*/ 1673382 h 6858007"/>
              <a:gd name="connsiteX3177" fmla="*/ 4815719 w 7525108"/>
              <a:gd name="connsiteY3177" fmla="*/ 1695231 h 6858007"/>
              <a:gd name="connsiteX3178" fmla="*/ 4828829 w 7525108"/>
              <a:gd name="connsiteY3178" fmla="*/ 1721451 h 6858007"/>
              <a:gd name="connsiteX3179" fmla="*/ 4833199 w 7525108"/>
              <a:gd name="connsiteY3179" fmla="*/ 1752041 h 6858007"/>
              <a:gd name="connsiteX3180" fmla="*/ 4828829 w 7525108"/>
              <a:gd name="connsiteY3180" fmla="*/ 1782632 h 6858007"/>
              <a:gd name="connsiteX3181" fmla="*/ 4815719 w 7525108"/>
              <a:gd name="connsiteY3181" fmla="*/ 1808851 h 6858007"/>
              <a:gd name="connsiteX3182" fmla="*/ 4793869 w 7525108"/>
              <a:gd name="connsiteY3182" fmla="*/ 1828517 h 6858007"/>
              <a:gd name="connsiteX3183" fmla="*/ 4767649 w 7525108"/>
              <a:gd name="connsiteY3183" fmla="*/ 1843811 h 6858007"/>
              <a:gd name="connsiteX3184" fmla="*/ 4737060 w 7525108"/>
              <a:gd name="connsiteY3184" fmla="*/ 1848181 h 6858007"/>
              <a:gd name="connsiteX3185" fmla="*/ 4708655 w 7525108"/>
              <a:gd name="connsiteY3185" fmla="*/ 1843811 h 6858007"/>
              <a:gd name="connsiteX3186" fmla="*/ 4680250 w 7525108"/>
              <a:gd name="connsiteY3186" fmla="*/ 1828517 h 6858007"/>
              <a:gd name="connsiteX3187" fmla="*/ 4660585 w 7525108"/>
              <a:gd name="connsiteY3187" fmla="*/ 1808851 h 6858007"/>
              <a:gd name="connsiteX3188" fmla="*/ 4645290 w 7525108"/>
              <a:gd name="connsiteY3188" fmla="*/ 1782632 h 6858007"/>
              <a:gd name="connsiteX3189" fmla="*/ 4640920 w 7525108"/>
              <a:gd name="connsiteY3189" fmla="*/ 1752041 h 6858007"/>
              <a:gd name="connsiteX3190" fmla="*/ 4645290 w 7525108"/>
              <a:gd name="connsiteY3190" fmla="*/ 1721451 h 6858007"/>
              <a:gd name="connsiteX3191" fmla="*/ 4660585 w 7525108"/>
              <a:gd name="connsiteY3191" fmla="*/ 1695231 h 6858007"/>
              <a:gd name="connsiteX3192" fmla="*/ 4680250 w 7525108"/>
              <a:gd name="connsiteY3192" fmla="*/ 1673382 h 6858007"/>
              <a:gd name="connsiteX3193" fmla="*/ 4708655 w 7525108"/>
              <a:gd name="connsiteY3193" fmla="*/ 1660272 h 6858007"/>
              <a:gd name="connsiteX3194" fmla="*/ 3749444 w 7525108"/>
              <a:gd name="connsiteY3194" fmla="*/ 1651527 h 6858007"/>
              <a:gd name="connsiteX3195" fmla="*/ 3777849 w 7525108"/>
              <a:gd name="connsiteY3195" fmla="*/ 1655898 h 6858007"/>
              <a:gd name="connsiteX3196" fmla="*/ 3799699 w 7525108"/>
              <a:gd name="connsiteY3196" fmla="*/ 1671192 h 6858007"/>
              <a:gd name="connsiteX3197" fmla="*/ 3817179 w 7525108"/>
              <a:gd name="connsiteY3197" fmla="*/ 1695227 h 6858007"/>
              <a:gd name="connsiteX3198" fmla="*/ 3821549 w 7525108"/>
              <a:gd name="connsiteY3198" fmla="*/ 1721447 h 6858007"/>
              <a:gd name="connsiteX3199" fmla="*/ 3817179 w 7525108"/>
              <a:gd name="connsiteY3199" fmla="*/ 1749850 h 6858007"/>
              <a:gd name="connsiteX3200" fmla="*/ 3799699 w 7525108"/>
              <a:gd name="connsiteY3200" fmla="*/ 1771700 h 6858007"/>
              <a:gd name="connsiteX3201" fmla="*/ 3777849 w 7525108"/>
              <a:gd name="connsiteY3201" fmla="*/ 1789181 h 6858007"/>
              <a:gd name="connsiteX3202" fmla="*/ 3749444 w 7525108"/>
              <a:gd name="connsiteY3202" fmla="*/ 1793551 h 6858007"/>
              <a:gd name="connsiteX3203" fmla="*/ 3723224 w 7525108"/>
              <a:gd name="connsiteY3203" fmla="*/ 1789181 h 6858007"/>
              <a:gd name="connsiteX3204" fmla="*/ 3699189 w 7525108"/>
              <a:gd name="connsiteY3204" fmla="*/ 1771700 h 6858007"/>
              <a:gd name="connsiteX3205" fmla="*/ 3683894 w 7525108"/>
              <a:gd name="connsiteY3205" fmla="*/ 1749850 h 6858007"/>
              <a:gd name="connsiteX3206" fmla="*/ 3679524 w 7525108"/>
              <a:gd name="connsiteY3206" fmla="*/ 1721447 h 6858007"/>
              <a:gd name="connsiteX3207" fmla="*/ 3683894 w 7525108"/>
              <a:gd name="connsiteY3207" fmla="*/ 1695227 h 6858007"/>
              <a:gd name="connsiteX3208" fmla="*/ 3699189 w 7525108"/>
              <a:gd name="connsiteY3208" fmla="*/ 1671192 h 6858007"/>
              <a:gd name="connsiteX3209" fmla="*/ 3723224 w 7525108"/>
              <a:gd name="connsiteY3209" fmla="*/ 1655898 h 6858007"/>
              <a:gd name="connsiteX3210" fmla="*/ 6559342 w 7525108"/>
              <a:gd name="connsiteY3210" fmla="*/ 1620947 h 6858007"/>
              <a:gd name="connsiteX3211" fmla="*/ 6596486 w 7525108"/>
              <a:gd name="connsiteY3211" fmla="*/ 1627502 h 6858007"/>
              <a:gd name="connsiteX3212" fmla="*/ 6631446 w 7525108"/>
              <a:gd name="connsiteY3212" fmla="*/ 1642797 h 6858007"/>
              <a:gd name="connsiteX3213" fmla="*/ 6662036 w 7525108"/>
              <a:gd name="connsiteY3213" fmla="*/ 1664646 h 6858007"/>
              <a:gd name="connsiteX3214" fmla="*/ 6683886 w 7525108"/>
              <a:gd name="connsiteY3214" fmla="*/ 1695236 h 6858007"/>
              <a:gd name="connsiteX3215" fmla="*/ 6696996 w 7525108"/>
              <a:gd name="connsiteY3215" fmla="*/ 1728011 h 6858007"/>
              <a:gd name="connsiteX3216" fmla="*/ 6703551 w 7525108"/>
              <a:gd name="connsiteY3216" fmla="*/ 1767341 h 6858007"/>
              <a:gd name="connsiteX3217" fmla="*/ 6696996 w 7525108"/>
              <a:gd name="connsiteY3217" fmla="*/ 1806672 h 6858007"/>
              <a:gd name="connsiteX3218" fmla="*/ 6683886 w 7525108"/>
              <a:gd name="connsiteY3218" fmla="*/ 1841631 h 6858007"/>
              <a:gd name="connsiteX3219" fmla="*/ 6662036 w 7525108"/>
              <a:gd name="connsiteY3219" fmla="*/ 1870035 h 6858007"/>
              <a:gd name="connsiteX3220" fmla="*/ 6631446 w 7525108"/>
              <a:gd name="connsiteY3220" fmla="*/ 1894071 h 6858007"/>
              <a:gd name="connsiteX3221" fmla="*/ 6596486 w 7525108"/>
              <a:gd name="connsiteY3221" fmla="*/ 1907180 h 6858007"/>
              <a:gd name="connsiteX3222" fmla="*/ 6559342 w 7525108"/>
              <a:gd name="connsiteY3222" fmla="*/ 1913735 h 6858007"/>
              <a:gd name="connsiteX3223" fmla="*/ 6520012 w 7525108"/>
              <a:gd name="connsiteY3223" fmla="*/ 1907180 h 6858007"/>
              <a:gd name="connsiteX3224" fmla="*/ 6485052 w 7525108"/>
              <a:gd name="connsiteY3224" fmla="*/ 1894071 h 6858007"/>
              <a:gd name="connsiteX3225" fmla="*/ 6456647 w 7525108"/>
              <a:gd name="connsiteY3225" fmla="*/ 1870035 h 6858007"/>
              <a:gd name="connsiteX3226" fmla="*/ 6432612 w 7525108"/>
              <a:gd name="connsiteY3226" fmla="*/ 1841631 h 6858007"/>
              <a:gd name="connsiteX3227" fmla="*/ 6417317 w 7525108"/>
              <a:gd name="connsiteY3227" fmla="*/ 1806672 h 6858007"/>
              <a:gd name="connsiteX3228" fmla="*/ 6412947 w 7525108"/>
              <a:gd name="connsiteY3228" fmla="*/ 1767341 h 6858007"/>
              <a:gd name="connsiteX3229" fmla="*/ 6417317 w 7525108"/>
              <a:gd name="connsiteY3229" fmla="*/ 1728011 h 6858007"/>
              <a:gd name="connsiteX3230" fmla="*/ 6432612 w 7525108"/>
              <a:gd name="connsiteY3230" fmla="*/ 1695236 h 6858007"/>
              <a:gd name="connsiteX3231" fmla="*/ 6456647 w 7525108"/>
              <a:gd name="connsiteY3231" fmla="*/ 1664646 h 6858007"/>
              <a:gd name="connsiteX3232" fmla="*/ 6485052 w 7525108"/>
              <a:gd name="connsiteY3232" fmla="*/ 1642797 h 6858007"/>
              <a:gd name="connsiteX3233" fmla="*/ 6520012 w 7525108"/>
              <a:gd name="connsiteY3233" fmla="*/ 1627502 h 6858007"/>
              <a:gd name="connsiteX3234" fmla="*/ 5392557 w 7525108"/>
              <a:gd name="connsiteY3234" fmla="*/ 1467994 h 6858007"/>
              <a:gd name="connsiteX3235" fmla="*/ 5431886 w 7525108"/>
              <a:gd name="connsiteY3235" fmla="*/ 1474549 h 6858007"/>
              <a:gd name="connsiteX3236" fmla="*/ 5466846 w 7525108"/>
              <a:gd name="connsiteY3236" fmla="*/ 1494214 h 6858007"/>
              <a:gd name="connsiteX3237" fmla="*/ 5493066 w 7525108"/>
              <a:gd name="connsiteY3237" fmla="*/ 1518249 h 6858007"/>
              <a:gd name="connsiteX3238" fmla="*/ 5510546 w 7525108"/>
              <a:gd name="connsiteY3238" fmla="*/ 1553210 h 6858007"/>
              <a:gd name="connsiteX3239" fmla="*/ 5517101 w 7525108"/>
              <a:gd name="connsiteY3239" fmla="*/ 1592539 h 6858007"/>
              <a:gd name="connsiteX3240" fmla="*/ 5510546 w 7525108"/>
              <a:gd name="connsiteY3240" fmla="*/ 1629684 h 6858007"/>
              <a:gd name="connsiteX3241" fmla="*/ 5493066 w 7525108"/>
              <a:gd name="connsiteY3241" fmla="*/ 1664643 h 6858007"/>
              <a:gd name="connsiteX3242" fmla="*/ 5466846 w 7525108"/>
              <a:gd name="connsiteY3242" fmla="*/ 1690862 h 6858007"/>
              <a:gd name="connsiteX3243" fmla="*/ 5431886 w 7525108"/>
              <a:gd name="connsiteY3243" fmla="*/ 1708342 h 6858007"/>
              <a:gd name="connsiteX3244" fmla="*/ 5392557 w 7525108"/>
              <a:gd name="connsiteY3244" fmla="*/ 1714896 h 6858007"/>
              <a:gd name="connsiteX3245" fmla="*/ 5357597 w 7525108"/>
              <a:gd name="connsiteY3245" fmla="*/ 1708342 h 6858007"/>
              <a:gd name="connsiteX3246" fmla="*/ 5322637 w 7525108"/>
              <a:gd name="connsiteY3246" fmla="*/ 1690862 h 6858007"/>
              <a:gd name="connsiteX3247" fmla="*/ 5294232 w 7525108"/>
              <a:gd name="connsiteY3247" fmla="*/ 1664643 h 6858007"/>
              <a:gd name="connsiteX3248" fmla="*/ 5278937 w 7525108"/>
              <a:gd name="connsiteY3248" fmla="*/ 1629684 h 6858007"/>
              <a:gd name="connsiteX3249" fmla="*/ 5272382 w 7525108"/>
              <a:gd name="connsiteY3249" fmla="*/ 1592539 h 6858007"/>
              <a:gd name="connsiteX3250" fmla="*/ 5278937 w 7525108"/>
              <a:gd name="connsiteY3250" fmla="*/ 1553210 h 6858007"/>
              <a:gd name="connsiteX3251" fmla="*/ 5294232 w 7525108"/>
              <a:gd name="connsiteY3251" fmla="*/ 1518249 h 6858007"/>
              <a:gd name="connsiteX3252" fmla="*/ 5322637 w 7525108"/>
              <a:gd name="connsiteY3252" fmla="*/ 1494214 h 6858007"/>
              <a:gd name="connsiteX3253" fmla="*/ 5357597 w 7525108"/>
              <a:gd name="connsiteY3253" fmla="*/ 1474549 h 6858007"/>
              <a:gd name="connsiteX3254" fmla="*/ 528768 w 7525108"/>
              <a:gd name="connsiteY3254" fmla="*/ 1452677 h 6858007"/>
              <a:gd name="connsiteX3255" fmla="*/ 533137 w 7525108"/>
              <a:gd name="connsiteY3255" fmla="*/ 1454862 h 6858007"/>
              <a:gd name="connsiteX3256" fmla="*/ 537507 w 7525108"/>
              <a:gd name="connsiteY3256" fmla="*/ 1459232 h 6858007"/>
              <a:gd name="connsiteX3257" fmla="*/ 537507 w 7525108"/>
              <a:gd name="connsiteY3257" fmla="*/ 1463602 h 6858007"/>
              <a:gd name="connsiteX3258" fmla="*/ 537507 w 7525108"/>
              <a:gd name="connsiteY3258" fmla="*/ 1470157 h 6858007"/>
              <a:gd name="connsiteX3259" fmla="*/ 533137 w 7525108"/>
              <a:gd name="connsiteY3259" fmla="*/ 1472342 h 6858007"/>
              <a:gd name="connsiteX3260" fmla="*/ 528768 w 7525108"/>
              <a:gd name="connsiteY3260" fmla="*/ 1474527 h 6858007"/>
              <a:gd name="connsiteX3261" fmla="*/ 522211 w 7525108"/>
              <a:gd name="connsiteY3261" fmla="*/ 1472342 h 6858007"/>
              <a:gd name="connsiteX3262" fmla="*/ 517841 w 7525108"/>
              <a:gd name="connsiteY3262" fmla="*/ 1470157 h 6858007"/>
              <a:gd name="connsiteX3263" fmla="*/ 517841 w 7525108"/>
              <a:gd name="connsiteY3263" fmla="*/ 1463602 h 6858007"/>
              <a:gd name="connsiteX3264" fmla="*/ 517841 w 7525108"/>
              <a:gd name="connsiteY3264" fmla="*/ 1459232 h 6858007"/>
              <a:gd name="connsiteX3265" fmla="*/ 522211 w 7525108"/>
              <a:gd name="connsiteY3265" fmla="*/ 1454862 h 6858007"/>
              <a:gd name="connsiteX3266" fmla="*/ 1459575 w 7525108"/>
              <a:gd name="connsiteY3266" fmla="*/ 1450497 h 6858007"/>
              <a:gd name="connsiteX3267" fmla="*/ 1466130 w 7525108"/>
              <a:gd name="connsiteY3267" fmla="*/ 1452682 h 6858007"/>
              <a:gd name="connsiteX3268" fmla="*/ 1472685 w 7525108"/>
              <a:gd name="connsiteY3268" fmla="*/ 1457052 h 6858007"/>
              <a:gd name="connsiteX3269" fmla="*/ 1477054 w 7525108"/>
              <a:gd name="connsiteY3269" fmla="*/ 1463606 h 6858007"/>
              <a:gd name="connsiteX3270" fmla="*/ 1479240 w 7525108"/>
              <a:gd name="connsiteY3270" fmla="*/ 1470161 h 6858007"/>
              <a:gd name="connsiteX3271" fmla="*/ 1477054 w 7525108"/>
              <a:gd name="connsiteY3271" fmla="*/ 1476716 h 6858007"/>
              <a:gd name="connsiteX3272" fmla="*/ 1472685 w 7525108"/>
              <a:gd name="connsiteY3272" fmla="*/ 1485456 h 6858007"/>
              <a:gd name="connsiteX3273" fmla="*/ 1466130 w 7525108"/>
              <a:gd name="connsiteY3273" fmla="*/ 1489826 h 6858007"/>
              <a:gd name="connsiteX3274" fmla="*/ 1459575 w 7525108"/>
              <a:gd name="connsiteY3274" fmla="*/ 1492011 h 6858007"/>
              <a:gd name="connsiteX3275" fmla="*/ 1450834 w 7525108"/>
              <a:gd name="connsiteY3275" fmla="*/ 1489826 h 6858007"/>
              <a:gd name="connsiteX3276" fmla="*/ 1444279 w 7525108"/>
              <a:gd name="connsiteY3276" fmla="*/ 1485456 h 6858007"/>
              <a:gd name="connsiteX3277" fmla="*/ 1439908 w 7525108"/>
              <a:gd name="connsiteY3277" fmla="*/ 1476716 h 6858007"/>
              <a:gd name="connsiteX3278" fmla="*/ 1437724 w 7525108"/>
              <a:gd name="connsiteY3278" fmla="*/ 1470161 h 6858007"/>
              <a:gd name="connsiteX3279" fmla="*/ 1439908 w 7525108"/>
              <a:gd name="connsiteY3279" fmla="*/ 1463606 h 6858007"/>
              <a:gd name="connsiteX3280" fmla="*/ 1444279 w 7525108"/>
              <a:gd name="connsiteY3280" fmla="*/ 1457052 h 6858007"/>
              <a:gd name="connsiteX3281" fmla="*/ 1450834 w 7525108"/>
              <a:gd name="connsiteY3281" fmla="*/ 1452682 h 6858007"/>
              <a:gd name="connsiteX3282" fmla="*/ 4348131 w 7525108"/>
              <a:gd name="connsiteY3282" fmla="*/ 1443955 h 6858007"/>
              <a:gd name="connsiteX3283" fmla="*/ 4380905 w 7525108"/>
              <a:gd name="connsiteY3283" fmla="*/ 1450509 h 6858007"/>
              <a:gd name="connsiteX3284" fmla="*/ 4409310 w 7525108"/>
              <a:gd name="connsiteY3284" fmla="*/ 1467990 h 6858007"/>
              <a:gd name="connsiteX3285" fmla="*/ 4426790 w 7525108"/>
              <a:gd name="connsiteY3285" fmla="*/ 1496394 h 6858007"/>
              <a:gd name="connsiteX3286" fmla="*/ 4433345 w 7525108"/>
              <a:gd name="connsiteY3286" fmla="*/ 1526984 h 6858007"/>
              <a:gd name="connsiteX3287" fmla="*/ 4426790 w 7525108"/>
              <a:gd name="connsiteY3287" fmla="*/ 1559760 h 6858007"/>
              <a:gd name="connsiteX3288" fmla="*/ 4409310 w 7525108"/>
              <a:gd name="connsiteY3288" fmla="*/ 1588165 h 6858007"/>
              <a:gd name="connsiteX3289" fmla="*/ 4380905 w 7525108"/>
              <a:gd name="connsiteY3289" fmla="*/ 1605644 h 6858007"/>
              <a:gd name="connsiteX3290" fmla="*/ 4348131 w 7525108"/>
              <a:gd name="connsiteY3290" fmla="*/ 1610014 h 6858007"/>
              <a:gd name="connsiteX3291" fmla="*/ 4317541 w 7525108"/>
              <a:gd name="connsiteY3291" fmla="*/ 1605644 h 6858007"/>
              <a:gd name="connsiteX3292" fmla="*/ 4289136 w 7525108"/>
              <a:gd name="connsiteY3292" fmla="*/ 1588165 h 6858007"/>
              <a:gd name="connsiteX3293" fmla="*/ 4271656 w 7525108"/>
              <a:gd name="connsiteY3293" fmla="*/ 1559760 h 6858007"/>
              <a:gd name="connsiteX3294" fmla="*/ 4267286 w 7525108"/>
              <a:gd name="connsiteY3294" fmla="*/ 1526984 h 6858007"/>
              <a:gd name="connsiteX3295" fmla="*/ 4271656 w 7525108"/>
              <a:gd name="connsiteY3295" fmla="*/ 1496394 h 6858007"/>
              <a:gd name="connsiteX3296" fmla="*/ 4289136 w 7525108"/>
              <a:gd name="connsiteY3296" fmla="*/ 1467990 h 6858007"/>
              <a:gd name="connsiteX3297" fmla="*/ 4317541 w 7525108"/>
              <a:gd name="connsiteY3297" fmla="*/ 1450509 h 6858007"/>
              <a:gd name="connsiteX3298" fmla="*/ 2399119 w 7525108"/>
              <a:gd name="connsiteY3298" fmla="*/ 1443945 h 6858007"/>
              <a:gd name="connsiteX3299" fmla="*/ 2418784 w 7525108"/>
              <a:gd name="connsiteY3299" fmla="*/ 1448315 h 6858007"/>
              <a:gd name="connsiteX3300" fmla="*/ 2431894 w 7525108"/>
              <a:gd name="connsiteY3300" fmla="*/ 1461425 h 6858007"/>
              <a:gd name="connsiteX3301" fmla="*/ 2438449 w 7525108"/>
              <a:gd name="connsiteY3301" fmla="*/ 1478905 h 6858007"/>
              <a:gd name="connsiteX3302" fmla="*/ 2431894 w 7525108"/>
              <a:gd name="connsiteY3302" fmla="*/ 1500755 h 6858007"/>
              <a:gd name="connsiteX3303" fmla="*/ 2418784 w 7525108"/>
              <a:gd name="connsiteY3303" fmla="*/ 1513865 h 6858007"/>
              <a:gd name="connsiteX3304" fmla="*/ 2399119 w 7525108"/>
              <a:gd name="connsiteY3304" fmla="*/ 1518235 h 6858007"/>
              <a:gd name="connsiteX3305" fmla="*/ 2381639 w 7525108"/>
              <a:gd name="connsiteY3305" fmla="*/ 1513865 h 6858007"/>
              <a:gd name="connsiteX3306" fmla="*/ 2368529 w 7525108"/>
              <a:gd name="connsiteY3306" fmla="*/ 1500755 h 6858007"/>
              <a:gd name="connsiteX3307" fmla="*/ 2364159 w 7525108"/>
              <a:gd name="connsiteY3307" fmla="*/ 1478905 h 6858007"/>
              <a:gd name="connsiteX3308" fmla="*/ 2368529 w 7525108"/>
              <a:gd name="connsiteY3308" fmla="*/ 1461425 h 6858007"/>
              <a:gd name="connsiteX3309" fmla="*/ 2381639 w 7525108"/>
              <a:gd name="connsiteY3309" fmla="*/ 1448315 h 6858007"/>
              <a:gd name="connsiteX3310" fmla="*/ 3360515 w 7525108"/>
              <a:gd name="connsiteY3310" fmla="*/ 1439579 h 6858007"/>
              <a:gd name="connsiteX3311" fmla="*/ 3382365 w 7525108"/>
              <a:gd name="connsiteY3311" fmla="*/ 1443950 h 6858007"/>
              <a:gd name="connsiteX3312" fmla="*/ 3399845 w 7525108"/>
              <a:gd name="connsiteY3312" fmla="*/ 1454875 h 6858007"/>
              <a:gd name="connsiteX3313" fmla="*/ 3415140 w 7525108"/>
              <a:gd name="connsiteY3313" fmla="*/ 1474540 h 6858007"/>
              <a:gd name="connsiteX3314" fmla="*/ 3419510 w 7525108"/>
              <a:gd name="connsiteY3314" fmla="*/ 1498575 h 6858007"/>
              <a:gd name="connsiteX3315" fmla="*/ 3415140 w 7525108"/>
              <a:gd name="connsiteY3315" fmla="*/ 1520425 h 6858007"/>
              <a:gd name="connsiteX3316" fmla="*/ 3399845 w 7525108"/>
              <a:gd name="connsiteY3316" fmla="*/ 1540090 h 6858007"/>
              <a:gd name="connsiteX3317" fmla="*/ 3382365 w 7525108"/>
              <a:gd name="connsiteY3317" fmla="*/ 1553200 h 6858007"/>
              <a:gd name="connsiteX3318" fmla="*/ 3360515 w 7525108"/>
              <a:gd name="connsiteY3318" fmla="*/ 1557570 h 6858007"/>
              <a:gd name="connsiteX3319" fmla="*/ 3336480 w 7525108"/>
              <a:gd name="connsiteY3319" fmla="*/ 1553200 h 6858007"/>
              <a:gd name="connsiteX3320" fmla="*/ 3319000 w 7525108"/>
              <a:gd name="connsiteY3320" fmla="*/ 1540090 h 6858007"/>
              <a:gd name="connsiteX3321" fmla="*/ 3303705 w 7525108"/>
              <a:gd name="connsiteY3321" fmla="*/ 1520425 h 6858007"/>
              <a:gd name="connsiteX3322" fmla="*/ 3299335 w 7525108"/>
              <a:gd name="connsiteY3322" fmla="*/ 1498575 h 6858007"/>
              <a:gd name="connsiteX3323" fmla="*/ 3303705 w 7525108"/>
              <a:gd name="connsiteY3323" fmla="*/ 1474540 h 6858007"/>
              <a:gd name="connsiteX3324" fmla="*/ 3319000 w 7525108"/>
              <a:gd name="connsiteY3324" fmla="*/ 1454875 h 6858007"/>
              <a:gd name="connsiteX3325" fmla="*/ 3336480 w 7525108"/>
              <a:gd name="connsiteY3325" fmla="*/ 1443950 h 6858007"/>
              <a:gd name="connsiteX3326" fmla="*/ 6989786 w 7525108"/>
              <a:gd name="connsiteY3326" fmla="*/ 1435222 h 6858007"/>
              <a:gd name="connsiteX3327" fmla="*/ 7031300 w 7525108"/>
              <a:gd name="connsiteY3327" fmla="*/ 1439592 h 6858007"/>
              <a:gd name="connsiteX3328" fmla="*/ 7068445 w 7525108"/>
              <a:gd name="connsiteY3328" fmla="*/ 1454887 h 6858007"/>
              <a:gd name="connsiteX3329" fmla="*/ 7099035 w 7525108"/>
              <a:gd name="connsiteY3329" fmla="*/ 1478922 h 6858007"/>
              <a:gd name="connsiteX3330" fmla="*/ 7123070 w 7525108"/>
              <a:gd name="connsiteY3330" fmla="*/ 1509512 h 6858007"/>
              <a:gd name="connsiteX3331" fmla="*/ 7138365 w 7525108"/>
              <a:gd name="connsiteY3331" fmla="*/ 1548842 h 6858007"/>
              <a:gd name="connsiteX3332" fmla="*/ 7144920 w 7525108"/>
              <a:gd name="connsiteY3332" fmla="*/ 1590357 h 6858007"/>
              <a:gd name="connsiteX3333" fmla="*/ 7138365 w 7525108"/>
              <a:gd name="connsiteY3333" fmla="*/ 1629686 h 6858007"/>
              <a:gd name="connsiteX3334" fmla="*/ 7123070 w 7525108"/>
              <a:gd name="connsiteY3334" fmla="*/ 1666831 h 6858007"/>
              <a:gd name="connsiteX3335" fmla="*/ 7099035 w 7525108"/>
              <a:gd name="connsiteY3335" fmla="*/ 1699605 h 6858007"/>
              <a:gd name="connsiteX3336" fmla="*/ 7068445 w 7525108"/>
              <a:gd name="connsiteY3336" fmla="*/ 1721454 h 6858007"/>
              <a:gd name="connsiteX3337" fmla="*/ 7031300 w 7525108"/>
              <a:gd name="connsiteY3337" fmla="*/ 1738935 h 6858007"/>
              <a:gd name="connsiteX3338" fmla="*/ 6989786 w 7525108"/>
              <a:gd name="connsiteY3338" fmla="*/ 1743304 h 6858007"/>
              <a:gd name="connsiteX3339" fmla="*/ 6948271 w 7525108"/>
              <a:gd name="connsiteY3339" fmla="*/ 1738935 h 6858007"/>
              <a:gd name="connsiteX3340" fmla="*/ 6913311 w 7525108"/>
              <a:gd name="connsiteY3340" fmla="*/ 1721454 h 6858007"/>
              <a:gd name="connsiteX3341" fmla="*/ 6880536 w 7525108"/>
              <a:gd name="connsiteY3341" fmla="*/ 1699605 h 6858007"/>
              <a:gd name="connsiteX3342" fmla="*/ 6856501 w 7525108"/>
              <a:gd name="connsiteY3342" fmla="*/ 1666831 h 6858007"/>
              <a:gd name="connsiteX3343" fmla="*/ 6841206 w 7525108"/>
              <a:gd name="connsiteY3343" fmla="*/ 1629686 h 6858007"/>
              <a:gd name="connsiteX3344" fmla="*/ 6834651 w 7525108"/>
              <a:gd name="connsiteY3344" fmla="*/ 1590357 h 6858007"/>
              <a:gd name="connsiteX3345" fmla="*/ 6841206 w 7525108"/>
              <a:gd name="connsiteY3345" fmla="*/ 1548842 h 6858007"/>
              <a:gd name="connsiteX3346" fmla="*/ 6856501 w 7525108"/>
              <a:gd name="connsiteY3346" fmla="*/ 1509512 h 6858007"/>
              <a:gd name="connsiteX3347" fmla="*/ 6880536 w 7525108"/>
              <a:gd name="connsiteY3347" fmla="*/ 1478922 h 6858007"/>
              <a:gd name="connsiteX3348" fmla="*/ 6913311 w 7525108"/>
              <a:gd name="connsiteY3348" fmla="*/ 1454887 h 6858007"/>
              <a:gd name="connsiteX3349" fmla="*/ 6948271 w 7525108"/>
              <a:gd name="connsiteY3349" fmla="*/ 1439592 h 6858007"/>
              <a:gd name="connsiteX3350" fmla="*/ 6137639 w 7525108"/>
              <a:gd name="connsiteY3350" fmla="*/ 1371857 h 6858007"/>
              <a:gd name="connsiteX3351" fmla="*/ 6179154 w 7525108"/>
              <a:gd name="connsiteY3351" fmla="*/ 1378412 h 6858007"/>
              <a:gd name="connsiteX3352" fmla="*/ 6216299 w 7525108"/>
              <a:gd name="connsiteY3352" fmla="*/ 1398077 h 6858007"/>
              <a:gd name="connsiteX3353" fmla="*/ 6244704 w 7525108"/>
              <a:gd name="connsiteY3353" fmla="*/ 1426481 h 6858007"/>
              <a:gd name="connsiteX3354" fmla="*/ 6266554 w 7525108"/>
              <a:gd name="connsiteY3354" fmla="*/ 1463626 h 6858007"/>
              <a:gd name="connsiteX3355" fmla="*/ 6273109 w 7525108"/>
              <a:gd name="connsiteY3355" fmla="*/ 1507327 h 6858007"/>
              <a:gd name="connsiteX3356" fmla="*/ 6266554 w 7525108"/>
              <a:gd name="connsiteY3356" fmla="*/ 1551027 h 6858007"/>
              <a:gd name="connsiteX3357" fmla="*/ 6244704 w 7525108"/>
              <a:gd name="connsiteY3357" fmla="*/ 1588172 h 6858007"/>
              <a:gd name="connsiteX3358" fmla="*/ 6216299 w 7525108"/>
              <a:gd name="connsiteY3358" fmla="*/ 1616577 h 6858007"/>
              <a:gd name="connsiteX3359" fmla="*/ 6179154 w 7525108"/>
              <a:gd name="connsiteY3359" fmla="*/ 1636241 h 6858007"/>
              <a:gd name="connsiteX3360" fmla="*/ 6137639 w 7525108"/>
              <a:gd name="connsiteY3360" fmla="*/ 1642796 h 6858007"/>
              <a:gd name="connsiteX3361" fmla="*/ 6093939 w 7525108"/>
              <a:gd name="connsiteY3361" fmla="*/ 1636241 h 6858007"/>
              <a:gd name="connsiteX3362" fmla="*/ 6058979 w 7525108"/>
              <a:gd name="connsiteY3362" fmla="*/ 1616577 h 6858007"/>
              <a:gd name="connsiteX3363" fmla="*/ 6028389 w 7525108"/>
              <a:gd name="connsiteY3363" fmla="*/ 1588172 h 6858007"/>
              <a:gd name="connsiteX3364" fmla="*/ 6010909 w 7525108"/>
              <a:gd name="connsiteY3364" fmla="*/ 1551027 h 6858007"/>
              <a:gd name="connsiteX3365" fmla="*/ 6004354 w 7525108"/>
              <a:gd name="connsiteY3365" fmla="*/ 1507327 h 6858007"/>
              <a:gd name="connsiteX3366" fmla="*/ 6010909 w 7525108"/>
              <a:gd name="connsiteY3366" fmla="*/ 1463626 h 6858007"/>
              <a:gd name="connsiteX3367" fmla="*/ 6028389 w 7525108"/>
              <a:gd name="connsiteY3367" fmla="*/ 1426481 h 6858007"/>
              <a:gd name="connsiteX3368" fmla="*/ 6058979 w 7525108"/>
              <a:gd name="connsiteY3368" fmla="*/ 1398077 h 6858007"/>
              <a:gd name="connsiteX3369" fmla="*/ 6093939 w 7525108"/>
              <a:gd name="connsiteY3369" fmla="*/ 1378412 h 6858007"/>
              <a:gd name="connsiteX3370" fmla="*/ 7455188 w 7525108"/>
              <a:gd name="connsiteY3370" fmla="*/ 1367488 h 6858007"/>
              <a:gd name="connsiteX3371" fmla="*/ 7494518 w 7525108"/>
              <a:gd name="connsiteY3371" fmla="*/ 1371859 h 6858007"/>
              <a:gd name="connsiteX3372" fmla="*/ 7525108 w 7525108"/>
              <a:gd name="connsiteY3372" fmla="*/ 1384969 h 6858007"/>
              <a:gd name="connsiteX3373" fmla="*/ 7525108 w 7525108"/>
              <a:gd name="connsiteY3373" fmla="*/ 1669016 h 6858007"/>
              <a:gd name="connsiteX3374" fmla="*/ 7494518 w 7525108"/>
              <a:gd name="connsiteY3374" fmla="*/ 1684311 h 6858007"/>
              <a:gd name="connsiteX3375" fmla="*/ 7455188 w 7525108"/>
              <a:gd name="connsiteY3375" fmla="*/ 1688682 h 6858007"/>
              <a:gd name="connsiteX3376" fmla="*/ 7411488 w 7525108"/>
              <a:gd name="connsiteY3376" fmla="*/ 1679941 h 6858007"/>
              <a:gd name="connsiteX3377" fmla="*/ 7374344 w 7525108"/>
              <a:gd name="connsiteY3377" fmla="*/ 1664646 h 6858007"/>
              <a:gd name="connsiteX3378" fmla="*/ 7339384 w 7525108"/>
              <a:gd name="connsiteY3378" fmla="*/ 1640612 h 6858007"/>
              <a:gd name="connsiteX3379" fmla="*/ 7317534 w 7525108"/>
              <a:gd name="connsiteY3379" fmla="*/ 1607838 h 6858007"/>
              <a:gd name="connsiteX3380" fmla="*/ 7297869 w 7525108"/>
              <a:gd name="connsiteY3380" fmla="*/ 1568508 h 6858007"/>
              <a:gd name="connsiteX3381" fmla="*/ 7293499 w 7525108"/>
              <a:gd name="connsiteY3381" fmla="*/ 1526993 h 6858007"/>
              <a:gd name="connsiteX3382" fmla="*/ 7297869 w 7525108"/>
              <a:gd name="connsiteY3382" fmla="*/ 1485478 h 6858007"/>
              <a:gd name="connsiteX3383" fmla="*/ 7317534 w 7525108"/>
              <a:gd name="connsiteY3383" fmla="*/ 1448334 h 6858007"/>
              <a:gd name="connsiteX3384" fmla="*/ 7339384 w 7525108"/>
              <a:gd name="connsiteY3384" fmla="*/ 1413374 h 6858007"/>
              <a:gd name="connsiteX3385" fmla="*/ 7374344 w 7525108"/>
              <a:gd name="connsiteY3385" fmla="*/ 1389339 h 6858007"/>
              <a:gd name="connsiteX3386" fmla="*/ 7411488 w 7525108"/>
              <a:gd name="connsiteY3386" fmla="*/ 1371859 h 6858007"/>
              <a:gd name="connsiteX3387" fmla="*/ 5001443 w 7525108"/>
              <a:gd name="connsiteY3387" fmla="*/ 1253863 h 6858007"/>
              <a:gd name="connsiteX3388" fmla="*/ 5036403 w 7525108"/>
              <a:gd name="connsiteY3388" fmla="*/ 1260419 h 6858007"/>
              <a:gd name="connsiteX3389" fmla="*/ 5066993 w 7525108"/>
              <a:gd name="connsiteY3389" fmla="*/ 1275714 h 6858007"/>
              <a:gd name="connsiteX3390" fmla="*/ 5088843 w 7525108"/>
              <a:gd name="connsiteY3390" fmla="*/ 1299749 h 6858007"/>
              <a:gd name="connsiteX3391" fmla="*/ 5106323 w 7525108"/>
              <a:gd name="connsiteY3391" fmla="*/ 1328153 h 6858007"/>
              <a:gd name="connsiteX3392" fmla="*/ 5112878 w 7525108"/>
              <a:gd name="connsiteY3392" fmla="*/ 1363112 h 6858007"/>
              <a:gd name="connsiteX3393" fmla="*/ 5106323 w 7525108"/>
              <a:gd name="connsiteY3393" fmla="*/ 1400257 h 6858007"/>
              <a:gd name="connsiteX3394" fmla="*/ 5088843 w 7525108"/>
              <a:gd name="connsiteY3394" fmla="*/ 1428662 h 6858007"/>
              <a:gd name="connsiteX3395" fmla="*/ 5066993 w 7525108"/>
              <a:gd name="connsiteY3395" fmla="*/ 1452697 h 6858007"/>
              <a:gd name="connsiteX3396" fmla="*/ 5036403 w 7525108"/>
              <a:gd name="connsiteY3396" fmla="*/ 1467992 h 6858007"/>
              <a:gd name="connsiteX3397" fmla="*/ 5001443 w 7525108"/>
              <a:gd name="connsiteY3397" fmla="*/ 1472363 h 6858007"/>
              <a:gd name="connsiteX3398" fmla="*/ 4966483 w 7525108"/>
              <a:gd name="connsiteY3398" fmla="*/ 1467992 h 6858007"/>
              <a:gd name="connsiteX3399" fmla="*/ 4935893 w 7525108"/>
              <a:gd name="connsiteY3399" fmla="*/ 1452697 h 6858007"/>
              <a:gd name="connsiteX3400" fmla="*/ 4914043 w 7525108"/>
              <a:gd name="connsiteY3400" fmla="*/ 1428662 h 6858007"/>
              <a:gd name="connsiteX3401" fmla="*/ 4896563 w 7525108"/>
              <a:gd name="connsiteY3401" fmla="*/ 1400257 h 6858007"/>
              <a:gd name="connsiteX3402" fmla="*/ 4892193 w 7525108"/>
              <a:gd name="connsiteY3402" fmla="*/ 1363112 h 6858007"/>
              <a:gd name="connsiteX3403" fmla="*/ 4896563 w 7525108"/>
              <a:gd name="connsiteY3403" fmla="*/ 1328153 h 6858007"/>
              <a:gd name="connsiteX3404" fmla="*/ 4914043 w 7525108"/>
              <a:gd name="connsiteY3404" fmla="*/ 1299749 h 6858007"/>
              <a:gd name="connsiteX3405" fmla="*/ 4935893 w 7525108"/>
              <a:gd name="connsiteY3405" fmla="*/ 1275714 h 6858007"/>
              <a:gd name="connsiteX3406" fmla="*/ 4966483 w 7525108"/>
              <a:gd name="connsiteY3406" fmla="*/ 1260419 h 6858007"/>
              <a:gd name="connsiteX3407" fmla="*/ 3961388 w 7525108"/>
              <a:gd name="connsiteY3407" fmla="*/ 1238563 h 6858007"/>
              <a:gd name="connsiteX3408" fmla="*/ 3985423 w 7525108"/>
              <a:gd name="connsiteY3408" fmla="*/ 1242933 h 6858007"/>
              <a:gd name="connsiteX3409" fmla="*/ 4009458 w 7525108"/>
              <a:gd name="connsiteY3409" fmla="*/ 1256044 h 6858007"/>
              <a:gd name="connsiteX3410" fmla="*/ 4022568 w 7525108"/>
              <a:gd name="connsiteY3410" fmla="*/ 1277892 h 6858007"/>
              <a:gd name="connsiteX3411" fmla="*/ 4026938 w 7525108"/>
              <a:gd name="connsiteY3411" fmla="*/ 1304113 h 6858007"/>
              <a:gd name="connsiteX3412" fmla="*/ 4022568 w 7525108"/>
              <a:gd name="connsiteY3412" fmla="*/ 1328147 h 6858007"/>
              <a:gd name="connsiteX3413" fmla="*/ 4009458 w 7525108"/>
              <a:gd name="connsiteY3413" fmla="*/ 1349997 h 6858007"/>
              <a:gd name="connsiteX3414" fmla="*/ 3985423 w 7525108"/>
              <a:gd name="connsiteY3414" fmla="*/ 1363106 h 6858007"/>
              <a:gd name="connsiteX3415" fmla="*/ 3961388 w 7525108"/>
              <a:gd name="connsiteY3415" fmla="*/ 1369662 h 6858007"/>
              <a:gd name="connsiteX3416" fmla="*/ 3935168 w 7525108"/>
              <a:gd name="connsiteY3416" fmla="*/ 1363106 h 6858007"/>
              <a:gd name="connsiteX3417" fmla="*/ 3915503 w 7525108"/>
              <a:gd name="connsiteY3417" fmla="*/ 1349997 h 6858007"/>
              <a:gd name="connsiteX3418" fmla="*/ 3900208 w 7525108"/>
              <a:gd name="connsiteY3418" fmla="*/ 1328147 h 6858007"/>
              <a:gd name="connsiteX3419" fmla="*/ 3893653 w 7525108"/>
              <a:gd name="connsiteY3419" fmla="*/ 1304113 h 6858007"/>
              <a:gd name="connsiteX3420" fmla="*/ 3900208 w 7525108"/>
              <a:gd name="connsiteY3420" fmla="*/ 1277892 h 6858007"/>
              <a:gd name="connsiteX3421" fmla="*/ 3915503 w 7525108"/>
              <a:gd name="connsiteY3421" fmla="*/ 1256044 h 6858007"/>
              <a:gd name="connsiteX3422" fmla="*/ 3935168 w 7525108"/>
              <a:gd name="connsiteY3422" fmla="*/ 1242933 h 6858007"/>
              <a:gd name="connsiteX3423" fmla="*/ 1061905 w 7525108"/>
              <a:gd name="connsiteY3423" fmla="*/ 1229810 h 6858007"/>
              <a:gd name="connsiteX3424" fmla="*/ 1066274 w 7525108"/>
              <a:gd name="connsiteY3424" fmla="*/ 1234180 h 6858007"/>
              <a:gd name="connsiteX3425" fmla="*/ 1070644 w 7525108"/>
              <a:gd name="connsiteY3425" fmla="*/ 1238550 h 6858007"/>
              <a:gd name="connsiteX3426" fmla="*/ 1072829 w 7525108"/>
              <a:gd name="connsiteY3426" fmla="*/ 1242920 h 6858007"/>
              <a:gd name="connsiteX3427" fmla="*/ 1070644 w 7525108"/>
              <a:gd name="connsiteY3427" fmla="*/ 1249475 h 6858007"/>
              <a:gd name="connsiteX3428" fmla="*/ 1066274 w 7525108"/>
              <a:gd name="connsiteY3428" fmla="*/ 1253845 h 6858007"/>
              <a:gd name="connsiteX3429" fmla="*/ 1061905 w 7525108"/>
              <a:gd name="connsiteY3429" fmla="*/ 1256030 h 6858007"/>
              <a:gd name="connsiteX3430" fmla="*/ 1053165 w 7525108"/>
              <a:gd name="connsiteY3430" fmla="*/ 1253845 h 6858007"/>
              <a:gd name="connsiteX3431" fmla="*/ 1048795 w 7525108"/>
              <a:gd name="connsiteY3431" fmla="*/ 1249475 h 6858007"/>
              <a:gd name="connsiteX3432" fmla="*/ 1046610 w 7525108"/>
              <a:gd name="connsiteY3432" fmla="*/ 1242920 h 6858007"/>
              <a:gd name="connsiteX3433" fmla="*/ 1048795 w 7525108"/>
              <a:gd name="connsiteY3433" fmla="*/ 1238550 h 6858007"/>
              <a:gd name="connsiteX3434" fmla="*/ 1053165 w 7525108"/>
              <a:gd name="connsiteY3434" fmla="*/ 1234180 h 6858007"/>
              <a:gd name="connsiteX3435" fmla="*/ 2969401 w 7525108"/>
              <a:gd name="connsiteY3435" fmla="*/ 1227633 h 6858007"/>
              <a:gd name="connsiteX3436" fmla="*/ 2991251 w 7525108"/>
              <a:gd name="connsiteY3436" fmla="*/ 1236373 h 6858007"/>
              <a:gd name="connsiteX3437" fmla="*/ 3008731 w 7525108"/>
              <a:gd name="connsiteY3437" fmla="*/ 1251669 h 6858007"/>
              <a:gd name="connsiteX3438" fmla="*/ 3013101 w 7525108"/>
              <a:gd name="connsiteY3438" fmla="*/ 1271333 h 6858007"/>
              <a:gd name="connsiteX3439" fmla="*/ 3008731 w 7525108"/>
              <a:gd name="connsiteY3439" fmla="*/ 1295368 h 6858007"/>
              <a:gd name="connsiteX3440" fmla="*/ 2991251 w 7525108"/>
              <a:gd name="connsiteY3440" fmla="*/ 1310663 h 6858007"/>
              <a:gd name="connsiteX3441" fmla="*/ 2969401 w 7525108"/>
              <a:gd name="connsiteY3441" fmla="*/ 1315034 h 6858007"/>
              <a:gd name="connsiteX3442" fmla="*/ 2947551 w 7525108"/>
              <a:gd name="connsiteY3442" fmla="*/ 1310663 h 6858007"/>
              <a:gd name="connsiteX3443" fmla="*/ 2932256 w 7525108"/>
              <a:gd name="connsiteY3443" fmla="*/ 1295368 h 6858007"/>
              <a:gd name="connsiteX3444" fmla="*/ 2925701 w 7525108"/>
              <a:gd name="connsiteY3444" fmla="*/ 1271333 h 6858007"/>
              <a:gd name="connsiteX3445" fmla="*/ 2932256 w 7525108"/>
              <a:gd name="connsiteY3445" fmla="*/ 1251669 h 6858007"/>
              <a:gd name="connsiteX3446" fmla="*/ 2947551 w 7525108"/>
              <a:gd name="connsiteY3446" fmla="*/ 1236373 h 6858007"/>
              <a:gd name="connsiteX3447" fmla="*/ 2005820 w 7525108"/>
              <a:gd name="connsiteY3447" fmla="*/ 1227629 h 6858007"/>
              <a:gd name="connsiteX3448" fmla="*/ 2014560 w 7525108"/>
              <a:gd name="connsiteY3448" fmla="*/ 1229814 h 6858007"/>
              <a:gd name="connsiteX3449" fmla="*/ 2021115 w 7525108"/>
              <a:gd name="connsiteY3449" fmla="*/ 1234184 h 6858007"/>
              <a:gd name="connsiteX3450" fmla="*/ 2027670 w 7525108"/>
              <a:gd name="connsiteY3450" fmla="*/ 1240739 h 6858007"/>
              <a:gd name="connsiteX3451" fmla="*/ 2029855 w 7525108"/>
              <a:gd name="connsiteY3451" fmla="*/ 1247294 h 6858007"/>
              <a:gd name="connsiteX3452" fmla="*/ 2032040 w 7525108"/>
              <a:gd name="connsiteY3452" fmla="*/ 1253849 h 6858007"/>
              <a:gd name="connsiteX3453" fmla="*/ 2029855 w 7525108"/>
              <a:gd name="connsiteY3453" fmla="*/ 1262588 h 6858007"/>
              <a:gd name="connsiteX3454" fmla="*/ 2027670 w 7525108"/>
              <a:gd name="connsiteY3454" fmla="*/ 1269143 h 6858007"/>
              <a:gd name="connsiteX3455" fmla="*/ 2021115 w 7525108"/>
              <a:gd name="connsiteY3455" fmla="*/ 1273513 h 6858007"/>
              <a:gd name="connsiteX3456" fmla="*/ 2014560 w 7525108"/>
              <a:gd name="connsiteY3456" fmla="*/ 1277883 h 6858007"/>
              <a:gd name="connsiteX3457" fmla="*/ 2005820 w 7525108"/>
              <a:gd name="connsiteY3457" fmla="*/ 1277883 h 6858007"/>
              <a:gd name="connsiteX3458" fmla="*/ 1997080 w 7525108"/>
              <a:gd name="connsiteY3458" fmla="*/ 1277883 h 6858007"/>
              <a:gd name="connsiteX3459" fmla="*/ 1990525 w 7525108"/>
              <a:gd name="connsiteY3459" fmla="*/ 1273513 h 6858007"/>
              <a:gd name="connsiteX3460" fmla="*/ 1986155 w 7525108"/>
              <a:gd name="connsiteY3460" fmla="*/ 1269143 h 6858007"/>
              <a:gd name="connsiteX3461" fmla="*/ 1981785 w 7525108"/>
              <a:gd name="connsiteY3461" fmla="*/ 1262588 h 6858007"/>
              <a:gd name="connsiteX3462" fmla="*/ 1981785 w 7525108"/>
              <a:gd name="connsiteY3462" fmla="*/ 1253849 h 6858007"/>
              <a:gd name="connsiteX3463" fmla="*/ 1981785 w 7525108"/>
              <a:gd name="connsiteY3463" fmla="*/ 1247294 h 6858007"/>
              <a:gd name="connsiteX3464" fmla="*/ 1986155 w 7525108"/>
              <a:gd name="connsiteY3464" fmla="*/ 1240739 h 6858007"/>
              <a:gd name="connsiteX3465" fmla="*/ 1990525 w 7525108"/>
              <a:gd name="connsiteY3465" fmla="*/ 1234184 h 6858007"/>
              <a:gd name="connsiteX3466" fmla="*/ 1997080 w 7525108"/>
              <a:gd name="connsiteY3466" fmla="*/ 1229814 h 6858007"/>
              <a:gd name="connsiteX3467" fmla="*/ 126728 w 7525108"/>
              <a:gd name="connsiteY3467" fmla="*/ 1223253 h 6858007"/>
              <a:gd name="connsiteX3468" fmla="*/ 131099 w 7525108"/>
              <a:gd name="connsiteY3468" fmla="*/ 1225438 h 6858007"/>
              <a:gd name="connsiteX3469" fmla="*/ 135468 w 7525108"/>
              <a:gd name="connsiteY3469" fmla="*/ 1227623 h 6858007"/>
              <a:gd name="connsiteX3470" fmla="*/ 137654 w 7525108"/>
              <a:gd name="connsiteY3470" fmla="*/ 1236363 h 6858007"/>
              <a:gd name="connsiteX3471" fmla="*/ 135468 w 7525108"/>
              <a:gd name="connsiteY3471" fmla="*/ 1240732 h 6858007"/>
              <a:gd name="connsiteX3472" fmla="*/ 131099 w 7525108"/>
              <a:gd name="connsiteY3472" fmla="*/ 1245102 h 6858007"/>
              <a:gd name="connsiteX3473" fmla="*/ 126728 w 7525108"/>
              <a:gd name="connsiteY3473" fmla="*/ 1247287 h 6858007"/>
              <a:gd name="connsiteX3474" fmla="*/ 120173 w 7525108"/>
              <a:gd name="connsiteY3474" fmla="*/ 1245102 h 6858007"/>
              <a:gd name="connsiteX3475" fmla="*/ 115804 w 7525108"/>
              <a:gd name="connsiteY3475" fmla="*/ 1240732 h 6858007"/>
              <a:gd name="connsiteX3476" fmla="*/ 115804 w 7525108"/>
              <a:gd name="connsiteY3476" fmla="*/ 1236363 h 6858007"/>
              <a:gd name="connsiteX3477" fmla="*/ 115804 w 7525108"/>
              <a:gd name="connsiteY3477" fmla="*/ 1227623 h 6858007"/>
              <a:gd name="connsiteX3478" fmla="*/ 120173 w 7525108"/>
              <a:gd name="connsiteY3478" fmla="*/ 1225438 h 6858007"/>
              <a:gd name="connsiteX3479" fmla="*/ 5726860 w 7525108"/>
              <a:gd name="connsiteY3479" fmla="*/ 1148986 h 6858007"/>
              <a:gd name="connsiteX3480" fmla="*/ 5761820 w 7525108"/>
              <a:gd name="connsiteY3480" fmla="*/ 1153356 h 6858007"/>
              <a:gd name="connsiteX3481" fmla="*/ 5792410 w 7525108"/>
              <a:gd name="connsiteY3481" fmla="*/ 1168651 h 6858007"/>
              <a:gd name="connsiteX3482" fmla="*/ 5816445 w 7525108"/>
              <a:gd name="connsiteY3482" fmla="*/ 1194870 h 6858007"/>
              <a:gd name="connsiteX3483" fmla="*/ 5831740 w 7525108"/>
              <a:gd name="connsiteY3483" fmla="*/ 1223276 h 6858007"/>
              <a:gd name="connsiteX3484" fmla="*/ 5838295 w 7525108"/>
              <a:gd name="connsiteY3484" fmla="*/ 1260422 h 6858007"/>
              <a:gd name="connsiteX3485" fmla="*/ 5831740 w 7525108"/>
              <a:gd name="connsiteY3485" fmla="*/ 1295381 h 6858007"/>
              <a:gd name="connsiteX3486" fmla="*/ 5816445 w 7525108"/>
              <a:gd name="connsiteY3486" fmla="*/ 1325971 h 6858007"/>
              <a:gd name="connsiteX3487" fmla="*/ 5792410 w 7525108"/>
              <a:gd name="connsiteY3487" fmla="*/ 1352191 h 6858007"/>
              <a:gd name="connsiteX3488" fmla="*/ 5761820 w 7525108"/>
              <a:gd name="connsiteY3488" fmla="*/ 1367485 h 6858007"/>
              <a:gd name="connsiteX3489" fmla="*/ 5726860 w 7525108"/>
              <a:gd name="connsiteY3489" fmla="*/ 1371856 h 6858007"/>
              <a:gd name="connsiteX3490" fmla="*/ 5689715 w 7525108"/>
              <a:gd name="connsiteY3490" fmla="*/ 1367485 h 6858007"/>
              <a:gd name="connsiteX3491" fmla="*/ 5661310 w 7525108"/>
              <a:gd name="connsiteY3491" fmla="*/ 1352191 h 6858007"/>
              <a:gd name="connsiteX3492" fmla="*/ 5635090 w 7525108"/>
              <a:gd name="connsiteY3492" fmla="*/ 1325971 h 6858007"/>
              <a:gd name="connsiteX3493" fmla="*/ 5619795 w 7525108"/>
              <a:gd name="connsiteY3493" fmla="*/ 1295381 h 6858007"/>
              <a:gd name="connsiteX3494" fmla="*/ 5613240 w 7525108"/>
              <a:gd name="connsiteY3494" fmla="*/ 1260422 h 6858007"/>
              <a:gd name="connsiteX3495" fmla="*/ 5619795 w 7525108"/>
              <a:gd name="connsiteY3495" fmla="*/ 1223276 h 6858007"/>
              <a:gd name="connsiteX3496" fmla="*/ 5635090 w 7525108"/>
              <a:gd name="connsiteY3496" fmla="*/ 1194870 h 6858007"/>
              <a:gd name="connsiteX3497" fmla="*/ 5661310 w 7525108"/>
              <a:gd name="connsiteY3497" fmla="*/ 1168651 h 6858007"/>
              <a:gd name="connsiteX3498" fmla="*/ 5689715 w 7525108"/>
              <a:gd name="connsiteY3498" fmla="*/ 1153356 h 6858007"/>
              <a:gd name="connsiteX3499" fmla="*/ 6541863 w 7525108"/>
              <a:gd name="connsiteY3499" fmla="*/ 1142431 h 6858007"/>
              <a:gd name="connsiteX3500" fmla="*/ 6583378 w 7525108"/>
              <a:gd name="connsiteY3500" fmla="*/ 1148986 h 6858007"/>
              <a:gd name="connsiteX3501" fmla="*/ 6620523 w 7525108"/>
              <a:gd name="connsiteY3501" fmla="*/ 1166466 h 6858007"/>
              <a:gd name="connsiteX3502" fmla="*/ 6648928 w 7525108"/>
              <a:gd name="connsiteY3502" fmla="*/ 1194870 h 6858007"/>
              <a:gd name="connsiteX3503" fmla="*/ 6668593 w 7525108"/>
              <a:gd name="connsiteY3503" fmla="*/ 1229832 h 6858007"/>
              <a:gd name="connsiteX3504" fmla="*/ 6675148 w 7525108"/>
              <a:gd name="connsiteY3504" fmla="*/ 1273532 h 6858007"/>
              <a:gd name="connsiteX3505" fmla="*/ 6668593 w 7525108"/>
              <a:gd name="connsiteY3505" fmla="*/ 1315046 h 6858007"/>
              <a:gd name="connsiteX3506" fmla="*/ 6648928 w 7525108"/>
              <a:gd name="connsiteY3506" fmla="*/ 1352192 h 6858007"/>
              <a:gd name="connsiteX3507" fmla="*/ 6620523 w 7525108"/>
              <a:gd name="connsiteY3507" fmla="*/ 1378411 h 6858007"/>
              <a:gd name="connsiteX3508" fmla="*/ 6583378 w 7525108"/>
              <a:gd name="connsiteY3508" fmla="*/ 1398076 h 6858007"/>
              <a:gd name="connsiteX3509" fmla="*/ 6541863 w 7525108"/>
              <a:gd name="connsiteY3509" fmla="*/ 1404631 h 6858007"/>
              <a:gd name="connsiteX3510" fmla="*/ 6502533 w 7525108"/>
              <a:gd name="connsiteY3510" fmla="*/ 1398076 h 6858007"/>
              <a:gd name="connsiteX3511" fmla="*/ 6465388 w 7525108"/>
              <a:gd name="connsiteY3511" fmla="*/ 1378411 h 6858007"/>
              <a:gd name="connsiteX3512" fmla="*/ 6434798 w 7525108"/>
              <a:gd name="connsiteY3512" fmla="*/ 1352192 h 6858007"/>
              <a:gd name="connsiteX3513" fmla="*/ 6417318 w 7525108"/>
              <a:gd name="connsiteY3513" fmla="*/ 1315046 h 6858007"/>
              <a:gd name="connsiteX3514" fmla="*/ 6410763 w 7525108"/>
              <a:gd name="connsiteY3514" fmla="*/ 1273532 h 6858007"/>
              <a:gd name="connsiteX3515" fmla="*/ 6417318 w 7525108"/>
              <a:gd name="connsiteY3515" fmla="*/ 1229832 h 6858007"/>
              <a:gd name="connsiteX3516" fmla="*/ 6434798 w 7525108"/>
              <a:gd name="connsiteY3516" fmla="*/ 1194870 h 6858007"/>
              <a:gd name="connsiteX3517" fmla="*/ 6465388 w 7525108"/>
              <a:gd name="connsiteY3517" fmla="*/ 1166466 h 6858007"/>
              <a:gd name="connsiteX3518" fmla="*/ 6502533 w 7525108"/>
              <a:gd name="connsiteY3518" fmla="*/ 1148986 h 6858007"/>
              <a:gd name="connsiteX3519" fmla="*/ 4610330 w 7525108"/>
              <a:gd name="connsiteY3519" fmla="*/ 1048468 h 6858007"/>
              <a:gd name="connsiteX3520" fmla="*/ 4636550 w 7525108"/>
              <a:gd name="connsiteY3520" fmla="*/ 1052841 h 6858007"/>
              <a:gd name="connsiteX3521" fmla="*/ 4662770 w 7525108"/>
              <a:gd name="connsiteY3521" fmla="*/ 1065951 h 6858007"/>
              <a:gd name="connsiteX3522" fmla="*/ 4680250 w 7525108"/>
              <a:gd name="connsiteY3522" fmla="*/ 1085616 h 6858007"/>
              <a:gd name="connsiteX3523" fmla="*/ 4693360 w 7525108"/>
              <a:gd name="connsiteY3523" fmla="*/ 1109650 h 6858007"/>
              <a:gd name="connsiteX3524" fmla="*/ 4697730 w 7525108"/>
              <a:gd name="connsiteY3524" fmla="*/ 1138056 h 6858007"/>
              <a:gd name="connsiteX3525" fmla="*/ 4693360 w 7525108"/>
              <a:gd name="connsiteY3525" fmla="*/ 1164276 h 6858007"/>
              <a:gd name="connsiteX3526" fmla="*/ 4680250 w 7525108"/>
              <a:gd name="connsiteY3526" fmla="*/ 1190495 h 6858007"/>
              <a:gd name="connsiteX3527" fmla="*/ 4662770 w 7525108"/>
              <a:gd name="connsiteY3527" fmla="*/ 1210159 h 6858007"/>
              <a:gd name="connsiteX3528" fmla="*/ 4636550 w 7525108"/>
              <a:gd name="connsiteY3528" fmla="*/ 1221085 h 6858007"/>
              <a:gd name="connsiteX3529" fmla="*/ 4610330 w 7525108"/>
              <a:gd name="connsiteY3529" fmla="*/ 1225456 h 6858007"/>
              <a:gd name="connsiteX3530" fmla="*/ 4581925 w 7525108"/>
              <a:gd name="connsiteY3530" fmla="*/ 1221085 h 6858007"/>
              <a:gd name="connsiteX3531" fmla="*/ 4557890 w 7525108"/>
              <a:gd name="connsiteY3531" fmla="*/ 1210159 h 6858007"/>
              <a:gd name="connsiteX3532" fmla="*/ 4538225 w 7525108"/>
              <a:gd name="connsiteY3532" fmla="*/ 1190495 h 6858007"/>
              <a:gd name="connsiteX3533" fmla="*/ 4525115 w 7525108"/>
              <a:gd name="connsiteY3533" fmla="*/ 1164276 h 6858007"/>
              <a:gd name="connsiteX3534" fmla="*/ 4520745 w 7525108"/>
              <a:gd name="connsiteY3534" fmla="*/ 1138056 h 6858007"/>
              <a:gd name="connsiteX3535" fmla="*/ 4525115 w 7525108"/>
              <a:gd name="connsiteY3535" fmla="*/ 1109650 h 6858007"/>
              <a:gd name="connsiteX3536" fmla="*/ 4538225 w 7525108"/>
              <a:gd name="connsiteY3536" fmla="*/ 1085616 h 6858007"/>
              <a:gd name="connsiteX3537" fmla="*/ 4557890 w 7525108"/>
              <a:gd name="connsiteY3537" fmla="*/ 1065951 h 6858007"/>
              <a:gd name="connsiteX3538" fmla="*/ 4581925 w 7525108"/>
              <a:gd name="connsiteY3538" fmla="*/ 1052841 h 6858007"/>
              <a:gd name="connsiteX3539" fmla="*/ 3572459 w 7525108"/>
              <a:gd name="connsiteY3539" fmla="*/ 1024429 h 6858007"/>
              <a:gd name="connsiteX3540" fmla="*/ 3592124 w 7525108"/>
              <a:gd name="connsiteY3540" fmla="*/ 1028799 h 6858007"/>
              <a:gd name="connsiteX3541" fmla="*/ 3611789 w 7525108"/>
              <a:gd name="connsiteY3541" fmla="*/ 1041909 h 6858007"/>
              <a:gd name="connsiteX3542" fmla="*/ 3622714 w 7525108"/>
              <a:gd name="connsiteY3542" fmla="*/ 1059391 h 6858007"/>
              <a:gd name="connsiteX3543" fmla="*/ 3627084 w 7525108"/>
              <a:gd name="connsiteY3543" fmla="*/ 1079056 h 6858007"/>
              <a:gd name="connsiteX3544" fmla="*/ 3622714 w 7525108"/>
              <a:gd name="connsiteY3544" fmla="*/ 1100906 h 6858007"/>
              <a:gd name="connsiteX3545" fmla="*/ 3611789 w 7525108"/>
              <a:gd name="connsiteY3545" fmla="*/ 1116201 h 6858007"/>
              <a:gd name="connsiteX3546" fmla="*/ 3592124 w 7525108"/>
              <a:gd name="connsiteY3546" fmla="*/ 1127126 h 6858007"/>
              <a:gd name="connsiteX3547" fmla="*/ 3572459 w 7525108"/>
              <a:gd name="connsiteY3547" fmla="*/ 1133682 h 6858007"/>
              <a:gd name="connsiteX3548" fmla="*/ 3550609 w 7525108"/>
              <a:gd name="connsiteY3548" fmla="*/ 1127126 h 6858007"/>
              <a:gd name="connsiteX3549" fmla="*/ 3535314 w 7525108"/>
              <a:gd name="connsiteY3549" fmla="*/ 1116201 h 6858007"/>
              <a:gd name="connsiteX3550" fmla="*/ 3524389 w 7525108"/>
              <a:gd name="connsiteY3550" fmla="*/ 1100906 h 6858007"/>
              <a:gd name="connsiteX3551" fmla="*/ 3520019 w 7525108"/>
              <a:gd name="connsiteY3551" fmla="*/ 1079056 h 6858007"/>
              <a:gd name="connsiteX3552" fmla="*/ 3524389 w 7525108"/>
              <a:gd name="connsiteY3552" fmla="*/ 1059391 h 6858007"/>
              <a:gd name="connsiteX3553" fmla="*/ 3535314 w 7525108"/>
              <a:gd name="connsiteY3553" fmla="*/ 1041909 h 6858007"/>
              <a:gd name="connsiteX3554" fmla="*/ 3550609 w 7525108"/>
              <a:gd name="connsiteY3554" fmla="*/ 1028799 h 6858007"/>
              <a:gd name="connsiteX3555" fmla="*/ 2580473 w 7525108"/>
              <a:gd name="connsiteY3555" fmla="*/ 1013500 h 6858007"/>
              <a:gd name="connsiteX3556" fmla="*/ 2589213 w 7525108"/>
              <a:gd name="connsiteY3556" fmla="*/ 1015685 h 6858007"/>
              <a:gd name="connsiteX3557" fmla="*/ 2600138 w 7525108"/>
              <a:gd name="connsiteY3557" fmla="*/ 1020055 h 6858007"/>
              <a:gd name="connsiteX3558" fmla="*/ 2608878 w 7525108"/>
              <a:gd name="connsiteY3558" fmla="*/ 1026610 h 6858007"/>
              <a:gd name="connsiteX3559" fmla="*/ 2613248 w 7525108"/>
              <a:gd name="connsiteY3559" fmla="*/ 1037535 h 6858007"/>
              <a:gd name="connsiteX3560" fmla="*/ 2615433 w 7525108"/>
              <a:gd name="connsiteY3560" fmla="*/ 1048460 h 6858007"/>
              <a:gd name="connsiteX3561" fmla="*/ 2613248 w 7525108"/>
              <a:gd name="connsiteY3561" fmla="*/ 1057202 h 6858007"/>
              <a:gd name="connsiteX3562" fmla="*/ 2608878 w 7525108"/>
              <a:gd name="connsiteY3562" fmla="*/ 1065942 h 6858007"/>
              <a:gd name="connsiteX3563" fmla="*/ 2600138 w 7525108"/>
              <a:gd name="connsiteY3563" fmla="*/ 1074682 h 6858007"/>
              <a:gd name="connsiteX3564" fmla="*/ 2589213 w 7525108"/>
              <a:gd name="connsiteY3564" fmla="*/ 1079052 h 6858007"/>
              <a:gd name="connsiteX3565" fmla="*/ 2580473 w 7525108"/>
              <a:gd name="connsiteY3565" fmla="*/ 1083422 h 6858007"/>
              <a:gd name="connsiteX3566" fmla="*/ 2569548 w 7525108"/>
              <a:gd name="connsiteY3566" fmla="*/ 1079052 h 6858007"/>
              <a:gd name="connsiteX3567" fmla="*/ 2560808 w 7525108"/>
              <a:gd name="connsiteY3567" fmla="*/ 1074682 h 6858007"/>
              <a:gd name="connsiteX3568" fmla="*/ 2552068 w 7525108"/>
              <a:gd name="connsiteY3568" fmla="*/ 1065942 h 6858007"/>
              <a:gd name="connsiteX3569" fmla="*/ 2547698 w 7525108"/>
              <a:gd name="connsiteY3569" fmla="*/ 1057202 h 6858007"/>
              <a:gd name="connsiteX3570" fmla="*/ 2545513 w 7525108"/>
              <a:gd name="connsiteY3570" fmla="*/ 1048460 h 6858007"/>
              <a:gd name="connsiteX3571" fmla="*/ 2547698 w 7525108"/>
              <a:gd name="connsiteY3571" fmla="*/ 1037535 h 6858007"/>
              <a:gd name="connsiteX3572" fmla="*/ 2552068 w 7525108"/>
              <a:gd name="connsiteY3572" fmla="*/ 1026610 h 6858007"/>
              <a:gd name="connsiteX3573" fmla="*/ 2560808 w 7525108"/>
              <a:gd name="connsiteY3573" fmla="*/ 1020055 h 6858007"/>
              <a:gd name="connsiteX3574" fmla="*/ 2569548 w 7525108"/>
              <a:gd name="connsiteY3574" fmla="*/ 1015685 h 6858007"/>
              <a:gd name="connsiteX3575" fmla="*/ 1605967 w 7525108"/>
              <a:gd name="connsiteY3575" fmla="*/ 1011312 h 6858007"/>
              <a:gd name="connsiteX3576" fmla="*/ 1614707 w 7525108"/>
              <a:gd name="connsiteY3576" fmla="*/ 1011312 h 6858007"/>
              <a:gd name="connsiteX3577" fmla="*/ 1621262 w 7525108"/>
              <a:gd name="connsiteY3577" fmla="*/ 1011312 h 6858007"/>
              <a:gd name="connsiteX3578" fmla="*/ 1625633 w 7525108"/>
              <a:gd name="connsiteY3578" fmla="*/ 1015682 h 6858007"/>
              <a:gd name="connsiteX3579" fmla="*/ 1630003 w 7525108"/>
              <a:gd name="connsiteY3579" fmla="*/ 1020052 h 6858007"/>
              <a:gd name="connsiteX3580" fmla="*/ 1630003 w 7525108"/>
              <a:gd name="connsiteY3580" fmla="*/ 1026607 h 6858007"/>
              <a:gd name="connsiteX3581" fmla="*/ 1630003 w 7525108"/>
              <a:gd name="connsiteY3581" fmla="*/ 1035347 h 6858007"/>
              <a:gd name="connsiteX3582" fmla="*/ 1625633 w 7525108"/>
              <a:gd name="connsiteY3582" fmla="*/ 1041902 h 6858007"/>
              <a:gd name="connsiteX3583" fmla="*/ 1621262 w 7525108"/>
              <a:gd name="connsiteY3583" fmla="*/ 1044087 h 6858007"/>
              <a:gd name="connsiteX3584" fmla="*/ 1614707 w 7525108"/>
              <a:gd name="connsiteY3584" fmla="*/ 1046272 h 6858007"/>
              <a:gd name="connsiteX3585" fmla="*/ 1605967 w 7525108"/>
              <a:gd name="connsiteY3585" fmla="*/ 1044087 h 6858007"/>
              <a:gd name="connsiteX3586" fmla="*/ 1599412 w 7525108"/>
              <a:gd name="connsiteY3586" fmla="*/ 1041902 h 6858007"/>
              <a:gd name="connsiteX3587" fmla="*/ 1597228 w 7525108"/>
              <a:gd name="connsiteY3587" fmla="*/ 1035347 h 6858007"/>
              <a:gd name="connsiteX3588" fmla="*/ 1595043 w 7525108"/>
              <a:gd name="connsiteY3588" fmla="*/ 1026607 h 6858007"/>
              <a:gd name="connsiteX3589" fmla="*/ 1597228 w 7525108"/>
              <a:gd name="connsiteY3589" fmla="*/ 1020052 h 6858007"/>
              <a:gd name="connsiteX3590" fmla="*/ 1599412 w 7525108"/>
              <a:gd name="connsiteY3590" fmla="*/ 1015682 h 6858007"/>
              <a:gd name="connsiteX3591" fmla="*/ 657682 w 7525108"/>
              <a:gd name="connsiteY3591" fmla="*/ 1004754 h 6858007"/>
              <a:gd name="connsiteX3592" fmla="*/ 664237 w 7525108"/>
              <a:gd name="connsiteY3592" fmla="*/ 1004754 h 6858007"/>
              <a:gd name="connsiteX3593" fmla="*/ 670792 w 7525108"/>
              <a:gd name="connsiteY3593" fmla="*/ 1004754 h 6858007"/>
              <a:gd name="connsiteX3594" fmla="*/ 672978 w 7525108"/>
              <a:gd name="connsiteY3594" fmla="*/ 1009124 h 6858007"/>
              <a:gd name="connsiteX3595" fmla="*/ 675163 w 7525108"/>
              <a:gd name="connsiteY3595" fmla="*/ 1015679 h 6858007"/>
              <a:gd name="connsiteX3596" fmla="*/ 672978 w 7525108"/>
              <a:gd name="connsiteY3596" fmla="*/ 1020049 h 6858007"/>
              <a:gd name="connsiteX3597" fmla="*/ 670792 w 7525108"/>
              <a:gd name="connsiteY3597" fmla="*/ 1024419 h 6858007"/>
              <a:gd name="connsiteX3598" fmla="*/ 664237 w 7525108"/>
              <a:gd name="connsiteY3598" fmla="*/ 1026604 h 6858007"/>
              <a:gd name="connsiteX3599" fmla="*/ 657682 w 7525108"/>
              <a:gd name="connsiteY3599" fmla="*/ 1024419 h 6858007"/>
              <a:gd name="connsiteX3600" fmla="*/ 653312 w 7525108"/>
              <a:gd name="connsiteY3600" fmla="*/ 1020049 h 6858007"/>
              <a:gd name="connsiteX3601" fmla="*/ 651127 w 7525108"/>
              <a:gd name="connsiteY3601" fmla="*/ 1015679 h 6858007"/>
              <a:gd name="connsiteX3602" fmla="*/ 653312 w 7525108"/>
              <a:gd name="connsiteY3602" fmla="*/ 1009124 h 6858007"/>
              <a:gd name="connsiteX3603" fmla="*/ 6987600 w 7525108"/>
              <a:gd name="connsiteY3603" fmla="*/ 989478 h 6858007"/>
              <a:gd name="connsiteX3604" fmla="*/ 7024745 w 7525108"/>
              <a:gd name="connsiteY3604" fmla="*/ 993848 h 6858007"/>
              <a:gd name="connsiteX3605" fmla="*/ 7059705 w 7525108"/>
              <a:gd name="connsiteY3605" fmla="*/ 1009143 h 6858007"/>
              <a:gd name="connsiteX3606" fmla="*/ 7085925 w 7525108"/>
              <a:gd name="connsiteY3606" fmla="*/ 1028808 h 6858007"/>
              <a:gd name="connsiteX3607" fmla="*/ 7109960 w 7525108"/>
              <a:gd name="connsiteY3607" fmla="*/ 1057217 h 6858007"/>
              <a:gd name="connsiteX3608" fmla="*/ 7123070 w 7525108"/>
              <a:gd name="connsiteY3608" fmla="*/ 1092176 h 6858007"/>
              <a:gd name="connsiteX3609" fmla="*/ 7127440 w 7525108"/>
              <a:gd name="connsiteY3609" fmla="*/ 1127136 h 6858007"/>
              <a:gd name="connsiteX3610" fmla="*/ 7123070 w 7525108"/>
              <a:gd name="connsiteY3610" fmla="*/ 1164280 h 6858007"/>
              <a:gd name="connsiteX3611" fmla="*/ 7109960 w 7525108"/>
              <a:gd name="connsiteY3611" fmla="*/ 1199240 h 6858007"/>
              <a:gd name="connsiteX3612" fmla="*/ 7085925 w 7525108"/>
              <a:gd name="connsiteY3612" fmla="*/ 1225460 h 6858007"/>
              <a:gd name="connsiteX3613" fmla="*/ 7059705 w 7525108"/>
              <a:gd name="connsiteY3613" fmla="*/ 1249497 h 6858007"/>
              <a:gd name="connsiteX3614" fmla="*/ 7024745 w 7525108"/>
              <a:gd name="connsiteY3614" fmla="*/ 1262606 h 6858007"/>
              <a:gd name="connsiteX3615" fmla="*/ 6987600 w 7525108"/>
              <a:gd name="connsiteY3615" fmla="*/ 1266977 h 6858007"/>
              <a:gd name="connsiteX3616" fmla="*/ 6952641 w 7525108"/>
              <a:gd name="connsiteY3616" fmla="*/ 1262606 h 6858007"/>
              <a:gd name="connsiteX3617" fmla="*/ 6917681 w 7525108"/>
              <a:gd name="connsiteY3617" fmla="*/ 1249497 h 6858007"/>
              <a:gd name="connsiteX3618" fmla="*/ 6889276 w 7525108"/>
              <a:gd name="connsiteY3618" fmla="*/ 1225460 h 6858007"/>
              <a:gd name="connsiteX3619" fmla="*/ 6869611 w 7525108"/>
              <a:gd name="connsiteY3619" fmla="*/ 1199240 h 6858007"/>
              <a:gd name="connsiteX3620" fmla="*/ 6854316 w 7525108"/>
              <a:gd name="connsiteY3620" fmla="*/ 1164280 h 6858007"/>
              <a:gd name="connsiteX3621" fmla="*/ 6847761 w 7525108"/>
              <a:gd name="connsiteY3621" fmla="*/ 1127136 h 6858007"/>
              <a:gd name="connsiteX3622" fmla="*/ 6854316 w 7525108"/>
              <a:gd name="connsiteY3622" fmla="*/ 1092176 h 6858007"/>
              <a:gd name="connsiteX3623" fmla="*/ 6869611 w 7525108"/>
              <a:gd name="connsiteY3623" fmla="*/ 1057217 h 6858007"/>
              <a:gd name="connsiteX3624" fmla="*/ 6889276 w 7525108"/>
              <a:gd name="connsiteY3624" fmla="*/ 1028808 h 6858007"/>
              <a:gd name="connsiteX3625" fmla="*/ 6917681 w 7525108"/>
              <a:gd name="connsiteY3625" fmla="*/ 1009143 h 6858007"/>
              <a:gd name="connsiteX3626" fmla="*/ 6952641 w 7525108"/>
              <a:gd name="connsiteY3626" fmla="*/ 993848 h 6858007"/>
              <a:gd name="connsiteX3627" fmla="*/ 7455188 w 7525108"/>
              <a:gd name="connsiteY3627" fmla="*/ 937040 h 6858007"/>
              <a:gd name="connsiteX3628" fmla="*/ 7492333 w 7525108"/>
              <a:gd name="connsiteY3628" fmla="*/ 941410 h 6858007"/>
              <a:gd name="connsiteX3629" fmla="*/ 7525108 w 7525108"/>
              <a:gd name="connsiteY3629" fmla="*/ 954520 h 6858007"/>
              <a:gd name="connsiteX3630" fmla="*/ 7525108 w 7525108"/>
              <a:gd name="connsiteY3630" fmla="*/ 1203611 h 6858007"/>
              <a:gd name="connsiteX3631" fmla="*/ 7492333 w 7525108"/>
              <a:gd name="connsiteY3631" fmla="*/ 1216722 h 6858007"/>
              <a:gd name="connsiteX3632" fmla="*/ 7455188 w 7525108"/>
              <a:gd name="connsiteY3632" fmla="*/ 1223277 h 6858007"/>
              <a:gd name="connsiteX3633" fmla="*/ 7415859 w 7525108"/>
              <a:gd name="connsiteY3633" fmla="*/ 1216722 h 6858007"/>
              <a:gd name="connsiteX3634" fmla="*/ 7380899 w 7525108"/>
              <a:gd name="connsiteY3634" fmla="*/ 1203611 h 6858007"/>
              <a:gd name="connsiteX3635" fmla="*/ 7354679 w 7525108"/>
              <a:gd name="connsiteY3635" fmla="*/ 1179577 h 6858007"/>
              <a:gd name="connsiteX3636" fmla="*/ 7330644 w 7525108"/>
              <a:gd name="connsiteY3636" fmla="*/ 1151172 h 6858007"/>
              <a:gd name="connsiteX3637" fmla="*/ 7315349 w 7525108"/>
              <a:gd name="connsiteY3637" fmla="*/ 1116213 h 6858007"/>
              <a:gd name="connsiteX3638" fmla="*/ 7310979 w 7525108"/>
              <a:gd name="connsiteY3638" fmla="*/ 1079067 h 6858007"/>
              <a:gd name="connsiteX3639" fmla="*/ 7315349 w 7525108"/>
              <a:gd name="connsiteY3639" fmla="*/ 1041919 h 6858007"/>
              <a:gd name="connsiteX3640" fmla="*/ 7330644 w 7525108"/>
              <a:gd name="connsiteY3640" fmla="*/ 1006959 h 6858007"/>
              <a:gd name="connsiteX3641" fmla="*/ 7354679 w 7525108"/>
              <a:gd name="connsiteY3641" fmla="*/ 976369 h 6858007"/>
              <a:gd name="connsiteX3642" fmla="*/ 7380899 w 7525108"/>
              <a:gd name="connsiteY3642" fmla="*/ 954520 h 6858007"/>
              <a:gd name="connsiteX3643" fmla="*/ 7415859 w 7525108"/>
              <a:gd name="connsiteY3643" fmla="*/ 941410 h 6858007"/>
              <a:gd name="connsiteX3644" fmla="*/ 5320452 w 7525108"/>
              <a:gd name="connsiteY3644" fmla="*/ 917372 h 6858007"/>
              <a:gd name="connsiteX3645" fmla="*/ 5351042 w 7525108"/>
              <a:gd name="connsiteY3645" fmla="*/ 923927 h 6858007"/>
              <a:gd name="connsiteX3646" fmla="*/ 5379447 w 7525108"/>
              <a:gd name="connsiteY3646" fmla="*/ 939221 h 6858007"/>
              <a:gd name="connsiteX3647" fmla="*/ 5401297 w 7525108"/>
              <a:gd name="connsiteY3647" fmla="*/ 961071 h 6858007"/>
              <a:gd name="connsiteX3648" fmla="*/ 5416592 w 7525108"/>
              <a:gd name="connsiteY3648" fmla="*/ 989476 h 6858007"/>
              <a:gd name="connsiteX3649" fmla="*/ 5423147 w 7525108"/>
              <a:gd name="connsiteY3649" fmla="*/ 1020065 h 6858007"/>
              <a:gd name="connsiteX3650" fmla="*/ 5416592 w 7525108"/>
              <a:gd name="connsiteY3650" fmla="*/ 1052844 h 6858007"/>
              <a:gd name="connsiteX3651" fmla="*/ 5401297 w 7525108"/>
              <a:gd name="connsiteY3651" fmla="*/ 1079063 h 6858007"/>
              <a:gd name="connsiteX3652" fmla="*/ 5379447 w 7525108"/>
              <a:gd name="connsiteY3652" fmla="*/ 1103097 h 6858007"/>
              <a:gd name="connsiteX3653" fmla="*/ 5351042 w 7525108"/>
              <a:gd name="connsiteY3653" fmla="*/ 1116207 h 6858007"/>
              <a:gd name="connsiteX3654" fmla="*/ 5320452 w 7525108"/>
              <a:gd name="connsiteY3654" fmla="*/ 1120578 h 6858007"/>
              <a:gd name="connsiteX3655" fmla="*/ 5287677 w 7525108"/>
              <a:gd name="connsiteY3655" fmla="*/ 1116207 h 6858007"/>
              <a:gd name="connsiteX3656" fmla="*/ 5261457 w 7525108"/>
              <a:gd name="connsiteY3656" fmla="*/ 1103097 h 6858007"/>
              <a:gd name="connsiteX3657" fmla="*/ 5237422 w 7525108"/>
              <a:gd name="connsiteY3657" fmla="*/ 1079063 h 6858007"/>
              <a:gd name="connsiteX3658" fmla="*/ 5224312 w 7525108"/>
              <a:gd name="connsiteY3658" fmla="*/ 1052844 h 6858007"/>
              <a:gd name="connsiteX3659" fmla="*/ 5219942 w 7525108"/>
              <a:gd name="connsiteY3659" fmla="*/ 1020065 h 6858007"/>
              <a:gd name="connsiteX3660" fmla="*/ 5224312 w 7525108"/>
              <a:gd name="connsiteY3660" fmla="*/ 989476 h 6858007"/>
              <a:gd name="connsiteX3661" fmla="*/ 5237422 w 7525108"/>
              <a:gd name="connsiteY3661" fmla="*/ 961071 h 6858007"/>
              <a:gd name="connsiteX3662" fmla="*/ 5261457 w 7525108"/>
              <a:gd name="connsiteY3662" fmla="*/ 939221 h 6858007"/>
              <a:gd name="connsiteX3663" fmla="*/ 5287677 w 7525108"/>
              <a:gd name="connsiteY3663" fmla="*/ 923927 h 6858007"/>
              <a:gd name="connsiteX3664" fmla="*/ 6111418 w 7525108"/>
              <a:gd name="connsiteY3664" fmla="*/ 869304 h 6858007"/>
              <a:gd name="connsiteX3665" fmla="*/ 6148563 w 7525108"/>
              <a:gd name="connsiteY3665" fmla="*/ 873673 h 6858007"/>
              <a:gd name="connsiteX3666" fmla="*/ 6181338 w 7525108"/>
              <a:gd name="connsiteY3666" fmla="*/ 893338 h 6858007"/>
              <a:gd name="connsiteX3667" fmla="*/ 6209743 w 7525108"/>
              <a:gd name="connsiteY3667" fmla="*/ 919558 h 6858007"/>
              <a:gd name="connsiteX3668" fmla="*/ 6227223 w 7525108"/>
              <a:gd name="connsiteY3668" fmla="*/ 952333 h 6858007"/>
              <a:gd name="connsiteX3669" fmla="*/ 6231593 w 7525108"/>
              <a:gd name="connsiteY3669" fmla="*/ 991663 h 6858007"/>
              <a:gd name="connsiteX3670" fmla="*/ 6227223 w 7525108"/>
              <a:gd name="connsiteY3670" fmla="*/ 1028807 h 6858007"/>
              <a:gd name="connsiteX3671" fmla="*/ 6209743 w 7525108"/>
              <a:gd name="connsiteY3671" fmla="*/ 1063771 h 6858007"/>
              <a:gd name="connsiteX3672" fmla="*/ 6181338 w 7525108"/>
              <a:gd name="connsiteY3672" fmla="*/ 1092176 h 6858007"/>
              <a:gd name="connsiteX3673" fmla="*/ 6148563 w 7525108"/>
              <a:gd name="connsiteY3673" fmla="*/ 1107471 h 6858007"/>
              <a:gd name="connsiteX3674" fmla="*/ 6111418 w 7525108"/>
              <a:gd name="connsiteY3674" fmla="*/ 1114026 h 6858007"/>
              <a:gd name="connsiteX3675" fmla="*/ 6072089 w 7525108"/>
              <a:gd name="connsiteY3675" fmla="*/ 1107471 h 6858007"/>
              <a:gd name="connsiteX3676" fmla="*/ 6037129 w 7525108"/>
              <a:gd name="connsiteY3676" fmla="*/ 1092176 h 6858007"/>
              <a:gd name="connsiteX3677" fmla="*/ 6010909 w 7525108"/>
              <a:gd name="connsiteY3677" fmla="*/ 1063771 h 6858007"/>
              <a:gd name="connsiteX3678" fmla="*/ 5993429 w 7525108"/>
              <a:gd name="connsiteY3678" fmla="*/ 1028807 h 6858007"/>
              <a:gd name="connsiteX3679" fmla="*/ 5986874 w 7525108"/>
              <a:gd name="connsiteY3679" fmla="*/ 991663 h 6858007"/>
              <a:gd name="connsiteX3680" fmla="*/ 5993429 w 7525108"/>
              <a:gd name="connsiteY3680" fmla="*/ 952333 h 6858007"/>
              <a:gd name="connsiteX3681" fmla="*/ 6010909 w 7525108"/>
              <a:gd name="connsiteY3681" fmla="*/ 919558 h 6858007"/>
              <a:gd name="connsiteX3682" fmla="*/ 6037129 w 7525108"/>
              <a:gd name="connsiteY3682" fmla="*/ 893338 h 6858007"/>
              <a:gd name="connsiteX3683" fmla="*/ 6072089 w 7525108"/>
              <a:gd name="connsiteY3683" fmla="*/ 873673 h 6858007"/>
              <a:gd name="connsiteX3684" fmla="*/ 4219216 w 7525108"/>
              <a:gd name="connsiteY3684" fmla="*/ 834337 h 6858007"/>
              <a:gd name="connsiteX3685" fmla="*/ 4247621 w 7525108"/>
              <a:gd name="connsiteY3685" fmla="*/ 840892 h 6858007"/>
              <a:gd name="connsiteX3686" fmla="*/ 4273841 w 7525108"/>
              <a:gd name="connsiteY3686" fmla="*/ 856187 h 6858007"/>
              <a:gd name="connsiteX3687" fmla="*/ 4291321 w 7525108"/>
              <a:gd name="connsiteY3687" fmla="*/ 880222 h 6858007"/>
              <a:gd name="connsiteX3688" fmla="*/ 4295691 w 7525108"/>
              <a:gd name="connsiteY3688" fmla="*/ 910812 h 6858007"/>
              <a:gd name="connsiteX3689" fmla="*/ 4291321 w 7525108"/>
              <a:gd name="connsiteY3689" fmla="*/ 943586 h 6858007"/>
              <a:gd name="connsiteX3690" fmla="*/ 4273841 w 7525108"/>
              <a:gd name="connsiteY3690" fmla="*/ 965436 h 6858007"/>
              <a:gd name="connsiteX3691" fmla="*/ 4247621 w 7525108"/>
              <a:gd name="connsiteY3691" fmla="*/ 985101 h 6858007"/>
              <a:gd name="connsiteX3692" fmla="*/ 4219216 w 7525108"/>
              <a:gd name="connsiteY3692" fmla="*/ 991656 h 6858007"/>
              <a:gd name="connsiteX3693" fmla="*/ 4188626 w 7525108"/>
              <a:gd name="connsiteY3693" fmla="*/ 985101 h 6858007"/>
              <a:gd name="connsiteX3694" fmla="*/ 4164591 w 7525108"/>
              <a:gd name="connsiteY3694" fmla="*/ 965436 h 6858007"/>
              <a:gd name="connsiteX3695" fmla="*/ 4144926 w 7525108"/>
              <a:gd name="connsiteY3695" fmla="*/ 943586 h 6858007"/>
              <a:gd name="connsiteX3696" fmla="*/ 4140556 w 7525108"/>
              <a:gd name="connsiteY3696" fmla="*/ 910812 h 6858007"/>
              <a:gd name="connsiteX3697" fmla="*/ 4144926 w 7525108"/>
              <a:gd name="connsiteY3697" fmla="*/ 880222 h 6858007"/>
              <a:gd name="connsiteX3698" fmla="*/ 4164591 w 7525108"/>
              <a:gd name="connsiteY3698" fmla="*/ 856187 h 6858007"/>
              <a:gd name="connsiteX3699" fmla="*/ 4188626 w 7525108"/>
              <a:gd name="connsiteY3699" fmla="*/ 840892 h 6858007"/>
              <a:gd name="connsiteX3700" fmla="*/ 3183530 w 7525108"/>
              <a:gd name="connsiteY3700" fmla="*/ 805928 h 6858007"/>
              <a:gd name="connsiteX3701" fmla="*/ 3203195 w 7525108"/>
              <a:gd name="connsiteY3701" fmla="*/ 810298 h 6858007"/>
              <a:gd name="connsiteX3702" fmla="*/ 3220675 w 7525108"/>
              <a:gd name="connsiteY3702" fmla="*/ 819038 h 6858007"/>
              <a:gd name="connsiteX3703" fmla="*/ 3229415 w 7525108"/>
              <a:gd name="connsiteY3703" fmla="*/ 836518 h 6858007"/>
              <a:gd name="connsiteX3704" fmla="*/ 3233785 w 7525108"/>
              <a:gd name="connsiteY3704" fmla="*/ 856183 h 6858007"/>
              <a:gd name="connsiteX3705" fmla="*/ 3229415 w 7525108"/>
              <a:gd name="connsiteY3705" fmla="*/ 873663 h 6858007"/>
              <a:gd name="connsiteX3706" fmla="*/ 3220675 w 7525108"/>
              <a:gd name="connsiteY3706" fmla="*/ 891142 h 6858007"/>
              <a:gd name="connsiteX3707" fmla="*/ 3203195 w 7525108"/>
              <a:gd name="connsiteY3707" fmla="*/ 902067 h 6858007"/>
              <a:gd name="connsiteX3708" fmla="*/ 3183530 w 7525108"/>
              <a:gd name="connsiteY3708" fmla="*/ 904252 h 6858007"/>
              <a:gd name="connsiteX3709" fmla="*/ 3166050 w 7525108"/>
              <a:gd name="connsiteY3709" fmla="*/ 902067 h 6858007"/>
              <a:gd name="connsiteX3710" fmla="*/ 3148570 w 7525108"/>
              <a:gd name="connsiteY3710" fmla="*/ 891142 h 6858007"/>
              <a:gd name="connsiteX3711" fmla="*/ 3137645 w 7525108"/>
              <a:gd name="connsiteY3711" fmla="*/ 873663 h 6858007"/>
              <a:gd name="connsiteX3712" fmla="*/ 3135460 w 7525108"/>
              <a:gd name="connsiteY3712" fmla="*/ 856183 h 6858007"/>
              <a:gd name="connsiteX3713" fmla="*/ 3137645 w 7525108"/>
              <a:gd name="connsiteY3713" fmla="*/ 836518 h 6858007"/>
              <a:gd name="connsiteX3714" fmla="*/ 3148570 w 7525108"/>
              <a:gd name="connsiteY3714" fmla="*/ 819038 h 6858007"/>
              <a:gd name="connsiteX3715" fmla="*/ 3166050 w 7525108"/>
              <a:gd name="connsiteY3715" fmla="*/ 810298 h 6858007"/>
              <a:gd name="connsiteX3716" fmla="*/ 2189360 w 7525108"/>
              <a:gd name="connsiteY3716" fmla="*/ 799370 h 6858007"/>
              <a:gd name="connsiteX3717" fmla="*/ 2195915 w 7525108"/>
              <a:gd name="connsiteY3717" fmla="*/ 801555 h 6858007"/>
              <a:gd name="connsiteX3718" fmla="*/ 2202470 w 7525108"/>
              <a:gd name="connsiteY3718" fmla="*/ 803740 h 6858007"/>
              <a:gd name="connsiteX3719" fmla="*/ 2209025 w 7525108"/>
              <a:gd name="connsiteY3719" fmla="*/ 808110 h 6858007"/>
              <a:gd name="connsiteX3720" fmla="*/ 2213395 w 7525108"/>
              <a:gd name="connsiteY3720" fmla="*/ 814665 h 6858007"/>
              <a:gd name="connsiteX3721" fmla="*/ 2213395 w 7525108"/>
              <a:gd name="connsiteY3721" fmla="*/ 821219 h 6858007"/>
              <a:gd name="connsiteX3722" fmla="*/ 2213395 w 7525108"/>
              <a:gd name="connsiteY3722" fmla="*/ 827774 h 6858007"/>
              <a:gd name="connsiteX3723" fmla="*/ 2209025 w 7525108"/>
              <a:gd name="connsiteY3723" fmla="*/ 836514 h 6858007"/>
              <a:gd name="connsiteX3724" fmla="*/ 2202470 w 7525108"/>
              <a:gd name="connsiteY3724" fmla="*/ 840884 h 6858007"/>
              <a:gd name="connsiteX3725" fmla="*/ 2195915 w 7525108"/>
              <a:gd name="connsiteY3725" fmla="*/ 845254 h 6858007"/>
              <a:gd name="connsiteX3726" fmla="*/ 2189360 w 7525108"/>
              <a:gd name="connsiteY3726" fmla="*/ 845254 h 6858007"/>
              <a:gd name="connsiteX3727" fmla="*/ 2182805 w 7525108"/>
              <a:gd name="connsiteY3727" fmla="*/ 845254 h 6858007"/>
              <a:gd name="connsiteX3728" fmla="*/ 2176250 w 7525108"/>
              <a:gd name="connsiteY3728" fmla="*/ 840884 h 6858007"/>
              <a:gd name="connsiteX3729" fmla="*/ 2171880 w 7525108"/>
              <a:gd name="connsiteY3729" fmla="*/ 836514 h 6858007"/>
              <a:gd name="connsiteX3730" fmla="*/ 2169695 w 7525108"/>
              <a:gd name="connsiteY3730" fmla="*/ 827774 h 6858007"/>
              <a:gd name="connsiteX3731" fmla="*/ 2167510 w 7525108"/>
              <a:gd name="connsiteY3731" fmla="*/ 821219 h 6858007"/>
              <a:gd name="connsiteX3732" fmla="*/ 2169695 w 7525108"/>
              <a:gd name="connsiteY3732" fmla="*/ 814665 h 6858007"/>
              <a:gd name="connsiteX3733" fmla="*/ 2171880 w 7525108"/>
              <a:gd name="connsiteY3733" fmla="*/ 808110 h 6858007"/>
              <a:gd name="connsiteX3734" fmla="*/ 2176250 w 7525108"/>
              <a:gd name="connsiteY3734" fmla="*/ 803740 h 6858007"/>
              <a:gd name="connsiteX3735" fmla="*/ 2182805 w 7525108"/>
              <a:gd name="connsiteY3735" fmla="*/ 801555 h 6858007"/>
              <a:gd name="connsiteX3736" fmla="*/ 1221410 w 7525108"/>
              <a:gd name="connsiteY3736" fmla="*/ 790626 h 6858007"/>
              <a:gd name="connsiteX3737" fmla="*/ 1225779 w 7525108"/>
              <a:gd name="connsiteY3737" fmla="*/ 792811 h 6858007"/>
              <a:gd name="connsiteX3738" fmla="*/ 1230150 w 7525108"/>
              <a:gd name="connsiteY3738" fmla="*/ 797181 h 6858007"/>
              <a:gd name="connsiteX3739" fmla="*/ 1232334 w 7525108"/>
              <a:gd name="connsiteY3739" fmla="*/ 801551 h 6858007"/>
              <a:gd name="connsiteX3740" fmla="*/ 1230150 w 7525108"/>
              <a:gd name="connsiteY3740" fmla="*/ 808106 h 6858007"/>
              <a:gd name="connsiteX3741" fmla="*/ 1225779 w 7525108"/>
              <a:gd name="connsiteY3741" fmla="*/ 812476 h 6858007"/>
              <a:gd name="connsiteX3742" fmla="*/ 1221410 w 7525108"/>
              <a:gd name="connsiteY3742" fmla="*/ 812476 h 6858007"/>
              <a:gd name="connsiteX3743" fmla="*/ 1217039 w 7525108"/>
              <a:gd name="connsiteY3743" fmla="*/ 812476 h 6858007"/>
              <a:gd name="connsiteX3744" fmla="*/ 1212669 w 7525108"/>
              <a:gd name="connsiteY3744" fmla="*/ 808106 h 6858007"/>
              <a:gd name="connsiteX3745" fmla="*/ 1210484 w 7525108"/>
              <a:gd name="connsiteY3745" fmla="*/ 801551 h 6858007"/>
              <a:gd name="connsiteX3746" fmla="*/ 1212669 w 7525108"/>
              <a:gd name="connsiteY3746" fmla="*/ 797181 h 6858007"/>
              <a:gd name="connsiteX3747" fmla="*/ 1217039 w 7525108"/>
              <a:gd name="connsiteY3747" fmla="*/ 792811 h 6858007"/>
              <a:gd name="connsiteX3748" fmla="*/ 268753 w 7525108"/>
              <a:gd name="connsiteY3748" fmla="*/ 775354 h 6858007"/>
              <a:gd name="connsiteX3749" fmla="*/ 275308 w 7525108"/>
              <a:gd name="connsiteY3749" fmla="*/ 777539 h 6858007"/>
              <a:gd name="connsiteX3750" fmla="*/ 277494 w 7525108"/>
              <a:gd name="connsiteY3750" fmla="*/ 784093 h 6858007"/>
              <a:gd name="connsiteX3751" fmla="*/ 279678 w 7525108"/>
              <a:gd name="connsiteY3751" fmla="*/ 788463 h 6858007"/>
              <a:gd name="connsiteX3752" fmla="*/ 277494 w 7525108"/>
              <a:gd name="connsiteY3752" fmla="*/ 795018 h 6858007"/>
              <a:gd name="connsiteX3753" fmla="*/ 275308 w 7525108"/>
              <a:gd name="connsiteY3753" fmla="*/ 797203 h 6858007"/>
              <a:gd name="connsiteX3754" fmla="*/ 268753 w 7525108"/>
              <a:gd name="connsiteY3754" fmla="*/ 799388 h 6858007"/>
              <a:gd name="connsiteX3755" fmla="*/ 264384 w 7525108"/>
              <a:gd name="connsiteY3755" fmla="*/ 797203 h 6858007"/>
              <a:gd name="connsiteX3756" fmla="*/ 257827 w 7525108"/>
              <a:gd name="connsiteY3756" fmla="*/ 795018 h 6858007"/>
              <a:gd name="connsiteX3757" fmla="*/ 255643 w 7525108"/>
              <a:gd name="connsiteY3757" fmla="*/ 788463 h 6858007"/>
              <a:gd name="connsiteX3758" fmla="*/ 257827 w 7525108"/>
              <a:gd name="connsiteY3758" fmla="*/ 784093 h 6858007"/>
              <a:gd name="connsiteX3759" fmla="*/ 264384 w 7525108"/>
              <a:gd name="connsiteY3759" fmla="*/ 777539 h 6858007"/>
              <a:gd name="connsiteX3760" fmla="*/ 4918414 w 7525108"/>
              <a:gd name="connsiteY3760" fmla="*/ 703241 h 6858007"/>
              <a:gd name="connsiteX3761" fmla="*/ 4949003 w 7525108"/>
              <a:gd name="connsiteY3761" fmla="*/ 709796 h 6858007"/>
              <a:gd name="connsiteX3762" fmla="*/ 4975223 w 7525108"/>
              <a:gd name="connsiteY3762" fmla="*/ 727276 h 6858007"/>
              <a:gd name="connsiteX3763" fmla="*/ 4992703 w 7525108"/>
              <a:gd name="connsiteY3763" fmla="*/ 753495 h 6858007"/>
              <a:gd name="connsiteX3764" fmla="*/ 4999258 w 7525108"/>
              <a:gd name="connsiteY3764" fmla="*/ 786270 h 6858007"/>
              <a:gd name="connsiteX3765" fmla="*/ 4992703 w 7525108"/>
              <a:gd name="connsiteY3765" fmla="*/ 816860 h 6858007"/>
              <a:gd name="connsiteX3766" fmla="*/ 4975223 w 7525108"/>
              <a:gd name="connsiteY3766" fmla="*/ 843080 h 6858007"/>
              <a:gd name="connsiteX3767" fmla="*/ 4949003 w 7525108"/>
              <a:gd name="connsiteY3767" fmla="*/ 858375 h 6858007"/>
              <a:gd name="connsiteX3768" fmla="*/ 4918414 w 7525108"/>
              <a:gd name="connsiteY3768" fmla="*/ 864930 h 6858007"/>
              <a:gd name="connsiteX3769" fmla="*/ 4887824 w 7525108"/>
              <a:gd name="connsiteY3769" fmla="*/ 858375 h 6858007"/>
              <a:gd name="connsiteX3770" fmla="*/ 4861604 w 7525108"/>
              <a:gd name="connsiteY3770" fmla="*/ 843080 h 6858007"/>
              <a:gd name="connsiteX3771" fmla="*/ 4844124 w 7525108"/>
              <a:gd name="connsiteY3771" fmla="*/ 816860 h 6858007"/>
              <a:gd name="connsiteX3772" fmla="*/ 4837569 w 7525108"/>
              <a:gd name="connsiteY3772" fmla="*/ 786270 h 6858007"/>
              <a:gd name="connsiteX3773" fmla="*/ 4844124 w 7525108"/>
              <a:gd name="connsiteY3773" fmla="*/ 753495 h 6858007"/>
              <a:gd name="connsiteX3774" fmla="*/ 4861604 w 7525108"/>
              <a:gd name="connsiteY3774" fmla="*/ 727276 h 6858007"/>
              <a:gd name="connsiteX3775" fmla="*/ 4887824 w 7525108"/>
              <a:gd name="connsiteY3775" fmla="*/ 709796 h 6858007"/>
              <a:gd name="connsiteX3776" fmla="*/ 6535306 w 7525108"/>
              <a:gd name="connsiteY3776" fmla="*/ 674839 h 6858007"/>
              <a:gd name="connsiteX3777" fmla="*/ 6572451 w 7525108"/>
              <a:gd name="connsiteY3777" fmla="*/ 679209 h 6858007"/>
              <a:gd name="connsiteX3778" fmla="*/ 6605226 w 7525108"/>
              <a:gd name="connsiteY3778" fmla="*/ 698874 h 6858007"/>
              <a:gd name="connsiteX3779" fmla="*/ 6629261 w 7525108"/>
              <a:gd name="connsiteY3779" fmla="*/ 722909 h 6858007"/>
              <a:gd name="connsiteX3780" fmla="*/ 6646741 w 7525108"/>
              <a:gd name="connsiteY3780" fmla="*/ 755683 h 6858007"/>
              <a:gd name="connsiteX3781" fmla="*/ 6653296 w 7525108"/>
              <a:gd name="connsiteY3781" fmla="*/ 795013 h 6858007"/>
              <a:gd name="connsiteX3782" fmla="*/ 6646741 w 7525108"/>
              <a:gd name="connsiteY3782" fmla="*/ 829973 h 6858007"/>
              <a:gd name="connsiteX3783" fmla="*/ 6629261 w 7525108"/>
              <a:gd name="connsiteY3783" fmla="*/ 862748 h 6858007"/>
              <a:gd name="connsiteX3784" fmla="*/ 6605226 w 7525108"/>
              <a:gd name="connsiteY3784" fmla="*/ 888968 h 6858007"/>
              <a:gd name="connsiteX3785" fmla="*/ 6572451 w 7525108"/>
              <a:gd name="connsiteY3785" fmla="*/ 906447 h 6858007"/>
              <a:gd name="connsiteX3786" fmla="*/ 6535306 w 7525108"/>
              <a:gd name="connsiteY3786" fmla="*/ 910817 h 6858007"/>
              <a:gd name="connsiteX3787" fmla="*/ 6495977 w 7525108"/>
              <a:gd name="connsiteY3787" fmla="*/ 906447 h 6858007"/>
              <a:gd name="connsiteX3788" fmla="*/ 6465387 w 7525108"/>
              <a:gd name="connsiteY3788" fmla="*/ 888968 h 6858007"/>
              <a:gd name="connsiteX3789" fmla="*/ 6439167 w 7525108"/>
              <a:gd name="connsiteY3789" fmla="*/ 862748 h 6858007"/>
              <a:gd name="connsiteX3790" fmla="*/ 6421687 w 7525108"/>
              <a:gd name="connsiteY3790" fmla="*/ 829973 h 6858007"/>
              <a:gd name="connsiteX3791" fmla="*/ 6417317 w 7525108"/>
              <a:gd name="connsiteY3791" fmla="*/ 795013 h 6858007"/>
              <a:gd name="connsiteX3792" fmla="*/ 6421687 w 7525108"/>
              <a:gd name="connsiteY3792" fmla="*/ 755683 h 6858007"/>
              <a:gd name="connsiteX3793" fmla="*/ 6439167 w 7525108"/>
              <a:gd name="connsiteY3793" fmla="*/ 722909 h 6858007"/>
              <a:gd name="connsiteX3794" fmla="*/ 6465387 w 7525108"/>
              <a:gd name="connsiteY3794" fmla="*/ 698874 h 6858007"/>
              <a:gd name="connsiteX3795" fmla="*/ 6495977 w 7525108"/>
              <a:gd name="connsiteY3795" fmla="*/ 679209 h 6858007"/>
              <a:gd name="connsiteX3796" fmla="*/ 3828103 w 7525108"/>
              <a:gd name="connsiteY3796" fmla="*/ 626761 h 6858007"/>
              <a:gd name="connsiteX3797" fmla="*/ 3849953 w 7525108"/>
              <a:gd name="connsiteY3797" fmla="*/ 631131 h 6858007"/>
              <a:gd name="connsiteX3798" fmla="*/ 3869618 w 7525108"/>
              <a:gd name="connsiteY3798" fmla="*/ 644241 h 6858007"/>
              <a:gd name="connsiteX3799" fmla="*/ 3882728 w 7525108"/>
              <a:gd name="connsiteY3799" fmla="*/ 661720 h 6858007"/>
              <a:gd name="connsiteX3800" fmla="*/ 3887098 w 7525108"/>
              <a:gd name="connsiteY3800" fmla="*/ 687941 h 6858007"/>
              <a:gd name="connsiteX3801" fmla="*/ 3882728 w 7525108"/>
              <a:gd name="connsiteY3801" fmla="*/ 709790 h 6858007"/>
              <a:gd name="connsiteX3802" fmla="*/ 3869618 w 7525108"/>
              <a:gd name="connsiteY3802" fmla="*/ 727270 h 6858007"/>
              <a:gd name="connsiteX3803" fmla="*/ 3849953 w 7525108"/>
              <a:gd name="connsiteY3803" fmla="*/ 740380 h 6858007"/>
              <a:gd name="connsiteX3804" fmla="*/ 3828103 w 7525108"/>
              <a:gd name="connsiteY3804" fmla="*/ 744751 h 6858007"/>
              <a:gd name="connsiteX3805" fmla="*/ 3806253 w 7525108"/>
              <a:gd name="connsiteY3805" fmla="*/ 740380 h 6858007"/>
              <a:gd name="connsiteX3806" fmla="*/ 3786588 w 7525108"/>
              <a:gd name="connsiteY3806" fmla="*/ 727270 h 6858007"/>
              <a:gd name="connsiteX3807" fmla="*/ 3773478 w 7525108"/>
              <a:gd name="connsiteY3807" fmla="*/ 709790 h 6858007"/>
              <a:gd name="connsiteX3808" fmla="*/ 3769108 w 7525108"/>
              <a:gd name="connsiteY3808" fmla="*/ 687941 h 6858007"/>
              <a:gd name="connsiteX3809" fmla="*/ 3773478 w 7525108"/>
              <a:gd name="connsiteY3809" fmla="*/ 661720 h 6858007"/>
              <a:gd name="connsiteX3810" fmla="*/ 3786588 w 7525108"/>
              <a:gd name="connsiteY3810" fmla="*/ 644241 h 6858007"/>
              <a:gd name="connsiteX3811" fmla="*/ 3806253 w 7525108"/>
              <a:gd name="connsiteY3811" fmla="*/ 631131 h 6858007"/>
              <a:gd name="connsiteX3812" fmla="*/ 5687531 w 7525108"/>
              <a:gd name="connsiteY3812" fmla="*/ 624583 h 6858007"/>
              <a:gd name="connsiteX3813" fmla="*/ 5720306 w 7525108"/>
              <a:gd name="connsiteY3813" fmla="*/ 631138 h 6858007"/>
              <a:gd name="connsiteX3814" fmla="*/ 5746526 w 7525108"/>
              <a:gd name="connsiteY3814" fmla="*/ 646433 h 6858007"/>
              <a:gd name="connsiteX3815" fmla="*/ 5770561 w 7525108"/>
              <a:gd name="connsiteY3815" fmla="*/ 668283 h 6858007"/>
              <a:gd name="connsiteX3816" fmla="*/ 5783671 w 7525108"/>
              <a:gd name="connsiteY3816" fmla="*/ 696688 h 6858007"/>
              <a:gd name="connsiteX3817" fmla="*/ 5788041 w 7525108"/>
              <a:gd name="connsiteY3817" fmla="*/ 727278 h 6858007"/>
              <a:gd name="connsiteX3818" fmla="*/ 5783671 w 7525108"/>
              <a:gd name="connsiteY3818" fmla="*/ 760052 h 6858007"/>
              <a:gd name="connsiteX3819" fmla="*/ 5770561 w 7525108"/>
              <a:gd name="connsiteY3819" fmla="*/ 788457 h 6858007"/>
              <a:gd name="connsiteX3820" fmla="*/ 5746526 w 7525108"/>
              <a:gd name="connsiteY3820" fmla="*/ 810307 h 6858007"/>
              <a:gd name="connsiteX3821" fmla="*/ 5720306 w 7525108"/>
              <a:gd name="connsiteY3821" fmla="*/ 823417 h 6858007"/>
              <a:gd name="connsiteX3822" fmla="*/ 5687531 w 7525108"/>
              <a:gd name="connsiteY3822" fmla="*/ 829972 h 6858007"/>
              <a:gd name="connsiteX3823" fmla="*/ 5654756 w 7525108"/>
              <a:gd name="connsiteY3823" fmla="*/ 823417 h 6858007"/>
              <a:gd name="connsiteX3824" fmla="*/ 5626351 w 7525108"/>
              <a:gd name="connsiteY3824" fmla="*/ 810307 h 6858007"/>
              <a:gd name="connsiteX3825" fmla="*/ 5606686 w 7525108"/>
              <a:gd name="connsiteY3825" fmla="*/ 788457 h 6858007"/>
              <a:gd name="connsiteX3826" fmla="*/ 5589206 w 7525108"/>
              <a:gd name="connsiteY3826" fmla="*/ 760052 h 6858007"/>
              <a:gd name="connsiteX3827" fmla="*/ 5584836 w 7525108"/>
              <a:gd name="connsiteY3827" fmla="*/ 727278 h 6858007"/>
              <a:gd name="connsiteX3828" fmla="*/ 5589206 w 7525108"/>
              <a:gd name="connsiteY3828" fmla="*/ 696688 h 6858007"/>
              <a:gd name="connsiteX3829" fmla="*/ 5606686 w 7525108"/>
              <a:gd name="connsiteY3829" fmla="*/ 668283 h 6858007"/>
              <a:gd name="connsiteX3830" fmla="*/ 5626351 w 7525108"/>
              <a:gd name="connsiteY3830" fmla="*/ 646433 h 6858007"/>
              <a:gd name="connsiteX3831" fmla="*/ 5654756 w 7525108"/>
              <a:gd name="connsiteY3831" fmla="*/ 631138 h 6858007"/>
              <a:gd name="connsiteX3832" fmla="*/ 2796788 w 7525108"/>
              <a:gd name="connsiteY3832" fmla="*/ 591797 h 6858007"/>
              <a:gd name="connsiteX3833" fmla="*/ 2816453 w 7525108"/>
              <a:gd name="connsiteY3833" fmla="*/ 596167 h 6858007"/>
              <a:gd name="connsiteX3834" fmla="*/ 2831748 w 7525108"/>
              <a:gd name="connsiteY3834" fmla="*/ 611462 h 6858007"/>
              <a:gd name="connsiteX3835" fmla="*/ 2836118 w 7525108"/>
              <a:gd name="connsiteY3835" fmla="*/ 631127 h 6858007"/>
              <a:gd name="connsiteX3836" fmla="*/ 2831748 w 7525108"/>
              <a:gd name="connsiteY3836" fmla="*/ 650792 h 6858007"/>
              <a:gd name="connsiteX3837" fmla="*/ 2816453 w 7525108"/>
              <a:gd name="connsiteY3837" fmla="*/ 666087 h 6858007"/>
              <a:gd name="connsiteX3838" fmla="*/ 2796788 w 7525108"/>
              <a:gd name="connsiteY3838" fmla="*/ 670457 h 6858007"/>
              <a:gd name="connsiteX3839" fmla="*/ 2777123 w 7525108"/>
              <a:gd name="connsiteY3839" fmla="*/ 666087 h 6858007"/>
              <a:gd name="connsiteX3840" fmla="*/ 2761828 w 7525108"/>
              <a:gd name="connsiteY3840" fmla="*/ 650792 h 6858007"/>
              <a:gd name="connsiteX3841" fmla="*/ 2757458 w 7525108"/>
              <a:gd name="connsiteY3841" fmla="*/ 631127 h 6858007"/>
              <a:gd name="connsiteX3842" fmla="*/ 2761828 w 7525108"/>
              <a:gd name="connsiteY3842" fmla="*/ 611462 h 6858007"/>
              <a:gd name="connsiteX3843" fmla="*/ 2777123 w 7525108"/>
              <a:gd name="connsiteY3843" fmla="*/ 596167 h 6858007"/>
              <a:gd name="connsiteX3844" fmla="*/ 1800432 w 7525108"/>
              <a:gd name="connsiteY3844" fmla="*/ 574314 h 6858007"/>
              <a:gd name="connsiteX3845" fmla="*/ 1809172 w 7525108"/>
              <a:gd name="connsiteY3845" fmla="*/ 576499 h 6858007"/>
              <a:gd name="connsiteX3846" fmla="*/ 1815727 w 7525108"/>
              <a:gd name="connsiteY3846" fmla="*/ 578684 h 6858007"/>
              <a:gd name="connsiteX3847" fmla="*/ 1820097 w 7525108"/>
              <a:gd name="connsiteY3847" fmla="*/ 585239 h 6858007"/>
              <a:gd name="connsiteX3848" fmla="*/ 1822282 w 7525108"/>
              <a:gd name="connsiteY3848" fmla="*/ 591794 h 6858007"/>
              <a:gd name="connsiteX3849" fmla="*/ 1824467 w 7525108"/>
              <a:gd name="connsiteY3849" fmla="*/ 598349 h 6858007"/>
              <a:gd name="connsiteX3850" fmla="*/ 1822282 w 7525108"/>
              <a:gd name="connsiteY3850" fmla="*/ 604903 h 6858007"/>
              <a:gd name="connsiteX3851" fmla="*/ 1820097 w 7525108"/>
              <a:gd name="connsiteY3851" fmla="*/ 611458 h 6858007"/>
              <a:gd name="connsiteX3852" fmla="*/ 1815727 w 7525108"/>
              <a:gd name="connsiteY3852" fmla="*/ 615828 h 6858007"/>
              <a:gd name="connsiteX3853" fmla="*/ 1809172 w 7525108"/>
              <a:gd name="connsiteY3853" fmla="*/ 618013 h 6858007"/>
              <a:gd name="connsiteX3854" fmla="*/ 1800432 w 7525108"/>
              <a:gd name="connsiteY3854" fmla="*/ 620198 h 6858007"/>
              <a:gd name="connsiteX3855" fmla="*/ 1793877 w 7525108"/>
              <a:gd name="connsiteY3855" fmla="*/ 618013 h 6858007"/>
              <a:gd name="connsiteX3856" fmla="*/ 1787322 w 7525108"/>
              <a:gd name="connsiteY3856" fmla="*/ 615828 h 6858007"/>
              <a:gd name="connsiteX3857" fmla="*/ 1782952 w 7525108"/>
              <a:gd name="connsiteY3857" fmla="*/ 611458 h 6858007"/>
              <a:gd name="connsiteX3858" fmla="*/ 1778582 w 7525108"/>
              <a:gd name="connsiteY3858" fmla="*/ 604903 h 6858007"/>
              <a:gd name="connsiteX3859" fmla="*/ 1778582 w 7525108"/>
              <a:gd name="connsiteY3859" fmla="*/ 598349 h 6858007"/>
              <a:gd name="connsiteX3860" fmla="*/ 1778582 w 7525108"/>
              <a:gd name="connsiteY3860" fmla="*/ 591794 h 6858007"/>
              <a:gd name="connsiteX3861" fmla="*/ 1782952 w 7525108"/>
              <a:gd name="connsiteY3861" fmla="*/ 585239 h 6858007"/>
              <a:gd name="connsiteX3862" fmla="*/ 1787322 w 7525108"/>
              <a:gd name="connsiteY3862" fmla="*/ 578684 h 6858007"/>
              <a:gd name="connsiteX3863" fmla="*/ 1793877 w 7525108"/>
              <a:gd name="connsiteY3863" fmla="*/ 576499 h 6858007"/>
              <a:gd name="connsiteX3864" fmla="*/ 829204 w 7525108"/>
              <a:gd name="connsiteY3864" fmla="*/ 565571 h 6858007"/>
              <a:gd name="connsiteX3865" fmla="*/ 839036 w 7525108"/>
              <a:gd name="connsiteY3865" fmla="*/ 576496 h 6858007"/>
              <a:gd name="connsiteX3866" fmla="*/ 829204 w 7525108"/>
              <a:gd name="connsiteY3866" fmla="*/ 587421 h 6858007"/>
              <a:gd name="connsiteX3867" fmla="*/ 819371 w 7525108"/>
              <a:gd name="connsiteY3867" fmla="*/ 576496 h 6858007"/>
              <a:gd name="connsiteX3868" fmla="*/ 829204 w 7525108"/>
              <a:gd name="connsiteY3868" fmla="*/ 565571 h 6858007"/>
              <a:gd name="connsiteX3869" fmla="*/ 6987601 w 7525108"/>
              <a:gd name="connsiteY3869" fmla="*/ 548110 h 6858007"/>
              <a:gd name="connsiteX3870" fmla="*/ 7026931 w 7525108"/>
              <a:gd name="connsiteY3870" fmla="*/ 554665 h 6858007"/>
              <a:gd name="connsiteX3871" fmla="*/ 7061891 w 7525108"/>
              <a:gd name="connsiteY3871" fmla="*/ 572145 h 6858007"/>
              <a:gd name="connsiteX3872" fmla="*/ 7085926 w 7525108"/>
              <a:gd name="connsiteY3872" fmla="*/ 600550 h 6858007"/>
              <a:gd name="connsiteX3873" fmla="*/ 7105591 w 7525108"/>
              <a:gd name="connsiteY3873" fmla="*/ 631139 h 6858007"/>
              <a:gd name="connsiteX3874" fmla="*/ 7112146 w 7525108"/>
              <a:gd name="connsiteY3874" fmla="*/ 670469 h 6858007"/>
              <a:gd name="connsiteX3875" fmla="*/ 7105591 w 7525108"/>
              <a:gd name="connsiteY3875" fmla="*/ 711983 h 6858007"/>
              <a:gd name="connsiteX3876" fmla="*/ 7085926 w 7525108"/>
              <a:gd name="connsiteY3876" fmla="*/ 744758 h 6858007"/>
              <a:gd name="connsiteX3877" fmla="*/ 7061891 w 7525108"/>
              <a:gd name="connsiteY3877" fmla="*/ 770978 h 6858007"/>
              <a:gd name="connsiteX3878" fmla="*/ 7026931 w 7525108"/>
              <a:gd name="connsiteY3878" fmla="*/ 790643 h 6858007"/>
              <a:gd name="connsiteX3879" fmla="*/ 6987601 w 7525108"/>
              <a:gd name="connsiteY3879" fmla="*/ 795012 h 6858007"/>
              <a:gd name="connsiteX3880" fmla="*/ 6948271 w 7525108"/>
              <a:gd name="connsiteY3880" fmla="*/ 790643 h 6858007"/>
              <a:gd name="connsiteX3881" fmla="*/ 6915496 w 7525108"/>
              <a:gd name="connsiteY3881" fmla="*/ 770978 h 6858007"/>
              <a:gd name="connsiteX3882" fmla="*/ 6887091 w 7525108"/>
              <a:gd name="connsiteY3882" fmla="*/ 744758 h 6858007"/>
              <a:gd name="connsiteX3883" fmla="*/ 6869611 w 7525108"/>
              <a:gd name="connsiteY3883" fmla="*/ 711983 h 6858007"/>
              <a:gd name="connsiteX3884" fmla="*/ 6865241 w 7525108"/>
              <a:gd name="connsiteY3884" fmla="*/ 670469 h 6858007"/>
              <a:gd name="connsiteX3885" fmla="*/ 6869611 w 7525108"/>
              <a:gd name="connsiteY3885" fmla="*/ 631139 h 6858007"/>
              <a:gd name="connsiteX3886" fmla="*/ 6887091 w 7525108"/>
              <a:gd name="connsiteY3886" fmla="*/ 600550 h 6858007"/>
              <a:gd name="connsiteX3887" fmla="*/ 6915496 w 7525108"/>
              <a:gd name="connsiteY3887" fmla="*/ 572145 h 6858007"/>
              <a:gd name="connsiteX3888" fmla="*/ 6948271 w 7525108"/>
              <a:gd name="connsiteY3888" fmla="*/ 554665 h 6858007"/>
              <a:gd name="connsiteX3889" fmla="*/ 7455188 w 7525108"/>
              <a:gd name="connsiteY3889" fmla="*/ 504412 h 6858007"/>
              <a:gd name="connsiteX3890" fmla="*/ 7494518 w 7525108"/>
              <a:gd name="connsiteY3890" fmla="*/ 508782 h 6858007"/>
              <a:gd name="connsiteX3891" fmla="*/ 7525108 w 7525108"/>
              <a:gd name="connsiteY3891" fmla="*/ 524076 h 6858007"/>
              <a:gd name="connsiteX3892" fmla="*/ 7525108 w 7525108"/>
              <a:gd name="connsiteY3892" fmla="*/ 738204 h 6858007"/>
              <a:gd name="connsiteX3893" fmla="*/ 7494518 w 7525108"/>
              <a:gd name="connsiteY3893" fmla="*/ 753499 h 6858007"/>
              <a:gd name="connsiteX3894" fmla="*/ 7455188 w 7525108"/>
              <a:gd name="connsiteY3894" fmla="*/ 760054 h 6858007"/>
              <a:gd name="connsiteX3895" fmla="*/ 7413673 w 7525108"/>
              <a:gd name="connsiteY3895" fmla="*/ 753499 h 6858007"/>
              <a:gd name="connsiteX3896" fmla="*/ 7378713 w 7525108"/>
              <a:gd name="connsiteY3896" fmla="*/ 736019 h 6858007"/>
              <a:gd name="connsiteX3897" fmla="*/ 7352493 w 7525108"/>
              <a:gd name="connsiteY3897" fmla="*/ 707615 h 6858007"/>
              <a:gd name="connsiteX3898" fmla="*/ 7332828 w 7525108"/>
              <a:gd name="connsiteY3898" fmla="*/ 670470 h 6858007"/>
              <a:gd name="connsiteX3899" fmla="*/ 7326273 w 7525108"/>
              <a:gd name="connsiteY3899" fmla="*/ 631140 h 6858007"/>
              <a:gd name="connsiteX3900" fmla="*/ 7332828 w 7525108"/>
              <a:gd name="connsiteY3900" fmla="*/ 591811 h 6858007"/>
              <a:gd name="connsiteX3901" fmla="*/ 7352493 w 7525108"/>
              <a:gd name="connsiteY3901" fmla="*/ 556851 h 6858007"/>
              <a:gd name="connsiteX3902" fmla="*/ 7378713 w 7525108"/>
              <a:gd name="connsiteY3902" fmla="*/ 526261 h 6858007"/>
              <a:gd name="connsiteX3903" fmla="*/ 7413673 w 7525108"/>
              <a:gd name="connsiteY3903" fmla="*/ 508782 h 6858007"/>
              <a:gd name="connsiteX3904" fmla="*/ 4520746 w 7525108"/>
              <a:gd name="connsiteY3904" fmla="*/ 471630 h 6858007"/>
              <a:gd name="connsiteX3905" fmla="*/ 4551336 w 7525108"/>
              <a:gd name="connsiteY3905" fmla="*/ 476000 h 6858007"/>
              <a:gd name="connsiteX3906" fmla="*/ 4577556 w 7525108"/>
              <a:gd name="connsiteY3906" fmla="*/ 495665 h 6858007"/>
              <a:gd name="connsiteX3907" fmla="*/ 4595036 w 7525108"/>
              <a:gd name="connsiteY3907" fmla="*/ 519700 h 6858007"/>
              <a:gd name="connsiteX3908" fmla="*/ 4599406 w 7525108"/>
              <a:gd name="connsiteY3908" fmla="*/ 552474 h 6858007"/>
              <a:gd name="connsiteX3909" fmla="*/ 4595036 w 7525108"/>
              <a:gd name="connsiteY3909" fmla="*/ 585249 h 6858007"/>
              <a:gd name="connsiteX3910" fmla="*/ 4577556 w 7525108"/>
              <a:gd name="connsiteY3910" fmla="*/ 609284 h 6858007"/>
              <a:gd name="connsiteX3911" fmla="*/ 4551336 w 7525108"/>
              <a:gd name="connsiteY3911" fmla="*/ 626764 h 6858007"/>
              <a:gd name="connsiteX3912" fmla="*/ 4520746 w 7525108"/>
              <a:gd name="connsiteY3912" fmla="*/ 631134 h 6858007"/>
              <a:gd name="connsiteX3913" fmla="*/ 4487971 w 7525108"/>
              <a:gd name="connsiteY3913" fmla="*/ 626764 h 6858007"/>
              <a:gd name="connsiteX3914" fmla="*/ 4463936 w 7525108"/>
              <a:gd name="connsiteY3914" fmla="*/ 609284 h 6858007"/>
              <a:gd name="connsiteX3915" fmla="*/ 4444271 w 7525108"/>
              <a:gd name="connsiteY3915" fmla="*/ 585249 h 6858007"/>
              <a:gd name="connsiteX3916" fmla="*/ 4439901 w 7525108"/>
              <a:gd name="connsiteY3916" fmla="*/ 552474 h 6858007"/>
              <a:gd name="connsiteX3917" fmla="*/ 4444271 w 7525108"/>
              <a:gd name="connsiteY3917" fmla="*/ 519700 h 6858007"/>
              <a:gd name="connsiteX3918" fmla="*/ 4463936 w 7525108"/>
              <a:gd name="connsiteY3918" fmla="*/ 495665 h 6858007"/>
              <a:gd name="connsiteX3919" fmla="*/ 4487971 w 7525108"/>
              <a:gd name="connsiteY3919" fmla="*/ 476000 h 6858007"/>
              <a:gd name="connsiteX3920" fmla="*/ 3436989 w 7525108"/>
              <a:gd name="connsiteY3920" fmla="*/ 417000 h 6858007"/>
              <a:gd name="connsiteX3921" fmla="*/ 3461024 w 7525108"/>
              <a:gd name="connsiteY3921" fmla="*/ 421370 h 6858007"/>
              <a:gd name="connsiteX3922" fmla="*/ 3476319 w 7525108"/>
              <a:gd name="connsiteY3922" fmla="*/ 438850 h 6858007"/>
              <a:gd name="connsiteX3923" fmla="*/ 3480689 w 7525108"/>
              <a:gd name="connsiteY3923" fmla="*/ 460700 h 6858007"/>
              <a:gd name="connsiteX3924" fmla="*/ 3476319 w 7525108"/>
              <a:gd name="connsiteY3924" fmla="*/ 484735 h 6858007"/>
              <a:gd name="connsiteX3925" fmla="*/ 3461024 w 7525108"/>
              <a:gd name="connsiteY3925" fmla="*/ 497845 h 6858007"/>
              <a:gd name="connsiteX3926" fmla="*/ 3436989 w 7525108"/>
              <a:gd name="connsiteY3926" fmla="*/ 504400 h 6858007"/>
              <a:gd name="connsiteX3927" fmla="*/ 3417324 w 7525108"/>
              <a:gd name="connsiteY3927" fmla="*/ 497845 h 6858007"/>
              <a:gd name="connsiteX3928" fmla="*/ 3399844 w 7525108"/>
              <a:gd name="connsiteY3928" fmla="*/ 484735 h 6858007"/>
              <a:gd name="connsiteX3929" fmla="*/ 3393289 w 7525108"/>
              <a:gd name="connsiteY3929" fmla="*/ 460700 h 6858007"/>
              <a:gd name="connsiteX3930" fmla="*/ 3399844 w 7525108"/>
              <a:gd name="connsiteY3930" fmla="*/ 438850 h 6858007"/>
              <a:gd name="connsiteX3931" fmla="*/ 3417324 w 7525108"/>
              <a:gd name="connsiteY3931" fmla="*/ 421370 h 6858007"/>
              <a:gd name="connsiteX3932" fmla="*/ 5272382 w 7525108"/>
              <a:gd name="connsiteY3932" fmla="*/ 386417 h 6858007"/>
              <a:gd name="connsiteX3933" fmla="*/ 5298601 w 7525108"/>
              <a:gd name="connsiteY3933" fmla="*/ 390787 h 6858007"/>
              <a:gd name="connsiteX3934" fmla="*/ 5324821 w 7525108"/>
              <a:gd name="connsiteY3934" fmla="*/ 401711 h 6858007"/>
              <a:gd name="connsiteX3935" fmla="*/ 5344486 w 7525108"/>
              <a:gd name="connsiteY3935" fmla="*/ 421376 h 6858007"/>
              <a:gd name="connsiteX3936" fmla="*/ 5359781 w 7525108"/>
              <a:gd name="connsiteY3936" fmla="*/ 447596 h 6858007"/>
              <a:gd name="connsiteX3937" fmla="*/ 5364151 w 7525108"/>
              <a:gd name="connsiteY3937" fmla="*/ 476001 h 6858007"/>
              <a:gd name="connsiteX3938" fmla="*/ 5359781 w 7525108"/>
              <a:gd name="connsiteY3938" fmla="*/ 504406 h 6858007"/>
              <a:gd name="connsiteX3939" fmla="*/ 5344486 w 7525108"/>
              <a:gd name="connsiteY3939" fmla="*/ 528441 h 6858007"/>
              <a:gd name="connsiteX3940" fmla="*/ 5324821 w 7525108"/>
              <a:gd name="connsiteY3940" fmla="*/ 550290 h 6858007"/>
              <a:gd name="connsiteX3941" fmla="*/ 5298601 w 7525108"/>
              <a:gd name="connsiteY3941" fmla="*/ 561215 h 6858007"/>
              <a:gd name="connsiteX3942" fmla="*/ 5272382 w 7525108"/>
              <a:gd name="connsiteY3942" fmla="*/ 567770 h 6858007"/>
              <a:gd name="connsiteX3943" fmla="*/ 5241792 w 7525108"/>
              <a:gd name="connsiteY3943" fmla="*/ 561215 h 6858007"/>
              <a:gd name="connsiteX3944" fmla="*/ 5217757 w 7525108"/>
              <a:gd name="connsiteY3944" fmla="*/ 550290 h 6858007"/>
              <a:gd name="connsiteX3945" fmla="*/ 5198092 w 7525108"/>
              <a:gd name="connsiteY3945" fmla="*/ 528441 h 6858007"/>
              <a:gd name="connsiteX3946" fmla="*/ 5184982 w 7525108"/>
              <a:gd name="connsiteY3946" fmla="*/ 504406 h 6858007"/>
              <a:gd name="connsiteX3947" fmla="*/ 5180612 w 7525108"/>
              <a:gd name="connsiteY3947" fmla="*/ 476001 h 6858007"/>
              <a:gd name="connsiteX3948" fmla="*/ 5184982 w 7525108"/>
              <a:gd name="connsiteY3948" fmla="*/ 447596 h 6858007"/>
              <a:gd name="connsiteX3949" fmla="*/ 5198092 w 7525108"/>
              <a:gd name="connsiteY3949" fmla="*/ 421376 h 6858007"/>
              <a:gd name="connsiteX3950" fmla="*/ 5217757 w 7525108"/>
              <a:gd name="connsiteY3950" fmla="*/ 401711 h 6858007"/>
              <a:gd name="connsiteX3951" fmla="*/ 5241792 w 7525108"/>
              <a:gd name="connsiteY3951" fmla="*/ 390787 h 6858007"/>
              <a:gd name="connsiteX3952" fmla="*/ 6091754 w 7525108"/>
              <a:gd name="connsiteY3952" fmla="*/ 384235 h 6858007"/>
              <a:gd name="connsiteX3953" fmla="*/ 6128898 w 7525108"/>
              <a:gd name="connsiteY3953" fmla="*/ 390790 h 6858007"/>
              <a:gd name="connsiteX3954" fmla="*/ 6159488 w 7525108"/>
              <a:gd name="connsiteY3954" fmla="*/ 403900 h 6858007"/>
              <a:gd name="connsiteX3955" fmla="*/ 6181338 w 7525108"/>
              <a:gd name="connsiteY3955" fmla="*/ 427934 h 6858007"/>
              <a:gd name="connsiteX3956" fmla="*/ 6196633 w 7525108"/>
              <a:gd name="connsiteY3956" fmla="*/ 458524 h 6858007"/>
              <a:gd name="connsiteX3957" fmla="*/ 6205373 w 7525108"/>
              <a:gd name="connsiteY3957" fmla="*/ 493484 h 6858007"/>
              <a:gd name="connsiteX3958" fmla="*/ 6196633 w 7525108"/>
              <a:gd name="connsiteY3958" fmla="*/ 528443 h 6858007"/>
              <a:gd name="connsiteX3959" fmla="*/ 6181338 w 7525108"/>
              <a:gd name="connsiteY3959" fmla="*/ 559033 h 6858007"/>
              <a:gd name="connsiteX3960" fmla="*/ 6159488 w 7525108"/>
              <a:gd name="connsiteY3960" fmla="*/ 580883 h 6858007"/>
              <a:gd name="connsiteX3961" fmla="*/ 6128898 w 7525108"/>
              <a:gd name="connsiteY3961" fmla="*/ 598362 h 6858007"/>
              <a:gd name="connsiteX3962" fmla="*/ 6091754 w 7525108"/>
              <a:gd name="connsiteY3962" fmla="*/ 604918 h 6858007"/>
              <a:gd name="connsiteX3963" fmla="*/ 6058979 w 7525108"/>
              <a:gd name="connsiteY3963" fmla="*/ 598362 h 6858007"/>
              <a:gd name="connsiteX3964" fmla="*/ 6028389 w 7525108"/>
              <a:gd name="connsiteY3964" fmla="*/ 580883 h 6858007"/>
              <a:gd name="connsiteX3965" fmla="*/ 6004354 w 7525108"/>
              <a:gd name="connsiteY3965" fmla="*/ 559033 h 6858007"/>
              <a:gd name="connsiteX3966" fmla="*/ 5986874 w 7525108"/>
              <a:gd name="connsiteY3966" fmla="*/ 528443 h 6858007"/>
              <a:gd name="connsiteX3967" fmla="*/ 5982504 w 7525108"/>
              <a:gd name="connsiteY3967" fmla="*/ 493484 h 6858007"/>
              <a:gd name="connsiteX3968" fmla="*/ 5986874 w 7525108"/>
              <a:gd name="connsiteY3968" fmla="*/ 458524 h 6858007"/>
              <a:gd name="connsiteX3969" fmla="*/ 6004354 w 7525108"/>
              <a:gd name="connsiteY3969" fmla="*/ 427934 h 6858007"/>
              <a:gd name="connsiteX3970" fmla="*/ 6028389 w 7525108"/>
              <a:gd name="connsiteY3970" fmla="*/ 403900 h 6858007"/>
              <a:gd name="connsiteX3971" fmla="*/ 6058979 w 7525108"/>
              <a:gd name="connsiteY3971" fmla="*/ 390790 h 6858007"/>
              <a:gd name="connsiteX3972" fmla="*/ 2410044 w 7525108"/>
              <a:gd name="connsiteY3972" fmla="*/ 379852 h 6858007"/>
              <a:gd name="connsiteX3973" fmla="*/ 2416599 w 7525108"/>
              <a:gd name="connsiteY3973" fmla="*/ 384222 h 6858007"/>
              <a:gd name="connsiteX3974" fmla="*/ 2423154 w 7525108"/>
              <a:gd name="connsiteY3974" fmla="*/ 386407 h 6858007"/>
              <a:gd name="connsiteX3975" fmla="*/ 2429709 w 7525108"/>
              <a:gd name="connsiteY3975" fmla="*/ 392962 h 6858007"/>
              <a:gd name="connsiteX3976" fmla="*/ 2434079 w 7525108"/>
              <a:gd name="connsiteY3976" fmla="*/ 399517 h 6858007"/>
              <a:gd name="connsiteX3977" fmla="*/ 2434079 w 7525108"/>
              <a:gd name="connsiteY3977" fmla="*/ 406072 h 6858007"/>
              <a:gd name="connsiteX3978" fmla="*/ 2434079 w 7525108"/>
              <a:gd name="connsiteY3978" fmla="*/ 414811 h 6858007"/>
              <a:gd name="connsiteX3979" fmla="*/ 2429709 w 7525108"/>
              <a:gd name="connsiteY3979" fmla="*/ 421366 h 6858007"/>
              <a:gd name="connsiteX3980" fmla="*/ 2423154 w 7525108"/>
              <a:gd name="connsiteY3980" fmla="*/ 427921 h 6858007"/>
              <a:gd name="connsiteX3981" fmla="*/ 2416599 w 7525108"/>
              <a:gd name="connsiteY3981" fmla="*/ 430106 h 6858007"/>
              <a:gd name="connsiteX3982" fmla="*/ 2410044 w 7525108"/>
              <a:gd name="connsiteY3982" fmla="*/ 434476 h 6858007"/>
              <a:gd name="connsiteX3983" fmla="*/ 2399119 w 7525108"/>
              <a:gd name="connsiteY3983" fmla="*/ 430106 h 6858007"/>
              <a:gd name="connsiteX3984" fmla="*/ 2392564 w 7525108"/>
              <a:gd name="connsiteY3984" fmla="*/ 427921 h 6858007"/>
              <a:gd name="connsiteX3985" fmla="*/ 2386009 w 7525108"/>
              <a:gd name="connsiteY3985" fmla="*/ 421366 h 6858007"/>
              <a:gd name="connsiteX3986" fmla="*/ 2383824 w 7525108"/>
              <a:gd name="connsiteY3986" fmla="*/ 414811 h 6858007"/>
              <a:gd name="connsiteX3987" fmla="*/ 2381639 w 7525108"/>
              <a:gd name="connsiteY3987" fmla="*/ 406072 h 6858007"/>
              <a:gd name="connsiteX3988" fmla="*/ 2383824 w 7525108"/>
              <a:gd name="connsiteY3988" fmla="*/ 399517 h 6858007"/>
              <a:gd name="connsiteX3989" fmla="*/ 2386009 w 7525108"/>
              <a:gd name="connsiteY3989" fmla="*/ 392962 h 6858007"/>
              <a:gd name="connsiteX3990" fmla="*/ 2392564 w 7525108"/>
              <a:gd name="connsiteY3990" fmla="*/ 386407 h 6858007"/>
              <a:gd name="connsiteX3991" fmla="*/ 2399119 w 7525108"/>
              <a:gd name="connsiteY3991" fmla="*/ 384222 h 6858007"/>
              <a:gd name="connsiteX3992" fmla="*/ 1404948 w 7525108"/>
              <a:gd name="connsiteY3992" fmla="*/ 360182 h 6858007"/>
              <a:gd name="connsiteX3993" fmla="*/ 1413688 w 7525108"/>
              <a:gd name="connsiteY3993" fmla="*/ 360182 h 6858007"/>
              <a:gd name="connsiteX3994" fmla="*/ 1418058 w 7525108"/>
              <a:gd name="connsiteY3994" fmla="*/ 360182 h 6858007"/>
              <a:gd name="connsiteX3995" fmla="*/ 1422429 w 7525108"/>
              <a:gd name="connsiteY3995" fmla="*/ 364552 h 6858007"/>
              <a:gd name="connsiteX3996" fmla="*/ 1424614 w 7525108"/>
              <a:gd name="connsiteY3996" fmla="*/ 366737 h 6858007"/>
              <a:gd name="connsiteX3997" fmla="*/ 1424614 w 7525108"/>
              <a:gd name="connsiteY3997" fmla="*/ 373292 h 6858007"/>
              <a:gd name="connsiteX3998" fmla="*/ 1424614 w 7525108"/>
              <a:gd name="connsiteY3998" fmla="*/ 377662 h 6858007"/>
              <a:gd name="connsiteX3999" fmla="*/ 1422429 w 7525108"/>
              <a:gd name="connsiteY3999" fmla="*/ 384217 h 6858007"/>
              <a:gd name="connsiteX4000" fmla="*/ 1418058 w 7525108"/>
              <a:gd name="connsiteY4000" fmla="*/ 386402 h 6858007"/>
              <a:gd name="connsiteX4001" fmla="*/ 1413688 w 7525108"/>
              <a:gd name="connsiteY4001" fmla="*/ 386402 h 6858007"/>
              <a:gd name="connsiteX4002" fmla="*/ 1404948 w 7525108"/>
              <a:gd name="connsiteY4002" fmla="*/ 386402 h 6858007"/>
              <a:gd name="connsiteX4003" fmla="*/ 1400578 w 7525108"/>
              <a:gd name="connsiteY4003" fmla="*/ 384217 h 6858007"/>
              <a:gd name="connsiteX4004" fmla="*/ 1398393 w 7525108"/>
              <a:gd name="connsiteY4004" fmla="*/ 377662 h 6858007"/>
              <a:gd name="connsiteX4005" fmla="*/ 1398393 w 7525108"/>
              <a:gd name="connsiteY4005" fmla="*/ 373292 h 6858007"/>
              <a:gd name="connsiteX4006" fmla="*/ 1398393 w 7525108"/>
              <a:gd name="connsiteY4006" fmla="*/ 366737 h 6858007"/>
              <a:gd name="connsiteX4007" fmla="*/ 1400578 w 7525108"/>
              <a:gd name="connsiteY4007" fmla="*/ 364552 h 6858007"/>
              <a:gd name="connsiteX4008" fmla="*/ 4123077 w 7525108"/>
              <a:gd name="connsiteY4008" fmla="*/ 259683 h 6858007"/>
              <a:gd name="connsiteX4009" fmla="*/ 4147112 w 7525108"/>
              <a:gd name="connsiteY4009" fmla="*/ 264053 h 6858007"/>
              <a:gd name="connsiteX4010" fmla="*/ 4168962 w 7525108"/>
              <a:gd name="connsiteY4010" fmla="*/ 277163 h 6858007"/>
              <a:gd name="connsiteX4011" fmla="*/ 4182072 w 7525108"/>
              <a:gd name="connsiteY4011" fmla="*/ 296828 h 6858007"/>
              <a:gd name="connsiteX4012" fmla="*/ 4186442 w 7525108"/>
              <a:gd name="connsiteY4012" fmla="*/ 320862 h 6858007"/>
              <a:gd name="connsiteX4013" fmla="*/ 4182072 w 7525108"/>
              <a:gd name="connsiteY4013" fmla="*/ 347082 h 6858007"/>
              <a:gd name="connsiteX4014" fmla="*/ 4168962 w 7525108"/>
              <a:gd name="connsiteY4014" fmla="*/ 364562 h 6858007"/>
              <a:gd name="connsiteX4015" fmla="*/ 4147112 w 7525108"/>
              <a:gd name="connsiteY4015" fmla="*/ 377672 h 6858007"/>
              <a:gd name="connsiteX4016" fmla="*/ 4123077 w 7525108"/>
              <a:gd name="connsiteY4016" fmla="*/ 384227 h 6858007"/>
              <a:gd name="connsiteX4017" fmla="*/ 4099042 w 7525108"/>
              <a:gd name="connsiteY4017" fmla="*/ 377672 h 6858007"/>
              <a:gd name="connsiteX4018" fmla="*/ 4079377 w 7525108"/>
              <a:gd name="connsiteY4018" fmla="*/ 364562 h 6858007"/>
              <a:gd name="connsiteX4019" fmla="*/ 4066267 w 7525108"/>
              <a:gd name="connsiteY4019" fmla="*/ 347082 h 6858007"/>
              <a:gd name="connsiteX4020" fmla="*/ 4061897 w 7525108"/>
              <a:gd name="connsiteY4020" fmla="*/ 320862 h 6858007"/>
              <a:gd name="connsiteX4021" fmla="*/ 4066267 w 7525108"/>
              <a:gd name="connsiteY4021" fmla="*/ 296828 h 6858007"/>
              <a:gd name="connsiteX4022" fmla="*/ 4079377 w 7525108"/>
              <a:gd name="connsiteY4022" fmla="*/ 277163 h 6858007"/>
              <a:gd name="connsiteX4023" fmla="*/ 4099042 w 7525108"/>
              <a:gd name="connsiteY4023" fmla="*/ 264053 h 6858007"/>
              <a:gd name="connsiteX4024" fmla="*/ 6528752 w 7525108"/>
              <a:gd name="connsiteY4024" fmla="*/ 218176 h 6858007"/>
              <a:gd name="connsiteX4025" fmla="*/ 6563712 w 7525108"/>
              <a:gd name="connsiteY4025" fmla="*/ 222546 h 6858007"/>
              <a:gd name="connsiteX4026" fmla="*/ 6589932 w 7525108"/>
              <a:gd name="connsiteY4026" fmla="*/ 240026 h 6858007"/>
              <a:gd name="connsiteX4027" fmla="*/ 6613967 w 7525108"/>
              <a:gd name="connsiteY4027" fmla="*/ 259691 h 6858007"/>
              <a:gd name="connsiteX4028" fmla="*/ 6629262 w 7525108"/>
              <a:gd name="connsiteY4028" fmla="*/ 290280 h 6858007"/>
              <a:gd name="connsiteX4029" fmla="*/ 6633632 w 7525108"/>
              <a:gd name="connsiteY4029" fmla="*/ 320870 h 6858007"/>
              <a:gd name="connsiteX4030" fmla="*/ 6629262 w 7525108"/>
              <a:gd name="connsiteY4030" fmla="*/ 355830 h 6858007"/>
              <a:gd name="connsiteX4031" fmla="*/ 6613967 w 7525108"/>
              <a:gd name="connsiteY4031" fmla="*/ 384234 h 6858007"/>
              <a:gd name="connsiteX4032" fmla="*/ 6589932 w 7525108"/>
              <a:gd name="connsiteY4032" fmla="*/ 406084 h 6858007"/>
              <a:gd name="connsiteX4033" fmla="*/ 6563712 w 7525108"/>
              <a:gd name="connsiteY4033" fmla="*/ 421379 h 6858007"/>
              <a:gd name="connsiteX4034" fmla="*/ 6528752 w 7525108"/>
              <a:gd name="connsiteY4034" fmla="*/ 425749 h 6858007"/>
              <a:gd name="connsiteX4035" fmla="*/ 6495977 w 7525108"/>
              <a:gd name="connsiteY4035" fmla="*/ 421379 h 6858007"/>
              <a:gd name="connsiteX4036" fmla="*/ 6467572 w 7525108"/>
              <a:gd name="connsiteY4036" fmla="*/ 406084 h 6858007"/>
              <a:gd name="connsiteX4037" fmla="*/ 6443537 w 7525108"/>
              <a:gd name="connsiteY4037" fmla="*/ 384234 h 6858007"/>
              <a:gd name="connsiteX4038" fmla="*/ 6430427 w 7525108"/>
              <a:gd name="connsiteY4038" fmla="*/ 355830 h 6858007"/>
              <a:gd name="connsiteX4039" fmla="*/ 6426057 w 7525108"/>
              <a:gd name="connsiteY4039" fmla="*/ 320870 h 6858007"/>
              <a:gd name="connsiteX4040" fmla="*/ 6430427 w 7525108"/>
              <a:gd name="connsiteY4040" fmla="*/ 290280 h 6858007"/>
              <a:gd name="connsiteX4041" fmla="*/ 6443537 w 7525108"/>
              <a:gd name="connsiteY4041" fmla="*/ 259691 h 6858007"/>
              <a:gd name="connsiteX4042" fmla="*/ 6467572 w 7525108"/>
              <a:gd name="connsiteY4042" fmla="*/ 240026 h 6858007"/>
              <a:gd name="connsiteX4043" fmla="*/ 6495977 w 7525108"/>
              <a:gd name="connsiteY4043" fmla="*/ 222546 h 6858007"/>
              <a:gd name="connsiteX4044" fmla="*/ 3048062 w 7525108"/>
              <a:gd name="connsiteY4044" fmla="*/ 200685 h 6858007"/>
              <a:gd name="connsiteX4045" fmla="*/ 3058987 w 7525108"/>
              <a:gd name="connsiteY4045" fmla="*/ 202870 h 6858007"/>
              <a:gd name="connsiteX4046" fmla="*/ 3067727 w 7525108"/>
              <a:gd name="connsiteY4046" fmla="*/ 205055 h 6858007"/>
              <a:gd name="connsiteX4047" fmla="*/ 3074282 w 7525108"/>
              <a:gd name="connsiteY4047" fmla="*/ 211610 h 6858007"/>
              <a:gd name="connsiteX4048" fmla="*/ 3078652 w 7525108"/>
              <a:gd name="connsiteY4048" fmla="*/ 218165 h 6858007"/>
              <a:gd name="connsiteX4049" fmla="*/ 3083022 w 7525108"/>
              <a:gd name="connsiteY4049" fmla="*/ 224720 h 6858007"/>
              <a:gd name="connsiteX4050" fmla="*/ 3083022 w 7525108"/>
              <a:gd name="connsiteY4050" fmla="*/ 235645 h 6858007"/>
              <a:gd name="connsiteX4051" fmla="*/ 3083022 w 7525108"/>
              <a:gd name="connsiteY4051" fmla="*/ 244385 h 6858007"/>
              <a:gd name="connsiteX4052" fmla="*/ 3078652 w 7525108"/>
              <a:gd name="connsiteY4052" fmla="*/ 253125 h 6858007"/>
              <a:gd name="connsiteX4053" fmla="*/ 3074282 w 7525108"/>
              <a:gd name="connsiteY4053" fmla="*/ 259680 h 6858007"/>
              <a:gd name="connsiteX4054" fmla="*/ 3067727 w 7525108"/>
              <a:gd name="connsiteY4054" fmla="*/ 266235 h 6858007"/>
              <a:gd name="connsiteX4055" fmla="*/ 3058987 w 7525108"/>
              <a:gd name="connsiteY4055" fmla="*/ 268420 h 6858007"/>
              <a:gd name="connsiteX4056" fmla="*/ 3048062 w 7525108"/>
              <a:gd name="connsiteY4056" fmla="*/ 270605 h 6858007"/>
              <a:gd name="connsiteX4057" fmla="*/ 3039322 w 7525108"/>
              <a:gd name="connsiteY4057" fmla="*/ 268420 h 6858007"/>
              <a:gd name="connsiteX4058" fmla="*/ 3030582 w 7525108"/>
              <a:gd name="connsiteY4058" fmla="*/ 266235 h 6858007"/>
              <a:gd name="connsiteX4059" fmla="*/ 3024027 w 7525108"/>
              <a:gd name="connsiteY4059" fmla="*/ 259680 h 6858007"/>
              <a:gd name="connsiteX4060" fmla="*/ 3019657 w 7525108"/>
              <a:gd name="connsiteY4060" fmla="*/ 253125 h 6858007"/>
              <a:gd name="connsiteX4061" fmla="*/ 3015287 w 7525108"/>
              <a:gd name="connsiteY4061" fmla="*/ 244385 h 6858007"/>
              <a:gd name="connsiteX4062" fmla="*/ 3015287 w 7525108"/>
              <a:gd name="connsiteY4062" fmla="*/ 235645 h 6858007"/>
              <a:gd name="connsiteX4063" fmla="*/ 3015287 w 7525108"/>
              <a:gd name="connsiteY4063" fmla="*/ 224720 h 6858007"/>
              <a:gd name="connsiteX4064" fmla="*/ 3019657 w 7525108"/>
              <a:gd name="connsiteY4064" fmla="*/ 218165 h 6858007"/>
              <a:gd name="connsiteX4065" fmla="*/ 3024027 w 7525108"/>
              <a:gd name="connsiteY4065" fmla="*/ 211610 h 6858007"/>
              <a:gd name="connsiteX4066" fmla="*/ 3030582 w 7525108"/>
              <a:gd name="connsiteY4066" fmla="*/ 205055 h 6858007"/>
              <a:gd name="connsiteX4067" fmla="*/ 3039322 w 7525108"/>
              <a:gd name="connsiteY4067" fmla="*/ 202870 h 6858007"/>
              <a:gd name="connsiteX4068" fmla="*/ 2021115 w 7525108"/>
              <a:gd name="connsiteY4068" fmla="*/ 163535 h 6858007"/>
              <a:gd name="connsiteX4069" fmla="*/ 2027670 w 7525108"/>
              <a:gd name="connsiteY4069" fmla="*/ 165720 h 6858007"/>
              <a:gd name="connsiteX4070" fmla="*/ 2034225 w 7525108"/>
              <a:gd name="connsiteY4070" fmla="*/ 167905 h 6858007"/>
              <a:gd name="connsiteX4071" fmla="*/ 2038595 w 7525108"/>
              <a:gd name="connsiteY4071" fmla="*/ 174460 h 6858007"/>
              <a:gd name="connsiteX4072" fmla="*/ 2038595 w 7525108"/>
              <a:gd name="connsiteY4072" fmla="*/ 181015 h 6858007"/>
              <a:gd name="connsiteX4073" fmla="*/ 2038595 w 7525108"/>
              <a:gd name="connsiteY4073" fmla="*/ 191940 h 6858007"/>
              <a:gd name="connsiteX4074" fmla="*/ 2034225 w 7525108"/>
              <a:gd name="connsiteY4074" fmla="*/ 196310 h 6858007"/>
              <a:gd name="connsiteX4075" fmla="*/ 2027670 w 7525108"/>
              <a:gd name="connsiteY4075" fmla="*/ 200680 h 6858007"/>
              <a:gd name="connsiteX4076" fmla="*/ 2021115 w 7525108"/>
              <a:gd name="connsiteY4076" fmla="*/ 202865 h 6858007"/>
              <a:gd name="connsiteX4077" fmla="*/ 2014560 w 7525108"/>
              <a:gd name="connsiteY4077" fmla="*/ 200680 h 6858007"/>
              <a:gd name="connsiteX4078" fmla="*/ 2005820 w 7525108"/>
              <a:gd name="connsiteY4078" fmla="*/ 196310 h 6858007"/>
              <a:gd name="connsiteX4079" fmla="*/ 2001450 w 7525108"/>
              <a:gd name="connsiteY4079" fmla="*/ 191940 h 6858007"/>
              <a:gd name="connsiteX4080" fmla="*/ 1999265 w 7525108"/>
              <a:gd name="connsiteY4080" fmla="*/ 181015 h 6858007"/>
              <a:gd name="connsiteX4081" fmla="*/ 2001450 w 7525108"/>
              <a:gd name="connsiteY4081" fmla="*/ 174460 h 6858007"/>
              <a:gd name="connsiteX4082" fmla="*/ 2005820 w 7525108"/>
              <a:gd name="connsiteY4082" fmla="*/ 167905 h 6858007"/>
              <a:gd name="connsiteX4083" fmla="*/ 2014560 w 7525108"/>
              <a:gd name="connsiteY4083" fmla="*/ 165720 h 6858007"/>
              <a:gd name="connsiteX4084" fmla="*/ 4861604 w 7525108"/>
              <a:gd name="connsiteY4084" fmla="*/ 159176 h 6858007"/>
              <a:gd name="connsiteX4085" fmla="*/ 4890008 w 7525108"/>
              <a:gd name="connsiteY4085" fmla="*/ 163546 h 6858007"/>
              <a:gd name="connsiteX4086" fmla="*/ 4914043 w 7525108"/>
              <a:gd name="connsiteY4086" fmla="*/ 178840 h 6858007"/>
              <a:gd name="connsiteX4087" fmla="*/ 4927153 w 7525108"/>
              <a:gd name="connsiteY4087" fmla="*/ 202875 h 6858007"/>
              <a:gd name="connsiteX4088" fmla="*/ 4933708 w 7525108"/>
              <a:gd name="connsiteY4088" fmla="*/ 229095 h 6858007"/>
              <a:gd name="connsiteX4089" fmla="*/ 4927153 w 7525108"/>
              <a:gd name="connsiteY4089" fmla="*/ 257500 h 6858007"/>
              <a:gd name="connsiteX4090" fmla="*/ 4914043 w 7525108"/>
              <a:gd name="connsiteY4090" fmla="*/ 279349 h 6858007"/>
              <a:gd name="connsiteX4091" fmla="*/ 4890008 w 7525108"/>
              <a:gd name="connsiteY4091" fmla="*/ 296829 h 6858007"/>
              <a:gd name="connsiteX4092" fmla="*/ 4861604 w 7525108"/>
              <a:gd name="connsiteY4092" fmla="*/ 303384 h 6858007"/>
              <a:gd name="connsiteX4093" fmla="*/ 4833199 w 7525108"/>
              <a:gd name="connsiteY4093" fmla="*/ 296829 h 6858007"/>
              <a:gd name="connsiteX4094" fmla="*/ 4811349 w 7525108"/>
              <a:gd name="connsiteY4094" fmla="*/ 279349 h 6858007"/>
              <a:gd name="connsiteX4095" fmla="*/ 4793869 w 7525108"/>
              <a:gd name="connsiteY4095" fmla="*/ 257500 h 6858007"/>
              <a:gd name="connsiteX4096" fmla="*/ 4789499 w 7525108"/>
              <a:gd name="connsiteY4096" fmla="*/ 229095 h 6858007"/>
              <a:gd name="connsiteX4097" fmla="*/ 4793869 w 7525108"/>
              <a:gd name="connsiteY4097" fmla="*/ 202875 h 6858007"/>
              <a:gd name="connsiteX4098" fmla="*/ 4811349 w 7525108"/>
              <a:gd name="connsiteY4098" fmla="*/ 178840 h 6858007"/>
              <a:gd name="connsiteX4099" fmla="*/ 4833199 w 7525108"/>
              <a:gd name="connsiteY4099" fmla="*/ 163546 h 6858007"/>
              <a:gd name="connsiteX4100" fmla="*/ 1022574 w 7525108"/>
              <a:gd name="connsiteY4100" fmla="*/ 137312 h 6858007"/>
              <a:gd name="connsiteX4101" fmla="*/ 1029129 w 7525108"/>
              <a:gd name="connsiteY4101" fmla="*/ 139497 h 6858007"/>
              <a:gd name="connsiteX4102" fmla="*/ 1033500 w 7525108"/>
              <a:gd name="connsiteY4102" fmla="*/ 143867 h 6858007"/>
              <a:gd name="connsiteX4103" fmla="*/ 1033500 w 7525108"/>
              <a:gd name="connsiteY4103" fmla="*/ 148237 h 6858007"/>
              <a:gd name="connsiteX4104" fmla="*/ 1033500 w 7525108"/>
              <a:gd name="connsiteY4104" fmla="*/ 154792 h 6858007"/>
              <a:gd name="connsiteX4105" fmla="*/ 1029129 w 7525108"/>
              <a:gd name="connsiteY4105" fmla="*/ 159162 h 6858007"/>
              <a:gd name="connsiteX4106" fmla="*/ 1022574 w 7525108"/>
              <a:gd name="connsiteY4106" fmla="*/ 159162 h 6858007"/>
              <a:gd name="connsiteX4107" fmla="*/ 1018205 w 7525108"/>
              <a:gd name="connsiteY4107" fmla="*/ 159162 h 6858007"/>
              <a:gd name="connsiteX4108" fmla="*/ 1013835 w 7525108"/>
              <a:gd name="connsiteY4108" fmla="*/ 154792 h 6858007"/>
              <a:gd name="connsiteX4109" fmla="*/ 1011650 w 7525108"/>
              <a:gd name="connsiteY4109" fmla="*/ 148237 h 6858007"/>
              <a:gd name="connsiteX4110" fmla="*/ 1013835 w 7525108"/>
              <a:gd name="connsiteY4110" fmla="*/ 143867 h 6858007"/>
              <a:gd name="connsiteX4111" fmla="*/ 1018205 w 7525108"/>
              <a:gd name="connsiteY4111" fmla="*/ 139497 h 6858007"/>
              <a:gd name="connsiteX4112" fmla="*/ 5661310 w 7525108"/>
              <a:gd name="connsiteY4112" fmla="*/ 124218 h 6858007"/>
              <a:gd name="connsiteX4113" fmla="*/ 5689715 w 7525108"/>
              <a:gd name="connsiteY4113" fmla="*/ 128588 h 6858007"/>
              <a:gd name="connsiteX4114" fmla="*/ 5715935 w 7525108"/>
              <a:gd name="connsiteY4114" fmla="*/ 143883 h 6858007"/>
              <a:gd name="connsiteX4115" fmla="*/ 5733415 w 7525108"/>
              <a:gd name="connsiteY4115" fmla="*/ 161363 h 6858007"/>
              <a:gd name="connsiteX4116" fmla="*/ 5746525 w 7525108"/>
              <a:gd name="connsiteY4116" fmla="*/ 187583 h 6858007"/>
              <a:gd name="connsiteX4117" fmla="*/ 5750895 w 7525108"/>
              <a:gd name="connsiteY4117" fmla="*/ 213802 h 6858007"/>
              <a:gd name="connsiteX4118" fmla="*/ 5746525 w 7525108"/>
              <a:gd name="connsiteY4118" fmla="*/ 244392 h 6858007"/>
              <a:gd name="connsiteX4119" fmla="*/ 5733415 w 7525108"/>
              <a:gd name="connsiteY4119" fmla="*/ 268427 h 6858007"/>
              <a:gd name="connsiteX4120" fmla="*/ 5715935 w 7525108"/>
              <a:gd name="connsiteY4120" fmla="*/ 288092 h 6858007"/>
              <a:gd name="connsiteX4121" fmla="*/ 5689715 w 7525108"/>
              <a:gd name="connsiteY4121" fmla="*/ 301202 h 6858007"/>
              <a:gd name="connsiteX4122" fmla="*/ 5661310 w 7525108"/>
              <a:gd name="connsiteY4122" fmla="*/ 305572 h 6858007"/>
              <a:gd name="connsiteX4123" fmla="*/ 5632906 w 7525108"/>
              <a:gd name="connsiteY4123" fmla="*/ 301202 h 6858007"/>
              <a:gd name="connsiteX4124" fmla="*/ 5608871 w 7525108"/>
              <a:gd name="connsiteY4124" fmla="*/ 288092 h 6858007"/>
              <a:gd name="connsiteX4125" fmla="*/ 5589206 w 7525108"/>
              <a:gd name="connsiteY4125" fmla="*/ 268427 h 6858007"/>
              <a:gd name="connsiteX4126" fmla="*/ 5576096 w 7525108"/>
              <a:gd name="connsiteY4126" fmla="*/ 244392 h 6858007"/>
              <a:gd name="connsiteX4127" fmla="*/ 5571726 w 7525108"/>
              <a:gd name="connsiteY4127" fmla="*/ 213802 h 6858007"/>
              <a:gd name="connsiteX4128" fmla="*/ 5576096 w 7525108"/>
              <a:gd name="connsiteY4128" fmla="*/ 187583 h 6858007"/>
              <a:gd name="connsiteX4129" fmla="*/ 5589206 w 7525108"/>
              <a:gd name="connsiteY4129" fmla="*/ 161363 h 6858007"/>
              <a:gd name="connsiteX4130" fmla="*/ 5608871 w 7525108"/>
              <a:gd name="connsiteY4130" fmla="*/ 143883 h 6858007"/>
              <a:gd name="connsiteX4131" fmla="*/ 5632906 w 7525108"/>
              <a:gd name="connsiteY4131" fmla="*/ 128588 h 6858007"/>
              <a:gd name="connsiteX4132" fmla="*/ 6985414 w 7525108"/>
              <a:gd name="connsiteY4132" fmla="*/ 108926 h 6858007"/>
              <a:gd name="connsiteX4133" fmla="*/ 7022559 w 7525108"/>
              <a:gd name="connsiteY4133" fmla="*/ 113297 h 6858007"/>
              <a:gd name="connsiteX4134" fmla="*/ 7053149 w 7525108"/>
              <a:gd name="connsiteY4134" fmla="*/ 128591 h 6858007"/>
              <a:gd name="connsiteX4135" fmla="*/ 7074999 w 7525108"/>
              <a:gd name="connsiteY4135" fmla="*/ 152626 h 6858007"/>
              <a:gd name="connsiteX4136" fmla="*/ 7090294 w 7525108"/>
              <a:gd name="connsiteY4136" fmla="*/ 185401 h 6858007"/>
              <a:gd name="connsiteX4137" fmla="*/ 7094664 w 7525108"/>
              <a:gd name="connsiteY4137" fmla="*/ 218176 h 6858007"/>
              <a:gd name="connsiteX4138" fmla="*/ 7090294 w 7525108"/>
              <a:gd name="connsiteY4138" fmla="*/ 253135 h 6858007"/>
              <a:gd name="connsiteX4139" fmla="*/ 7074999 w 7525108"/>
              <a:gd name="connsiteY4139" fmla="*/ 281540 h 6858007"/>
              <a:gd name="connsiteX4140" fmla="*/ 7053149 w 7525108"/>
              <a:gd name="connsiteY4140" fmla="*/ 305575 h 6858007"/>
              <a:gd name="connsiteX4141" fmla="*/ 7022559 w 7525108"/>
              <a:gd name="connsiteY4141" fmla="*/ 320870 h 6858007"/>
              <a:gd name="connsiteX4142" fmla="*/ 6985414 w 7525108"/>
              <a:gd name="connsiteY4142" fmla="*/ 327425 h 6858007"/>
              <a:gd name="connsiteX4143" fmla="*/ 6952640 w 7525108"/>
              <a:gd name="connsiteY4143" fmla="*/ 320870 h 6858007"/>
              <a:gd name="connsiteX4144" fmla="*/ 6922050 w 7525108"/>
              <a:gd name="connsiteY4144" fmla="*/ 305575 h 6858007"/>
              <a:gd name="connsiteX4145" fmla="*/ 6898015 w 7525108"/>
              <a:gd name="connsiteY4145" fmla="*/ 281540 h 6858007"/>
              <a:gd name="connsiteX4146" fmla="*/ 6882720 w 7525108"/>
              <a:gd name="connsiteY4146" fmla="*/ 253135 h 6858007"/>
              <a:gd name="connsiteX4147" fmla="*/ 6876165 w 7525108"/>
              <a:gd name="connsiteY4147" fmla="*/ 218176 h 6858007"/>
              <a:gd name="connsiteX4148" fmla="*/ 6882720 w 7525108"/>
              <a:gd name="connsiteY4148" fmla="*/ 185401 h 6858007"/>
              <a:gd name="connsiteX4149" fmla="*/ 6898015 w 7525108"/>
              <a:gd name="connsiteY4149" fmla="*/ 152626 h 6858007"/>
              <a:gd name="connsiteX4150" fmla="*/ 6922050 w 7525108"/>
              <a:gd name="connsiteY4150" fmla="*/ 128591 h 6858007"/>
              <a:gd name="connsiteX4151" fmla="*/ 6952640 w 7525108"/>
              <a:gd name="connsiteY4151" fmla="*/ 113297 h 6858007"/>
              <a:gd name="connsiteX4152" fmla="*/ 7455188 w 7525108"/>
              <a:gd name="connsiteY4152" fmla="*/ 71784 h 6858007"/>
              <a:gd name="connsiteX4153" fmla="*/ 7487963 w 7525108"/>
              <a:gd name="connsiteY4153" fmla="*/ 76154 h 6858007"/>
              <a:gd name="connsiteX4154" fmla="*/ 7520738 w 7525108"/>
              <a:gd name="connsiteY4154" fmla="*/ 93633 h 6858007"/>
              <a:gd name="connsiteX4155" fmla="*/ 7525108 w 7525108"/>
              <a:gd name="connsiteY4155" fmla="*/ 98003 h 6858007"/>
              <a:gd name="connsiteX4156" fmla="*/ 7525108 w 7525108"/>
              <a:gd name="connsiteY4156" fmla="*/ 268432 h 6858007"/>
              <a:gd name="connsiteX4157" fmla="*/ 7520738 w 7525108"/>
              <a:gd name="connsiteY4157" fmla="*/ 272802 h 6858007"/>
              <a:gd name="connsiteX4158" fmla="*/ 7487963 w 7525108"/>
              <a:gd name="connsiteY4158" fmla="*/ 290282 h 6858007"/>
              <a:gd name="connsiteX4159" fmla="*/ 7455188 w 7525108"/>
              <a:gd name="connsiteY4159" fmla="*/ 294652 h 6858007"/>
              <a:gd name="connsiteX4160" fmla="*/ 7420229 w 7525108"/>
              <a:gd name="connsiteY4160" fmla="*/ 290282 h 6858007"/>
              <a:gd name="connsiteX4161" fmla="*/ 7387454 w 7525108"/>
              <a:gd name="connsiteY4161" fmla="*/ 272802 h 6858007"/>
              <a:gd name="connsiteX4162" fmla="*/ 7365604 w 7525108"/>
              <a:gd name="connsiteY4162" fmla="*/ 248767 h 6858007"/>
              <a:gd name="connsiteX4163" fmla="*/ 7348124 w 7525108"/>
              <a:gd name="connsiteY4163" fmla="*/ 218177 h 6858007"/>
              <a:gd name="connsiteX4164" fmla="*/ 7341569 w 7525108"/>
              <a:gd name="connsiteY4164" fmla="*/ 181033 h 6858007"/>
              <a:gd name="connsiteX4165" fmla="*/ 7348124 w 7525108"/>
              <a:gd name="connsiteY4165" fmla="*/ 148258 h 6858007"/>
              <a:gd name="connsiteX4166" fmla="*/ 7365604 w 7525108"/>
              <a:gd name="connsiteY4166" fmla="*/ 117668 h 6858007"/>
              <a:gd name="connsiteX4167" fmla="*/ 7387454 w 7525108"/>
              <a:gd name="connsiteY4167" fmla="*/ 93633 h 6858007"/>
              <a:gd name="connsiteX4168" fmla="*/ 7420229 w 7525108"/>
              <a:gd name="connsiteY4168" fmla="*/ 76154 h 6858007"/>
              <a:gd name="connsiteX4169" fmla="*/ 3727594 w 7525108"/>
              <a:gd name="connsiteY4169" fmla="*/ 38997 h 6858007"/>
              <a:gd name="connsiteX4170" fmla="*/ 3747259 w 7525108"/>
              <a:gd name="connsiteY4170" fmla="*/ 43367 h 6858007"/>
              <a:gd name="connsiteX4171" fmla="*/ 3766924 w 7525108"/>
              <a:gd name="connsiteY4171" fmla="*/ 54292 h 6858007"/>
              <a:gd name="connsiteX4172" fmla="*/ 3777849 w 7525108"/>
              <a:gd name="connsiteY4172" fmla="*/ 69587 h 6858007"/>
              <a:gd name="connsiteX4173" fmla="*/ 3782219 w 7525108"/>
              <a:gd name="connsiteY4173" fmla="*/ 93622 h 6858007"/>
              <a:gd name="connsiteX4174" fmla="*/ 3777849 w 7525108"/>
              <a:gd name="connsiteY4174" fmla="*/ 113287 h 6858007"/>
              <a:gd name="connsiteX4175" fmla="*/ 3766924 w 7525108"/>
              <a:gd name="connsiteY4175" fmla="*/ 128581 h 6858007"/>
              <a:gd name="connsiteX4176" fmla="*/ 3747259 w 7525108"/>
              <a:gd name="connsiteY4176" fmla="*/ 141691 h 6858007"/>
              <a:gd name="connsiteX4177" fmla="*/ 3727594 w 7525108"/>
              <a:gd name="connsiteY4177" fmla="*/ 146061 h 6858007"/>
              <a:gd name="connsiteX4178" fmla="*/ 3707929 w 7525108"/>
              <a:gd name="connsiteY4178" fmla="*/ 141691 h 6858007"/>
              <a:gd name="connsiteX4179" fmla="*/ 3690449 w 7525108"/>
              <a:gd name="connsiteY4179" fmla="*/ 128581 h 6858007"/>
              <a:gd name="connsiteX4180" fmla="*/ 3679524 w 7525108"/>
              <a:gd name="connsiteY4180" fmla="*/ 113287 h 6858007"/>
              <a:gd name="connsiteX4181" fmla="*/ 3675154 w 7525108"/>
              <a:gd name="connsiteY4181" fmla="*/ 93622 h 6858007"/>
              <a:gd name="connsiteX4182" fmla="*/ 3679524 w 7525108"/>
              <a:gd name="connsiteY4182" fmla="*/ 69587 h 6858007"/>
              <a:gd name="connsiteX4183" fmla="*/ 3690449 w 7525108"/>
              <a:gd name="connsiteY4183" fmla="*/ 54292 h 6858007"/>
              <a:gd name="connsiteX4184" fmla="*/ 3707929 w 7525108"/>
              <a:gd name="connsiteY4184" fmla="*/ 43367 h 6858007"/>
              <a:gd name="connsiteX4185" fmla="*/ 5997718 w 7525108"/>
              <a:gd name="connsiteY4185" fmla="*/ 0 h 6858007"/>
              <a:gd name="connsiteX4186" fmla="*/ 6166651 w 7525108"/>
              <a:gd name="connsiteY4186" fmla="*/ 0 h 6858007"/>
              <a:gd name="connsiteX4187" fmla="*/ 6168229 w 7525108"/>
              <a:gd name="connsiteY4187" fmla="*/ 8415 h 6858007"/>
              <a:gd name="connsiteX4188" fmla="*/ 6161674 w 7525108"/>
              <a:gd name="connsiteY4188" fmla="*/ 41190 h 6858007"/>
              <a:gd name="connsiteX4189" fmla="*/ 6142009 w 7525108"/>
              <a:gd name="connsiteY4189" fmla="*/ 67409 h 6858007"/>
              <a:gd name="connsiteX4190" fmla="*/ 6115789 w 7525108"/>
              <a:gd name="connsiteY4190" fmla="*/ 87074 h 6858007"/>
              <a:gd name="connsiteX4191" fmla="*/ 6083014 w 7525108"/>
              <a:gd name="connsiteY4191" fmla="*/ 93629 h 6858007"/>
              <a:gd name="connsiteX4192" fmla="*/ 6048054 w 7525108"/>
              <a:gd name="connsiteY4192" fmla="*/ 87074 h 6858007"/>
              <a:gd name="connsiteX4193" fmla="*/ 6021834 w 7525108"/>
              <a:gd name="connsiteY4193" fmla="*/ 67409 h 6858007"/>
              <a:gd name="connsiteX4194" fmla="*/ 6004354 w 7525108"/>
              <a:gd name="connsiteY4194" fmla="*/ 41190 h 6858007"/>
              <a:gd name="connsiteX4195" fmla="*/ 5995614 w 7525108"/>
              <a:gd name="connsiteY4195" fmla="*/ 8415 h 6858007"/>
              <a:gd name="connsiteX4196" fmla="*/ 5185985 w 7525108"/>
              <a:gd name="connsiteY4196" fmla="*/ 0 h 6858007"/>
              <a:gd name="connsiteX4197" fmla="*/ 5289028 w 7525108"/>
              <a:gd name="connsiteY4197" fmla="*/ 0 h 6858007"/>
              <a:gd name="connsiteX4198" fmla="*/ 5287677 w 7525108"/>
              <a:gd name="connsiteY4198" fmla="*/ 1857 h 6858007"/>
              <a:gd name="connsiteX4199" fmla="*/ 5265827 w 7525108"/>
              <a:gd name="connsiteY4199" fmla="*/ 14967 h 6858007"/>
              <a:gd name="connsiteX4200" fmla="*/ 5237422 w 7525108"/>
              <a:gd name="connsiteY4200" fmla="*/ 21522 h 6858007"/>
              <a:gd name="connsiteX4201" fmla="*/ 5211202 w 7525108"/>
              <a:gd name="connsiteY4201" fmla="*/ 14967 h 6858007"/>
              <a:gd name="connsiteX4202" fmla="*/ 5187167 w 7525108"/>
              <a:gd name="connsiteY4202" fmla="*/ 1857 h 6858007"/>
              <a:gd name="connsiteX4203" fmla="*/ 4403595 w 7525108"/>
              <a:gd name="connsiteY4203" fmla="*/ 0 h 6858007"/>
              <a:gd name="connsiteX4204" fmla="*/ 4507805 w 7525108"/>
              <a:gd name="connsiteY4204" fmla="*/ 0 h 6858007"/>
              <a:gd name="connsiteX4205" fmla="*/ 4505451 w 7525108"/>
              <a:gd name="connsiteY4205" fmla="*/ 10594 h 6858007"/>
              <a:gd name="connsiteX4206" fmla="*/ 4492341 w 7525108"/>
              <a:gd name="connsiteY4206" fmla="*/ 25889 h 6858007"/>
              <a:gd name="connsiteX4207" fmla="*/ 4477046 w 7525108"/>
              <a:gd name="connsiteY4207" fmla="*/ 41183 h 6858007"/>
              <a:gd name="connsiteX4208" fmla="*/ 4457381 w 7525108"/>
              <a:gd name="connsiteY4208" fmla="*/ 43368 h 6858007"/>
              <a:gd name="connsiteX4209" fmla="*/ 4433346 w 7525108"/>
              <a:gd name="connsiteY4209" fmla="*/ 41183 h 6858007"/>
              <a:gd name="connsiteX4210" fmla="*/ 4418051 w 7525108"/>
              <a:gd name="connsiteY4210" fmla="*/ 25889 h 6858007"/>
              <a:gd name="connsiteX4211" fmla="*/ 4407126 w 7525108"/>
              <a:gd name="connsiteY4211" fmla="*/ 10594 h 6858007"/>
              <a:gd name="connsiteX4212" fmla="*/ 2640699 w 7525108"/>
              <a:gd name="connsiteY4212" fmla="*/ 0 h 6858007"/>
              <a:gd name="connsiteX4213" fmla="*/ 2677565 w 7525108"/>
              <a:gd name="connsiteY4213" fmla="*/ 0 h 6858007"/>
              <a:gd name="connsiteX4214" fmla="*/ 2678797 w 7525108"/>
              <a:gd name="connsiteY4214" fmla="*/ 1848 h 6858007"/>
              <a:gd name="connsiteX4215" fmla="*/ 2680982 w 7525108"/>
              <a:gd name="connsiteY4215" fmla="*/ 10588 h 6858007"/>
              <a:gd name="connsiteX4216" fmla="*/ 2678797 w 7525108"/>
              <a:gd name="connsiteY4216" fmla="*/ 19328 h 6858007"/>
              <a:gd name="connsiteX4217" fmla="*/ 2674427 w 7525108"/>
              <a:gd name="connsiteY4217" fmla="*/ 25882 h 6858007"/>
              <a:gd name="connsiteX4218" fmla="*/ 2667872 w 7525108"/>
              <a:gd name="connsiteY4218" fmla="*/ 30252 h 6858007"/>
              <a:gd name="connsiteX4219" fmla="*/ 2659132 w 7525108"/>
              <a:gd name="connsiteY4219" fmla="*/ 30252 h 6858007"/>
              <a:gd name="connsiteX4220" fmla="*/ 2650392 w 7525108"/>
              <a:gd name="connsiteY4220" fmla="*/ 30252 h 6858007"/>
              <a:gd name="connsiteX4221" fmla="*/ 2643837 w 7525108"/>
              <a:gd name="connsiteY4221" fmla="*/ 25882 h 6858007"/>
              <a:gd name="connsiteX4222" fmla="*/ 2639467 w 7525108"/>
              <a:gd name="connsiteY4222" fmla="*/ 19328 h 6858007"/>
              <a:gd name="connsiteX4223" fmla="*/ 2637282 w 7525108"/>
              <a:gd name="connsiteY4223" fmla="*/ 10588 h 6858007"/>
              <a:gd name="connsiteX4224" fmla="*/ 2639467 w 7525108"/>
              <a:gd name="connsiteY4224" fmla="*/ 1848 h 6858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Lst>
            <a:rect l="l" t="t" r="r" b="b"/>
            <a:pathLst>
              <a:path w="7525108" h="6858007">
                <a:moveTo>
                  <a:pt x="4050972" y="6845233"/>
                </a:moveTo>
                <a:lnTo>
                  <a:pt x="4075007" y="6851788"/>
                </a:lnTo>
                <a:lnTo>
                  <a:pt x="4081226" y="6858007"/>
                </a:lnTo>
                <a:lnTo>
                  <a:pt x="4022903" y="6858007"/>
                </a:lnTo>
                <a:lnTo>
                  <a:pt x="4029122" y="6851788"/>
                </a:lnTo>
                <a:close/>
                <a:moveTo>
                  <a:pt x="2270205" y="6838679"/>
                </a:moveTo>
                <a:lnTo>
                  <a:pt x="2276760" y="6840864"/>
                </a:lnTo>
                <a:lnTo>
                  <a:pt x="2281130" y="6843049"/>
                </a:lnTo>
                <a:lnTo>
                  <a:pt x="2285500" y="6849604"/>
                </a:lnTo>
                <a:lnTo>
                  <a:pt x="2285500" y="6853974"/>
                </a:lnTo>
                <a:lnTo>
                  <a:pt x="2285500" y="6858007"/>
                </a:lnTo>
                <a:lnTo>
                  <a:pt x="2252724" y="6858007"/>
                </a:lnTo>
                <a:lnTo>
                  <a:pt x="2252724" y="6853974"/>
                </a:lnTo>
                <a:lnTo>
                  <a:pt x="2252724" y="6849604"/>
                </a:lnTo>
                <a:lnTo>
                  <a:pt x="2259279" y="6843049"/>
                </a:lnTo>
                <a:lnTo>
                  <a:pt x="2263650" y="6840864"/>
                </a:lnTo>
                <a:close/>
                <a:moveTo>
                  <a:pt x="7455188" y="6827754"/>
                </a:moveTo>
                <a:lnTo>
                  <a:pt x="7485778" y="6834309"/>
                </a:lnTo>
                <a:lnTo>
                  <a:pt x="7511998" y="6849604"/>
                </a:lnTo>
                <a:lnTo>
                  <a:pt x="7517040" y="6858007"/>
                </a:lnTo>
                <a:lnTo>
                  <a:pt x="7392776" y="6858007"/>
                </a:lnTo>
                <a:lnTo>
                  <a:pt x="7398378" y="6849604"/>
                </a:lnTo>
                <a:lnTo>
                  <a:pt x="7424598" y="6834309"/>
                </a:lnTo>
                <a:close/>
                <a:moveTo>
                  <a:pt x="6985416" y="6797164"/>
                </a:moveTo>
                <a:lnTo>
                  <a:pt x="7018191" y="6803719"/>
                </a:lnTo>
                <a:lnTo>
                  <a:pt x="7040041" y="6819014"/>
                </a:lnTo>
                <a:lnTo>
                  <a:pt x="7059706" y="6845234"/>
                </a:lnTo>
                <a:lnTo>
                  <a:pt x="7061531" y="6858007"/>
                </a:lnTo>
                <a:lnTo>
                  <a:pt x="6912759" y="6858007"/>
                </a:lnTo>
                <a:lnTo>
                  <a:pt x="6915496" y="6845234"/>
                </a:lnTo>
                <a:lnTo>
                  <a:pt x="6930791" y="6819014"/>
                </a:lnTo>
                <a:lnTo>
                  <a:pt x="6957011" y="6803719"/>
                </a:lnTo>
                <a:close/>
                <a:moveTo>
                  <a:pt x="3325555" y="6749094"/>
                </a:moveTo>
                <a:lnTo>
                  <a:pt x="3334295" y="6749094"/>
                </a:lnTo>
                <a:lnTo>
                  <a:pt x="3343035" y="6749094"/>
                </a:lnTo>
                <a:lnTo>
                  <a:pt x="3351775" y="6753464"/>
                </a:lnTo>
                <a:lnTo>
                  <a:pt x="3358330" y="6760019"/>
                </a:lnTo>
                <a:lnTo>
                  <a:pt x="3362700" y="6766574"/>
                </a:lnTo>
                <a:lnTo>
                  <a:pt x="3364885" y="6777499"/>
                </a:lnTo>
                <a:lnTo>
                  <a:pt x="3362700" y="6788424"/>
                </a:lnTo>
                <a:lnTo>
                  <a:pt x="3358330" y="6794979"/>
                </a:lnTo>
                <a:lnTo>
                  <a:pt x="3351775" y="6801534"/>
                </a:lnTo>
                <a:lnTo>
                  <a:pt x="3343035" y="6805904"/>
                </a:lnTo>
                <a:lnTo>
                  <a:pt x="3334295" y="6805904"/>
                </a:lnTo>
                <a:lnTo>
                  <a:pt x="3325555" y="6805904"/>
                </a:lnTo>
                <a:lnTo>
                  <a:pt x="3316815" y="6801534"/>
                </a:lnTo>
                <a:lnTo>
                  <a:pt x="3310260" y="6794979"/>
                </a:lnTo>
                <a:lnTo>
                  <a:pt x="3308075" y="6788424"/>
                </a:lnTo>
                <a:lnTo>
                  <a:pt x="3303705" y="6777499"/>
                </a:lnTo>
                <a:lnTo>
                  <a:pt x="3308075" y="6766574"/>
                </a:lnTo>
                <a:lnTo>
                  <a:pt x="3310260" y="6760019"/>
                </a:lnTo>
                <a:lnTo>
                  <a:pt x="3316815" y="6753464"/>
                </a:lnTo>
                <a:close/>
                <a:moveTo>
                  <a:pt x="6526566" y="6707580"/>
                </a:moveTo>
                <a:lnTo>
                  <a:pt x="6557156" y="6714135"/>
                </a:lnTo>
                <a:lnTo>
                  <a:pt x="6579006" y="6731615"/>
                </a:lnTo>
                <a:lnTo>
                  <a:pt x="6594301" y="6753465"/>
                </a:lnTo>
                <a:lnTo>
                  <a:pt x="6603041" y="6784055"/>
                </a:lnTo>
                <a:lnTo>
                  <a:pt x="6594301" y="6812460"/>
                </a:lnTo>
                <a:lnTo>
                  <a:pt x="6579006" y="6836494"/>
                </a:lnTo>
                <a:lnTo>
                  <a:pt x="6557156" y="6851789"/>
                </a:lnTo>
                <a:lnTo>
                  <a:pt x="6528138" y="6858007"/>
                </a:lnTo>
                <a:lnTo>
                  <a:pt x="6524993" y="6858007"/>
                </a:lnTo>
                <a:lnTo>
                  <a:pt x="6495977" y="6851789"/>
                </a:lnTo>
                <a:lnTo>
                  <a:pt x="6474127" y="6836494"/>
                </a:lnTo>
                <a:lnTo>
                  <a:pt x="6458832" y="6812460"/>
                </a:lnTo>
                <a:lnTo>
                  <a:pt x="6450092" y="6784055"/>
                </a:lnTo>
                <a:lnTo>
                  <a:pt x="6458832" y="6753465"/>
                </a:lnTo>
                <a:lnTo>
                  <a:pt x="6474127" y="6731615"/>
                </a:lnTo>
                <a:lnTo>
                  <a:pt x="6495977" y="6714135"/>
                </a:lnTo>
                <a:close/>
                <a:moveTo>
                  <a:pt x="1625633" y="6670434"/>
                </a:moveTo>
                <a:lnTo>
                  <a:pt x="1632188" y="6670434"/>
                </a:lnTo>
                <a:lnTo>
                  <a:pt x="1636557" y="6670434"/>
                </a:lnTo>
                <a:lnTo>
                  <a:pt x="1640927" y="6676989"/>
                </a:lnTo>
                <a:lnTo>
                  <a:pt x="1643112" y="6683544"/>
                </a:lnTo>
                <a:lnTo>
                  <a:pt x="1640927" y="6687914"/>
                </a:lnTo>
                <a:lnTo>
                  <a:pt x="1636557" y="6692283"/>
                </a:lnTo>
                <a:lnTo>
                  <a:pt x="1632188" y="6694468"/>
                </a:lnTo>
                <a:lnTo>
                  <a:pt x="1625633" y="6692283"/>
                </a:lnTo>
                <a:lnTo>
                  <a:pt x="1623448" y="6687914"/>
                </a:lnTo>
                <a:lnTo>
                  <a:pt x="1621262" y="6683544"/>
                </a:lnTo>
                <a:lnTo>
                  <a:pt x="1623448" y="6676989"/>
                </a:lnTo>
                <a:close/>
                <a:moveTo>
                  <a:pt x="5237423" y="6622364"/>
                </a:moveTo>
                <a:lnTo>
                  <a:pt x="5265828" y="6628919"/>
                </a:lnTo>
                <a:lnTo>
                  <a:pt x="5285493" y="6642029"/>
                </a:lnTo>
                <a:lnTo>
                  <a:pt x="5298603" y="6663879"/>
                </a:lnTo>
                <a:lnTo>
                  <a:pt x="5307343" y="6690099"/>
                </a:lnTo>
                <a:lnTo>
                  <a:pt x="5298603" y="6716319"/>
                </a:lnTo>
                <a:lnTo>
                  <a:pt x="5285493" y="6738168"/>
                </a:lnTo>
                <a:lnTo>
                  <a:pt x="5265828" y="6753463"/>
                </a:lnTo>
                <a:lnTo>
                  <a:pt x="5237423" y="6757833"/>
                </a:lnTo>
                <a:lnTo>
                  <a:pt x="5211203" y="6753463"/>
                </a:lnTo>
                <a:lnTo>
                  <a:pt x="5189353" y="6738168"/>
                </a:lnTo>
                <a:lnTo>
                  <a:pt x="5176243" y="6716319"/>
                </a:lnTo>
                <a:lnTo>
                  <a:pt x="5169688" y="6690099"/>
                </a:lnTo>
                <a:lnTo>
                  <a:pt x="5176243" y="6663879"/>
                </a:lnTo>
                <a:lnTo>
                  <a:pt x="5189353" y="6642029"/>
                </a:lnTo>
                <a:lnTo>
                  <a:pt x="5211203" y="6628919"/>
                </a:lnTo>
                <a:close/>
                <a:moveTo>
                  <a:pt x="2659132" y="6609254"/>
                </a:moveTo>
                <a:lnTo>
                  <a:pt x="2667872" y="6611439"/>
                </a:lnTo>
                <a:lnTo>
                  <a:pt x="2674427" y="6615809"/>
                </a:lnTo>
                <a:lnTo>
                  <a:pt x="2678797" y="6620179"/>
                </a:lnTo>
                <a:lnTo>
                  <a:pt x="2680982" y="6631104"/>
                </a:lnTo>
                <a:lnTo>
                  <a:pt x="2678797" y="6639844"/>
                </a:lnTo>
                <a:lnTo>
                  <a:pt x="2674427" y="6644213"/>
                </a:lnTo>
                <a:lnTo>
                  <a:pt x="2667872" y="6648583"/>
                </a:lnTo>
                <a:lnTo>
                  <a:pt x="2659132" y="6650768"/>
                </a:lnTo>
                <a:lnTo>
                  <a:pt x="2650392" y="6648583"/>
                </a:lnTo>
                <a:lnTo>
                  <a:pt x="2643837" y="6644213"/>
                </a:lnTo>
                <a:lnTo>
                  <a:pt x="2639467" y="6639844"/>
                </a:lnTo>
                <a:lnTo>
                  <a:pt x="2637282" y="6631104"/>
                </a:lnTo>
                <a:lnTo>
                  <a:pt x="2639467" y="6620179"/>
                </a:lnTo>
                <a:lnTo>
                  <a:pt x="2643837" y="6615809"/>
                </a:lnTo>
                <a:lnTo>
                  <a:pt x="2650392" y="6611439"/>
                </a:lnTo>
                <a:close/>
                <a:moveTo>
                  <a:pt x="4457380" y="6598330"/>
                </a:moveTo>
                <a:lnTo>
                  <a:pt x="4474860" y="6602700"/>
                </a:lnTo>
                <a:lnTo>
                  <a:pt x="4492340" y="6613625"/>
                </a:lnTo>
                <a:lnTo>
                  <a:pt x="4505450" y="6631105"/>
                </a:lnTo>
                <a:lnTo>
                  <a:pt x="4507635" y="6650770"/>
                </a:lnTo>
                <a:lnTo>
                  <a:pt x="4505450" y="6670435"/>
                </a:lnTo>
                <a:lnTo>
                  <a:pt x="4492340" y="6687915"/>
                </a:lnTo>
                <a:lnTo>
                  <a:pt x="4474860" y="6698840"/>
                </a:lnTo>
                <a:lnTo>
                  <a:pt x="4457380" y="6703210"/>
                </a:lnTo>
                <a:lnTo>
                  <a:pt x="4435530" y="6698840"/>
                </a:lnTo>
                <a:lnTo>
                  <a:pt x="4418050" y="6687915"/>
                </a:lnTo>
                <a:lnTo>
                  <a:pt x="4407125" y="6670435"/>
                </a:lnTo>
                <a:lnTo>
                  <a:pt x="4402755" y="6650770"/>
                </a:lnTo>
                <a:lnTo>
                  <a:pt x="4407125" y="6631105"/>
                </a:lnTo>
                <a:lnTo>
                  <a:pt x="4418050" y="6613625"/>
                </a:lnTo>
                <a:lnTo>
                  <a:pt x="4435530" y="6602700"/>
                </a:lnTo>
                <a:close/>
                <a:moveTo>
                  <a:pt x="6083014" y="6550260"/>
                </a:moveTo>
                <a:lnTo>
                  <a:pt x="6113604" y="6556815"/>
                </a:lnTo>
                <a:lnTo>
                  <a:pt x="6139824" y="6576480"/>
                </a:lnTo>
                <a:lnTo>
                  <a:pt x="6157304" y="6600515"/>
                </a:lnTo>
                <a:lnTo>
                  <a:pt x="6163859" y="6633290"/>
                </a:lnTo>
                <a:lnTo>
                  <a:pt x="6157304" y="6663880"/>
                </a:lnTo>
                <a:lnTo>
                  <a:pt x="6139824" y="6692284"/>
                </a:lnTo>
                <a:lnTo>
                  <a:pt x="6113604" y="6707579"/>
                </a:lnTo>
                <a:lnTo>
                  <a:pt x="6083014" y="6714134"/>
                </a:lnTo>
                <a:lnTo>
                  <a:pt x="6050239" y="6707579"/>
                </a:lnTo>
                <a:lnTo>
                  <a:pt x="6024019" y="6692284"/>
                </a:lnTo>
                <a:lnTo>
                  <a:pt x="6008724" y="6663880"/>
                </a:lnTo>
                <a:lnTo>
                  <a:pt x="5999984" y="6633290"/>
                </a:lnTo>
                <a:lnTo>
                  <a:pt x="6008724" y="6600515"/>
                </a:lnTo>
                <a:lnTo>
                  <a:pt x="6024019" y="6576480"/>
                </a:lnTo>
                <a:lnTo>
                  <a:pt x="6050239" y="6556815"/>
                </a:lnTo>
                <a:close/>
                <a:moveTo>
                  <a:pt x="3727594" y="6504375"/>
                </a:moveTo>
                <a:lnTo>
                  <a:pt x="3749444" y="6510930"/>
                </a:lnTo>
                <a:lnTo>
                  <a:pt x="3766924" y="6528410"/>
                </a:lnTo>
                <a:lnTo>
                  <a:pt x="3771294" y="6548075"/>
                </a:lnTo>
                <a:lnTo>
                  <a:pt x="3766924" y="6569925"/>
                </a:lnTo>
                <a:lnTo>
                  <a:pt x="3749444" y="6587405"/>
                </a:lnTo>
                <a:lnTo>
                  <a:pt x="3727594" y="6591775"/>
                </a:lnTo>
                <a:lnTo>
                  <a:pt x="3707929" y="6587405"/>
                </a:lnTo>
                <a:lnTo>
                  <a:pt x="3690449" y="6569925"/>
                </a:lnTo>
                <a:lnTo>
                  <a:pt x="3683894" y="6548075"/>
                </a:lnTo>
                <a:lnTo>
                  <a:pt x="3690449" y="6528410"/>
                </a:lnTo>
                <a:lnTo>
                  <a:pt x="3707929" y="6510930"/>
                </a:lnTo>
                <a:close/>
                <a:moveTo>
                  <a:pt x="1018205" y="6482525"/>
                </a:moveTo>
                <a:lnTo>
                  <a:pt x="1022574" y="6482525"/>
                </a:lnTo>
                <a:lnTo>
                  <a:pt x="1029129" y="6482525"/>
                </a:lnTo>
                <a:lnTo>
                  <a:pt x="1033500" y="6486895"/>
                </a:lnTo>
                <a:lnTo>
                  <a:pt x="1033500" y="6493450"/>
                </a:lnTo>
                <a:lnTo>
                  <a:pt x="1033500" y="6497820"/>
                </a:lnTo>
                <a:lnTo>
                  <a:pt x="1029129" y="6502190"/>
                </a:lnTo>
                <a:lnTo>
                  <a:pt x="1022574" y="6504375"/>
                </a:lnTo>
                <a:lnTo>
                  <a:pt x="1018205" y="6502190"/>
                </a:lnTo>
                <a:lnTo>
                  <a:pt x="1013835" y="6497820"/>
                </a:lnTo>
                <a:lnTo>
                  <a:pt x="1011650" y="6493450"/>
                </a:lnTo>
                <a:lnTo>
                  <a:pt x="1013835" y="6486895"/>
                </a:lnTo>
                <a:close/>
                <a:moveTo>
                  <a:pt x="2021115" y="6443195"/>
                </a:moveTo>
                <a:lnTo>
                  <a:pt x="2025485" y="6445380"/>
                </a:lnTo>
                <a:lnTo>
                  <a:pt x="2029855" y="6447565"/>
                </a:lnTo>
                <a:lnTo>
                  <a:pt x="2034225" y="6451935"/>
                </a:lnTo>
                <a:lnTo>
                  <a:pt x="2034225" y="6458490"/>
                </a:lnTo>
                <a:lnTo>
                  <a:pt x="2034225" y="6462860"/>
                </a:lnTo>
                <a:lnTo>
                  <a:pt x="2029855" y="6467229"/>
                </a:lnTo>
                <a:lnTo>
                  <a:pt x="2025485" y="6471599"/>
                </a:lnTo>
                <a:lnTo>
                  <a:pt x="2021115" y="6471599"/>
                </a:lnTo>
                <a:lnTo>
                  <a:pt x="2014560" y="6471599"/>
                </a:lnTo>
                <a:lnTo>
                  <a:pt x="2010190" y="6467229"/>
                </a:lnTo>
                <a:lnTo>
                  <a:pt x="2005820" y="6462860"/>
                </a:lnTo>
                <a:lnTo>
                  <a:pt x="2003635" y="6458490"/>
                </a:lnTo>
                <a:lnTo>
                  <a:pt x="2005820" y="6451935"/>
                </a:lnTo>
                <a:lnTo>
                  <a:pt x="2010190" y="6447565"/>
                </a:lnTo>
                <a:lnTo>
                  <a:pt x="2014560" y="6445380"/>
                </a:lnTo>
                <a:close/>
                <a:moveTo>
                  <a:pt x="3048061" y="6377645"/>
                </a:moveTo>
                <a:lnTo>
                  <a:pt x="3058986" y="6379830"/>
                </a:lnTo>
                <a:lnTo>
                  <a:pt x="3065541" y="6384200"/>
                </a:lnTo>
                <a:lnTo>
                  <a:pt x="3072096" y="6388570"/>
                </a:lnTo>
                <a:lnTo>
                  <a:pt x="3074281" y="6397310"/>
                </a:lnTo>
                <a:lnTo>
                  <a:pt x="3076466" y="6406050"/>
                </a:lnTo>
                <a:lnTo>
                  <a:pt x="3074281" y="6412605"/>
                </a:lnTo>
                <a:lnTo>
                  <a:pt x="3072096" y="6421345"/>
                </a:lnTo>
                <a:lnTo>
                  <a:pt x="3065541" y="6427900"/>
                </a:lnTo>
                <a:lnTo>
                  <a:pt x="3058986" y="6432270"/>
                </a:lnTo>
                <a:lnTo>
                  <a:pt x="3048061" y="6434455"/>
                </a:lnTo>
                <a:lnTo>
                  <a:pt x="3039321" y="6432270"/>
                </a:lnTo>
                <a:lnTo>
                  <a:pt x="3032766" y="6427900"/>
                </a:lnTo>
                <a:lnTo>
                  <a:pt x="3026211" y="6421345"/>
                </a:lnTo>
                <a:lnTo>
                  <a:pt x="3021841" y="6412605"/>
                </a:lnTo>
                <a:lnTo>
                  <a:pt x="3021841" y="6406050"/>
                </a:lnTo>
                <a:lnTo>
                  <a:pt x="3021841" y="6397310"/>
                </a:lnTo>
                <a:lnTo>
                  <a:pt x="3026211" y="6388570"/>
                </a:lnTo>
                <a:lnTo>
                  <a:pt x="3032766" y="6384200"/>
                </a:lnTo>
                <a:lnTo>
                  <a:pt x="3039321" y="6379830"/>
                </a:lnTo>
                <a:close/>
                <a:moveTo>
                  <a:pt x="7455188" y="6364535"/>
                </a:moveTo>
                <a:lnTo>
                  <a:pt x="7483593" y="6368905"/>
                </a:lnTo>
                <a:lnTo>
                  <a:pt x="7509813" y="6384200"/>
                </a:lnTo>
                <a:lnTo>
                  <a:pt x="7525108" y="6399495"/>
                </a:lnTo>
                <a:lnTo>
                  <a:pt x="7525108" y="6517484"/>
                </a:lnTo>
                <a:lnTo>
                  <a:pt x="7509813" y="6532779"/>
                </a:lnTo>
                <a:lnTo>
                  <a:pt x="7483593" y="6545889"/>
                </a:lnTo>
                <a:lnTo>
                  <a:pt x="7455188" y="6550259"/>
                </a:lnTo>
                <a:lnTo>
                  <a:pt x="7424598" y="6545889"/>
                </a:lnTo>
                <a:lnTo>
                  <a:pt x="7398378" y="6532779"/>
                </a:lnTo>
                <a:lnTo>
                  <a:pt x="7378713" y="6513114"/>
                </a:lnTo>
                <a:lnTo>
                  <a:pt x="7365603" y="6486895"/>
                </a:lnTo>
                <a:lnTo>
                  <a:pt x="7361233" y="6458490"/>
                </a:lnTo>
                <a:lnTo>
                  <a:pt x="7365603" y="6430085"/>
                </a:lnTo>
                <a:lnTo>
                  <a:pt x="7378713" y="6401680"/>
                </a:lnTo>
                <a:lnTo>
                  <a:pt x="7398378" y="6384200"/>
                </a:lnTo>
                <a:lnTo>
                  <a:pt x="7424598" y="6368905"/>
                </a:lnTo>
                <a:close/>
                <a:moveTo>
                  <a:pt x="4861604" y="6351426"/>
                </a:moveTo>
                <a:lnTo>
                  <a:pt x="4885638" y="6355796"/>
                </a:lnTo>
                <a:lnTo>
                  <a:pt x="4905303" y="6366721"/>
                </a:lnTo>
                <a:lnTo>
                  <a:pt x="4916228" y="6388571"/>
                </a:lnTo>
                <a:lnTo>
                  <a:pt x="4922783" y="6410421"/>
                </a:lnTo>
                <a:lnTo>
                  <a:pt x="4916228" y="6434456"/>
                </a:lnTo>
                <a:lnTo>
                  <a:pt x="4905303" y="6451936"/>
                </a:lnTo>
                <a:lnTo>
                  <a:pt x="4885638" y="6465046"/>
                </a:lnTo>
                <a:lnTo>
                  <a:pt x="4861604" y="6469416"/>
                </a:lnTo>
                <a:lnTo>
                  <a:pt x="4837569" y="6465046"/>
                </a:lnTo>
                <a:lnTo>
                  <a:pt x="4820089" y="6451936"/>
                </a:lnTo>
                <a:lnTo>
                  <a:pt x="4806979" y="6434456"/>
                </a:lnTo>
                <a:lnTo>
                  <a:pt x="4800424" y="6410421"/>
                </a:lnTo>
                <a:lnTo>
                  <a:pt x="4806979" y="6388571"/>
                </a:lnTo>
                <a:lnTo>
                  <a:pt x="4820089" y="6366721"/>
                </a:lnTo>
                <a:lnTo>
                  <a:pt x="4837569" y="6355796"/>
                </a:lnTo>
                <a:close/>
                <a:moveTo>
                  <a:pt x="5661310" y="6349241"/>
                </a:moveTo>
                <a:lnTo>
                  <a:pt x="5689715" y="6355796"/>
                </a:lnTo>
                <a:lnTo>
                  <a:pt x="5715935" y="6371091"/>
                </a:lnTo>
                <a:lnTo>
                  <a:pt x="5731230" y="6395126"/>
                </a:lnTo>
                <a:lnTo>
                  <a:pt x="5737785" y="6423531"/>
                </a:lnTo>
                <a:lnTo>
                  <a:pt x="5731230" y="6456306"/>
                </a:lnTo>
                <a:lnTo>
                  <a:pt x="5715935" y="6480340"/>
                </a:lnTo>
                <a:lnTo>
                  <a:pt x="5689715" y="6495635"/>
                </a:lnTo>
                <a:lnTo>
                  <a:pt x="5661310" y="6502190"/>
                </a:lnTo>
                <a:lnTo>
                  <a:pt x="5630721" y="6495635"/>
                </a:lnTo>
                <a:lnTo>
                  <a:pt x="5608871" y="6480340"/>
                </a:lnTo>
                <a:lnTo>
                  <a:pt x="5591391" y="6456306"/>
                </a:lnTo>
                <a:lnTo>
                  <a:pt x="5584836" y="6423531"/>
                </a:lnTo>
                <a:lnTo>
                  <a:pt x="5591391" y="6395126"/>
                </a:lnTo>
                <a:lnTo>
                  <a:pt x="5608871" y="6371091"/>
                </a:lnTo>
                <a:lnTo>
                  <a:pt x="5630721" y="6355796"/>
                </a:lnTo>
                <a:close/>
                <a:moveTo>
                  <a:pt x="6985414" y="6331761"/>
                </a:moveTo>
                <a:lnTo>
                  <a:pt x="7016004" y="6336131"/>
                </a:lnTo>
                <a:lnTo>
                  <a:pt x="7040039" y="6349241"/>
                </a:lnTo>
                <a:lnTo>
                  <a:pt x="7061889" y="6368906"/>
                </a:lnTo>
                <a:lnTo>
                  <a:pt x="7072814" y="6395126"/>
                </a:lnTo>
                <a:lnTo>
                  <a:pt x="7077184" y="6421346"/>
                </a:lnTo>
                <a:lnTo>
                  <a:pt x="7072814" y="6451936"/>
                </a:lnTo>
                <a:lnTo>
                  <a:pt x="7061889" y="6478155"/>
                </a:lnTo>
                <a:lnTo>
                  <a:pt x="7040039" y="6495635"/>
                </a:lnTo>
                <a:lnTo>
                  <a:pt x="7016004" y="6508745"/>
                </a:lnTo>
                <a:lnTo>
                  <a:pt x="6985414" y="6513115"/>
                </a:lnTo>
                <a:lnTo>
                  <a:pt x="6959195" y="6508745"/>
                </a:lnTo>
                <a:lnTo>
                  <a:pt x="6932975" y="6495635"/>
                </a:lnTo>
                <a:lnTo>
                  <a:pt x="6913310" y="6478155"/>
                </a:lnTo>
                <a:lnTo>
                  <a:pt x="6898015" y="6451936"/>
                </a:lnTo>
                <a:lnTo>
                  <a:pt x="6893645" y="6421346"/>
                </a:lnTo>
                <a:lnTo>
                  <a:pt x="6898015" y="6395126"/>
                </a:lnTo>
                <a:lnTo>
                  <a:pt x="6913310" y="6368906"/>
                </a:lnTo>
                <a:lnTo>
                  <a:pt x="6932975" y="6349241"/>
                </a:lnTo>
                <a:lnTo>
                  <a:pt x="6959195" y="6336131"/>
                </a:lnTo>
                <a:close/>
                <a:moveTo>
                  <a:pt x="4123077" y="6266212"/>
                </a:moveTo>
                <a:lnTo>
                  <a:pt x="4142742" y="6270582"/>
                </a:lnTo>
                <a:lnTo>
                  <a:pt x="4160222" y="6283692"/>
                </a:lnTo>
                <a:lnTo>
                  <a:pt x="4171147" y="6298987"/>
                </a:lnTo>
                <a:lnTo>
                  <a:pt x="4175517" y="6318652"/>
                </a:lnTo>
                <a:lnTo>
                  <a:pt x="4171147" y="6340502"/>
                </a:lnTo>
                <a:lnTo>
                  <a:pt x="4160222" y="6355797"/>
                </a:lnTo>
                <a:lnTo>
                  <a:pt x="4142742" y="6366722"/>
                </a:lnTo>
                <a:lnTo>
                  <a:pt x="4123077" y="6371092"/>
                </a:lnTo>
                <a:lnTo>
                  <a:pt x="4101227" y="6366722"/>
                </a:lnTo>
                <a:lnTo>
                  <a:pt x="4085932" y="6355797"/>
                </a:lnTo>
                <a:lnTo>
                  <a:pt x="4075007" y="6340502"/>
                </a:lnTo>
                <a:lnTo>
                  <a:pt x="4072822" y="6318652"/>
                </a:lnTo>
                <a:lnTo>
                  <a:pt x="4075007" y="6298987"/>
                </a:lnTo>
                <a:lnTo>
                  <a:pt x="4085932" y="6283692"/>
                </a:lnTo>
                <a:lnTo>
                  <a:pt x="4101227" y="6270582"/>
                </a:lnTo>
                <a:close/>
                <a:moveTo>
                  <a:pt x="1404948" y="6255286"/>
                </a:moveTo>
                <a:lnTo>
                  <a:pt x="1413688" y="6255286"/>
                </a:lnTo>
                <a:lnTo>
                  <a:pt x="1418058" y="6255286"/>
                </a:lnTo>
                <a:lnTo>
                  <a:pt x="1422429" y="6257471"/>
                </a:lnTo>
                <a:lnTo>
                  <a:pt x="1424614" y="6261841"/>
                </a:lnTo>
                <a:lnTo>
                  <a:pt x="1424614" y="6266211"/>
                </a:lnTo>
                <a:lnTo>
                  <a:pt x="1424614" y="6272766"/>
                </a:lnTo>
                <a:lnTo>
                  <a:pt x="1422429" y="6277136"/>
                </a:lnTo>
                <a:lnTo>
                  <a:pt x="1418058" y="6281506"/>
                </a:lnTo>
                <a:lnTo>
                  <a:pt x="1413688" y="6281506"/>
                </a:lnTo>
                <a:lnTo>
                  <a:pt x="1404948" y="6281506"/>
                </a:lnTo>
                <a:lnTo>
                  <a:pt x="1400578" y="6277136"/>
                </a:lnTo>
                <a:lnTo>
                  <a:pt x="1398393" y="6272766"/>
                </a:lnTo>
                <a:lnTo>
                  <a:pt x="1398393" y="6266211"/>
                </a:lnTo>
                <a:lnTo>
                  <a:pt x="1398393" y="6261841"/>
                </a:lnTo>
                <a:lnTo>
                  <a:pt x="1400578" y="6257471"/>
                </a:lnTo>
                <a:close/>
                <a:moveTo>
                  <a:pt x="6528752" y="6231252"/>
                </a:moveTo>
                <a:lnTo>
                  <a:pt x="6563711" y="6237807"/>
                </a:lnTo>
                <a:lnTo>
                  <a:pt x="6589931" y="6257472"/>
                </a:lnTo>
                <a:lnTo>
                  <a:pt x="6609596" y="6285877"/>
                </a:lnTo>
                <a:lnTo>
                  <a:pt x="6616151" y="6318652"/>
                </a:lnTo>
                <a:lnTo>
                  <a:pt x="6609596" y="6351427"/>
                </a:lnTo>
                <a:lnTo>
                  <a:pt x="6589931" y="6379831"/>
                </a:lnTo>
                <a:lnTo>
                  <a:pt x="6563711" y="6399496"/>
                </a:lnTo>
                <a:lnTo>
                  <a:pt x="6528752" y="6406051"/>
                </a:lnTo>
                <a:lnTo>
                  <a:pt x="6495977" y="6399496"/>
                </a:lnTo>
                <a:lnTo>
                  <a:pt x="6467572" y="6379831"/>
                </a:lnTo>
                <a:lnTo>
                  <a:pt x="6447907" y="6351427"/>
                </a:lnTo>
                <a:lnTo>
                  <a:pt x="6441352" y="6318652"/>
                </a:lnTo>
                <a:lnTo>
                  <a:pt x="6447907" y="6285877"/>
                </a:lnTo>
                <a:lnTo>
                  <a:pt x="6467572" y="6257472"/>
                </a:lnTo>
                <a:lnTo>
                  <a:pt x="6495977" y="6237807"/>
                </a:lnTo>
                <a:close/>
                <a:moveTo>
                  <a:pt x="2410043" y="6207216"/>
                </a:moveTo>
                <a:lnTo>
                  <a:pt x="2416598" y="6209401"/>
                </a:lnTo>
                <a:lnTo>
                  <a:pt x="2423153" y="6213771"/>
                </a:lnTo>
                <a:lnTo>
                  <a:pt x="2429708" y="6218141"/>
                </a:lnTo>
                <a:lnTo>
                  <a:pt x="2431893" y="6226881"/>
                </a:lnTo>
                <a:lnTo>
                  <a:pt x="2434078" y="6233436"/>
                </a:lnTo>
                <a:lnTo>
                  <a:pt x="2431893" y="6242176"/>
                </a:lnTo>
                <a:lnTo>
                  <a:pt x="2429708" y="6248731"/>
                </a:lnTo>
                <a:lnTo>
                  <a:pt x="2423153" y="6253101"/>
                </a:lnTo>
                <a:lnTo>
                  <a:pt x="2416598" y="6257471"/>
                </a:lnTo>
                <a:lnTo>
                  <a:pt x="2410043" y="6259656"/>
                </a:lnTo>
                <a:lnTo>
                  <a:pt x="2399118" y="6257471"/>
                </a:lnTo>
                <a:lnTo>
                  <a:pt x="2392563" y="6253101"/>
                </a:lnTo>
                <a:lnTo>
                  <a:pt x="2388193" y="6248731"/>
                </a:lnTo>
                <a:lnTo>
                  <a:pt x="2383823" y="6242176"/>
                </a:lnTo>
                <a:lnTo>
                  <a:pt x="2383823" y="6233436"/>
                </a:lnTo>
                <a:lnTo>
                  <a:pt x="2383823" y="6226881"/>
                </a:lnTo>
                <a:lnTo>
                  <a:pt x="2388193" y="6218141"/>
                </a:lnTo>
                <a:lnTo>
                  <a:pt x="2392563" y="6213771"/>
                </a:lnTo>
                <a:lnTo>
                  <a:pt x="2399118" y="6209401"/>
                </a:lnTo>
                <a:close/>
                <a:moveTo>
                  <a:pt x="3436990" y="6139482"/>
                </a:moveTo>
                <a:lnTo>
                  <a:pt x="3461025" y="6143852"/>
                </a:lnTo>
                <a:lnTo>
                  <a:pt x="3474135" y="6159147"/>
                </a:lnTo>
                <a:lnTo>
                  <a:pt x="3480690" y="6180997"/>
                </a:lnTo>
                <a:lnTo>
                  <a:pt x="3474135" y="6200661"/>
                </a:lnTo>
                <a:lnTo>
                  <a:pt x="3461025" y="6215956"/>
                </a:lnTo>
                <a:lnTo>
                  <a:pt x="3436990" y="6220326"/>
                </a:lnTo>
                <a:lnTo>
                  <a:pt x="3417325" y="6215956"/>
                </a:lnTo>
                <a:lnTo>
                  <a:pt x="3402030" y="6200661"/>
                </a:lnTo>
                <a:lnTo>
                  <a:pt x="3395475" y="6180997"/>
                </a:lnTo>
                <a:lnTo>
                  <a:pt x="3402030" y="6159147"/>
                </a:lnTo>
                <a:lnTo>
                  <a:pt x="3417325" y="6143852"/>
                </a:lnTo>
                <a:close/>
                <a:moveTo>
                  <a:pt x="5272382" y="6087042"/>
                </a:moveTo>
                <a:lnTo>
                  <a:pt x="5300787" y="6093597"/>
                </a:lnTo>
                <a:lnTo>
                  <a:pt x="5327007" y="6108892"/>
                </a:lnTo>
                <a:lnTo>
                  <a:pt x="5342302" y="6135112"/>
                </a:lnTo>
                <a:lnTo>
                  <a:pt x="5348857" y="6163517"/>
                </a:lnTo>
                <a:lnTo>
                  <a:pt x="5342302" y="6196292"/>
                </a:lnTo>
                <a:lnTo>
                  <a:pt x="5327007" y="6220326"/>
                </a:lnTo>
                <a:lnTo>
                  <a:pt x="5300787" y="6237806"/>
                </a:lnTo>
                <a:lnTo>
                  <a:pt x="5272382" y="6244361"/>
                </a:lnTo>
                <a:lnTo>
                  <a:pt x="5239607" y="6237806"/>
                </a:lnTo>
                <a:lnTo>
                  <a:pt x="5217757" y="6220326"/>
                </a:lnTo>
                <a:lnTo>
                  <a:pt x="5198092" y="6196292"/>
                </a:lnTo>
                <a:lnTo>
                  <a:pt x="5193722" y="6163517"/>
                </a:lnTo>
                <a:lnTo>
                  <a:pt x="5198092" y="6135112"/>
                </a:lnTo>
                <a:lnTo>
                  <a:pt x="5217757" y="6108892"/>
                </a:lnTo>
                <a:lnTo>
                  <a:pt x="5239607" y="6093597"/>
                </a:lnTo>
                <a:close/>
                <a:moveTo>
                  <a:pt x="6091754" y="6052082"/>
                </a:moveTo>
                <a:lnTo>
                  <a:pt x="6122344" y="6056452"/>
                </a:lnTo>
                <a:lnTo>
                  <a:pt x="6148564" y="6069562"/>
                </a:lnTo>
                <a:lnTo>
                  <a:pt x="6170414" y="6091412"/>
                </a:lnTo>
                <a:lnTo>
                  <a:pt x="6183524" y="6115447"/>
                </a:lnTo>
                <a:lnTo>
                  <a:pt x="6187894" y="6148222"/>
                </a:lnTo>
                <a:lnTo>
                  <a:pt x="6183524" y="6178812"/>
                </a:lnTo>
                <a:lnTo>
                  <a:pt x="6170414" y="6202846"/>
                </a:lnTo>
                <a:lnTo>
                  <a:pt x="6148564" y="6222511"/>
                </a:lnTo>
                <a:lnTo>
                  <a:pt x="6122344" y="6237806"/>
                </a:lnTo>
                <a:lnTo>
                  <a:pt x="6091754" y="6242176"/>
                </a:lnTo>
                <a:lnTo>
                  <a:pt x="6063349" y="6237806"/>
                </a:lnTo>
                <a:lnTo>
                  <a:pt x="6037129" y="6222511"/>
                </a:lnTo>
                <a:lnTo>
                  <a:pt x="6017464" y="6202846"/>
                </a:lnTo>
                <a:lnTo>
                  <a:pt x="6004354" y="6178812"/>
                </a:lnTo>
                <a:lnTo>
                  <a:pt x="5997799" y="6148222"/>
                </a:lnTo>
                <a:lnTo>
                  <a:pt x="6004354" y="6115447"/>
                </a:lnTo>
                <a:lnTo>
                  <a:pt x="6017464" y="6091412"/>
                </a:lnTo>
                <a:lnTo>
                  <a:pt x="6037129" y="6069562"/>
                </a:lnTo>
                <a:lnTo>
                  <a:pt x="6063349" y="6056452"/>
                </a:lnTo>
                <a:close/>
                <a:moveTo>
                  <a:pt x="1800433" y="6023677"/>
                </a:moveTo>
                <a:lnTo>
                  <a:pt x="1809173" y="6028047"/>
                </a:lnTo>
                <a:lnTo>
                  <a:pt x="1815728" y="6030232"/>
                </a:lnTo>
                <a:lnTo>
                  <a:pt x="1817913" y="6036787"/>
                </a:lnTo>
                <a:lnTo>
                  <a:pt x="1820098" y="6043342"/>
                </a:lnTo>
                <a:lnTo>
                  <a:pt x="1817913" y="6049897"/>
                </a:lnTo>
                <a:lnTo>
                  <a:pt x="1815728" y="6056451"/>
                </a:lnTo>
                <a:lnTo>
                  <a:pt x="1809173" y="6058636"/>
                </a:lnTo>
                <a:lnTo>
                  <a:pt x="1800433" y="6060821"/>
                </a:lnTo>
                <a:lnTo>
                  <a:pt x="1793878" y="6058636"/>
                </a:lnTo>
                <a:lnTo>
                  <a:pt x="1787322" y="6056451"/>
                </a:lnTo>
                <a:lnTo>
                  <a:pt x="1782952" y="6049897"/>
                </a:lnTo>
                <a:lnTo>
                  <a:pt x="1782952" y="6043342"/>
                </a:lnTo>
                <a:lnTo>
                  <a:pt x="1782952" y="6036787"/>
                </a:lnTo>
                <a:lnTo>
                  <a:pt x="1787322" y="6030232"/>
                </a:lnTo>
                <a:lnTo>
                  <a:pt x="1793878" y="6028047"/>
                </a:lnTo>
                <a:close/>
                <a:moveTo>
                  <a:pt x="4520745" y="6017123"/>
                </a:moveTo>
                <a:lnTo>
                  <a:pt x="4546965" y="6023678"/>
                </a:lnTo>
                <a:lnTo>
                  <a:pt x="4568815" y="6038973"/>
                </a:lnTo>
                <a:lnTo>
                  <a:pt x="4584110" y="6060823"/>
                </a:lnTo>
                <a:lnTo>
                  <a:pt x="4588480" y="6089228"/>
                </a:lnTo>
                <a:lnTo>
                  <a:pt x="4584110" y="6115448"/>
                </a:lnTo>
                <a:lnTo>
                  <a:pt x="4568815" y="6137297"/>
                </a:lnTo>
                <a:lnTo>
                  <a:pt x="4546965" y="6152592"/>
                </a:lnTo>
                <a:lnTo>
                  <a:pt x="4520745" y="6156962"/>
                </a:lnTo>
                <a:lnTo>
                  <a:pt x="4492341" y="6152592"/>
                </a:lnTo>
                <a:lnTo>
                  <a:pt x="4470491" y="6137297"/>
                </a:lnTo>
                <a:lnTo>
                  <a:pt x="4457381" y="6115448"/>
                </a:lnTo>
                <a:lnTo>
                  <a:pt x="4448641" y="6089228"/>
                </a:lnTo>
                <a:lnTo>
                  <a:pt x="4457381" y="6060823"/>
                </a:lnTo>
                <a:lnTo>
                  <a:pt x="4470491" y="6038973"/>
                </a:lnTo>
                <a:lnTo>
                  <a:pt x="4492341" y="6023678"/>
                </a:lnTo>
                <a:close/>
                <a:moveTo>
                  <a:pt x="2796787" y="5977793"/>
                </a:moveTo>
                <a:lnTo>
                  <a:pt x="2807712" y="5979978"/>
                </a:lnTo>
                <a:lnTo>
                  <a:pt x="2816452" y="5984348"/>
                </a:lnTo>
                <a:lnTo>
                  <a:pt x="2823007" y="5990903"/>
                </a:lnTo>
                <a:lnTo>
                  <a:pt x="2827377" y="5999643"/>
                </a:lnTo>
                <a:lnTo>
                  <a:pt x="2829562" y="6008383"/>
                </a:lnTo>
                <a:lnTo>
                  <a:pt x="2827377" y="6019308"/>
                </a:lnTo>
                <a:lnTo>
                  <a:pt x="2823007" y="6030233"/>
                </a:lnTo>
                <a:lnTo>
                  <a:pt x="2816452" y="6036788"/>
                </a:lnTo>
                <a:lnTo>
                  <a:pt x="2807712" y="6041158"/>
                </a:lnTo>
                <a:lnTo>
                  <a:pt x="2796787" y="6043343"/>
                </a:lnTo>
                <a:lnTo>
                  <a:pt x="2785862" y="6041158"/>
                </a:lnTo>
                <a:lnTo>
                  <a:pt x="2777122" y="6036788"/>
                </a:lnTo>
                <a:lnTo>
                  <a:pt x="2770567" y="6030233"/>
                </a:lnTo>
                <a:lnTo>
                  <a:pt x="2766197" y="6019308"/>
                </a:lnTo>
                <a:lnTo>
                  <a:pt x="2764012" y="6008383"/>
                </a:lnTo>
                <a:lnTo>
                  <a:pt x="2766197" y="5999643"/>
                </a:lnTo>
                <a:lnTo>
                  <a:pt x="2770567" y="5990903"/>
                </a:lnTo>
                <a:lnTo>
                  <a:pt x="2777122" y="5984348"/>
                </a:lnTo>
                <a:lnTo>
                  <a:pt x="2785862" y="5979978"/>
                </a:lnTo>
                <a:close/>
                <a:moveTo>
                  <a:pt x="3828103" y="5903503"/>
                </a:moveTo>
                <a:lnTo>
                  <a:pt x="3847768" y="5907873"/>
                </a:lnTo>
                <a:lnTo>
                  <a:pt x="3865248" y="5918798"/>
                </a:lnTo>
                <a:lnTo>
                  <a:pt x="3876173" y="5936278"/>
                </a:lnTo>
                <a:lnTo>
                  <a:pt x="3880543" y="5953758"/>
                </a:lnTo>
                <a:lnTo>
                  <a:pt x="3876173" y="5973423"/>
                </a:lnTo>
                <a:lnTo>
                  <a:pt x="3865248" y="5990902"/>
                </a:lnTo>
                <a:lnTo>
                  <a:pt x="3847768" y="6001827"/>
                </a:lnTo>
                <a:lnTo>
                  <a:pt x="3828103" y="6006197"/>
                </a:lnTo>
                <a:lnTo>
                  <a:pt x="3808438" y="6001827"/>
                </a:lnTo>
                <a:lnTo>
                  <a:pt x="3790958" y="5990902"/>
                </a:lnTo>
                <a:lnTo>
                  <a:pt x="3780033" y="5973423"/>
                </a:lnTo>
                <a:lnTo>
                  <a:pt x="3777848" y="5953758"/>
                </a:lnTo>
                <a:lnTo>
                  <a:pt x="3780033" y="5936278"/>
                </a:lnTo>
                <a:lnTo>
                  <a:pt x="3790958" y="5918798"/>
                </a:lnTo>
                <a:lnTo>
                  <a:pt x="3808438" y="5907873"/>
                </a:lnTo>
                <a:close/>
                <a:moveTo>
                  <a:pt x="7455188" y="5901317"/>
                </a:moveTo>
                <a:lnTo>
                  <a:pt x="7487963" y="5907872"/>
                </a:lnTo>
                <a:lnTo>
                  <a:pt x="7518553" y="5920982"/>
                </a:lnTo>
                <a:lnTo>
                  <a:pt x="7525108" y="5929722"/>
                </a:lnTo>
                <a:lnTo>
                  <a:pt x="7525108" y="6089226"/>
                </a:lnTo>
                <a:lnTo>
                  <a:pt x="7518553" y="6095780"/>
                </a:lnTo>
                <a:lnTo>
                  <a:pt x="7487963" y="6111075"/>
                </a:lnTo>
                <a:lnTo>
                  <a:pt x="7455188" y="6117630"/>
                </a:lnTo>
                <a:lnTo>
                  <a:pt x="7420229" y="6111075"/>
                </a:lnTo>
                <a:lnTo>
                  <a:pt x="7389639" y="6095780"/>
                </a:lnTo>
                <a:lnTo>
                  <a:pt x="7367789" y="6071746"/>
                </a:lnTo>
                <a:lnTo>
                  <a:pt x="7352494" y="6043341"/>
                </a:lnTo>
                <a:lnTo>
                  <a:pt x="7345939" y="6008381"/>
                </a:lnTo>
                <a:lnTo>
                  <a:pt x="7352494" y="5973422"/>
                </a:lnTo>
                <a:lnTo>
                  <a:pt x="7367789" y="5945017"/>
                </a:lnTo>
                <a:lnTo>
                  <a:pt x="7389639" y="5920982"/>
                </a:lnTo>
                <a:lnTo>
                  <a:pt x="7420229" y="5907872"/>
                </a:lnTo>
                <a:close/>
                <a:moveTo>
                  <a:pt x="6987600" y="5861988"/>
                </a:moveTo>
                <a:lnTo>
                  <a:pt x="7020375" y="5866358"/>
                </a:lnTo>
                <a:lnTo>
                  <a:pt x="7048780" y="5883838"/>
                </a:lnTo>
                <a:lnTo>
                  <a:pt x="7072815" y="5905688"/>
                </a:lnTo>
                <a:lnTo>
                  <a:pt x="7088110" y="5936278"/>
                </a:lnTo>
                <a:lnTo>
                  <a:pt x="7092480" y="5969052"/>
                </a:lnTo>
                <a:lnTo>
                  <a:pt x="7088110" y="6001827"/>
                </a:lnTo>
                <a:lnTo>
                  <a:pt x="7072815" y="6032417"/>
                </a:lnTo>
                <a:lnTo>
                  <a:pt x="7048780" y="6054266"/>
                </a:lnTo>
                <a:lnTo>
                  <a:pt x="7020375" y="6069561"/>
                </a:lnTo>
                <a:lnTo>
                  <a:pt x="6987600" y="6073931"/>
                </a:lnTo>
                <a:lnTo>
                  <a:pt x="6954825" y="6069561"/>
                </a:lnTo>
                <a:lnTo>
                  <a:pt x="6924235" y="6054266"/>
                </a:lnTo>
                <a:lnTo>
                  <a:pt x="6902385" y="6032417"/>
                </a:lnTo>
                <a:lnTo>
                  <a:pt x="6887090" y="6001827"/>
                </a:lnTo>
                <a:lnTo>
                  <a:pt x="6880535" y="5969052"/>
                </a:lnTo>
                <a:lnTo>
                  <a:pt x="6887090" y="5936278"/>
                </a:lnTo>
                <a:lnTo>
                  <a:pt x="6902385" y="5905688"/>
                </a:lnTo>
                <a:lnTo>
                  <a:pt x="6924235" y="5883838"/>
                </a:lnTo>
                <a:lnTo>
                  <a:pt x="6954825" y="5866358"/>
                </a:lnTo>
                <a:close/>
                <a:moveTo>
                  <a:pt x="1214855" y="5829213"/>
                </a:moveTo>
                <a:lnTo>
                  <a:pt x="1221410" y="5829213"/>
                </a:lnTo>
                <a:lnTo>
                  <a:pt x="1225779" y="5829213"/>
                </a:lnTo>
                <a:lnTo>
                  <a:pt x="1230150" y="5833583"/>
                </a:lnTo>
                <a:lnTo>
                  <a:pt x="1232334" y="5840138"/>
                </a:lnTo>
                <a:lnTo>
                  <a:pt x="1230150" y="5844508"/>
                </a:lnTo>
                <a:lnTo>
                  <a:pt x="1225779" y="5848878"/>
                </a:lnTo>
                <a:lnTo>
                  <a:pt x="1221410" y="5851063"/>
                </a:lnTo>
                <a:lnTo>
                  <a:pt x="1214855" y="5848878"/>
                </a:lnTo>
                <a:lnTo>
                  <a:pt x="1212669" y="5844508"/>
                </a:lnTo>
                <a:lnTo>
                  <a:pt x="1210484" y="5840138"/>
                </a:lnTo>
                <a:lnTo>
                  <a:pt x="1212669" y="5833583"/>
                </a:lnTo>
                <a:close/>
                <a:moveTo>
                  <a:pt x="5687531" y="5824843"/>
                </a:moveTo>
                <a:lnTo>
                  <a:pt x="5720306" y="5833583"/>
                </a:lnTo>
                <a:lnTo>
                  <a:pt x="5746526" y="5851063"/>
                </a:lnTo>
                <a:lnTo>
                  <a:pt x="5768376" y="5879468"/>
                </a:lnTo>
                <a:lnTo>
                  <a:pt x="5774931" y="5912243"/>
                </a:lnTo>
                <a:lnTo>
                  <a:pt x="5768376" y="5947203"/>
                </a:lnTo>
                <a:lnTo>
                  <a:pt x="5746526" y="5973422"/>
                </a:lnTo>
                <a:lnTo>
                  <a:pt x="5720306" y="5993087"/>
                </a:lnTo>
                <a:lnTo>
                  <a:pt x="5687531" y="5999642"/>
                </a:lnTo>
                <a:lnTo>
                  <a:pt x="5654756" y="5993087"/>
                </a:lnTo>
                <a:lnTo>
                  <a:pt x="5626351" y="5973422"/>
                </a:lnTo>
                <a:lnTo>
                  <a:pt x="5606686" y="5947203"/>
                </a:lnTo>
                <a:lnTo>
                  <a:pt x="5597946" y="5912243"/>
                </a:lnTo>
                <a:lnTo>
                  <a:pt x="5606686" y="5879468"/>
                </a:lnTo>
                <a:lnTo>
                  <a:pt x="5626351" y="5851063"/>
                </a:lnTo>
                <a:lnTo>
                  <a:pt x="5654756" y="5833583"/>
                </a:lnTo>
                <a:close/>
                <a:moveTo>
                  <a:pt x="2189359" y="5796438"/>
                </a:moveTo>
                <a:lnTo>
                  <a:pt x="2198099" y="5798623"/>
                </a:lnTo>
                <a:lnTo>
                  <a:pt x="2204654" y="5802993"/>
                </a:lnTo>
                <a:lnTo>
                  <a:pt x="2211209" y="5809548"/>
                </a:lnTo>
                <a:lnTo>
                  <a:pt x="2213394" y="5818288"/>
                </a:lnTo>
                <a:lnTo>
                  <a:pt x="2211209" y="5824843"/>
                </a:lnTo>
                <a:lnTo>
                  <a:pt x="2204654" y="5833583"/>
                </a:lnTo>
                <a:lnTo>
                  <a:pt x="2198099" y="5837953"/>
                </a:lnTo>
                <a:lnTo>
                  <a:pt x="2189359" y="5840138"/>
                </a:lnTo>
                <a:lnTo>
                  <a:pt x="2182804" y="5837953"/>
                </a:lnTo>
                <a:lnTo>
                  <a:pt x="2176249" y="5833583"/>
                </a:lnTo>
                <a:lnTo>
                  <a:pt x="2169694" y="5824843"/>
                </a:lnTo>
                <a:lnTo>
                  <a:pt x="2169694" y="5818288"/>
                </a:lnTo>
                <a:lnTo>
                  <a:pt x="2169694" y="5809548"/>
                </a:lnTo>
                <a:lnTo>
                  <a:pt x="2176249" y="5802993"/>
                </a:lnTo>
                <a:lnTo>
                  <a:pt x="2182804" y="5798623"/>
                </a:lnTo>
                <a:close/>
                <a:moveTo>
                  <a:pt x="4918412" y="5787698"/>
                </a:moveTo>
                <a:lnTo>
                  <a:pt x="4944632" y="5792068"/>
                </a:lnTo>
                <a:lnTo>
                  <a:pt x="4968667" y="5807363"/>
                </a:lnTo>
                <a:lnTo>
                  <a:pt x="4983962" y="5829213"/>
                </a:lnTo>
                <a:lnTo>
                  <a:pt x="4988332" y="5855433"/>
                </a:lnTo>
                <a:lnTo>
                  <a:pt x="4983962" y="5883838"/>
                </a:lnTo>
                <a:lnTo>
                  <a:pt x="4968667" y="5905687"/>
                </a:lnTo>
                <a:lnTo>
                  <a:pt x="4944632" y="5918797"/>
                </a:lnTo>
                <a:lnTo>
                  <a:pt x="4918412" y="5927537"/>
                </a:lnTo>
                <a:lnTo>
                  <a:pt x="4892193" y="5918797"/>
                </a:lnTo>
                <a:lnTo>
                  <a:pt x="4870343" y="5905687"/>
                </a:lnTo>
                <a:lnTo>
                  <a:pt x="4855048" y="5883838"/>
                </a:lnTo>
                <a:lnTo>
                  <a:pt x="4848493" y="5855433"/>
                </a:lnTo>
                <a:lnTo>
                  <a:pt x="4855048" y="5829213"/>
                </a:lnTo>
                <a:lnTo>
                  <a:pt x="4870343" y="5807363"/>
                </a:lnTo>
                <a:lnTo>
                  <a:pt x="4892193" y="5792068"/>
                </a:lnTo>
                <a:close/>
                <a:moveTo>
                  <a:pt x="6535308" y="5746184"/>
                </a:moveTo>
                <a:lnTo>
                  <a:pt x="6568083" y="5750554"/>
                </a:lnTo>
                <a:lnTo>
                  <a:pt x="6594303" y="5763664"/>
                </a:lnTo>
                <a:lnTo>
                  <a:pt x="6616153" y="5787699"/>
                </a:lnTo>
                <a:lnTo>
                  <a:pt x="6631448" y="5813919"/>
                </a:lnTo>
                <a:lnTo>
                  <a:pt x="6635818" y="5846693"/>
                </a:lnTo>
                <a:lnTo>
                  <a:pt x="6631448" y="5879468"/>
                </a:lnTo>
                <a:lnTo>
                  <a:pt x="6616153" y="5907873"/>
                </a:lnTo>
                <a:lnTo>
                  <a:pt x="6594303" y="5929722"/>
                </a:lnTo>
                <a:lnTo>
                  <a:pt x="6568083" y="5945017"/>
                </a:lnTo>
                <a:lnTo>
                  <a:pt x="6535308" y="5949387"/>
                </a:lnTo>
                <a:lnTo>
                  <a:pt x="6502533" y="5945017"/>
                </a:lnTo>
                <a:lnTo>
                  <a:pt x="6474128" y="5929722"/>
                </a:lnTo>
                <a:lnTo>
                  <a:pt x="6454463" y="5907873"/>
                </a:lnTo>
                <a:lnTo>
                  <a:pt x="6436983" y="5879468"/>
                </a:lnTo>
                <a:lnTo>
                  <a:pt x="6432613" y="5846693"/>
                </a:lnTo>
                <a:lnTo>
                  <a:pt x="6436983" y="5813919"/>
                </a:lnTo>
                <a:lnTo>
                  <a:pt x="6454463" y="5787699"/>
                </a:lnTo>
                <a:lnTo>
                  <a:pt x="6474128" y="5763664"/>
                </a:lnTo>
                <a:lnTo>
                  <a:pt x="6502533" y="5750554"/>
                </a:lnTo>
                <a:close/>
                <a:moveTo>
                  <a:pt x="3183531" y="5737444"/>
                </a:moveTo>
                <a:lnTo>
                  <a:pt x="3209751" y="5743999"/>
                </a:lnTo>
                <a:lnTo>
                  <a:pt x="3227231" y="5761479"/>
                </a:lnTo>
                <a:lnTo>
                  <a:pt x="3231601" y="5785514"/>
                </a:lnTo>
                <a:lnTo>
                  <a:pt x="3227231" y="5809549"/>
                </a:lnTo>
                <a:lnTo>
                  <a:pt x="3209751" y="5824844"/>
                </a:lnTo>
                <a:lnTo>
                  <a:pt x="3183531" y="5833584"/>
                </a:lnTo>
                <a:lnTo>
                  <a:pt x="3161681" y="5824844"/>
                </a:lnTo>
                <a:lnTo>
                  <a:pt x="3142016" y="5809549"/>
                </a:lnTo>
                <a:lnTo>
                  <a:pt x="3137646" y="5785514"/>
                </a:lnTo>
                <a:lnTo>
                  <a:pt x="3142016" y="5761479"/>
                </a:lnTo>
                <a:lnTo>
                  <a:pt x="3161681" y="5743999"/>
                </a:lnTo>
                <a:close/>
                <a:moveTo>
                  <a:pt x="4219216" y="5660968"/>
                </a:moveTo>
                <a:lnTo>
                  <a:pt x="4245436" y="5665338"/>
                </a:lnTo>
                <a:lnTo>
                  <a:pt x="4267286" y="5682818"/>
                </a:lnTo>
                <a:lnTo>
                  <a:pt x="4280396" y="5702483"/>
                </a:lnTo>
                <a:lnTo>
                  <a:pt x="4286951" y="5730888"/>
                </a:lnTo>
                <a:lnTo>
                  <a:pt x="4280396" y="5754923"/>
                </a:lnTo>
                <a:lnTo>
                  <a:pt x="4267286" y="5778957"/>
                </a:lnTo>
                <a:lnTo>
                  <a:pt x="4245436" y="5792067"/>
                </a:lnTo>
                <a:lnTo>
                  <a:pt x="4219216" y="5796437"/>
                </a:lnTo>
                <a:lnTo>
                  <a:pt x="4190811" y="5792067"/>
                </a:lnTo>
                <a:lnTo>
                  <a:pt x="4171146" y="5778957"/>
                </a:lnTo>
                <a:lnTo>
                  <a:pt x="4158036" y="5754923"/>
                </a:lnTo>
                <a:lnTo>
                  <a:pt x="4149296" y="5730888"/>
                </a:lnTo>
                <a:lnTo>
                  <a:pt x="4158036" y="5702483"/>
                </a:lnTo>
                <a:lnTo>
                  <a:pt x="4171146" y="5682818"/>
                </a:lnTo>
                <a:lnTo>
                  <a:pt x="4190811" y="5665338"/>
                </a:lnTo>
                <a:close/>
                <a:moveTo>
                  <a:pt x="664237" y="5612899"/>
                </a:moveTo>
                <a:lnTo>
                  <a:pt x="670792" y="5615084"/>
                </a:lnTo>
                <a:lnTo>
                  <a:pt x="672978" y="5619454"/>
                </a:lnTo>
                <a:lnTo>
                  <a:pt x="675163" y="5623824"/>
                </a:lnTo>
                <a:lnTo>
                  <a:pt x="672978" y="5632563"/>
                </a:lnTo>
                <a:lnTo>
                  <a:pt x="670792" y="5636933"/>
                </a:lnTo>
                <a:lnTo>
                  <a:pt x="664237" y="5636933"/>
                </a:lnTo>
                <a:lnTo>
                  <a:pt x="657682" y="5636933"/>
                </a:lnTo>
                <a:lnTo>
                  <a:pt x="653312" y="5632563"/>
                </a:lnTo>
                <a:lnTo>
                  <a:pt x="651127" y="5623824"/>
                </a:lnTo>
                <a:lnTo>
                  <a:pt x="653312" y="5619454"/>
                </a:lnTo>
                <a:lnTo>
                  <a:pt x="657682" y="5615084"/>
                </a:lnTo>
                <a:close/>
                <a:moveTo>
                  <a:pt x="1614707" y="5597604"/>
                </a:moveTo>
                <a:lnTo>
                  <a:pt x="1619077" y="5599789"/>
                </a:lnTo>
                <a:lnTo>
                  <a:pt x="1623448" y="5601974"/>
                </a:lnTo>
                <a:lnTo>
                  <a:pt x="1627817" y="5606344"/>
                </a:lnTo>
                <a:lnTo>
                  <a:pt x="1627817" y="5612899"/>
                </a:lnTo>
                <a:lnTo>
                  <a:pt x="1627817" y="5617269"/>
                </a:lnTo>
                <a:lnTo>
                  <a:pt x="1623448" y="5621639"/>
                </a:lnTo>
                <a:lnTo>
                  <a:pt x="1619077" y="5628194"/>
                </a:lnTo>
                <a:lnTo>
                  <a:pt x="1614707" y="5628194"/>
                </a:lnTo>
                <a:lnTo>
                  <a:pt x="1605967" y="5628194"/>
                </a:lnTo>
                <a:lnTo>
                  <a:pt x="1601597" y="5621639"/>
                </a:lnTo>
                <a:lnTo>
                  <a:pt x="1599412" y="5617269"/>
                </a:lnTo>
                <a:lnTo>
                  <a:pt x="1597228" y="5612899"/>
                </a:lnTo>
                <a:lnTo>
                  <a:pt x="1599412" y="5606344"/>
                </a:lnTo>
                <a:lnTo>
                  <a:pt x="1601597" y="5601974"/>
                </a:lnTo>
                <a:lnTo>
                  <a:pt x="1605967" y="5599789"/>
                </a:lnTo>
                <a:close/>
                <a:moveTo>
                  <a:pt x="2580473" y="5562644"/>
                </a:moveTo>
                <a:lnTo>
                  <a:pt x="2589213" y="5564829"/>
                </a:lnTo>
                <a:lnTo>
                  <a:pt x="2595768" y="5569199"/>
                </a:lnTo>
                <a:lnTo>
                  <a:pt x="2602323" y="5577939"/>
                </a:lnTo>
                <a:lnTo>
                  <a:pt x="2608878" y="5584494"/>
                </a:lnTo>
                <a:lnTo>
                  <a:pt x="2611063" y="5593234"/>
                </a:lnTo>
                <a:lnTo>
                  <a:pt x="2608878" y="5601974"/>
                </a:lnTo>
                <a:lnTo>
                  <a:pt x="2602323" y="5610713"/>
                </a:lnTo>
                <a:lnTo>
                  <a:pt x="2595768" y="5617268"/>
                </a:lnTo>
                <a:lnTo>
                  <a:pt x="2589213" y="5621638"/>
                </a:lnTo>
                <a:lnTo>
                  <a:pt x="2580473" y="5621638"/>
                </a:lnTo>
                <a:lnTo>
                  <a:pt x="2571733" y="5621638"/>
                </a:lnTo>
                <a:lnTo>
                  <a:pt x="2562993" y="5617268"/>
                </a:lnTo>
                <a:lnTo>
                  <a:pt x="2554253" y="5610713"/>
                </a:lnTo>
                <a:lnTo>
                  <a:pt x="2549883" y="5601974"/>
                </a:lnTo>
                <a:lnTo>
                  <a:pt x="2549883" y="5593234"/>
                </a:lnTo>
                <a:lnTo>
                  <a:pt x="2549883" y="5584494"/>
                </a:lnTo>
                <a:lnTo>
                  <a:pt x="2554253" y="5577939"/>
                </a:lnTo>
                <a:lnTo>
                  <a:pt x="2562993" y="5569199"/>
                </a:lnTo>
                <a:lnTo>
                  <a:pt x="2571733" y="5564829"/>
                </a:lnTo>
                <a:close/>
                <a:moveTo>
                  <a:pt x="6111418" y="5542979"/>
                </a:moveTo>
                <a:lnTo>
                  <a:pt x="6142008" y="5547349"/>
                </a:lnTo>
                <a:lnTo>
                  <a:pt x="6172598" y="5562644"/>
                </a:lnTo>
                <a:lnTo>
                  <a:pt x="6196633" y="5586679"/>
                </a:lnTo>
                <a:lnTo>
                  <a:pt x="6211928" y="5615084"/>
                </a:lnTo>
                <a:lnTo>
                  <a:pt x="6218483" y="5650044"/>
                </a:lnTo>
                <a:lnTo>
                  <a:pt x="6211928" y="5685004"/>
                </a:lnTo>
                <a:lnTo>
                  <a:pt x="6196633" y="5713408"/>
                </a:lnTo>
                <a:lnTo>
                  <a:pt x="6172598" y="5737443"/>
                </a:lnTo>
                <a:lnTo>
                  <a:pt x="6142008" y="5752738"/>
                </a:lnTo>
                <a:lnTo>
                  <a:pt x="6111418" y="5757108"/>
                </a:lnTo>
                <a:lnTo>
                  <a:pt x="6076459" y="5752738"/>
                </a:lnTo>
                <a:lnTo>
                  <a:pt x="6045869" y="5737443"/>
                </a:lnTo>
                <a:lnTo>
                  <a:pt x="6021834" y="5713408"/>
                </a:lnTo>
                <a:lnTo>
                  <a:pt x="6008724" y="5685004"/>
                </a:lnTo>
                <a:lnTo>
                  <a:pt x="5999984" y="5650044"/>
                </a:lnTo>
                <a:lnTo>
                  <a:pt x="6008724" y="5615084"/>
                </a:lnTo>
                <a:lnTo>
                  <a:pt x="6021834" y="5586679"/>
                </a:lnTo>
                <a:lnTo>
                  <a:pt x="6045869" y="5562644"/>
                </a:lnTo>
                <a:lnTo>
                  <a:pt x="6076459" y="5547349"/>
                </a:lnTo>
                <a:close/>
                <a:moveTo>
                  <a:pt x="5320452" y="5532055"/>
                </a:moveTo>
                <a:lnTo>
                  <a:pt x="5346671" y="5536425"/>
                </a:lnTo>
                <a:lnTo>
                  <a:pt x="5372891" y="5549535"/>
                </a:lnTo>
                <a:lnTo>
                  <a:pt x="5390371" y="5567015"/>
                </a:lnTo>
                <a:lnTo>
                  <a:pt x="5405666" y="5593235"/>
                </a:lnTo>
                <a:lnTo>
                  <a:pt x="5410036" y="5619455"/>
                </a:lnTo>
                <a:lnTo>
                  <a:pt x="5405666" y="5647860"/>
                </a:lnTo>
                <a:lnTo>
                  <a:pt x="5390371" y="5671894"/>
                </a:lnTo>
                <a:lnTo>
                  <a:pt x="5372891" y="5691559"/>
                </a:lnTo>
                <a:lnTo>
                  <a:pt x="5346671" y="5704669"/>
                </a:lnTo>
                <a:lnTo>
                  <a:pt x="5320452" y="5709039"/>
                </a:lnTo>
                <a:lnTo>
                  <a:pt x="5292047" y="5704669"/>
                </a:lnTo>
                <a:lnTo>
                  <a:pt x="5268012" y="5691559"/>
                </a:lnTo>
                <a:lnTo>
                  <a:pt x="5248347" y="5671894"/>
                </a:lnTo>
                <a:lnTo>
                  <a:pt x="5235237" y="5647860"/>
                </a:lnTo>
                <a:lnTo>
                  <a:pt x="5230867" y="5619455"/>
                </a:lnTo>
                <a:lnTo>
                  <a:pt x="5235237" y="5593235"/>
                </a:lnTo>
                <a:lnTo>
                  <a:pt x="5248347" y="5567015"/>
                </a:lnTo>
                <a:lnTo>
                  <a:pt x="5268012" y="5549535"/>
                </a:lnTo>
                <a:lnTo>
                  <a:pt x="5292047" y="5536425"/>
                </a:lnTo>
                <a:close/>
                <a:moveTo>
                  <a:pt x="3572459" y="5512389"/>
                </a:moveTo>
                <a:lnTo>
                  <a:pt x="3596494" y="5518944"/>
                </a:lnTo>
                <a:lnTo>
                  <a:pt x="3613974" y="5538609"/>
                </a:lnTo>
                <a:lnTo>
                  <a:pt x="3620529" y="5560459"/>
                </a:lnTo>
                <a:lnTo>
                  <a:pt x="3613974" y="5586679"/>
                </a:lnTo>
                <a:lnTo>
                  <a:pt x="3596494" y="5601974"/>
                </a:lnTo>
                <a:lnTo>
                  <a:pt x="3572459" y="5608529"/>
                </a:lnTo>
                <a:lnTo>
                  <a:pt x="3548424" y="5601974"/>
                </a:lnTo>
                <a:lnTo>
                  <a:pt x="3530944" y="5586679"/>
                </a:lnTo>
                <a:lnTo>
                  <a:pt x="3524389" y="5560459"/>
                </a:lnTo>
                <a:lnTo>
                  <a:pt x="3530944" y="5538609"/>
                </a:lnTo>
                <a:lnTo>
                  <a:pt x="3548424" y="5518944"/>
                </a:lnTo>
                <a:close/>
                <a:moveTo>
                  <a:pt x="7455188" y="5438099"/>
                </a:moveTo>
                <a:lnTo>
                  <a:pt x="7492333" y="5444654"/>
                </a:lnTo>
                <a:lnTo>
                  <a:pt x="7525108" y="5459949"/>
                </a:lnTo>
                <a:lnTo>
                  <a:pt x="7525108" y="5660967"/>
                </a:lnTo>
                <a:lnTo>
                  <a:pt x="7492333" y="5680632"/>
                </a:lnTo>
                <a:lnTo>
                  <a:pt x="7455188" y="5685002"/>
                </a:lnTo>
                <a:lnTo>
                  <a:pt x="7415858" y="5680632"/>
                </a:lnTo>
                <a:lnTo>
                  <a:pt x="7380898" y="5660967"/>
                </a:lnTo>
                <a:lnTo>
                  <a:pt x="7354678" y="5634748"/>
                </a:lnTo>
                <a:lnTo>
                  <a:pt x="7337198" y="5599788"/>
                </a:lnTo>
                <a:lnTo>
                  <a:pt x="7330643" y="5560458"/>
                </a:lnTo>
                <a:lnTo>
                  <a:pt x="7337198" y="5521129"/>
                </a:lnTo>
                <a:lnTo>
                  <a:pt x="7354678" y="5488354"/>
                </a:lnTo>
                <a:lnTo>
                  <a:pt x="7380898" y="5462134"/>
                </a:lnTo>
                <a:lnTo>
                  <a:pt x="7415858" y="5444654"/>
                </a:lnTo>
                <a:close/>
                <a:moveTo>
                  <a:pt x="4610330" y="5422805"/>
                </a:moveTo>
                <a:lnTo>
                  <a:pt x="4638735" y="5431545"/>
                </a:lnTo>
                <a:lnTo>
                  <a:pt x="4664955" y="5449025"/>
                </a:lnTo>
                <a:lnTo>
                  <a:pt x="4682435" y="5470875"/>
                </a:lnTo>
                <a:lnTo>
                  <a:pt x="4686805" y="5503650"/>
                </a:lnTo>
                <a:lnTo>
                  <a:pt x="4682435" y="5534240"/>
                </a:lnTo>
                <a:lnTo>
                  <a:pt x="4664955" y="5558274"/>
                </a:lnTo>
                <a:lnTo>
                  <a:pt x="4638735" y="5573569"/>
                </a:lnTo>
                <a:lnTo>
                  <a:pt x="4610330" y="5582309"/>
                </a:lnTo>
                <a:lnTo>
                  <a:pt x="4579740" y="5573569"/>
                </a:lnTo>
                <a:lnTo>
                  <a:pt x="4555705" y="5558274"/>
                </a:lnTo>
                <a:lnTo>
                  <a:pt x="4538225" y="5534240"/>
                </a:lnTo>
                <a:lnTo>
                  <a:pt x="4531670" y="5503650"/>
                </a:lnTo>
                <a:lnTo>
                  <a:pt x="4538225" y="5470875"/>
                </a:lnTo>
                <a:lnTo>
                  <a:pt x="4555705" y="5449025"/>
                </a:lnTo>
                <a:lnTo>
                  <a:pt x="4579740" y="5431545"/>
                </a:lnTo>
                <a:close/>
                <a:moveTo>
                  <a:pt x="126728" y="5394399"/>
                </a:moveTo>
                <a:lnTo>
                  <a:pt x="131099" y="5396584"/>
                </a:lnTo>
                <a:lnTo>
                  <a:pt x="135468" y="5400954"/>
                </a:lnTo>
                <a:lnTo>
                  <a:pt x="137654" y="5405324"/>
                </a:lnTo>
                <a:lnTo>
                  <a:pt x="135468" y="5411879"/>
                </a:lnTo>
                <a:lnTo>
                  <a:pt x="131099" y="5414064"/>
                </a:lnTo>
                <a:lnTo>
                  <a:pt x="126728" y="5416249"/>
                </a:lnTo>
                <a:lnTo>
                  <a:pt x="120173" y="5414064"/>
                </a:lnTo>
                <a:lnTo>
                  <a:pt x="115804" y="5411879"/>
                </a:lnTo>
                <a:lnTo>
                  <a:pt x="115804" y="5405324"/>
                </a:lnTo>
                <a:lnTo>
                  <a:pt x="115804" y="5400954"/>
                </a:lnTo>
                <a:lnTo>
                  <a:pt x="120173" y="5396584"/>
                </a:lnTo>
                <a:close/>
                <a:moveTo>
                  <a:pt x="6987600" y="5392215"/>
                </a:moveTo>
                <a:lnTo>
                  <a:pt x="7026930" y="5398770"/>
                </a:lnTo>
                <a:lnTo>
                  <a:pt x="7059705" y="5414065"/>
                </a:lnTo>
                <a:lnTo>
                  <a:pt x="7085925" y="5442470"/>
                </a:lnTo>
                <a:lnTo>
                  <a:pt x="7103405" y="5473060"/>
                </a:lnTo>
                <a:lnTo>
                  <a:pt x="7109960" y="5512389"/>
                </a:lnTo>
                <a:lnTo>
                  <a:pt x="7103405" y="5551719"/>
                </a:lnTo>
                <a:lnTo>
                  <a:pt x="7085925" y="5584494"/>
                </a:lnTo>
                <a:lnTo>
                  <a:pt x="7059705" y="5610713"/>
                </a:lnTo>
                <a:lnTo>
                  <a:pt x="7026930" y="5628193"/>
                </a:lnTo>
                <a:lnTo>
                  <a:pt x="6987600" y="5634748"/>
                </a:lnTo>
                <a:lnTo>
                  <a:pt x="6948270" y="5628193"/>
                </a:lnTo>
                <a:lnTo>
                  <a:pt x="6917680" y="5610713"/>
                </a:lnTo>
                <a:lnTo>
                  <a:pt x="6889275" y="5584494"/>
                </a:lnTo>
                <a:lnTo>
                  <a:pt x="6873980" y="5551719"/>
                </a:lnTo>
                <a:lnTo>
                  <a:pt x="6867425" y="5512389"/>
                </a:lnTo>
                <a:lnTo>
                  <a:pt x="6873980" y="5473060"/>
                </a:lnTo>
                <a:lnTo>
                  <a:pt x="6889275" y="5442470"/>
                </a:lnTo>
                <a:lnTo>
                  <a:pt x="6917680" y="5414065"/>
                </a:lnTo>
                <a:lnTo>
                  <a:pt x="6948270" y="5398770"/>
                </a:lnTo>
                <a:close/>
                <a:moveTo>
                  <a:pt x="1053165" y="5387845"/>
                </a:moveTo>
                <a:lnTo>
                  <a:pt x="1061906" y="5387845"/>
                </a:lnTo>
                <a:lnTo>
                  <a:pt x="1066276" y="5387845"/>
                </a:lnTo>
                <a:lnTo>
                  <a:pt x="1070647" y="5392215"/>
                </a:lnTo>
                <a:lnTo>
                  <a:pt x="1072831" y="5398770"/>
                </a:lnTo>
                <a:lnTo>
                  <a:pt x="1070647" y="5403140"/>
                </a:lnTo>
                <a:lnTo>
                  <a:pt x="1066276" y="5407510"/>
                </a:lnTo>
                <a:lnTo>
                  <a:pt x="1061906" y="5409695"/>
                </a:lnTo>
                <a:lnTo>
                  <a:pt x="1053165" y="5407510"/>
                </a:lnTo>
                <a:lnTo>
                  <a:pt x="1048796" y="5403140"/>
                </a:lnTo>
                <a:lnTo>
                  <a:pt x="1048796" y="5398770"/>
                </a:lnTo>
                <a:lnTo>
                  <a:pt x="1048796" y="5392215"/>
                </a:lnTo>
                <a:close/>
                <a:moveTo>
                  <a:pt x="1997080" y="5361625"/>
                </a:moveTo>
                <a:lnTo>
                  <a:pt x="2005820" y="5361625"/>
                </a:lnTo>
                <a:lnTo>
                  <a:pt x="2014560" y="5361625"/>
                </a:lnTo>
                <a:lnTo>
                  <a:pt x="2021115" y="5365995"/>
                </a:lnTo>
                <a:lnTo>
                  <a:pt x="2027670" y="5370365"/>
                </a:lnTo>
                <a:lnTo>
                  <a:pt x="2029855" y="5379105"/>
                </a:lnTo>
                <a:lnTo>
                  <a:pt x="2032040" y="5387845"/>
                </a:lnTo>
                <a:lnTo>
                  <a:pt x="2029855" y="5394400"/>
                </a:lnTo>
                <a:lnTo>
                  <a:pt x="2027670" y="5400954"/>
                </a:lnTo>
                <a:lnTo>
                  <a:pt x="2021115" y="5407509"/>
                </a:lnTo>
                <a:lnTo>
                  <a:pt x="2014560" y="5409694"/>
                </a:lnTo>
                <a:lnTo>
                  <a:pt x="2005820" y="5411879"/>
                </a:lnTo>
                <a:lnTo>
                  <a:pt x="1997080" y="5409694"/>
                </a:lnTo>
                <a:lnTo>
                  <a:pt x="1990525" y="5407509"/>
                </a:lnTo>
                <a:lnTo>
                  <a:pt x="1986155" y="5400954"/>
                </a:lnTo>
                <a:lnTo>
                  <a:pt x="1981785" y="5394400"/>
                </a:lnTo>
                <a:lnTo>
                  <a:pt x="1981785" y="5387845"/>
                </a:lnTo>
                <a:lnTo>
                  <a:pt x="1981785" y="5379105"/>
                </a:lnTo>
                <a:lnTo>
                  <a:pt x="1986155" y="5370365"/>
                </a:lnTo>
                <a:lnTo>
                  <a:pt x="1990525" y="5365995"/>
                </a:lnTo>
                <a:close/>
                <a:moveTo>
                  <a:pt x="2969402" y="5324480"/>
                </a:moveTo>
                <a:lnTo>
                  <a:pt x="2991252" y="5333220"/>
                </a:lnTo>
                <a:lnTo>
                  <a:pt x="3004362" y="5346330"/>
                </a:lnTo>
                <a:lnTo>
                  <a:pt x="3013102" y="5368180"/>
                </a:lnTo>
                <a:lnTo>
                  <a:pt x="3004362" y="5390029"/>
                </a:lnTo>
                <a:lnTo>
                  <a:pt x="2991252" y="5405324"/>
                </a:lnTo>
                <a:lnTo>
                  <a:pt x="2969402" y="5409694"/>
                </a:lnTo>
                <a:lnTo>
                  <a:pt x="2947552" y="5405324"/>
                </a:lnTo>
                <a:lnTo>
                  <a:pt x="2932257" y="5390029"/>
                </a:lnTo>
                <a:lnTo>
                  <a:pt x="2927887" y="5368180"/>
                </a:lnTo>
                <a:lnTo>
                  <a:pt x="2932257" y="5346330"/>
                </a:lnTo>
                <a:lnTo>
                  <a:pt x="2947552" y="5333220"/>
                </a:lnTo>
                <a:close/>
                <a:moveTo>
                  <a:pt x="3961387" y="5272040"/>
                </a:moveTo>
                <a:lnTo>
                  <a:pt x="3985422" y="5278595"/>
                </a:lnTo>
                <a:lnTo>
                  <a:pt x="4007272" y="5291705"/>
                </a:lnTo>
                <a:lnTo>
                  <a:pt x="4020382" y="5311370"/>
                </a:lnTo>
                <a:lnTo>
                  <a:pt x="4024752" y="5337590"/>
                </a:lnTo>
                <a:lnTo>
                  <a:pt x="4020382" y="5361625"/>
                </a:lnTo>
                <a:lnTo>
                  <a:pt x="4007272" y="5383474"/>
                </a:lnTo>
                <a:lnTo>
                  <a:pt x="3985422" y="5396584"/>
                </a:lnTo>
                <a:lnTo>
                  <a:pt x="3961387" y="5400954"/>
                </a:lnTo>
                <a:lnTo>
                  <a:pt x="3935167" y="5396584"/>
                </a:lnTo>
                <a:lnTo>
                  <a:pt x="3915502" y="5383474"/>
                </a:lnTo>
                <a:lnTo>
                  <a:pt x="3900207" y="5361625"/>
                </a:lnTo>
                <a:lnTo>
                  <a:pt x="3895837" y="5337590"/>
                </a:lnTo>
                <a:lnTo>
                  <a:pt x="3900207" y="5311370"/>
                </a:lnTo>
                <a:lnTo>
                  <a:pt x="3915502" y="5291705"/>
                </a:lnTo>
                <a:lnTo>
                  <a:pt x="3935167" y="5278595"/>
                </a:lnTo>
                <a:close/>
                <a:moveTo>
                  <a:pt x="5726860" y="5269856"/>
                </a:moveTo>
                <a:lnTo>
                  <a:pt x="5761819" y="5278596"/>
                </a:lnTo>
                <a:lnTo>
                  <a:pt x="5790224" y="5291706"/>
                </a:lnTo>
                <a:lnTo>
                  <a:pt x="5814259" y="5315741"/>
                </a:lnTo>
                <a:lnTo>
                  <a:pt x="5829554" y="5346331"/>
                </a:lnTo>
                <a:lnTo>
                  <a:pt x="5836109" y="5381290"/>
                </a:lnTo>
                <a:lnTo>
                  <a:pt x="5829554" y="5414065"/>
                </a:lnTo>
                <a:lnTo>
                  <a:pt x="5814259" y="5444655"/>
                </a:lnTo>
                <a:lnTo>
                  <a:pt x="5790224" y="5468689"/>
                </a:lnTo>
                <a:lnTo>
                  <a:pt x="5761819" y="5486169"/>
                </a:lnTo>
                <a:lnTo>
                  <a:pt x="5726860" y="5490539"/>
                </a:lnTo>
                <a:lnTo>
                  <a:pt x="5689715" y="5486169"/>
                </a:lnTo>
                <a:lnTo>
                  <a:pt x="5661310" y="5468689"/>
                </a:lnTo>
                <a:lnTo>
                  <a:pt x="5637275" y="5444655"/>
                </a:lnTo>
                <a:lnTo>
                  <a:pt x="5621980" y="5414065"/>
                </a:lnTo>
                <a:lnTo>
                  <a:pt x="5617610" y="5381290"/>
                </a:lnTo>
                <a:lnTo>
                  <a:pt x="5621980" y="5346331"/>
                </a:lnTo>
                <a:lnTo>
                  <a:pt x="5637275" y="5315741"/>
                </a:lnTo>
                <a:lnTo>
                  <a:pt x="5661310" y="5291706"/>
                </a:lnTo>
                <a:lnTo>
                  <a:pt x="5689715" y="5278596"/>
                </a:lnTo>
                <a:close/>
                <a:moveTo>
                  <a:pt x="6541863" y="5239266"/>
                </a:moveTo>
                <a:lnTo>
                  <a:pt x="6583378" y="5245821"/>
                </a:lnTo>
                <a:lnTo>
                  <a:pt x="6618338" y="5263301"/>
                </a:lnTo>
                <a:lnTo>
                  <a:pt x="6646743" y="5291706"/>
                </a:lnTo>
                <a:lnTo>
                  <a:pt x="6666408" y="5328851"/>
                </a:lnTo>
                <a:lnTo>
                  <a:pt x="6670778" y="5365996"/>
                </a:lnTo>
                <a:lnTo>
                  <a:pt x="6666408" y="5407511"/>
                </a:lnTo>
                <a:lnTo>
                  <a:pt x="6646743" y="5444655"/>
                </a:lnTo>
                <a:lnTo>
                  <a:pt x="6618338" y="5470875"/>
                </a:lnTo>
                <a:lnTo>
                  <a:pt x="6583378" y="5490540"/>
                </a:lnTo>
                <a:lnTo>
                  <a:pt x="6541863" y="5497095"/>
                </a:lnTo>
                <a:lnTo>
                  <a:pt x="6502533" y="5490540"/>
                </a:lnTo>
                <a:lnTo>
                  <a:pt x="6467573" y="5470875"/>
                </a:lnTo>
                <a:lnTo>
                  <a:pt x="6439168" y="5444655"/>
                </a:lnTo>
                <a:lnTo>
                  <a:pt x="6421688" y="5407511"/>
                </a:lnTo>
                <a:lnTo>
                  <a:pt x="6415133" y="5365996"/>
                </a:lnTo>
                <a:lnTo>
                  <a:pt x="6421688" y="5328851"/>
                </a:lnTo>
                <a:lnTo>
                  <a:pt x="6439168" y="5291706"/>
                </a:lnTo>
                <a:lnTo>
                  <a:pt x="6467573" y="5263301"/>
                </a:lnTo>
                <a:lnTo>
                  <a:pt x="6502533" y="5245821"/>
                </a:lnTo>
                <a:close/>
                <a:moveTo>
                  <a:pt x="5001443" y="5180270"/>
                </a:moveTo>
                <a:lnTo>
                  <a:pt x="5032033" y="5184640"/>
                </a:lnTo>
                <a:lnTo>
                  <a:pt x="5060438" y="5197750"/>
                </a:lnTo>
                <a:lnTo>
                  <a:pt x="5080103" y="5217415"/>
                </a:lnTo>
                <a:lnTo>
                  <a:pt x="5093213" y="5245820"/>
                </a:lnTo>
                <a:lnTo>
                  <a:pt x="5099768" y="5278595"/>
                </a:lnTo>
                <a:lnTo>
                  <a:pt x="5093213" y="5307000"/>
                </a:lnTo>
                <a:lnTo>
                  <a:pt x="5080103" y="5335404"/>
                </a:lnTo>
                <a:lnTo>
                  <a:pt x="5060438" y="5355069"/>
                </a:lnTo>
                <a:lnTo>
                  <a:pt x="5032033" y="5368179"/>
                </a:lnTo>
                <a:lnTo>
                  <a:pt x="5001443" y="5374734"/>
                </a:lnTo>
                <a:lnTo>
                  <a:pt x="4970853" y="5368179"/>
                </a:lnTo>
                <a:lnTo>
                  <a:pt x="4942448" y="5355069"/>
                </a:lnTo>
                <a:lnTo>
                  <a:pt x="4922783" y="5335404"/>
                </a:lnTo>
                <a:lnTo>
                  <a:pt x="4909673" y="5307000"/>
                </a:lnTo>
                <a:lnTo>
                  <a:pt x="4905303" y="5278595"/>
                </a:lnTo>
                <a:lnTo>
                  <a:pt x="4909673" y="5245820"/>
                </a:lnTo>
                <a:lnTo>
                  <a:pt x="4922783" y="5217415"/>
                </a:lnTo>
                <a:lnTo>
                  <a:pt x="4942448" y="5197750"/>
                </a:lnTo>
                <a:lnTo>
                  <a:pt x="4970853" y="5184640"/>
                </a:lnTo>
                <a:close/>
                <a:moveTo>
                  <a:pt x="522211" y="5164976"/>
                </a:moveTo>
                <a:lnTo>
                  <a:pt x="528768" y="5164976"/>
                </a:lnTo>
                <a:lnTo>
                  <a:pt x="533137" y="5164976"/>
                </a:lnTo>
                <a:lnTo>
                  <a:pt x="537507" y="5169346"/>
                </a:lnTo>
                <a:lnTo>
                  <a:pt x="537507" y="5178086"/>
                </a:lnTo>
                <a:lnTo>
                  <a:pt x="537507" y="5182456"/>
                </a:lnTo>
                <a:lnTo>
                  <a:pt x="533137" y="5186825"/>
                </a:lnTo>
                <a:lnTo>
                  <a:pt x="528768" y="5189010"/>
                </a:lnTo>
                <a:lnTo>
                  <a:pt x="522211" y="5186825"/>
                </a:lnTo>
                <a:lnTo>
                  <a:pt x="517841" y="5182456"/>
                </a:lnTo>
                <a:lnTo>
                  <a:pt x="517841" y="5178086"/>
                </a:lnTo>
                <a:lnTo>
                  <a:pt x="517841" y="5169346"/>
                </a:lnTo>
                <a:close/>
                <a:moveTo>
                  <a:pt x="1459574" y="5151866"/>
                </a:moveTo>
                <a:lnTo>
                  <a:pt x="1466129" y="5154051"/>
                </a:lnTo>
                <a:lnTo>
                  <a:pt x="1470498" y="5158421"/>
                </a:lnTo>
                <a:lnTo>
                  <a:pt x="1474868" y="5162791"/>
                </a:lnTo>
                <a:lnTo>
                  <a:pt x="1477053" y="5169346"/>
                </a:lnTo>
                <a:lnTo>
                  <a:pt x="1474868" y="5178086"/>
                </a:lnTo>
                <a:lnTo>
                  <a:pt x="1470498" y="5182455"/>
                </a:lnTo>
                <a:lnTo>
                  <a:pt x="1466129" y="5186825"/>
                </a:lnTo>
                <a:lnTo>
                  <a:pt x="1459574" y="5189010"/>
                </a:lnTo>
                <a:lnTo>
                  <a:pt x="1450834" y="5186825"/>
                </a:lnTo>
                <a:lnTo>
                  <a:pt x="1446462" y="5182455"/>
                </a:lnTo>
                <a:lnTo>
                  <a:pt x="1442093" y="5178086"/>
                </a:lnTo>
                <a:lnTo>
                  <a:pt x="1439907" y="5169346"/>
                </a:lnTo>
                <a:lnTo>
                  <a:pt x="1442093" y="5162791"/>
                </a:lnTo>
                <a:lnTo>
                  <a:pt x="1446462" y="5158421"/>
                </a:lnTo>
                <a:lnTo>
                  <a:pt x="1450834" y="5154051"/>
                </a:lnTo>
                <a:close/>
                <a:moveTo>
                  <a:pt x="2399119" y="5125646"/>
                </a:moveTo>
                <a:lnTo>
                  <a:pt x="2412229" y="5130016"/>
                </a:lnTo>
                <a:lnTo>
                  <a:pt x="2420969" y="5134386"/>
                </a:lnTo>
                <a:lnTo>
                  <a:pt x="2427524" y="5140941"/>
                </a:lnTo>
                <a:lnTo>
                  <a:pt x="2431894" y="5149681"/>
                </a:lnTo>
                <a:lnTo>
                  <a:pt x="2434079" y="5160606"/>
                </a:lnTo>
                <a:lnTo>
                  <a:pt x="2431894" y="5169346"/>
                </a:lnTo>
                <a:lnTo>
                  <a:pt x="2427524" y="5180270"/>
                </a:lnTo>
                <a:lnTo>
                  <a:pt x="2420969" y="5186825"/>
                </a:lnTo>
                <a:lnTo>
                  <a:pt x="2412229" y="5191195"/>
                </a:lnTo>
                <a:lnTo>
                  <a:pt x="2399119" y="5193380"/>
                </a:lnTo>
                <a:lnTo>
                  <a:pt x="2390379" y="5191195"/>
                </a:lnTo>
                <a:lnTo>
                  <a:pt x="2381639" y="5186825"/>
                </a:lnTo>
                <a:lnTo>
                  <a:pt x="2372899" y="5180270"/>
                </a:lnTo>
                <a:lnTo>
                  <a:pt x="2368529" y="5169346"/>
                </a:lnTo>
                <a:lnTo>
                  <a:pt x="2368529" y="5160606"/>
                </a:lnTo>
                <a:lnTo>
                  <a:pt x="2368529" y="5149681"/>
                </a:lnTo>
                <a:lnTo>
                  <a:pt x="2372899" y="5140941"/>
                </a:lnTo>
                <a:lnTo>
                  <a:pt x="2381639" y="5134386"/>
                </a:lnTo>
                <a:lnTo>
                  <a:pt x="2390379" y="5130016"/>
                </a:lnTo>
                <a:close/>
                <a:moveTo>
                  <a:pt x="3360515" y="5090686"/>
                </a:moveTo>
                <a:lnTo>
                  <a:pt x="3380180" y="5095056"/>
                </a:lnTo>
                <a:lnTo>
                  <a:pt x="3397660" y="5105981"/>
                </a:lnTo>
                <a:lnTo>
                  <a:pt x="3410770" y="5121276"/>
                </a:lnTo>
                <a:lnTo>
                  <a:pt x="3415140" y="5143126"/>
                </a:lnTo>
                <a:lnTo>
                  <a:pt x="3410770" y="5164976"/>
                </a:lnTo>
                <a:lnTo>
                  <a:pt x="3397660" y="5182455"/>
                </a:lnTo>
                <a:lnTo>
                  <a:pt x="3380180" y="5193380"/>
                </a:lnTo>
                <a:lnTo>
                  <a:pt x="3360515" y="5197750"/>
                </a:lnTo>
                <a:lnTo>
                  <a:pt x="3338665" y="5193380"/>
                </a:lnTo>
                <a:lnTo>
                  <a:pt x="3321185" y="5182455"/>
                </a:lnTo>
                <a:lnTo>
                  <a:pt x="3310260" y="5164976"/>
                </a:lnTo>
                <a:lnTo>
                  <a:pt x="3303705" y="5143126"/>
                </a:lnTo>
                <a:lnTo>
                  <a:pt x="3310260" y="5121276"/>
                </a:lnTo>
                <a:lnTo>
                  <a:pt x="3321185" y="5105981"/>
                </a:lnTo>
                <a:lnTo>
                  <a:pt x="3338665" y="5095056"/>
                </a:lnTo>
                <a:close/>
                <a:moveTo>
                  <a:pt x="4348131" y="5038247"/>
                </a:moveTo>
                <a:lnTo>
                  <a:pt x="4378720" y="5042617"/>
                </a:lnTo>
                <a:lnTo>
                  <a:pt x="4402755" y="5057912"/>
                </a:lnTo>
                <a:lnTo>
                  <a:pt x="4420235" y="5084132"/>
                </a:lnTo>
                <a:lnTo>
                  <a:pt x="4426790" y="5112537"/>
                </a:lnTo>
                <a:lnTo>
                  <a:pt x="4420235" y="5143127"/>
                </a:lnTo>
                <a:lnTo>
                  <a:pt x="4402755" y="5167161"/>
                </a:lnTo>
                <a:lnTo>
                  <a:pt x="4378720" y="5184641"/>
                </a:lnTo>
                <a:lnTo>
                  <a:pt x="4348131" y="5191196"/>
                </a:lnTo>
                <a:lnTo>
                  <a:pt x="4319726" y="5184641"/>
                </a:lnTo>
                <a:lnTo>
                  <a:pt x="4293506" y="5167161"/>
                </a:lnTo>
                <a:lnTo>
                  <a:pt x="4278211" y="5143127"/>
                </a:lnTo>
                <a:lnTo>
                  <a:pt x="4273841" y="5112537"/>
                </a:lnTo>
                <a:lnTo>
                  <a:pt x="4278211" y="5084132"/>
                </a:lnTo>
                <a:lnTo>
                  <a:pt x="4293506" y="5057912"/>
                </a:lnTo>
                <a:lnTo>
                  <a:pt x="4319726" y="5042617"/>
                </a:lnTo>
                <a:close/>
                <a:moveTo>
                  <a:pt x="6137638" y="5012027"/>
                </a:moveTo>
                <a:lnTo>
                  <a:pt x="6174783" y="5018582"/>
                </a:lnTo>
                <a:lnTo>
                  <a:pt x="6209743" y="5038247"/>
                </a:lnTo>
                <a:lnTo>
                  <a:pt x="6233778" y="5062282"/>
                </a:lnTo>
                <a:lnTo>
                  <a:pt x="6249073" y="5095057"/>
                </a:lnTo>
                <a:lnTo>
                  <a:pt x="6257813" y="5134387"/>
                </a:lnTo>
                <a:lnTo>
                  <a:pt x="6249073" y="5171532"/>
                </a:lnTo>
                <a:lnTo>
                  <a:pt x="6233778" y="5204306"/>
                </a:lnTo>
                <a:lnTo>
                  <a:pt x="6209743" y="5230526"/>
                </a:lnTo>
                <a:lnTo>
                  <a:pt x="6174783" y="5248006"/>
                </a:lnTo>
                <a:lnTo>
                  <a:pt x="6137638" y="5252376"/>
                </a:lnTo>
                <a:lnTo>
                  <a:pt x="6098309" y="5248006"/>
                </a:lnTo>
                <a:lnTo>
                  <a:pt x="6067719" y="5230526"/>
                </a:lnTo>
                <a:lnTo>
                  <a:pt x="6039314" y="5204306"/>
                </a:lnTo>
                <a:lnTo>
                  <a:pt x="6024019" y="5171532"/>
                </a:lnTo>
                <a:lnTo>
                  <a:pt x="6017464" y="5134387"/>
                </a:lnTo>
                <a:lnTo>
                  <a:pt x="6024019" y="5095057"/>
                </a:lnTo>
                <a:lnTo>
                  <a:pt x="6039314" y="5062282"/>
                </a:lnTo>
                <a:lnTo>
                  <a:pt x="6067719" y="5038247"/>
                </a:lnTo>
                <a:lnTo>
                  <a:pt x="6098309" y="5018582"/>
                </a:lnTo>
                <a:close/>
                <a:moveTo>
                  <a:pt x="7455188" y="4972697"/>
                </a:moveTo>
                <a:lnTo>
                  <a:pt x="7490148" y="4979252"/>
                </a:lnTo>
                <a:lnTo>
                  <a:pt x="7525108" y="4992362"/>
                </a:lnTo>
                <a:lnTo>
                  <a:pt x="7525108" y="4994547"/>
                </a:lnTo>
                <a:lnTo>
                  <a:pt x="7525108" y="5234896"/>
                </a:lnTo>
                <a:lnTo>
                  <a:pt x="7490148" y="5248006"/>
                </a:lnTo>
                <a:lnTo>
                  <a:pt x="7455188" y="5252376"/>
                </a:lnTo>
                <a:lnTo>
                  <a:pt x="7418044" y="5248006"/>
                </a:lnTo>
                <a:lnTo>
                  <a:pt x="7383084" y="5234896"/>
                </a:lnTo>
                <a:lnTo>
                  <a:pt x="7356864" y="5210861"/>
                </a:lnTo>
                <a:lnTo>
                  <a:pt x="7332829" y="5184641"/>
                </a:lnTo>
                <a:lnTo>
                  <a:pt x="7319719" y="5149682"/>
                </a:lnTo>
                <a:lnTo>
                  <a:pt x="7315349" y="5112537"/>
                </a:lnTo>
                <a:lnTo>
                  <a:pt x="7319719" y="5075392"/>
                </a:lnTo>
                <a:lnTo>
                  <a:pt x="7332829" y="5042617"/>
                </a:lnTo>
                <a:lnTo>
                  <a:pt x="7356864" y="5014212"/>
                </a:lnTo>
                <a:lnTo>
                  <a:pt x="7383084" y="4992362"/>
                </a:lnTo>
                <a:lnTo>
                  <a:pt x="7418044" y="4979252"/>
                </a:lnTo>
                <a:close/>
                <a:moveTo>
                  <a:pt x="5392557" y="4939921"/>
                </a:moveTo>
                <a:lnTo>
                  <a:pt x="5429701" y="4944291"/>
                </a:lnTo>
                <a:lnTo>
                  <a:pt x="5460291" y="4959586"/>
                </a:lnTo>
                <a:lnTo>
                  <a:pt x="5482141" y="4985806"/>
                </a:lnTo>
                <a:lnTo>
                  <a:pt x="5497436" y="5014211"/>
                </a:lnTo>
                <a:lnTo>
                  <a:pt x="5503991" y="5049171"/>
                </a:lnTo>
                <a:lnTo>
                  <a:pt x="5497436" y="5084131"/>
                </a:lnTo>
                <a:lnTo>
                  <a:pt x="5482141" y="5112535"/>
                </a:lnTo>
                <a:lnTo>
                  <a:pt x="5460291" y="5138755"/>
                </a:lnTo>
                <a:lnTo>
                  <a:pt x="5429701" y="5154050"/>
                </a:lnTo>
                <a:lnTo>
                  <a:pt x="5392557" y="5158420"/>
                </a:lnTo>
                <a:lnTo>
                  <a:pt x="5359782" y="5154050"/>
                </a:lnTo>
                <a:lnTo>
                  <a:pt x="5329192" y="5138755"/>
                </a:lnTo>
                <a:lnTo>
                  <a:pt x="5307342" y="5112535"/>
                </a:lnTo>
                <a:lnTo>
                  <a:pt x="5289862" y="5084131"/>
                </a:lnTo>
                <a:lnTo>
                  <a:pt x="5285492" y="5049171"/>
                </a:lnTo>
                <a:lnTo>
                  <a:pt x="5289862" y="5014211"/>
                </a:lnTo>
                <a:lnTo>
                  <a:pt x="5307342" y="4985806"/>
                </a:lnTo>
                <a:lnTo>
                  <a:pt x="5329192" y="4959586"/>
                </a:lnTo>
                <a:lnTo>
                  <a:pt x="5359782" y="4944291"/>
                </a:lnTo>
                <a:close/>
                <a:moveTo>
                  <a:pt x="13110" y="4939921"/>
                </a:moveTo>
                <a:lnTo>
                  <a:pt x="17479" y="4942106"/>
                </a:lnTo>
                <a:lnTo>
                  <a:pt x="21851" y="4944291"/>
                </a:lnTo>
                <a:lnTo>
                  <a:pt x="24035" y="4950846"/>
                </a:lnTo>
                <a:lnTo>
                  <a:pt x="21851" y="4955216"/>
                </a:lnTo>
                <a:lnTo>
                  <a:pt x="17479" y="4959586"/>
                </a:lnTo>
                <a:lnTo>
                  <a:pt x="13110" y="4961771"/>
                </a:lnTo>
                <a:lnTo>
                  <a:pt x="4369" y="4959586"/>
                </a:lnTo>
                <a:lnTo>
                  <a:pt x="0" y="4955216"/>
                </a:lnTo>
                <a:lnTo>
                  <a:pt x="0" y="4950846"/>
                </a:lnTo>
                <a:lnTo>
                  <a:pt x="0" y="4944291"/>
                </a:lnTo>
                <a:lnTo>
                  <a:pt x="4369" y="4942106"/>
                </a:lnTo>
                <a:close/>
                <a:moveTo>
                  <a:pt x="930806" y="4935551"/>
                </a:moveTo>
                <a:lnTo>
                  <a:pt x="937361" y="4937736"/>
                </a:lnTo>
                <a:lnTo>
                  <a:pt x="941730" y="4942106"/>
                </a:lnTo>
                <a:lnTo>
                  <a:pt x="941730" y="4946476"/>
                </a:lnTo>
                <a:lnTo>
                  <a:pt x="941730" y="4953031"/>
                </a:lnTo>
                <a:lnTo>
                  <a:pt x="937361" y="4957400"/>
                </a:lnTo>
                <a:lnTo>
                  <a:pt x="930806" y="4959585"/>
                </a:lnTo>
                <a:lnTo>
                  <a:pt x="924251" y="4957400"/>
                </a:lnTo>
                <a:lnTo>
                  <a:pt x="922066" y="4953031"/>
                </a:lnTo>
                <a:lnTo>
                  <a:pt x="919880" y="4946476"/>
                </a:lnTo>
                <a:lnTo>
                  <a:pt x="922066" y="4942106"/>
                </a:lnTo>
                <a:lnTo>
                  <a:pt x="924251" y="4937736"/>
                </a:lnTo>
                <a:close/>
                <a:moveTo>
                  <a:pt x="6989786" y="4915887"/>
                </a:moveTo>
                <a:lnTo>
                  <a:pt x="7033486" y="4922442"/>
                </a:lnTo>
                <a:lnTo>
                  <a:pt x="7070631" y="4942107"/>
                </a:lnTo>
                <a:lnTo>
                  <a:pt x="7099036" y="4970512"/>
                </a:lnTo>
                <a:lnTo>
                  <a:pt x="7118701" y="5009842"/>
                </a:lnTo>
                <a:lnTo>
                  <a:pt x="7125256" y="5051356"/>
                </a:lnTo>
                <a:lnTo>
                  <a:pt x="7118701" y="5095056"/>
                </a:lnTo>
                <a:lnTo>
                  <a:pt x="7099036" y="5132201"/>
                </a:lnTo>
                <a:lnTo>
                  <a:pt x="7070631" y="5160605"/>
                </a:lnTo>
                <a:lnTo>
                  <a:pt x="7033486" y="5182455"/>
                </a:lnTo>
                <a:lnTo>
                  <a:pt x="6989786" y="5189010"/>
                </a:lnTo>
                <a:lnTo>
                  <a:pt x="6946086" y="5182455"/>
                </a:lnTo>
                <a:lnTo>
                  <a:pt x="6911126" y="5160605"/>
                </a:lnTo>
                <a:lnTo>
                  <a:pt x="6880536" y="5132201"/>
                </a:lnTo>
                <a:lnTo>
                  <a:pt x="6863056" y="5095056"/>
                </a:lnTo>
                <a:lnTo>
                  <a:pt x="6856501" y="5051356"/>
                </a:lnTo>
                <a:lnTo>
                  <a:pt x="6863056" y="5009842"/>
                </a:lnTo>
                <a:lnTo>
                  <a:pt x="6880536" y="4970512"/>
                </a:lnTo>
                <a:lnTo>
                  <a:pt x="6911126" y="4942107"/>
                </a:lnTo>
                <a:lnTo>
                  <a:pt x="6946086" y="4922442"/>
                </a:lnTo>
                <a:close/>
                <a:moveTo>
                  <a:pt x="1848501" y="4913701"/>
                </a:moveTo>
                <a:lnTo>
                  <a:pt x="1859426" y="4913701"/>
                </a:lnTo>
                <a:lnTo>
                  <a:pt x="1868166" y="4913701"/>
                </a:lnTo>
                <a:lnTo>
                  <a:pt x="1874721" y="4918071"/>
                </a:lnTo>
                <a:lnTo>
                  <a:pt x="1881276" y="4924626"/>
                </a:lnTo>
                <a:lnTo>
                  <a:pt x="1883461" y="4933366"/>
                </a:lnTo>
                <a:lnTo>
                  <a:pt x="1885646" y="4942106"/>
                </a:lnTo>
                <a:lnTo>
                  <a:pt x="1883461" y="4950846"/>
                </a:lnTo>
                <a:lnTo>
                  <a:pt x="1881276" y="4957400"/>
                </a:lnTo>
                <a:lnTo>
                  <a:pt x="1874721" y="4963955"/>
                </a:lnTo>
                <a:lnTo>
                  <a:pt x="1868166" y="4966140"/>
                </a:lnTo>
                <a:lnTo>
                  <a:pt x="1859426" y="4968325"/>
                </a:lnTo>
                <a:lnTo>
                  <a:pt x="1848501" y="4966140"/>
                </a:lnTo>
                <a:lnTo>
                  <a:pt x="1841946" y="4963955"/>
                </a:lnTo>
                <a:lnTo>
                  <a:pt x="1835391" y="4957400"/>
                </a:lnTo>
                <a:lnTo>
                  <a:pt x="1831021" y="4950846"/>
                </a:lnTo>
                <a:lnTo>
                  <a:pt x="1831021" y="4942106"/>
                </a:lnTo>
                <a:lnTo>
                  <a:pt x="1831021" y="4933366"/>
                </a:lnTo>
                <a:lnTo>
                  <a:pt x="1835391" y="4924626"/>
                </a:lnTo>
                <a:lnTo>
                  <a:pt x="1841946" y="4918071"/>
                </a:lnTo>
                <a:close/>
                <a:moveTo>
                  <a:pt x="2794602" y="4887482"/>
                </a:moveTo>
                <a:lnTo>
                  <a:pt x="2818637" y="4891852"/>
                </a:lnTo>
                <a:lnTo>
                  <a:pt x="2836117" y="4909332"/>
                </a:lnTo>
                <a:lnTo>
                  <a:pt x="2842672" y="4933367"/>
                </a:lnTo>
                <a:lnTo>
                  <a:pt x="2836117" y="4957402"/>
                </a:lnTo>
                <a:lnTo>
                  <a:pt x="2818637" y="4972696"/>
                </a:lnTo>
                <a:lnTo>
                  <a:pt x="2794602" y="4981436"/>
                </a:lnTo>
                <a:lnTo>
                  <a:pt x="2772752" y="4972696"/>
                </a:lnTo>
                <a:lnTo>
                  <a:pt x="2753087" y="4957402"/>
                </a:lnTo>
                <a:lnTo>
                  <a:pt x="2746532" y="4933367"/>
                </a:lnTo>
                <a:lnTo>
                  <a:pt x="2753087" y="4909332"/>
                </a:lnTo>
                <a:lnTo>
                  <a:pt x="2772752" y="4891852"/>
                </a:lnTo>
                <a:close/>
                <a:moveTo>
                  <a:pt x="3749443" y="4848152"/>
                </a:moveTo>
                <a:lnTo>
                  <a:pt x="3777847" y="4854707"/>
                </a:lnTo>
                <a:lnTo>
                  <a:pt x="3799697" y="4867817"/>
                </a:lnTo>
                <a:lnTo>
                  <a:pt x="3814992" y="4891852"/>
                </a:lnTo>
                <a:lnTo>
                  <a:pt x="3821547" y="4918072"/>
                </a:lnTo>
                <a:lnTo>
                  <a:pt x="3814992" y="4946477"/>
                </a:lnTo>
                <a:lnTo>
                  <a:pt x="3799697" y="4966141"/>
                </a:lnTo>
                <a:lnTo>
                  <a:pt x="3777847" y="4983621"/>
                </a:lnTo>
                <a:lnTo>
                  <a:pt x="3749443" y="4987991"/>
                </a:lnTo>
                <a:lnTo>
                  <a:pt x="3723223" y="4983621"/>
                </a:lnTo>
                <a:lnTo>
                  <a:pt x="3701373" y="4966141"/>
                </a:lnTo>
                <a:lnTo>
                  <a:pt x="3686078" y="4946477"/>
                </a:lnTo>
                <a:lnTo>
                  <a:pt x="3681708" y="4918072"/>
                </a:lnTo>
                <a:lnTo>
                  <a:pt x="3686078" y="4891852"/>
                </a:lnTo>
                <a:lnTo>
                  <a:pt x="3701373" y="4867817"/>
                </a:lnTo>
                <a:lnTo>
                  <a:pt x="3723223" y="4854707"/>
                </a:lnTo>
                <a:close/>
                <a:moveTo>
                  <a:pt x="4737060" y="4795712"/>
                </a:moveTo>
                <a:lnTo>
                  <a:pt x="4767650" y="4800082"/>
                </a:lnTo>
                <a:lnTo>
                  <a:pt x="4791685" y="4813192"/>
                </a:lnTo>
                <a:lnTo>
                  <a:pt x="4813535" y="4835042"/>
                </a:lnTo>
                <a:lnTo>
                  <a:pt x="4826645" y="4859077"/>
                </a:lnTo>
                <a:lnTo>
                  <a:pt x="4831015" y="4889667"/>
                </a:lnTo>
                <a:lnTo>
                  <a:pt x="4826645" y="4918072"/>
                </a:lnTo>
                <a:lnTo>
                  <a:pt x="4813535" y="4946476"/>
                </a:lnTo>
                <a:lnTo>
                  <a:pt x="4791685" y="4966141"/>
                </a:lnTo>
                <a:lnTo>
                  <a:pt x="4767650" y="4979251"/>
                </a:lnTo>
                <a:lnTo>
                  <a:pt x="4737060" y="4985806"/>
                </a:lnTo>
                <a:lnTo>
                  <a:pt x="4708655" y="4979251"/>
                </a:lnTo>
                <a:lnTo>
                  <a:pt x="4680250" y="4966141"/>
                </a:lnTo>
                <a:lnTo>
                  <a:pt x="4660585" y="4946476"/>
                </a:lnTo>
                <a:lnTo>
                  <a:pt x="4647475" y="4918072"/>
                </a:lnTo>
                <a:lnTo>
                  <a:pt x="4640920" y="4889667"/>
                </a:lnTo>
                <a:lnTo>
                  <a:pt x="4647475" y="4859077"/>
                </a:lnTo>
                <a:lnTo>
                  <a:pt x="4660585" y="4835042"/>
                </a:lnTo>
                <a:lnTo>
                  <a:pt x="4680250" y="4813192"/>
                </a:lnTo>
                <a:lnTo>
                  <a:pt x="4708655" y="4800082"/>
                </a:lnTo>
                <a:close/>
                <a:moveTo>
                  <a:pt x="6559342" y="4732348"/>
                </a:moveTo>
                <a:lnTo>
                  <a:pt x="6594302" y="4736718"/>
                </a:lnTo>
                <a:lnTo>
                  <a:pt x="6629262" y="4749828"/>
                </a:lnTo>
                <a:lnTo>
                  <a:pt x="6659852" y="4771678"/>
                </a:lnTo>
                <a:lnTo>
                  <a:pt x="6681702" y="4800083"/>
                </a:lnTo>
                <a:lnTo>
                  <a:pt x="6694812" y="4835043"/>
                </a:lnTo>
                <a:lnTo>
                  <a:pt x="6699182" y="4872187"/>
                </a:lnTo>
                <a:lnTo>
                  <a:pt x="6694812" y="4911517"/>
                </a:lnTo>
                <a:lnTo>
                  <a:pt x="6681702" y="4944292"/>
                </a:lnTo>
                <a:lnTo>
                  <a:pt x="6659852" y="4972697"/>
                </a:lnTo>
                <a:lnTo>
                  <a:pt x="6629262" y="4996731"/>
                </a:lnTo>
                <a:lnTo>
                  <a:pt x="6594302" y="5009841"/>
                </a:lnTo>
                <a:lnTo>
                  <a:pt x="6559342" y="5014211"/>
                </a:lnTo>
                <a:lnTo>
                  <a:pt x="6520013" y="5009841"/>
                </a:lnTo>
                <a:lnTo>
                  <a:pt x="6485053" y="4996731"/>
                </a:lnTo>
                <a:lnTo>
                  <a:pt x="6458833" y="4972697"/>
                </a:lnTo>
                <a:lnTo>
                  <a:pt x="6434798" y="4944292"/>
                </a:lnTo>
                <a:lnTo>
                  <a:pt x="6421688" y="4911517"/>
                </a:lnTo>
                <a:lnTo>
                  <a:pt x="6415133" y="4872187"/>
                </a:lnTo>
                <a:lnTo>
                  <a:pt x="6421688" y="4835043"/>
                </a:lnTo>
                <a:lnTo>
                  <a:pt x="6434798" y="4800083"/>
                </a:lnTo>
                <a:lnTo>
                  <a:pt x="6458833" y="4771678"/>
                </a:lnTo>
                <a:lnTo>
                  <a:pt x="6485053" y="4749828"/>
                </a:lnTo>
                <a:lnTo>
                  <a:pt x="6520013" y="4736718"/>
                </a:lnTo>
                <a:close/>
                <a:moveTo>
                  <a:pt x="415148" y="4708312"/>
                </a:moveTo>
                <a:lnTo>
                  <a:pt x="421703" y="4708312"/>
                </a:lnTo>
                <a:lnTo>
                  <a:pt x="426072" y="4708312"/>
                </a:lnTo>
                <a:lnTo>
                  <a:pt x="430443" y="4712682"/>
                </a:lnTo>
                <a:lnTo>
                  <a:pt x="432627" y="4719237"/>
                </a:lnTo>
                <a:lnTo>
                  <a:pt x="430443" y="4723607"/>
                </a:lnTo>
                <a:lnTo>
                  <a:pt x="426072" y="4730161"/>
                </a:lnTo>
                <a:lnTo>
                  <a:pt x="421703" y="4732346"/>
                </a:lnTo>
                <a:lnTo>
                  <a:pt x="415148" y="4730161"/>
                </a:lnTo>
                <a:lnTo>
                  <a:pt x="412962" y="4723607"/>
                </a:lnTo>
                <a:lnTo>
                  <a:pt x="410777" y="4719237"/>
                </a:lnTo>
                <a:lnTo>
                  <a:pt x="412962" y="4712682"/>
                </a:lnTo>
                <a:close/>
                <a:moveTo>
                  <a:pt x="1332845" y="4703942"/>
                </a:moveTo>
                <a:lnTo>
                  <a:pt x="1337215" y="4703942"/>
                </a:lnTo>
                <a:lnTo>
                  <a:pt x="1341586" y="4703942"/>
                </a:lnTo>
                <a:lnTo>
                  <a:pt x="1345955" y="4708312"/>
                </a:lnTo>
                <a:lnTo>
                  <a:pt x="1348141" y="4710497"/>
                </a:lnTo>
                <a:lnTo>
                  <a:pt x="1348141" y="4717052"/>
                </a:lnTo>
                <a:lnTo>
                  <a:pt x="1348141" y="4721422"/>
                </a:lnTo>
                <a:lnTo>
                  <a:pt x="1345955" y="4725792"/>
                </a:lnTo>
                <a:lnTo>
                  <a:pt x="1341586" y="4730162"/>
                </a:lnTo>
                <a:lnTo>
                  <a:pt x="1337215" y="4730162"/>
                </a:lnTo>
                <a:lnTo>
                  <a:pt x="1332845" y="4730162"/>
                </a:lnTo>
                <a:lnTo>
                  <a:pt x="1328474" y="4725792"/>
                </a:lnTo>
                <a:lnTo>
                  <a:pt x="1324104" y="4721422"/>
                </a:lnTo>
                <a:lnTo>
                  <a:pt x="1324104" y="4717052"/>
                </a:lnTo>
                <a:lnTo>
                  <a:pt x="1324104" y="4710497"/>
                </a:lnTo>
                <a:lnTo>
                  <a:pt x="1328474" y="4708312"/>
                </a:lnTo>
                <a:close/>
                <a:moveTo>
                  <a:pt x="5788040" y="4699572"/>
                </a:moveTo>
                <a:lnTo>
                  <a:pt x="5827369" y="4706127"/>
                </a:lnTo>
                <a:lnTo>
                  <a:pt x="5860144" y="4721422"/>
                </a:lnTo>
                <a:lnTo>
                  <a:pt x="5886364" y="4749827"/>
                </a:lnTo>
                <a:lnTo>
                  <a:pt x="5903844" y="4782602"/>
                </a:lnTo>
                <a:lnTo>
                  <a:pt x="5910399" y="4819747"/>
                </a:lnTo>
                <a:lnTo>
                  <a:pt x="5903844" y="4856892"/>
                </a:lnTo>
                <a:lnTo>
                  <a:pt x="5886364" y="4891851"/>
                </a:lnTo>
                <a:lnTo>
                  <a:pt x="5860144" y="4915886"/>
                </a:lnTo>
                <a:lnTo>
                  <a:pt x="5827369" y="4935551"/>
                </a:lnTo>
                <a:lnTo>
                  <a:pt x="5788040" y="4939921"/>
                </a:lnTo>
                <a:lnTo>
                  <a:pt x="5750895" y="4935551"/>
                </a:lnTo>
                <a:lnTo>
                  <a:pt x="5718120" y="4915886"/>
                </a:lnTo>
                <a:lnTo>
                  <a:pt x="5691900" y="4891851"/>
                </a:lnTo>
                <a:lnTo>
                  <a:pt x="5674420" y="4856892"/>
                </a:lnTo>
                <a:lnTo>
                  <a:pt x="5670050" y="4819747"/>
                </a:lnTo>
                <a:lnTo>
                  <a:pt x="5674420" y="4782602"/>
                </a:lnTo>
                <a:lnTo>
                  <a:pt x="5691900" y="4749827"/>
                </a:lnTo>
                <a:lnTo>
                  <a:pt x="5718120" y="4721422"/>
                </a:lnTo>
                <a:lnTo>
                  <a:pt x="5750895" y="4706127"/>
                </a:lnTo>
                <a:close/>
                <a:moveTo>
                  <a:pt x="2259279" y="4675538"/>
                </a:moveTo>
                <a:lnTo>
                  <a:pt x="2276759" y="4682093"/>
                </a:lnTo>
                <a:lnTo>
                  <a:pt x="2289869" y="4695203"/>
                </a:lnTo>
                <a:lnTo>
                  <a:pt x="2294239" y="4712683"/>
                </a:lnTo>
                <a:lnTo>
                  <a:pt x="2289869" y="4732348"/>
                </a:lnTo>
                <a:lnTo>
                  <a:pt x="2276759" y="4745458"/>
                </a:lnTo>
                <a:lnTo>
                  <a:pt x="2259279" y="4749828"/>
                </a:lnTo>
                <a:lnTo>
                  <a:pt x="2239614" y="4745458"/>
                </a:lnTo>
                <a:lnTo>
                  <a:pt x="2228689" y="4732348"/>
                </a:lnTo>
                <a:lnTo>
                  <a:pt x="2222134" y="4712683"/>
                </a:lnTo>
                <a:lnTo>
                  <a:pt x="2228689" y="4695203"/>
                </a:lnTo>
                <a:lnTo>
                  <a:pt x="2239614" y="4682093"/>
                </a:lnTo>
                <a:close/>
                <a:moveTo>
                  <a:pt x="3192271" y="4647133"/>
                </a:moveTo>
                <a:lnTo>
                  <a:pt x="3214121" y="4651503"/>
                </a:lnTo>
                <a:lnTo>
                  <a:pt x="3233786" y="4664613"/>
                </a:lnTo>
                <a:lnTo>
                  <a:pt x="3244711" y="4684278"/>
                </a:lnTo>
                <a:lnTo>
                  <a:pt x="3249081" y="4706128"/>
                </a:lnTo>
                <a:lnTo>
                  <a:pt x="3244711" y="4730163"/>
                </a:lnTo>
                <a:lnTo>
                  <a:pt x="3233786" y="4747642"/>
                </a:lnTo>
                <a:lnTo>
                  <a:pt x="3214121" y="4758567"/>
                </a:lnTo>
                <a:lnTo>
                  <a:pt x="3192271" y="4762937"/>
                </a:lnTo>
                <a:lnTo>
                  <a:pt x="3170421" y="4758567"/>
                </a:lnTo>
                <a:lnTo>
                  <a:pt x="3148571" y="4747642"/>
                </a:lnTo>
                <a:lnTo>
                  <a:pt x="3137646" y="4730163"/>
                </a:lnTo>
                <a:lnTo>
                  <a:pt x="3133276" y="4706128"/>
                </a:lnTo>
                <a:lnTo>
                  <a:pt x="3137646" y="4684278"/>
                </a:lnTo>
                <a:lnTo>
                  <a:pt x="3148571" y="4664613"/>
                </a:lnTo>
                <a:lnTo>
                  <a:pt x="3170421" y="4651503"/>
                </a:lnTo>
                <a:close/>
                <a:moveTo>
                  <a:pt x="4140557" y="4609988"/>
                </a:moveTo>
                <a:lnTo>
                  <a:pt x="4173332" y="4616543"/>
                </a:lnTo>
                <a:lnTo>
                  <a:pt x="4199552" y="4636208"/>
                </a:lnTo>
                <a:lnTo>
                  <a:pt x="4217032" y="4660243"/>
                </a:lnTo>
                <a:lnTo>
                  <a:pt x="4223587" y="4693018"/>
                </a:lnTo>
                <a:lnTo>
                  <a:pt x="4217032" y="4723608"/>
                </a:lnTo>
                <a:lnTo>
                  <a:pt x="4199552" y="4749827"/>
                </a:lnTo>
                <a:lnTo>
                  <a:pt x="4173332" y="4767307"/>
                </a:lnTo>
                <a:lnTo>
                  <a:pt x="4140557" y="4773862"/>
                </a:lnTo>
                <a:lnTo>
                  <a:pt x="4109967" y="4767307"/>
                </a:lnTo>
                <a:lnTo>
                  <a:pt x="4083747" y="4749827"/>
                </a:lnTo>
                <a:lnTo>
                  <a:pt x="4066267" y="4723608"/>
                </a:lnTo>
                <a:lnTo>
                  <a:pt x="4059712" y="4693018"/>
                </a:lnTo>
                <a:lnTo>
                  <a:pt x="4066267" y="4660243"/>
                </a:lnTo>
                <a:lnTo>
                  <a:pt x="4083747" y="4636208"/>
                </a:lnTo>
                <a:lnTo>
                  <a:pt x="4109967" y="4616543"/>
                </a:lnTo>
                <a:close/>
                <a:moveTo>
                  <a:pt x="5125988" y="4557549"/>
                </a:moveTo>
                <a:lnTo>
                  <a:pt x="5160947" y="4561919"/>
                </a:lnTo>
                <a:lnTo>
                  <a:pt x="5189352" y="4579399"/>
                </a:lnTo>
                <a:lnTo>
                  <a:pt x="5213387" y="4601249"/>
                </a:lnTo>
                <a:lnTo>
                  <a:pt x="5228682" y="4631839"/>
                </a:lnTo>
                <a:lnTo>
                  <a:pt x="5233052" y="4664614"/>
                </a:lnTo>
                <a:lnTo>
                  <a:pt x="5228682" y="4699574"/>
                </a:lnTo>
                <a:lnTo>
                  <a:pt x="5213387" y="4730163"/>
                </a:lnTo>
                <a:lnTo>
                  <a:pt x="5189352" y="4752013"/>
                </a:lnTo>
                <a:lnTo>
                  <a:pt x="5160947" y="4767308"/>
                </a:lnTo>
                <a:lnTo>
                  <a:pt x="5125988" y="4771678"/>
                </a:lnTo>
                <a:lnTo>
                  <a:pt x="5091028" y="4767308"/>
                </a:lnTo>
                <a:lnTo>
                  <a:pt x="5062623" y="4752013"/>
                </a:lnTo>
                <a:lnTo>
                  <a:pt x="5038588" y="4730163"/>
                </a:lnTo>
                <a:lnTo>
                  <a:pt x="5023293" y="4699574"/>
                </a:lnTo>
                <a:lnTo>
                  <a:pt x="5018923" y="4664614"/>
                </a:lnTo>
                <a:lnTo>
                  <a:pt x="5023293" y="4631839"/>
                </a:lnTo>
                <a:lnTo>
                  <a:pt x="5038588" y="4601249"/>
                </a:lnTo>
                <a:lnTo>
                  <a:pt x="5062623" y="4579399"/>
                </a:lnTo>
                <a:lnTo>
                  <a:pt x="5091028" y="4561919"/>
                </a:lnTo>
                <a:close/>
                <a:moveTo>
                  <a:pt x="7455188" y="4509479"/>
                </a:moveTo>
                <a:lnTo>
                  <a:pt x="7494518" y="4513849"/>
                </a:lnTo>
                <a:lnTo>
                  <a:pt x="7525108" y="4529144"/>
                </a:lnTo>
                <a:lnTo>
                  <a:pt x="7525108" y="4802268"/>
                </a:lnTo>
                <a:lnTo>
                  <a:pt x="7494518" y="4815378"/>
                </a:lnTo>
                <a:lnTo>
                  <a:pt x="7455188" y="4819748"/>
                </a:lnTo>
                <a:lnTo>
                  <a:pt x="7413673" y="4815378"/>
                </a:lnTo>
                <a:lnTo>
                  <a:pt x="7376529" y="4800083"/>
                </a:lnTo>
                <a:lnTo>
                  <a:pt x="7343754" y="4773863"/>
                </a:lnTo>
                <a:lnTo>
                  <a:pt x="7319719" y="4743273"/>
                </a:lnTo>
                <a:lnTo>
                  <a:pt x="7304424" y="4706129"/>
                </a:lnTo>
                <a:lnTo>
                  <a:pt x="7297869" y="4664614"/>
                </a:lnTo>
                <a:lnTo>
                  <a:pt x="7304424" y="4623099"/>
                </a:lnTo>
                <a:lnTo>
                  <a:pt x="7319719" y="4588139"/>
                </a:lnTo>
                <a:lnTo>
                  <a:pt x="7343754" y="4555364"/>
                </a:lnTo>
                <a:lnTo>
                  <a:pt x="7376529" y="4531329"/>
                </a:lnTo>
                <a:lnTo>
                  <a:pt x="7413673" y="4513849"/>
                </a:lnTo>
                <a:close/>
                <a:moveTo>
                  <a:pt x="832482" y="4474519"/>
                </a:moveTo>
                <a:lnTo>
                  <a:pt x="839036" y="4478889"/>
                </a:lnTo>
                <a:lnTo>
                  <a:pt x="843406" y="4483259"/>
                </a:lnTo>
                <a:lnTo>
                  <a:pt x="843406" y="4487629"/>
                </a:lnTo>
                <a:lnTo>
                  <a:pt x="843406" y="4494183"/>
                </a:lnTo>
                <a:lnTo>
                  <a:pt x="839036" y="4498553"/>
                </a:lnTo>
                <a:lnTo>
                  <a:pt x="832482" y="4498553"/>
                </a:lnTo>
                <a:lnTo>
                  <a:pt x="828110" y="4498553"/>
                </a:lnTo>
                <a:lnTo>
                  <a:pt x="823740" y="4494183"/>
                </a:lnTo>
                <a:lnTo>
                  <a:pt x="823740" y="4487629"/>
                </a:lnTo>
                <a:lnTo>
                  <a:pt x="823740" y="4483259"/>
                </a:lnTo>
                <a:lnTo>
                  <a:pt x="828110" y="4478889"/>
                </a:lnTo>
                <a:close/>
                <a:moveTo>
                  <a:pt x="1745806" y="4463593"/>
                </a:moveTo>
                <a:lnTo>
                  <a:pt x="1752361" y="4465778"/>
                </a:lnTo>
                <a:lnTo>
                  <a:pt x="1761101" y="4470148"/>
                </a:lnTo>
                <a:lnTo>
                  <a:pt x="1765471" y="4478888"/>
                </a:lnTo>
                <a:lnTo>
                  <a:pt x="1767656" y="4487628"/>
                </a:lnTo>
                <a:lnTo>
                  <a:pt x="1765471" y="4494183"/>
                </a:lnTo>
                <a:lnTo>
                  <a:pt x="1761101" y="4500738"/>
                </a:lnTo>
                <a:lnTo>
                  <a:pt x="1752361" y="4505108"/>
                </a:lnTo>
                <a:lnTo>
                  <a:pt x="1745806" y="4507293"/>
                </a:lnTo>
                <a:lnTo>
                  <a:pt x="1737066" y="4505108"/>
                </a:lnTo>
                <a:lnTo>
                  <a:pt x="1730511" y="4500738"/>
                </a:lnTo>
                <a:lnTo>
                  <a:pt x="1726141" y="4494183"/>
                </a:lnTo>
                <a:lnTo>
                  <a:pt x="1723956" y="4487628"/>
                </a:lnTo>
                <a:lnTo>
                  <a:pt x="1726141" y="4478888"/>
                </a:lnTo>
                <a:lnTo>
                  <a:pt x="1730511" y="4470148"/>
                </a:lnTo>
                <a:lnTo>
                  <a:pt x="1737066" y="4465778"/>
                </a:lnTo>
                <a:close/>
                <a:moveTo>
                  <a:pt x="6185709" y="4457039"/>
                </a:moveTo>
                <a:lnTo>
                  <a:pt x="6227223" y="4463594"/>
                </a:lnTo>
                <a:lnTo>
                  <a:pt x="6264368" y="4483259"/>
                </a:lnTo>
                <a:lnTo>
                  <a:pt x="6292773" y="4509479"/>
                </a:lnTo>
                <a:lnTo>
                  <a:pt x="6312438" y="4546624"/>
                </a:lnTo>
                <a:lnTo>
                  <a:pt x="6318993" y="4588139"/>
                </a:lnTo>
                <a:lnTo>
                  <a:pt x="6312438" y="4629654"/>
                </a:lnTo>
                <a:lnTo>
                  <a:pt x="6292773" y="4664613"/>
                </a:lnTo>
                <a:lnTo>
                  <a:pt x="6264368" y="4695203"/>
                </a:lnTo>
                <a:lnTo>
                  <a:pt x="6227223" y="4712683"/>
                </a:lnTo>
                <a:lnTo>
                  <a:pt x="6185709" y="4719238"/>
                </a:lnTo>
                <a:lnTo>
                  <a:pt x="6144194" y="4712683"/>
                </a:lnTo>
                <a:lnTo>
                  <a:pt x="6109234" y="4695203"/>
                </a:lnTo>
                <a:lnTo>
                  <a:pt x="6080829" y="4664613"/>
                </a:lnTo>
                <a:lnTo>
                  <a:pt x="6063349" y="4629654"/>
                </a:lnTo>
                <a:lnTo>
                  <a:pt x="6056794" y="4588139"/>
                </a:lnTo>
                <a:lnTo>
                  <a:pt x="6063349" y="4546624"/>
                </a:lnTo>
                <a:lnTo>
                  <a:pt x="6080829" y="4509479"/>
                </a:lnTo>
                <a:lnTo>
                  <a:pt x="6109234" y="4483259"/>
                </a:lnTo>
                <a:lnTo>
                  <a:pt x="6144194" y="4463594"/>
                </a:lnTo>
                <a:close/>
                <a:moveTo>
                  <a:pt x="2663503" y="4443929"/>
                </a:moveTo>
                <a:lnTo>
                  <a:pt x="2683168" y="4448299"/>
                </a:lnTo>
                <a:lnTo>
                  <a:pt x="2696278" y="4461409"/>
                </a:lnTo>
                <a:lnTo>
                  <a:pt x="2702833" y="4483259"/>
                </a:lnTo>
                <a:lnTo>
                  <a:pt x="2696278" y="4502924"/>
                </a:lnTo>
                <a:lnTo>
                  <a:pt x="2683168" y="4516034"/>
                </a:lnTo>
                <a:lnTo>
                  <a:pt x="2663503" y="4522589"/>
                </a:lnTo>
                <a:lnTo>
                  <a:pt x="2641653" y="4516034"/>
                </a:lnTo>
                <a:lnTo>
                  <a:pt x="2628543" y="4502924"/>
                </a:lnTo>
                <a:lnTo>
                  <a:pt x="2624173" y="4483259"/>
                </a:lnTo>
                <a:lnTo>
                  <a:pt x="2628543" y="4461409"/>
                </a:lnTo>
                <a:lnTo>
                  <a:pt x="2641653" y="4448299"/>
                </a:lnTo>
                <a:close/>
                <a:moveTo>
                  <a:pt x="6994156" y="4435189"/>
                </a:moveTo>
                <a:lnTo>
                  <a:pt x="7033485" y="4439559"/>
                </a:lnTo>
                <a:lnTo>
                  <a:pt x="7070630" y="4454854"/>
                </a:lnTo>
                <a:lnTo>
                  <a:pt x="7099035" y="4478889"/>
                </a:lnTo>
                <a:lnTo>
                  <a:pt x="7125255" y="4507294"/>
                </a:lnTo>
                <a:lnTo>
                  <a:pt x="7138365" y="4544439"/>
                </a:lnTo>
                <a:lnTo>
                  <a:pt x="7144920" y="4583768"/>
                </a:lnTo>
                <a:lnTo>
                  <a:pt x="7138365" y="4623098"/>
                </a:lnTo>
                <a:lnTo>
                  <a:pt x="7125255" y="4660243"/>
                </a:lnTo>
                <a:lnTo>
                  <a:pt x="7099035" y="4690833"/>
                </a:lnTo>
                <a:lnTo>
                  <a:pt x="7070630" y="4712682"/>
                </a:lnTo>
                <a:lnTo>
                  <a:pt x="7033485" y="4730162"/>
                </a:lnTo>
                <a:lnTo>
                  <a:pt x="6994156" y="4734532"/>
                </a:lnTo>
                <a:lnTo>
                  <a:pt x="6954826" y="4730162"/>
                </a:lnTo>
                <a:lnTo>
                  <a:pt x="6919866" y="4712682"/>
                </a:lnTo>
                <a:lnTo>
                  <a:pt x="6887091" y="4690833"/>
                </a:lnTo>
                <a:lnTo>
                  <a:pt x="6865241" y="4660243"/>
                </a:lnTo>
                <a:lnTo>
                  <a:pt x="6847761" y="4623098"/>
                </a:lnTo>
                <a:lnTo>
                  <a:pt x="6843391" y="4583768"/>
                </a:lnTo>
                <a:lnTo>
                  <a:pt x="6847761" y="4544439"/>
                </a:lnTo>
                <a:lnTo>
                  <a:pt x="6865241" y="4507294"/>
                </a:lnTo>
                <a:lnTo>
                  <a:pt x="6887091" y="4478889"/>
                </a:lnTo>
                <a:lnTo>
                  <a:pt x="6919866" y="4454854"/>
                </a:lnTo>
                <a:lnTo>
                  <a:pt x="6954826" y="4439559"/>
                </a:lnTo>
                <a:close/>
                <a:moveTo>
                  <a:pt x="3589939" y="4415524"/>
                </a:moveTo>
                <a:lnTo>
                  <a:pt x="3613974" y="4419894"/>
                </a:lnTo>
                <a:lnTo>
                  <a:pt x="3633638" y="4435189"/>
                </a:lnTo>
                <a:lnTo>
                  <a:pt x="3646748" y="4452669"/>
                </a:lnTo>
                <a:lnTo>
                  <a:pt x="3651118" y="4478889"/>
                </a:lnTo>
                <a:lnTo>
                  <a:pt x="3646748" y="4500739"/>
                </a:lnTo>
                <a:lnTo>
                  <a:pt x="3633638" y="4520403"/>
                </a:lnTo>
                <a:lnTo>
                  <a:pt x="3613974" y="4535698"/>
                </a:lnTo>
                <a:lnTo>
                  <a:pt x="3589939" y="4540068"/>
                </a:lnTo>
                <a:lnTo>
                  <a:pt x="3565904" y="4535698"/>
                </a:lnTo>
                <a:lnTo>
                  <a:pt x="3546239" y="4520403"/>
                </a:lnTo>
                <a:lnTo>
                  <a:pt x="3533129" y="4500739"/>
                </a:lnTo>
                <a:lnTo>
                  <a:pt x="3528759" y="4478889"/>
                </a:lnTo>
                <a:lnTo>
                  <a:pt x="3533129" y="4452669"/>
                </a:lnTo>
                <a:lnTo>
                  <a:pt x="3546239" y="4435189"/>
                </a:lnTo>
                <a:lnTo>
                  <a:pt x="3565904" y="4419894"/>
                </a:lnTo>
                <a:close/>
                <a:moveTo>
                  <a:pt x="4533856" y="4365269"/>
                </a:moveTo>
                <a:lnTo>
                  <a:pt x="4566631" y="4369639"/>
                </a:lnTo>
                <a:lnTo>
                  <a:pt x="4592851" y="4384934"/>
                </a:lnTo>
                <a:lnTo>
                  <a:pt x="4616886" y="4406784"/>
                </a:lnTo>
                <a:lnTo>
                  <a:pt x="4629996" y="4435189"/>
                </a:lnTo>
                <a:lnTo>
                  <a:pt x="4634366" y="4465778"/>
                </a:lnTo>
                <a:lnTo>
                  <a:pt x="4629996" y="4498553"/>
                </a:lnTo>
                <a:lnTo>
                  <a:pt x="4616886" y="4524773"/>
                </a:lnTo>
                <a:lnTo>
                  <a:pt x="4592851" y="4548807"/>
                </a:lnTo>
                <a:lnTo>
                  <a:pt x="4566631" y="4561917"/>
                </a:lnTo>
                <a:lnTo>
                  <a:pt x="4533856" y="4568472"/>
                </a:lnTo>
                <a:lnTo>
                  <a:pt x="4501081" y="4561917"/>
                </a:lnTo>
                <a:lnTo>
                  <a:pt x="4474861" y="4548807"/>
                </a:lnTo>
                <a:lnTo>
                  <a:pt x="4450826" y="4524773"/>
                </a:lnTo>
                <a:lnTo>
                  <a:pt x="4437716" y="4498553"/>
                </a:lnTo>
                <a:lnTo>
                  <a:pt x="4431161" y="4465778"/>
                </a:lnTo>
                <a:lnTo>
                  <a:pt x="4437716" y="4435189"/>
                </a:lnTo>
                <a:lnTo>
                  <a:pt x="4450826" y="4406784"/>
                </a:lnTo>
                <a:lnTo>
                  <a:pt x="4474861" y="4384934"/>
                </a:lnTo>
                <a:lnTo>
                  <a:pt x="4501081" y="4369639"/>
                </a:lnTo>
                <a:close/>
                <a:moveTo>
                  <a:pt x="5514916" y="4310644"/>
                </a:moveTo>
                <a:lnTo>
                  <a:pt x="5554246" y="4317199"/>
                </a:lnTo>
                <a:lnTo>
                  <a:pt x="5589206" y="4336864"/>
                </a:lnTo>
                <a:lnTo>
                  <a:pt x="5617611" y="4365269"/>
                </a:lnTo>
                <a:lnTo>
                  <a:pt x="5635091" y="4400229"/>
                </a:lnTo>
                <a:lnTo>
                  <a:pt x="5641646" y="4441744"/>
                </a:lnTo>
                <a:lnTo>
                  <a:pt x="5635091" y="4483259"/>
                </a:lnTo>
                <a:lnTo>
                  <a:pt x="5617611" y="4516033"/>
                </a:lnTo>
                <a:lnTo>
                  <a:pt x="5589206" y="4544438"/>
                </a:lnTo>
                <a:lnTo>
                  <a:pt x="5554246" y="4561918"/>
                </a:lnTo>
                <a:lnTo>
                  <a:pt x="5514916" y="4568473"/>
                </a:lnTo>
                <a:lnTo>
                  <a:pt x="5473402" y="4561918"/>
                </a:lnTo>
                <a:lnTo>
                  <a:pt x="5436257" y="4544438"/>
                </a:lnTo>
                <a:lnTo>
                  <a:pt x="5410037" y="4516033"/>
                </a:lnTo>
                <a:lnTo>
                  <a:pt x="5390372" y="4483259"/>
                </a:lnTo>
                <a:lnTo>
                  <a:pt x="5383817" y="4441744"/>
                </a:lnTo>
                <a:lnTo>
                  <a:pt x="5390372" y="4400229"/>
                </a:lnTo>
                <a:lnTo>
                  <a:pt x="5410037" y="4365269"/>
                </a:lnTo>
                <a:lnTo>
                  <a:pt x="5436257" y="4336864"/>
                </a:lnTo>
                <a:lnTo>
                  <a:pt x="5473402" y="4317199"/>
                </a:lnTo>
                <a:close/>
                <a:moveTo>
                  <a:pt x="343043" y="4245094"/>
                </a:moveTo>
                <a:lnTo>
                  <a:pt x="349598" y="4247279"/>
                </a:lnTo>
                <a:lnTo>
                  <a:pt x="353969" y="4251649"/>
                </a:lnTo>
                <a:lnTo>
                  <a:pt x="353969" y="4256019"/>
                </a:lnTo>
                <a:lnTo>
                  <a:pt x="353969" y="4262574"/>
                </a:lnTo>
                <a:lnTo>
                  <a:pt x="349598" y="4264759"/>
                </a:lnTo>
                <a:lnTo>
                  <a:pt x="343043" y="4266944"/>
                </a:lnTo>
                <a:lnTo>
                  <a:pt x="338673" y="4264759"/>
                </a:lnTo>
                <a:lnTo>
                  <a:pt x="334302" y="4262574"/>
                </a:lnTo>
                <a:lnTo>
                  <a:pt x="334302" y="4256019"/>
                </a:lnTo>
                <a:lnTo>
                  <a:pt x="334302" y="4251649"/>
                </a:lnTo>
                <a:lnTo>
                  <a:pt x="338673" y="4247279"/>
                </a:lnTo>
                <a:close/>
                <a:moveTo>
                  <a:pt x="1249814" y="4240724"/>
                </a:moveTo>
                <a:lnTo>
                  <a:pt x="1254184" y="4242909"/>
                </a:lnTo>
                <a:lnTo>
                  <a:pt x="1260738" y="4245094"/>
                </a:lnTo>
                <a:lnTo>
                  <a:pt x="1265108" y="4249464"/>
                </a:lnTo>
                <a:lnTo>
                  <a:pt x="1265108" y="4256019"/>
                </a:lnTo>
                <a:lnTo>
                  <a:pt x="1265108" y="4260389"/>
                </a:lnTo>
                <a:lnTo>
                  <a:pt x="1260738" y="4264758"/>
                </a:lnTo>
                <a:lnTo>
                  <a:pt x="1254184" y="4269128"/>
                </a:lnTo>
                <a:lnTo>
                  <a:pt x="1249814" y="4269128"/>
                </a:lnTo>
                <a:lnTo>
                  <a:pt x="1243259" y="4269128"/>
                </a:lnTo>
                <a:lnTo>
                  <a:pt x="1238888" y="4264758"/>
                </a:lnTo>
                <a:lnTo>
                  <a:pt x="1236703" y="4260389"/>
                </a:lnTo>
                <a:lnTo>
                  <a:pt x="1234519" y="4256019"/>
                </a:lnTo>
                <a:lnTo>
                  <a:pt x="1236703" y="4249464"/>
                </a:lnTo>
                <a:lnTo>
                  <a:pt x="1238888" y="4245094"/>
                </a:lnTo>
                <a:lnTo>
                  <a:pt x="1243259" y="4242909"/>
                </a:lnTo>
                <a:close/>
                <a:moveTo>
                  <a:pt x="2158770" y="4223244"/>
                </a:moveTo>
                <a:lnTo>
                  <a:pt x="2167510" y="4225429"/>
                </a:lnTo>
                <a:lnTo>
                  <a:pt x="2176250" y="4231984"/>
                </a:lnTo>
                <a:lnTo>
                  <a:pt x="2180620" y="4238539"/>
                </a:lnTo>
                <a:lnTo>
                  <a:pt x="2184990" y="4245094"/>
                </a:lnTo>
                <a:lnTo>
                  <a:pt x="2187175" y="4253834"/>
                </a:lnTo>
                <a:lnTo>
                  <a:pt x="2184990" y="4262574"/>
                </a:lnTo>
                <a:lnTo>
                  <a:pt x="2180620" y="4271314"/>
                </a:lnTo>
                <a:lnTo>
                  <a:pt x="2176250" y="4280054"/>
                </a:lnTo>
                <a:lnTo>
                  <a:pt x="2167510" y="4282239"/>
                </a:lnTo>
                <a:lnTo>
                  <a:pt x="2158770" y="4284424"/>
                </a:lnTo>
                <a:lnTo>
                  <a:pt x="2147845" y="4282239"/>
                </a:lnTo>
                <a:lnTo>
                  <a:pt x="2139105" y="4280054"/>
                </a:lnTo>
                <a:lnTo>
                  <a:pt x="2134735" y="4271314"/>
                </a:lnTo>
                <a:lnTo>
                  <a:pt x="2130365" y="4262574"/>
                </a:lnTo>
                <a:lnTo>
                  <a:pt x="2128180" y="4253834"/>
                </a:lnTo>
                <a:lnTo>
                  <a:pt x="2130365" y="4245094"/>
                </a:lnTo>
                <a:lnTo>
                  <a:pt x="2134735" y="4238539"/>
                </a:lnTo>
                <a:lnTo>
                  <a:pt x="2139105" y="4231984"/>
                </a:lnTo>
                <a:lnTo>
                  <a:pt x="2147845" y="4225429"/>
                </a:lnTo>
                <a:close/>
                <a:moveTo>
                  <a:pt x="3069911" y="4203580"/>
                </a:moveTo>
                <a:lnTo>
                  <a:pt x="3089576" y="4205765"/>
                </a:lnTo>
                <a:lnTo>
                  <a:pt x="3107056" y="4216690"/>
                </a:lnTo>
                <a:lnTo>
                  <a:pt x="3115796" y="4234170"/>
                </a:lnTo>
                <a:lnTo>
                  <a:pt x="3120166" y="4251650"/>
                </a:lnTo>
                <a:lnTo>
                  <a:pt x="3115796" y="4271315"/>
                </a:lnTo>
                <a:lnTo>
                  <a:pt x="3107056" y="4288794"/>
                </a:lnTo>
                <a:lnTo>
                  <a:pt x="3089576" y="4297534"/>
                </a:lnTo>
                <a:lnTo>
                  <a:pt x="3069911" y="4301904"/>
                </a:lnTo>
                <a:lnTo>
                  <a:pt x="3043691" y="4295349"/>
                </a:lnTo>
                <a:lnTo>
                  <a:pt x="3028396" y="4275685"/>
                </a:lnTo>
                <a:lnTo>
                  <a:pt x="3021841" y="4251650"/>
                </a:lnTo>
                <a:lnTo>
                  <a:pt x="3028396" y="4225430"/>
                </a:lnTo>
                <a:lnTo>
                  <a:pt x="3043691" y="4210135"/>
                </a:lnTo>
                <a:close/>
                <a:moveTo>
                  <a:pt x="6589932" y="4194840"/>
                </a:moveTo>
                <a:lnTo>
                  <a:pt x="6631446" y="4201395"/>
                </a:lnTo>
                <a:lnTo>
                  <a:pt x="6668591" y="4214505"/>
                </a:lnTo>
                <a:lnTo>
                  <a:pt x="6699181" y="4240725"/>
                </a:lnTo>
                <a:lnTo>
                  <a:pt x="6725401" y="4271315"/>
                </a:lnTo>
                <a:lnTo>
                  <a:pt x="6740696" y="4308460"/>
                </a:lnTo>
                <a:lnTo>
                  <a:pt x="6745066" y="4349975"/>
                </a:lnTo>
                <a:lnTo>
                  <a:pt x="6740696" y="4391490"/>
                </a:lnTo>
                <a:lnTo>
                  <a:pt x="6725401" y="4430819"/>
                </a:lnTo>
                <a:lnTo>
                  <a:pt x="6699181" y="4459224"/>
                </a:lnTo>
                <a:lnTo>
                  <a:pt x="6668591" y="4485444"/>
                </a:lnTo>
                <a:lnTo>
                  <a:pt x="6631446" y="4500739"/>
                </a:lnTo>
                <a:lnTo>
                  <a:pt x="6589932" y="4505109"/>
                </a:lnTo>
                <a:lnTo>
                  <a:pt x="6548417" y="4500739"/>
                </a:lnTo>
                <a:lnTo>
                  <a:pt x="6511272" y="4485444"/>
                </a:lnTo>
                <a:lnTo>
                  <a:pt x="6480682" y="4459224"/>
                </a:lnTo>
                <a:lnTo>
                  <a:pt x="6456647" y="4430819"/>
                </a:lnTo>
                <a:lnTo>
                  <a:pt x="6439167" y="4391490"/>
                </a:lnTo>
                <a:lnTo>
                  <a:pt x="6434797" y="4349975"/>
                </a:lnTo>
                <a:lnTo>
                  <a:pt x="6439167" y="4308460"/>
                </a:lnTo>
                <a:lnTo>
                  <a:pt x="6456647" y="4271315"/>
                </a:lnTo>
                <a:lnTo>
                  <a:pt x="6480682" y="4240725"/>
                </a:lnTo>
                <a:lnTo>
                  <a:pt x="6511272" y="4214505"/>
                </a:lnTo>
                <a:lnTo>
                  <a:pt x="6548417" y="4201395"/>
                </a:lnTo>
                <a:close/>
                <a:moveTo>
                  <a:pt x="3989792" y="4172990"/>
                </a:moveTo>
                <a:lnTo>
                  <a:pt x="4020381" y="4179545"/>
                </a:lnTo>
                <a:lnTo>
                  <a:pt x="4042231" y="4194840"/>
                </a:lnTo>
                <a:lnTo>
                  <a:pt x="4059711" y="4218875"/>
                </a:lnTo>
                <a:lnTo>
                  <a:pt x="4066266" y="4249465"/>
                </a:lnTo>
                <a:lnTo>
                  <a:pt x="4059711" y="4275685"/>
                </a:lnTo>
                <a:lnTo>
                  <a:pt x="4042231" y="4301904"/>
                </a:lnTo>
                <a:lnTo>
                  <a:pt x="4020381" y="4317199"/>
                </a:lnTo>
                <a:lnTo>
                  <a:pt x="3989792" y="4321569"/>
                </a:lnTo>
                <a:lnTo>
                  <a:pt x="3963572" y="4317199"/>
                </a:lnTo>
                <a:lnTo>
                  <a:pt x="3937352" y="4301904"/>
                </a:lnTo>
                <a:lnTo>
                  <a:pt x="3922057" y="4275685"/>
                </a:lnTo>
                <a:lnTo>
                  <a:pt x="3917687" y="4249465"/>
                </a:lnTo>
                <a:lnTo>
                  <a:pt x="3922057" y="4218875"/>
                </a:lnTo>
                <a:lnTo>
                  <a:pt x="3937352" y="4194840"/>
                </a:lnTo>
                <a:lnTo>
                  <a:pt x="3963572" y="4179545"/>
                </a:lnTo>
                <a:close/>
                <a:moveTo>
                  <a:pt x="4927153" y="4138030"/>
                </a:moveTo>
                <a:lnTo>
                  <a:pt x="4959928" y="4144585"/>
                </a:lnTo>
                <a:lnTo>
                  <a:pt x="4986148" y="4157695"/>
                </a:lnTo>
                <a:lnTo>
                  <a:pt x="5010183" y="4181730"/>
                </a:lnTo>
                <a:lnTo>
                  <a:pt x="5023293" y="4207950"/>
                </a:lnTo>
                <a:lnTo>
                  <a:pt x="5029848" y="4240725"/>
                </a:lnTo>
                <a:lnTo>
                  <a:pt x="5023293" y="4271315"/>
                </a:lnTo>
                <a:lnTo>
                  <a:pt x="5010183" y="4299719"/>
                </a:lnTo>
                <a:lnTo>
                  <a:pt x="4986148" y="4321569"/>
                </a:lnTo>
                <a:lnTo>
                  <a:pt x="4959928" y="4336864"/>
                </a:lnTo>
                <a:lnTo>
                  <a:pt x="4927153" y="4343419"/>
                </a:lnTo>
                <a:lnTo>
                  <a:pt x="4894378" y="4336864"/>
                </a:lnTo>
                <a:lnTo>
                  <a:pt x="4868158" y="4321569"/>
                </a:lnTo>
                <a:lnTo>
                  <a:pt x="4844123" y="4299719"/>
                </a:lnTo>
                <a:lnTo>
                  <a:pt x="4831013" y="4271315"/>
                </a:lnTo>
                <a:lnTo>
                  <a:pt x="4826643" y="4240725"/>
                </a:lnTo>
                <a:lnTo>
                  <a:pt x="4831013" y="4207950"/>
                </a:lnTo>
                <a:lnTo>
                  <a:pt x="4844123" y="4181730"/>
                </a:lnTo>
                <a:lnTo>
                  <a:pt x="4868158" y="4157695"/>
                </a:lnTo>
                <a:lnTo>
                  <a:pt x="4894378" y="4144585"/>
                </a:lnTo>
                <a:close/>
                <a:moveTo>
                  <a:pt x="5903844" y="4072481"/>
                </a:moveTo>
                <a:lnTo>
                  <a:pt x="5938804" y="4081221"/>
                </a:lnTo>
                <a:lnTo>
                  <a:pt x="5973764" y="4094331"/>
                </a:lnTo>
                <a:lnTo>
                  <a:pt x="6004354" y="4116181"/>
                </a:lnTo>
                <a:lnTo>
                  <a:pt x="6024019" y="4144586"/>
                </a:lnTo>
                <a:lnTo>
                  <a:pt x="6039314" y="4179545"/>
                </a:lnTo>
                <a:lnTo>
                  <a:pt x="6043684" y="4216690"/>
                </a:lnTo>
                <a:lnTo>
                  <a:pt x="6039314" y="4253835"/>
                </a:lnTo>
                <a:lnTo>
                  <a:pt x="6024019" y="4288795"/>
                </a:lnTo>
                <a:lnTo>
                  <a:pt x="6004354" y="4317200"/>
                </a:lnTo>
                <a:lnTo>
                  <a:pt x="5973764" y="4341234"/>
                </a:lnTo>
                <a:lnTo>
                  <a:pt x="5938804" y="4354344"/>
                </a:lnTo>
                <a:lnTo>
                  <a:pt x="5903844" y="4358714"/>
                </a:lnTo>
                <a:lnTo>
                  <a:pt x="5864515" y="4354344"/>
                </a:lnTo>
                <a:lnTo>
                  <a:pt x="5829555" y="4341234"/>
                </a:lnTo>
                <a:lnTo>
                  <a:pt x="5798965" y="4317200"/>
                </a:lnTo>
                <a:lnTo>
                  <a:pt x="5779300" y="4288795"/>
                </a:lnTo>
                <a:lnTo>
                  <a:pt x="5764005" y="4253835"/>
                </a:lnTo>
                <a:lnTo>
                  <a:pt x="5759635" y="4216690"/>
                </a:lnTo>
                <a:lnTo>
                  <a:pt x="5764005" y="4179545"/>
                </a:lnTo>
                <a:lnTo>
                  <a:pt x="5779300" y="4144586"/>
                </a:lnTo>
                <a:lnTo>
                  <a:pt x="5798965" y="4116181"/>
                </a:lnTo>
                <a:lnTo>
                  <a:pt x="5829555" y="4094331"/>
                </a:lnTo>
                <a:lnTo>
                  <a:pt x="5864515" y="4081221"/>
                </a:lnTo>
                <a:close/>
                <a:moveTo>
                  <a:pt x="7455188" y="4044075"/>
                </a:moveTo>
                <a:lnTo>
                  <a:pt x="7494518" y="4048445"/>
                </a:lnTo>
                <a:lnTo>
                  <a:pt x="7525108" y="4059370"/>
                </a:lnTo>
                <a:lnTo>
                  <a:pt x="7525108" y="4374008"/>
                </a:lnTo>
                <a:lnTo>
                  <a:pt x="7494518" y="4384933"/>
                </a:lnTo>
                <a:lnTo>
                  <a:pt x="7455188" y="4391488"/>
                </a:lnTo>
                <a:lnTo>
                  <a:pt x="7409303" y="4384933"/>
                </a:lnTo>
                <a:lnTo>
                  <a:pt x="7367789" y="4365268"/>
                </a:lnTo>
                <a:lnTo>
                  <a:pt x="7330644" y="4339049"/>
                </a:lnTo>
                <a:lnTo>
                  <a:pt x="7306609" y="4304089"/>
                </a:lnTo>
                <a:lnTo>
                  <a:pt x="7286944" y="4262574"/>
                </a:lnTo>
                <a:lnTo>
                  <a:pt x="7280389" y="4216689"/>
                </a:lnTo>
                <a:lnTo>
                  <a:pt x="7286944" y="4170804"/>
                </a:lnTo>
                <a:lnTo>
                  <a:pt x="7306609" y="4131475"/>
                </a:lnTo>
                <a:lnTo>
                  <a:pt x="7330644" y="4094330"/>
                </a:lnTo>
                <a:lnTo>
                  <a:pt x="7367789" y="4065925"/>
                </a:lnTo>
                <a:lnTo>
                  <a:pt x="7409303" y="4050630"/>
                </a:lnTo>
                <a:close/>
                <a:moveTo>
                  <a:pt x="769117" y="4011301"/>
                </a:moveTo>
                <a:lnTo>
                  <a:pt x="773488" y="4013486"/>
                </a:lnTo>
                <a:lnTo>
                  <a:pt x="777858" y="4017856"/>
                </a:lnTo>
                <a:lnTo>
                  <a:pt x="780043" y="4022226"/>
                </a:lnTo>
                <a:lnTo>
                  <a:pt x="777858" y="4030965"/>
                </a:lnTo>
                <a:lnTo>
                  <a:pt x="773488" y="4033150"/>
                </a:lnTo>
                <a:lnTo>
                  <a:pt x="769117" y="4035335"/>
                </a:lnTo>
                <a:lnTo>
                  <a:pt x="762562" y="4033150"/>
                </a:lnTo>
                <a:lnTo>
                  <a:pt x="760376" y="4030965"/>
                </a:lnTo>
                <a:lnTo>
                  <a:pt x="756007" y="4022226"/>
                </a:lnTo>
                <a:lnTo>
                  <a:pt x="760376" y="4017856"/>
                </a:lnTo>
                <a:lnTo>
                  <a:pt x="762562" y="4013486"/>
                </a:lnTo>
                <a:close/>
                <a:moveTo>
                  <a:pt x="1664963" y="4000375"/>
                </a:moveTo>
                <a:lnTo>
                  <a:pt x="1671517" y="4000375"/>
                </a:lnTo>
                <a:lnTo>
                  <a:pt x="1678072" y="4000375"/>
                </a:lnTo>
                <a:lnTo>
                  <a:pt x="1682442" y="4004745"/>
                </a:lnTo>
                <a:lnTo>
                  <a:pt x="1688997" y="4009115"/>
                </a:lnTo>
                <a:lnTo>
                  <a:pt x="1691182" y="4015670"/>
                </a:lnTo>
                <a:lnTo>
                  <a:pt x="1693368" y="4022225"/>
                </a:lnTo>
                <a:lnTo>
                  <a:pt x="1691182" y="4030964"/>
                </a:lnTo>
                <a:lnTo>
                  <a:pt x="1688997" y="4037519"/>
                </a:lnTo>
                <a:lnTo>
                  <a:pt x="1682442" y="4041889"/>
                </a:lnTo>
                <a:lnTo>
                  <a:pt x="1678072" y="4044074"/>
                </a:lnTo>
                <a:lnTo>
                  <a:pt x="1671517" y="4046259"/>
                </a:lnTo>
                <a:lnTo>
                  <a:pt x="1664963" y="4044074"/>
                </a:lnTo>
                <a:lnTo>
                  <a:pt x="1656222" y="4041889"/>
                </a:lnTo>
                <a:lnTo>
                  <a:pt x="1651853" y="4037519"/>
                </a:lnTo>
                <a:lnTo>
                  <a:pt x="1647482" y="4030964"/>
                </a:lnTo>
                <a:lnTo>
                  <a:pt x="1647482" y="4022225"/>
                </a:lnTo>
                <a:lnTo>
                  <a:pt x="1647482" y="4015670"/>
                </a:lnTo>
                <a:lnTo>
                  <a:pt x="1651853" y="4009115"/>
                </a:lnTo>
                <a:lnTo>
                  <a:pt x="1656222" y="4004745"/>
                </a:lnTo>
                <a:close/>
                <a:moveTo>
                  <a:pt x="2573918" y="3982895"/>
                </a:moveTo>
                <a:lnTo>
                  <a:pt x="2593583" y="3987265"/>
                </a:lnTo>
                <a:lnTo>
                  <a:pt x="2611063" y="4002560"/>
                </a:lnTo>
                <a:lnTo>
                  <a:pt x="2615433" y="4022225"/>
                </a:lnTo>
                <a:lnTo>
                  <a:pt x="2611063" y="4044075"/>
                </a:lnTo>
                <a:lnTo>
                  <a:pt x="2593583" y="4057185"/>
                </a:lnTo>
                <a:lnTo>
                  <a:pt x="2573918" y="4061555"/>
                </a:lnTo>
                <a:lnTo>
                  <a:pt x="2552068" y="4057185"/>
                </a:lnTo>
                <a:lnTo>
                  <a:pt x="2538958" y="4044075"/>
                </a:lnTo>
                <a:lnTo>
                  <a:pt x="2532403" y="4022225"/>
                </a:lnTo>
                <a:lnTo>
                  <a:pt x="2538958" y="4002560"/>
                </a:lnTo>
                <a:lnTo>
                  <a:pt x="2552068" y="3987265"/>
                </a:lnTo>
                <a:close/>
                <a:moveTo>
                  <a:pt x="3480690" y="3954491"/>
                </a:moveTo>
                <a:lnTo>
                  <a:pt x="3509095" y="3961046"/>
                </a:lnTo>
                <a:lnTo>
                  <a:pt x="3528760" y="3974156"/>
                </a:lnTo>
                <a:lnTo>
                  <a:pt x="3541870" y="3996006"/>
                </a:lnTo>
                <a:lnTo>
                  <a:pt x="3546240" y="4020041"/>
                </a:lnTo>
                <a:lnTo>
                  <a:pt x="3541870" y="4046260"/>
                </a:lnTo>
                <a:lnTo>
                  <a:pt x="3528760" y="4065925"/>
                </a:lnTo>
                <a:lnTo>
                  <a:pt x="3509095" y="4081220"/>
                </a:lnTo>
                <a:lnTo>
                  <a:pt x="3480690" y="4087775"/>
                </a:lnTo>
                <a:lnTo>
                  <a:pt x="3456655" y="4081220"/>
                </a:lnTo>
                <a:lnTo>
                  <a:pt x="3434805" y="4065925"/>
                </a:lnTo>
                <a:lnTo>
                  <a:pt x="3421695" y="4046260"/>
                </a:lnTo>
                <a:lnTo>
                  <a:pt x="3417325" y="4020041"/>
                </a:lnTo>
                <a:lnTo>
                  <a:pt x="3421695" y="3996006"/>
                </a:lnTo>
                <a:lnTo>
                  <a:pt x="3434805" y="3974156"/>
                </a:lnTo>
                <a:lnTo>
                  <a:pt x="3456655" y="3961046"/>
                </a:lnTo>
                <a:close/>
                <a:moveTo>
                  <a:pt x="7007266" y="3930456"/>
                </a:moveTo>
                <a:lnTo>
                  <a:pt x="7048780" y="3937011"/>
                </a:lnTo>
                <a:lnTo>
                  <a:pt x="7090295" y="3952306"/>
                </a:lnTo>
                <a:lnTo>
                  <a:pt x="7123070" y="3980711"/>
                </a:lnTo>
                <a:lnTo>
                  <a:pt x="7149290" y="4013486"/>
                </a:lnTo>
                <a:lnTo>
                  <a:pt x="7166770" y="4052816"/>
                </a:lnTo>
                <a:lnTo>
                  <a:pt x="7173325" y="4096516"/>
                </a:lnTo>
                <a:lnTo>
                  <a:pt x="7166770" y="4142400"/>
                </a:lnTo>
                <a:lnTo>
                  <a:pt x="7149290" y="4181730"/>
                </a:lnTo>
                <a:lnTo>
                  <a:pt x="7123070" y="4214505"/>
                </a:lnTo>
                <a:lnTo>
                  <a:pt x="7090295" y="4240725"/>
                </a:lnTo>
                <a:lnTo>
                  <a:pt x="7048780" y="4256020"/>
                </a:lnTo>
                <a:lnTo>
                  <a:pt x="7007266" y="4262575"/>
                </a:lnTo>
                <a:lnTo>
                  <a:pt x="6963566" y="4256020"/>
                </a:lnTo>
                <a:lnTo>
                  <a:pt x="6922051" y="4240725"/>
                </a:lnTo>
                <a:lnTo>
                  <a:pt x="6887091" y="4214505"/>
                </a:lnTo>
                <a:lnTo>
                  <a:pt x="6863056" y="4181730"/>
                </a:lnTo>
                <a:lnTo>
                  <a:pt x="6845576" y="4142400"/>
                </a:lnTo>
                <a:lnTo>
                  <a:pt x="6839021" y="4096516"/>
                </a:lnTo>
                <a:lnTo>
                  <a:pt x="6845576" y="4052816"/>
                </a:lnTo>
                <a:lnTo>
                  <a:pt x="6863056" y="4013486"/>
                </a:lnTo>
                <a:lnTo>
                  <a:pt x="6887091" y="3980711"/>
                </a:lnTo>
                <a:lnTo>
                  <a:pt x="6922051" y="3952306"/>
                </a:lnTo>
                <a:lnTo>
                  <a:pt x="6963566" y="3937011"/>
                </a:lnTo>
                <a:close/>
                <a:moveTo>
                  <a:pt x="4394016" y="3926086"/>
                </a:moveTo>
                <a:lnTo>
                  <a:pt x="4424605" y="3932641"/>
                </a:lnTo>
                <a:lnTo>
                  <a:pt x="4448640" y="3945751"/>
                </a:lnTo>
                <a:lnTo>
                  <a:pt x="4470490" y="3963231"/>
                </a:lnTo>
                <a:lnTo>
                  <a:pt x="4481415" y="3989451"/>
                </a:lnTo>
                <a:lnTo>
                  <a:pt x="4485785" y="4017856"/>
                </a:lnTo>
                <a:lnTo>
                  <a:pt x="4481415" y="4048445"/>
                </a:lnTo>
                <a:lnTo>
                  <a:pt x="4470490" y="4072480"/>
                </a:lnTo>
                <a:lnTo>
                  <a:pt x="4448640" y="4092145"/>
                </a:lnTo>
                <a:lnTo>
                  <a:pt x="4424605" y="4105255"/>
                </a:lnTo>
                <a:lnTo>
                  <a:pt x="4394016" y="4109625"/>
                </a:lnTo>
                <a:lnTo>
                  <a:pt x="4367796" y="4105255"/>
                </a:lnTo>
                <a:lnTo>
                  <a:pt x="4341576" y="4092145"/>
                </a:lnTo>
                <a:lnTo>
                  <a:pt x="4321911" y="4072480"/>
                </a:lnTo>
                <a:lnTo>
                  <a:pt x="4308801" y="4048445"/>
                </a:lnTo>
                <a:lnTo>
                  <a:pt x="4302246" y="4017856"/>
                </a:lnTo>
                <a:lnTo>
                  <a:pt x="4308801" y="3989451"/>
                </a:lnTo>
                <a:lnTo>
                  <a:pt x="4321911" y="3963231"/>
                </a:lnTo>
                <a:lnTo>
                  <a:pt x="4341576" y="3945751"/>
                </a:lnTo>
                <a:lnTo>
                  <a:pt x="4367796" y="3932641"/>
                </a:lnTo>
                <a:close/>
                <a:moveTo>
                  <a:pt x="5322638" y="3893311"/>
                </a:moveTo>
                <a:lnTo>
                  <a:pt x="5361968" y="3897681"/>
                </a:lnTo>
                <a:lnTo>
                  <a:pt x="5394743" y="3915161"/>
                </a:lnTo>
                <a:lnTo>
                  <a:pt x="5420963" y="3941381"/>
                </a:lnTo>
                <a:lnTo>
                  <a:pt x="5438443" y="3974156"/>
                </a:lnTo>
                <a:lnTo>
                  <a:pt x="5442813" y="4013486"/>
                </a:lnTo>
                <a:lnTo>
                  <a:pt x="5438443" y="4050630"/>
                </a:lnTo>
                <a:lnTo>
                  <a:pt x="5420963" y="4085590"/>
                </a:lnTo>
                <a:lnTo>
                  <a:pt x="5394743" y="4109625"/>
                </a:lnTo>
                <a:lnTo>
                  <a:pt x="5361968" y="4129290"/>
                </a:lnTo>
                <a:lnTo>
                  <a:pt x="5322638" y="4133660"/>
                </a:lnTo>
                <a:lnTo>
                  <a:pt x="5285493" y="4129290"/>
                </a:lnTo>
                <a:lnTo>
                  <a:pt x="5250533" y="4109625"/>
                </a:lnTo>
                <a:lnTo>
                  <a:pt x="5226498" y="4085590"/>
                </a:lnTo>
                <a:lnTo>
                  <a:pt x="5209018" y="4050630"/>
                </a:lnTo>
                <a:lnTo>
                  <a:pt x="5200278" y="4013486"/>
                </a:lnTo>
                <a:lnTo>
                  <a:pt x="5209018" y="3974156"/>
                </a:lnTo>
                <a:lnTo>
                  <a:pt x="5226498" y="3941381"/>
                </a:lnTo>
                <a:lnTo>
                  <a:pt x="5250533" y="3915161"/>
                </a:lnTo>
                <a:lnTo>
                  <a:pt x="5285493" y="3897681"/>
                </a:lnTo>
                <a:close/>
                <a:moveTo>
                  <a:pt x="6288402" y="3825576"/>
                </a:moveTo>
                <a:lnTo>
                  <a:pt x="6334287" y="3834316"/>
                </a:lnTo>
                <a:lnTo>
                  <a:pt x="6373617" y="3849611"/>
                </a:lnTo>
                <a:lnTo>
                  <a:pt x="6408577" y="3873646"/>
                </a:lnTo>
                <a:lnTo>
                  <a:pt x="6432612" y="3908606"/>
                </a:lnTo>
                <a:lnTo>
                  <a:pt x="6450092" y="3947936"/>
                </a:lnTo>
                <a:lnTo>
                  <a:pt x="6456647" y="3993821"/>
                </a:lnTo>
                <a:lnTo>
                  <a:pt x="6450092" y="4037520"/>
                </a:lnTo>
                <a:lnTo>
                  <a:pt x="6432612" y="4074665"/>
                </a:lnTo>
                <a:lnTo>
                  <a:pt x="6408577" y="4109625"/>
                </a:lnTo>
                <a:lnTo>
                  <a:pt x="6373617" y="4135845"/>
                </a:lnTo>
                <a:lnTo>
                  <a:pt x="6334287" y="4153325"/>
                </a:lnTo>
                <a:lnTo>
                  <a:pt x="6288402" y="4157695"/>
                </a:lnTo>
                <a:lnTo>
                  <a:pt x="6244703" y="4153325"/>
                </a:lnTo>
                <a:lnTo>
                  <a:pt x="6207558" y="4135845"/>
                </a:lnTo>
                <a:lnTo>
                  <a:pt x="6172598" y="4109625"/>
                </a:lnTo>
                <a:lnTo>
                  <a:pt x="6146378" y="4074665"/>
                </a:lnTo>
                <a:lnTo>
                  <a:pt x="6128898" y="4037520"/>
                </a:lnTo>
                <a:lnTo>
                  <a:pt x="6124528" y="3993821"/>
                </a:lnTo>
                <a:lnTo>
                  <a:pt x="6128898" y="3947936"/>
                </a:lnTo>
                <a:lnTo>
                  <a:pt x="6146378" y="3908606"/>
                </a:lnTo>
                <a:lnTo>
                  <a:pt x="6172598" y="3873646"/>
                </a:lnTo>
                <a:lnTo>
                  <a:pt x="6207558" y="3849611"/>
                </a:lnTo>
                <a:lnTo>
                  <a:pt x="6244703" y="3834316"/>
                </a:lnTo>
                <a:close/>
                <a:moveTo>
                  <a:pt x="292787" y="3779692"/>
                </a:moveTo>
                <a:lnTo>
                  <a:pt x="297158" y="3779692"/>
                </a:lnTo>
                <a:lnTo>
                  <a:pt x="303713" y="3779692"/>
                </a:lnTo>
                <a:lnTo>
                  <a:pt x="308082" y="3784062"/>
                </a:lnTo>
                <a:lnTo>
                  <a:pt x="308082" y="3790617"/>
                </a:lnTo>
                <a:lnTo>
                  <a:pt x="308082" y="3794987"/>
                </a:lnTo>
                <a:lnTo>
                  <a:pt x="303713" y="3799357"/>
                </a:lnTo>
                <a:lnTo>
                  <a:pt x="297158" y="3801542"/>
                </a:lnTo>
                <a:lnTo>
                  <a:pt x="292787" y="3799357"/>
                </a:lnTo>
                <a:lnTo>
                  <a:pt x="288417" y="3794987"/>
                </a:lnTo>
                <a:lnTo>
                  <a:pt x="286232" y="3790617"/>
                </a:lnTo>
                <a:lnTo>
                  <a:pt x="288417" y="3784062"/>
                </a:lnTo>
                <a:close/>
                <a:moveTo>
                  <a:pt x="1190818" y="3773136"/>
                </a:moveTo>
                <a:lnTo>
                  <a:pt x="1197373" y="3773136"/>
                </a:lnTo>
                <a:lnTo>
                  <a:pt x="1201743" y="3773136"/>
                </a:lnTo>
                <a:lnTo>
                  <a:pt x="1206114" y="3779691"/>
                </a:lnTo>
                <a:lnTo>
                  <a:pt x="1212669" y="3784061"/>
                </a:lnTo>
                <a:lnTo>
                  <a:pt x="1212669" y="3790616"/>
                </a:lnTo>
                <a:lnTo>
                  <a:pt x="1212669" y="3794985"/>
                </a:lnTo>
                <a:lnTo>
                  <a:pt x="1206114" y="3801540"/>
                </a:lnTo>
                <a:lnTo>
                  <a:pt x="1201743" y="3803725"/>
                </a:lnTo>
                <a:lnTo>
                  <a:pt x="1197373" y="3805910"/>
                </a:lnTo>
                <a:lnTo>
                  <a:pt x="1190818" y="3803725"/>
                </a:lnTo>
                <a:lnTo>
                  <a:pt x="1186449" y="3801540"/>
                </a:lnTo>
                <a:lnTo>
                  <a:pt x="1182078" y="3794985"/>
                </a:lnTo>
                <a:lnTo>
                  <a:pt x="1182078" y="3790616"/>
                </a:lnTo>
                <a:lnTo>
                  <a:pt x="1182078" y="3784061"/>
                </a:lnTo>
                <a:lnTo>
                  <a:pt x="1186449" y="3779691"/>
                </a:lnTo>
                <a:close/>
                <a:moveTo>
                  <a:pt x="2095405" y="3757842"/>
                </a:moveTo>
                <a:lnTo>
                  <a:pt x="2104145" y="3760027"/>
                </a:lnTo>
                <a:lnTo>
                  <a:pt x="2115070" y="3764397"/>
                </a:lnTo>
                <a:lnTo>
                  <a:pt x="2121625" y="3770952"/>
                </a:lnTo>
                <a:lnTo>
                  <a:pt x="2125995" y="3779692"/>
                </a:lnTo>
                <a:lnTo>
                  <a:pt x="2128180" y="3790617"/>
                </a:lnTo>
                <a:lnTo>
                  <a:pt x="2125995" y="3799357"/>
                </a:lnTo>
                <a:lnTo>
                  <a:pt x="2121625" y="3808097"/>
                </a:lnTo>
                <a:lnTo>
                  <a:pt x="2115070" y="3814652"/>
                </a:lnTo>
                <a:lnTo>
                  <a:pt x="2104145" y="3819022"/>
                </a:lnTo>
                <a:lnTo>
                  <a:pt x="2095405" y="3819022"/>
                </a:lnTo>
                <a:lnTo>
                  <a:pt x="2086665" y="3819022"/>
                </a:lnTo>
                <a:lnTo>
                  <a:pt x="2077925" y="3814652"/>
                </a:lnTo>
                <a:lnTo>
                  <a:pt x="2071370" y="3808097"/>
                </a:lnTo>
                <a:lnTo>
                  <a:pt x="2067000" y="3799357"/>
                </a:lnTo>
                <a:lnTo>
                  <a:pt x="2064815" y="3790617"/>
                </a:lnTo>
                <a:lnTo>
                  <a:pt x="2067000" y="3779692"/>
                </a:lnTo>
                <a:lnTo>
                  <a:pt x="2071370" y="3770952"/>
                </a:lnTo>
                <a:lnTo>
                  <a:pt x="2077925" y="3764397"/>
                </a:lnTo>
                <a:lnTo>
                  <a:pt x="2086665" y="3760027"/>
                </a:lnTo>
                <a:close/>
                <a:moveTo>
                  <a:pt x="2995621" y="3735992"/>
                </a:moveTo>
                <a:lnTo>
                  <a:pt x="3017471" y="3740362"/>
                </a:lnTo>
                <a:lnTo>
                  <a:pt x="3034951" y="3751287"/>
                </a:lnTo>
                <a:lnTo>
                  <a:pt x="3045876" y="3766582"/>
                </a:lnTo>
                <a:lnTo>
                  <a:pt x="3048061" y="3790617"/>
                </a:lnTo>
                <a:lnTo>
                  <a:pt x="3045876" y="3810281"/>
                </a:lnTo>
                <a:lnTo>
                  <a:pt x="3034951" y="3825576"/>
                </a:lnTo>
                <a:lnTo>
                  <a:pt x="3017471" y="3838686"/>
                </a:lnTo>
                <a:lnTo>
                  <a:pt x="2995621" y="3843056"/>
                </a:lnTo>
                <a:lnTo>
                  <a:pt x="2975956" y="3838686"/>
                </a:lnTo>
                <a:lnTo>
                  <a:pt x="2960661" y="3825576"/>
                </a:lnTo>
                <a:lnTo>
                  <a:pt x="2947551" y="3810281"/>
                </a:lnTo>
                <a:lnTo>
                  <a:pt x="2943181" y="3790617"/>
                </a:lnTo>
                <a:lnTo>
                  <a:pt x="2947551" y="3766582"/>
                </a:lnTo>
                <a:lnTo>
                  <a:pt x="2960661" y="3751287"/>
                </a:lnTo>
                <a:lnTo>
                  <a:pt x="2975956" y="3740362"/>
                </a:lnTo>
                <a:close/>
                <a:moveTo>
                  <a:pt x="3898023" y="3709772"/>
                </a:moveTo>
                <a:lnTo>
                  <a:pt x="3930797" y="3716327"/>
                </a:lnTo>
                <a:lnTo>
                  <a:pt x="3952647" y="3733807"/>
                </a:lnTo>
                <a:lnTo>
                  <a:pt x="3972312" y="3757842"/>
                </a:lnTo>
                <a:lnTo>
                  <a:pt x="3978867" y="3788432"/>
                </a:lnTo>
                <a:lnTo>
                  <a:pt x="3972312" y="3819021"/>
                </a:lnTo>
                <a:lnTo>
                  <a:pt x="3952647" y="3845241"/>
                </a:lnTo>
                <a:lnTo>
                  <a:pt x="3930797" y="3860536"/>
                </a:lnTo>
                <a:lnTo>
                  <a:pt x="3898023" y="3867091"/>
                </a:lnTo>
                <a:lnTo>
                  <a:pt x="3869618" y="3860536"/>
                </a:lnTo>
                <a:lnTo>
                  <a:pt x="3843398" y="3845241"/>
                </a:lnTo>
                <a:lnTo>
                  <a:pt x="3828103" y="3819021"/>
                </a:lnTo>
                <a:lnTo>
                  <a:pt x="3821548" y="3788432"/>
                </a:lnTo>
                <a:lnTo>
                  <a:pt x="3828103" y="3757842"/>
                </a:lnTo>
                <a:lnTo>
                  <a:pt x="3843398" y="3733807"/>
                </a:lnTo>
                <a:lnTo>
                  <a:pt x="3869618" y="3716327"/>
                </a:lnTo>
                <a:close/>
                <a:moveTo>
                  <a:pt x="4806979" y="3681367"/>
                </a:moveTo>
                <a:lnTo>
                  <a:pt x="4839754" y="3687922"/>
                </a:lnTo>
                <a:lnTo>
                  <a:pt x="4868159" y="3701032"/>
                </a:lnTo>
                <a:lnTo>
                  <a:pt x="4890009" y="3722882"/>
                </a:lnTo>
                <a:lnTo>
                  <a:pt x="4907489" y="3753471"/>
                </a:lnTo>
                <a:lnTo>
                  <a:pt x="4911859" y="3788431"/>
                </a:lnTo>
                <a:lnTo>
                  <a:pt x="4907489" y="3821206"/>
                </a:lnTo>
                <a:lnTo>
                  <a:pt x="4890009" y="3849611"/>
                </a:lnTo>
                <a:lnTo>
                  <a:pt x="4868159" y="3871460"/>
                </a:lnTo>
                <a:lnTo>
                  <a:pt x="4839754" y="3888940"/>
                </a:lnTo>
                <a:lnTo>
                  <a:pt x="4806979" y="3893310"/>
                </a:lnTo>
                <a:lnTo>
                  <a:pt x="4772019" y="3888940"/>
                </a:lnTo>
                <a:lnTo>
                  <a:pt x="4743614" y="3871460"/>
                </a:lnTo>
                <a:lnTo>
                  <a:pt x="4721764" y="3849611"/>
                </a:lnTo>
                <a:lnTo>
                  <a:pt x="4706469" y="3821206"/>
                </a:lnTo>
                <a:lnTo>
                  <a:pt x="4699914" y="3788431"/>
                </a:lnTo>
                <a:lnTo>
                  <a:pt x="4706469" y="3753471"/>
                </a:lnTo>
                <a:lnTo>
                  <a:pt x="4721764" y="3722882"/>
                </a:lnTo>
                <a:lnTo>
                  <a:pt x="4743614" y="3701032"/>
                </a:lnTo>
                <a:lnTo>
                  <a:pt x="4772019" y="3687922"/>
                </a:lnTo>
                <a:close/>
                <a:moveTo>
                  <a:pt x="5722490" y="3648592"/>
                </a:moveTo>
                <a:lnTo>
                  <a:pt x="5766190" y="3655147"/>
                </a:lnTo>
                <a:lnTo>
                  <a:pt x="5801150" y="3674812"/>
                </a:lnTo>
                <a:lnTo>
                  <a:pt x="5831740" y="3703217"/>
                </a:lnTo>
                <a:lnTo>
                  <a:pt x="5853590" y="3742547"/>
                </a:lnTo>
                <a:lnTo>
                  <a:pt x="5860145" y="3786247"/>
                </a:lnTo>
                <a:lnTo>
                  <a:pt x="5853590" y="3825576"/>
                </a:lnTo>
                <a:lnTo>
                  <a:pt x="5831740" y="3864906"/>
                </a:lnTo>
                <a:lnTo>
                  <a:pt x="5801150" y="3893311"/>
                </a:lnTo>
                <a:lnTo>
                  <a:pt x="5766190" y="3912976"/>
                </a:lnTo>
                <a:lnTo>
                  <a:pt x="5722490" y="3919531"/>
                </a:lnTo>
                <a:lnTo>
                  <a:pt x="5678790" y="3912976"/>
                </a:lnTo>
                <a:lnTo>
                  <a:pt x="5641645" y="3893311"/>
                </a:lnTo>
                <a:lnTo>
                  <a:pt x="5613240" y="3864906"/>
                </a:lnTo>
                <a:lnTo>
                  <a:pt x="5593575" y="3825576"/>
                </a:lnTo>
                <a:lnTo>
                  <a:pt x="5587020" y="3786247"/>
                </a:lnTo>
                <a:lnTo>
                  <a:pt x="5593575" y="3742547"/>
                </a:lnTo>
                <a:lnTo>
                  <a:pt x="5613240" y="3703217"/>
                </a:lnTo>
                <a:lnTo>
                  <a:pt x="5641645" y="3674812"/>
                </a:lnTo>
                <a:lnTo>
                  <a:pt x="5678790" y="3655147"/>
                </a:lnTo>
                <a:close/>
                <a:moveTo>
                  <a:pt x="6677330" y="3602707"/>
                </a:moveTo>
                <a:lnTo>
                  <a:pt x="6723215" y="3607077"/>
                </a:lnTo>
                <a:lnTo>
                  <a:pt x="6762545" y="3624557"/>
                </a:lnTo>
                <a:lnTo>
                  <a:pt x="6795320" y="3650777"/>
                </a:lnTo>
                <a:lnTo>
                  <a:pt x="6821540" y="3685737"/>
                </a:lnTo>
                <a:lnTo>
                  <a:pt x="6836835" y="3722882"/>
                </a:lnTo>
                <a:lnTo>
                  <a:pt x="6843390" y="3768767"/>
                </a:lnTo>
                <a:lnTo>
                  <a:pt x="6836835" y="3812467"/>
                </a:lnTo>
                <a:lnTo>
                  <a:pt x="6821540" y="3851796"/>
                </a:lnTo>
                <a:lnTo>
                  <a:pt x="6795320" y="3886756"/>
                </a:lnTo>
                <a:lnTo>
                  <a:pt x="6762545" y="3910791"/>
                </a:lnTo>
                <a:lnTo>
                  <a:pt x="6723215" y="3930456"/>
                </a:lnTo>
                <a:lnTo>
                  <a:pt x="6677330" y="3934826"/>
                </a:lnTo>
                <a:lnTo>
                  <a:pt x="6633631" y="3930456"/>
                </a:lnTo>
                <a:lnTo>
                  <a:pt x="6594301" y="3910791"/>
                </a:lnTo>
                <a:lnTo>
                  <a:pt x="6561526" y="3886756"/>
                </a:lnTo>
                <a:lnTo>
                  <a:pt x="6533121" y="3851796"/>
                </a:lnTo>
                <a:lnTo>
                  <a:pt x="6517826" y="3812467"/>
                </a:lnTo>
                <a:lnTo>
                  <a:pt x="6513456" y="3768767"/>
                </a:lnTo>
                <a:lnTo>
                  <a:pt x="6517826" y="3722882"/>
                </a:lnTo>
                <a:lnTo>
                  <a:pt x="6533121" y="3685737"/>
                </a:lnTo>
                <a:lnTo>
                  <a:pt x="6561526" y="3650777"/>
                </a:lnTo>
                <a:lnTo>
                  <a:pt x="6594301" y="3624557"/>
                </a:lnTo>
                <a:lnTo>
                  <a:pt x="6633631" y="3607077"/>
                </a:lnTo>
                <a:close/>
                <a:moveTo>
                  <a:pt x="7455188" y="3576487"/>
                </a:moveTo>
                <a:lnTo>
                  <a:pt x="7503258" y="3585227"/>
                </a:lnTo>
                <a:lnTo>
                  <a:pt x="7525108" y="3593967"/>
                </a:lnTo>
                <a:lnTo>
                  <a:pt x="7525108" y="3943565"/>
                </a:lnTo>
                <a:lnTo>
                  <a:pt x="7503258" y="3952305"/>
                </a:lnTo>
                <a:lnTo>
                  <a:pt x="7455188" y="3958860"/>
                </a:lnTo>
                <a:lnTo>
                  <a:pt x="7404933" y="3952305"/>
                </a:lnTo>
                <a:lnTo>
                  <a:pt x="7359048" y="3934825"/>
                </a:lnTo>
                <a:lnTo>
                  <a:pt x="7319718" y="3904235"/>
                </a:lnTo>
                <a:lnTo>
                  <a:pt x="7289128" y="3864906"/>
                </a:lnTo>
                <a:lnTo>
                  <a:pt x="7271648" y="3819021"/>
                </a:lnTo>
                <a:lnTo>
                  <a:pt x="7265093" y="3768766"/>
                </a:lnTo>
                <a:lnTo>
                  <a:pt x="7271648" y="3716326"/>
                </a:lnTo>
                <a:lnTo>
                  <a:pt x="7289128" y="3672627"/>
                </a:lnTo>
                <a:lnTo>
                  <a:pt x="7319718" y="3635482"/>
                </a:lnTo>
                <a:lnTo>
                  <a:pt x="7359048" y="3604892"/>
                </a:lnTo>
                <a:lnTo>
                  <a:pt x="7404933" y="3585227"/>
                </a:lnTo>
                <a:close/>
                <a:moveTo>
                  <a:pt x="736342" y="3543713"/>
                </a:moveTo>
                <a:lnTo>
                  <a:pt x="740711" y="3545898"/>
                </a:lnTo>
                <a:lnTo>
                  <a:pt x="745081" y="3550268"/>
                </a:lnTo>
                <a:lnTo>
                  <a:pt x="747266" y="3554638"/>
                </a:lnTo>
                <a:lnTo>
                  <a:pt x="745081" y="3561193"/>
                </a:lnTo>
                <a:lnTo>
                  <a:pt x="740711" y="3563378"/>
                </a:lnTo>
                <a:lnTo>
                  <a:pt x="736342" y="3565563"/>
                </a:lnTo>
                <a:lnTo>
                  <a:pt x="729787" y="3563378"/>
                </a:lnTo>
                <a:lnTo>
                  <a:pt x="725416" y="3561193"/>
                </a:lnTo>
                <a:lnTo>
                  <a:pt x="725416" y="3554638"/>
                </a:lnTo>
                <a:lnTo>
                  <a:pt x="725416" y="3550268"/>
                </a:lnTo>
                <a:lnTo>
                  <a:pt x="729787" y="3545898"/>
                </a:lnTo>
                <a:close/>
                <a:moveTo>
                  <a:pt x="1632188" y="3532787"/>
                </a:moveTo>
                <a:lnTo>
                  <a:pt x="1638743" y="3534972"/>
                </a:lnTo>
                <a:lnTo>
                  <a:pt x="1645298" y="3537157"/>
                </a:lnTo>
                <a:lnTo>
                  <a:pt x="1649667" y="3541527"/>
                </a:lnTo>
                <a:lnTo>
                  <a:pt x="1654037" y="3548082"/>
                </a:lnTo>
                <a:lnTo>
                  <a:pt x="1654037" y="3554637"/>
                </a:lnTo>
                <a:lnTo>
                  <a:pt x="1654037" y="3561192"/>
                </a:lnTo>
                <a:lnTo>
                  <a:pt x="1649667" y="3567747"/>
                </a:lnTo>
                <a:lnTo>
                  <a:pt x="1645298" y="3572117"/>
                </a:lnTo>
                <a:lnTo>
                  <a:pt x="1638743" y="3576487"/>
                </a:lnTo>
                <a:lnTo>
                  <a:pt x="1632188" y="3576487"/>
                </a:lnTo>
                <a:lnTo>
                  <a:pt x="1625633" y="3576487"/>
                </a:lnTo>
                <a:lnTo>
                  <a:pt x="1619077" y="3572117"/>
                </a:lnTo>
                <a:lnTo>
                  <a:pt x="1614707" y="3567747"/>
                </a:lnTo>
                <a:lnTo>
                  <a:pt x="1612522" y="3561192"/>
                </a:lnTo>
                <a:lnTo>
                  <a:pt x="1610338" y="3554637"/>
                </a:lnTo>
                <a:lnTo>
                  <a:pt x="1612522" y="3548082"/>
                </a:lnTo>
                <a:lnTo>
                  <a:pt x="1614707" y="3541527"/>
                </a:lnTo>
                <a:lnTo>
                  <a:pt x="1619077" y="3537157"/>
                </a:lnTo>
                <a:lnTo>
                  <a:pt x="1625633" y="3534972"/>
                </a:lnTo>
                <a:close/>
                <a:moveTo>
                  <a:pt x="2530219" y="3510937"/>
                </a:moveTo>
                <a:lnTo>
                  <a:pt x="2549884" y="3517492"/>
                </a:lnTo>
                <a:lnTo>
                  <a:pt x="2567364" y="3534972"/>
                </a:lnTo>
                <a:lnTo>
                  <a:pt x="2571734" y="3554637"/>
                </a:lnTo>
                <a:lnTo>
                  <a:pt x="2567364" y="3576487"/>
                </a:lnTo>
                <a:lnTo>
                  <a:pt x="2549884" y="3591782"/>
                </a:lnTo>
                <a:lnTo>
                  <a:pt x="2530219" y="3598337"/>
                </a:lnTo>
                <a:lnTo>
                  <a:pt x="2508369" y="3591782"/>
                </a:lnTo>
                <a:lnTo>
                  <a:pt x="2493074" y="3576487"/>
                </a:lnTo>
                <a:lnTo>
                  <a:pt x="2486519" y="3554637"/>
                </a:lnTo>
                <a:lnTo>
                  <a:pt x="2493074" y="3534972"/>
                </a:lnTo>
                <a:lnTo>
                  <a:pt x="2508369" y="3517492"/>
                </a:lnTo>
                <a:close/>
                <a:moveTo>
                  <a:pt x="3428249" y="3489087"/>
                </a:moveTo>
                <a:lnTo>
                  <a:pt x="3452284" y="3493457"/>
                </a:lnTo>
                <a:lnTo>
                  <a:pt x="3474133" y="3508752"/>
                </a:lnTo>
                <a:lnTo>
                  <a:pt x="3487243" y="3530602"/>
                </a:lnTo>
                <a:lnTo>
                  <a:pt x="3493798" y="3554637"/>
                </a:lnTo>
                <a:lnTo>
                  <a:pt x="3487243" y="3580856"/>
                </a:lnTo>
                <a:lnTo>
                  <a:pt x="3474133" y="3602706"/>
                </a:lnTo>
                <a:lnTo>
                  <a:pt x="3452284" y="3615816"/>
                </a:lnTo>
                <a:lnTo>
                  <a:pt x="3428249" y="3620186"/>
                </a:lnTo>
                <a:lnTo>
                  <a:pt x="3399844" y="3615816"/>
                </a:lnTo>
                <a:lnTo>
                  <a:pt x="3380179" y="3602706"/>
                </a:lnTo>
                <a:lnTo>
                  <a:pt x="3367069" y="3580856"/>
                </a:lnTo>
                <a:lnTo>
                  <a:pt x="3362699" y="3554637"/>
                </a:lnTo>
                <a:lnTo>
                  <a:pt x="3367069" y="3530602"/>
                </a:lnTo>
                <a:lnTo>
                  <a:pt x="3380179" y="3508752"/>
                </a:lnTo>
                <a:lnTo>
                  <a:pt x="3399844" y="3493457"/>
                </a:lnTo>
                <a:close/>
                <a:moveTo>
                  <a:pt x="4326280" y="3460683"/>
                </a:moveTo>
                <a:lnTo>
                  <a:pt x="4356870" y="3465053"/>
                </a:lnTo>
                <a:lnTo>
                  <a:pt x="4380905" y="3480348"/>
                </a:lnTo>
                <a:lnTo>
                  <a:pt x="4400570" y="3500013"/>
                </a:lnTo>
                <a:lnTo>
                  <a:pt x="4413680" y="3524048"/>
                </a:lnTo>
                <a:lnTo>
                  <a:pt x="4420235" y="3554638"/>
                </a:lnTo>
                <a:lnTo>
                  <a:pt x="4413680" y="3585227"/>
                </a:lnTo>
                <a:lnTo>
                  <a:pt x="4400570" y="3609262"/>
                </a:lnTo>
                <a:lnTo>
                  <a:pt x="4380905" y="3631112"/>
                </a:lnTo>
                <a:lnTo>
                  <a:pt x="4356870" y="3644222"/>
                </a:lnTo>
                <a:lnTo>
                  <a:pt x="4326280" y="3648592"/>
                </a:lnTo>
                <a:lnTo>
                  <a:pt x="4295691" y="3644222"/>
                </a:lnTo>
                <a:lnTo>
                  <a:pt x="4271656" y="3631112"/>
                </a:lnTo>
                <a:lnTo>
                  <a:pt x="4249806" y="3609262"/>
                </a:lnTo>
                <a:lnTo>
                  <a:pt x="4236696" y="3585227"/>
                </a:lnTo>
                <a:lnTo>
                  <a:pt x="4232326" y="3554638"/>
                </a:lnTo>
                <a:lnTo>
                  <a:pt x="4236696" y="3524048"/>
                </a:lnTo>
                <a:lnTo>
                  <a:pt x="4249806" y="3500013"/>
                </a:lnTo>
                <a:lnTo>
                  <a:pt x="4271656" y="3480348"/>
                </a:lnTo>
                <a:lnTo>
                  <a:pt x="4295691" y="3465053"/>
                </a:lnTo>
                <a:close/>
                <a:moveTo>
                  <a:pt x="5226497" y="3432278"/>
                </a:moveTo>
                <a:lnTo>
                  <a:pt x="5265827" y="3438833"/>
                </a:lnTo>
                <a:lnTo>
                  <a:pt x="5298602" y="3454128"/>
                </a:lnTo>
                <a:lnTo>
                  <a:pt x="5324822" y="3482533"/>
                </a:lnTo>
                <a:lnTo>
                  <a:pt x="5342302" y="3515308"/>
                </a:lnTo>
                <a:lnTo>
                  <a:pt x="5348857" y="3554638"/>
                </a:lnTo>
                <a:lnTo>
                  <a:pt x="5342302" y="3593967"/>
                </a:lnTo>
                <a:lnTo>
                  <a:pt x="5324822" y="3626742"/>
                </a:lnTo>
                <a:lnTo>
                  <a:pt x="5298602" y="3655147"/>
                </a:lnTo>
                <a:lnTo>
                  <a:pt x="5265827" y="3670442"/>
                </a:lnTo>
                <a:lnTo>
                  <a:pt x="5226497" y="3676997"/>
                </a:lnTo>
                <a:lnTo>
                  <a:pt x="5187167" y="3670442"/>
                </a:lnTo>
                <a:lnTo>
                  <a:pt x="5154392" y="3655147"/>
                </a:lnTo>
                <a:lnTo>
                  <a:pt x="5125987" y="3626742"/>
                </a:lnTo>
                <a:lnTo>
                  <a:pt x="5108507" y="3593967"/>
                </a:lnTo>
                <a:lnTo>
                  <a:pt x="5101952" y="3554638"/>
                </a:lnTo>
                <a:lnTo>
                  <a:pt x="5108507" y="3515308"/>
                </a:lnTo>
                <a:lnTo>
                  <a:pt x="5125987" y="3482533"/>
                </a:lnTo>
                <a:lnTo>
                  <a:pt x="5154392" y="3454128"/>
                </a:lnTo>
                <a:lnTo>
                  <a:pt x="5187167" y="3438833"/>
                </a:lnTo>
                <a:close/>
                <a:moveTo>
                  <a:pt x="6131084" y="3399519"/>
                </a:moveTo>
                <a:lnTo>
                  <a:pt x="6172598" y="3403889"/>
                </a:lnTo>
                <a:lnTo>
                  <a:pt x="6209743" y="3419185"/>
                </a:lnTo>
                <a:lnTo>
                  <a:pt x="6240333" y="3443203"/>
                </a:lnTo>
                <a:lnTo>
                  <a:pt x="6264368" y="3473793"/>
                </a:lnTo>
                <a:lnTo>
                  <a:pt x="6279663" y="3513123"/>
                </a:lnTo>
                <a:lnTo>
                  <a:pt x="6286218" y="3554638"/>
                </a:lnTo>
                <a:lnTo>
                  <a:pt x="6279663" y="3596152"/>
                </a:lnTo>
                <a:lnTo>
                  <a:pt x="6264368" y="3633297"/>
                </a:lnTo>
                <a:lnTo>
                  <a:pt x="6240333" y="3663887"/>
                </a:lnTo>
                <a:lnTo>
                  <a:pt x="6209743" y="3690107"/>
                </a:lnTo>
                <a:lnTo>
                  <a:pt x="6172598" y="3703217"/>
                </a:lnTo>
                <a:lnTo>
                  <a:pt x="6131084" y="3709772"/>
                </a:lnTo>
                <a:lnTo>
                  <a:pt x="6087384" y="3703217"/>
                </a:lnTo>
                <a:lnTo>
                  <a:pt x="6050239" y="3690107"/>
                </a:lnTo>
                <a:lnTo>
                  <a:pt x="6019649" y="3663887"/>
                </a:lnTo>
                <a:lnTo>
                  <a:pt x="5995614" y="3633297"/>
                </a:lnTo>
                <a:lnTo>
                  <a:pt x="5980319" y="3596152"/>
                </a:lnTo>
                <a:lnTo>
                  <a:pt x="5973764" y="3554638"/>
                </a:lnTo>
                <a:lnTo>
                  <a:pt x="5980319" y="3513123"/>
                </a:lnTo>
                <a:lnTo>
                  <a:pt x="5995614" y="3473793"/>
                </a:lnTo>
                <a:lnTo>
                  <a:pt x="6019649" y="3443203"/>
                </a:lnTo>
                <a:lnTo>
                  <a:pt x="6050239" y="3419185"/>
                </a:lnTo>
                <a:lnTo>
                  <a:pt x="6087384" y="3403889"/>
                </a:lnTo>
                <a:close/>
                <a:moveTo>
                  <a:pt x="7066260" y="3353637"/>
                </a:moveTo>
                <a:lnTo>
                  <a:pt x="7116514" y="3360190"/>
                </a:lnTo>
                <a:lnTo>
                  <a:pt x="7162399" y="3382041"/>
                </a:lnTo>
                <a:lnTo>
                  <a:pt x="7201729" y="3410444"/>
                </a:lnTo>
                <a:lnTo>
                  <a:pt x="7230134" y="3447573"/>
                </a:lnTo>
                <a:lnTo>
                  <a:pt x="7251984" y="3493457"/>
                </a:lnTo>
                <a:lnTo>
                  <a:pt x="7258539" y="3545897"/>
                </a:lnTo>
                <a:lnTo>
                  <a:pt x="7251984" y="3596152"/>
                </a:lnTo>
                <a:lnTo>
                  <a:pt x="7230134" y="3642037"/>
                </a:lnTo>
                <a:lnTo>
                  <a:pt x="7201729" y="3681366"/>
                </a:lnTo>
                <a:lnTo>
                  <a:pt x="7162399" y="3709771"/>
                </a:lnTo>
                <a:lnTo>
                  <a:pt x="7116514" y="3727251"/>
                </a:lnTo>
                <a:lnTo>
                  <a:pt x="7066260" y="3735991"/>
                </a:lnTo>
                <a:lnTo>
                  <a:pt x="7016005" y="3727251"/>
                </a:lnTo>
                <a:lnTo>
                  <a:pt x="6970120" y="3709771"/>
                </a:lnTo>
                <a:lnTo>
                  <a:pt x="6930790" y="3681366"/>
                </a:lnTo>
                <a:lnTo>
                  <a:pt x="6902385" y="3642037"/>
                </a:lnTo>
                <a:lnTo>
                  <a:pt x="6882720" y="3596152"/>
                </a:lnTo>
                <a:lnTo>
                  <a:pt x="6876165" y="3545897"/>
                </a:lnTo>
                <a:lnTo>
                  <a:pt x="6882720" y="3493457"/>
                </a:lnTo>
                <a:lnTo>
                  <a:pt x="6902385" y="3447573"/>
                </a:lnTo>
                <a:lnTo>
                  <a:pt x="6930790" y="3410444"/>
                </a:lnTo>
                <a:lnTo>
                  <a:pt x="6970120" y="3382041"/>
                </a:lnTo>
                <a:lnTo>
                  <a:pt x="7016005" y="3360190"/>
                </a:lnTo>
                <a:close/>
                <a:moveTo>
                  <a:pt x="277493" y="3309919"/>
                </a:moveTo>
                <a:lnTo>
                  <a:pt x="284048" y="3309919"/>
                </a:lnTo>
                <a:lnTo>
                  <a:pt x="288417" y="3309919"/>
                </a:lnTo>
                <a:lnTo>
                  <a:pt x="292787" y="3314290"/>
                </a:lnTo>
                <a:lnTo>
                  <a:pt x="294972" y="3318660"/>
                </a:lnTo>
                <a:lnTo>
                  <a:pt x="292787" y="3325215"/>
                </a:lnTo>
                <a:lnTo>
                  <a:pt x="288417" y="3331769"/>
                </a:lnTo>
                <a:lnTo>
                  <a:pt x="284048" y="3331769"/>
                </a:lnTo>
                <a:lnTo>
                  <a:pt x="277493" y="3331769"/>
                </a:lnTo>
                <a:lnTo>
                  <a:pt x="273122" y="3325215"/>
                </a:lnTo>
                <a:lnTo>
                  <a:pt x="273122" y="3318660"/>
                </a:lnTo>
                <a:lnTo>
                  <a:pt x="273122" y="3314290"/>
                </a:lnTo>
                <a:close/>
                <a:moveTo>
                  <a:pt x="1173340" y="3305553"/>
                </a:moveTo>
                <a:lnTo>
                  <a:pt x="1179895" y="3305553"/>
                </a:lnTo>
                <a:lnTo>
                  <a:pt x="1186450" y="3305553"/>
                </a:lnTo>
                <a:lnTo>
                  <a:pt x="1190819" y="3309924"/>
                </a:lnTo>
                <a:lnTo>
                  <a:pt x="1193005" y="3314294"/>
                </a:lnTo>
                <a:lnTo>
                  <a:pt x="1195190" y="3318664"/>
                </a:lnTo>
                <a:lnTo>
                  <a:pt x="1193005" y="3325218"/>
                </a:lnTo>
                <a:lnTo>
                  <a:pt x="1190819" y="3331774"/>
                </a:lnTo>
                <a:lnTo>
                  <a:pt x="1186450" y="3336144"/>
                </a:lnTo>
                <a:lnTo>
                  <a:pt x="1179895" y="3336144"/>
                </a:lnTo>
                <a:lnTo>
                  <a:pt x="1173340" y="3336144"/>
                </a:lnTo>
                <a:lnTo>
                  <a:pt x="1168969" y="3331774"/>
                </a:lnTo>
                <a:lnTo>
                  <a:pt x="1166785" y="3325218"/>
                </a:lnTo>
                <a:lnTo>
                  <a:pt x="1164599" y="3318664"/>
                </a:lnTo>
                <a:lnTo>
                  <a:pt x="1166785" y="3314294"/>
                </a:lnTo>
                <a:lnTo>
                  <a:pt x="1168969" y="3309924"/>
                </a:lnTo>
                <a:close/>
                <a:moveTo>
                  <a:pt x="2075740" y="3288078"/>
                </a:moveTo>
                <a:lnTo>
                  <a:pt x="2086665" y="3290264"/>
                </a:lnTo>
                <a:lnTo>
                  <a:pt x="2095405" y="3294635"/>
                </a:lnTo>
                <a:lnTo>
                  <a:pt x="2101960" y="3301189"/>
                </a:lnTo>
                <a:lnTo>
                  <a:pt x="2108515" y="3309928"/>
                </a:lnTo>
                <a:lnTo>
                  <a:pt x="2108515" y="3318668"/>
                </a:lnTo>
                <a:lnTo>
                  <a:pt x="2108515" y="3331778"/>
                </a:lnTo>
                <a:lnTo>
                  <a:pt x="2101960" y="3340517"/>
                </a:lnTo>
                <a:lnTo>
                  <a:pt x="2095405" y="3347073"/>
                </a:lnTo>
                <a:lnTo>
                  <a:pt x="2086665" y="3351442"/>
                </a:lnTo>
                <a:lnTo>
                  <a:pt x="2075740" y="3353627"/>
                </a:lnTo>
                <a:lnTo>
                  <a:pt x="2067000" y="3351442"/>
                </a:lnTo>
                <a:lnTo>
                  <a:pt x="2058260" y="3347073"/>
                </a:lnTo>
                <a:lnTo>
                  <a:pt x="2049520" y="3340517"/>
                </a:lnTo>
                <a:lnTo>
                  <a:pt x="2045150" y="3331778"/>
                </a:lnTo>
                <a:lnTo>
                  <a:pt x="2042965" y="3318668"/>
                </a:lnTo>
                <a:lnTo>
                  <a:pt x="2045150" y="3309928"/>
                </a:lnTo>
                <a:lnTo>
                  <a:pt x="2049520" y="3301189"/>
                </a:lnTo>
                <a:lnTo>
                  <a:pt x="2058260" y="3294635"/>
                </a:lnTo>
                <a:lnTo>
                  <a:pt x="2067000" y="3290264"/>
                </a:lnTo>
                <a:close/>
                <a:moveTo>
                  <a:pt x="2973772" y="3266233"/>
                </a:moveTo>
                <a:lnTo>
                  <a:pt x="2993437" y="3270604"/>
                </a:lnTo>
                <a:lnTo>
                  <a:pt x="3010917" y="3283715"/>
                </a:lnTo>
                <a:lnTo>
                  <a:pt x="3021842" y="3299008"/>
                </a:lnTo>
                <a:lnTo>
                  <a:pt x="3026212" y="3318673"/>
                </a:lnTo>
                <a:lnTo>
                  <a:pt x="3021842" y="3342707"/>
                </a:lnTo>
                <a:lnTo>
                  <a:pt x="3010917" y="3358001"/>
                </a:lnTo>
                <a:lnTo>
                  <a:pt x="2993437" y="3368926"/>
                </a:lnTo>
                <a:lnTo>
                  <a:pt x="2973772" y="3373294"/>
                </a:lnTo>
                <a:lnTo>
                  <a:pt x="2949737" y="3368926"/>
                </a:lnTo>
                <a:lnTo>
                  <a:pt x="2934442" y="3358001"/>
                </a:lnTo>
                <a:lnTo>
                  <a:pt x="2923517" y="3342707"/>
                </a:lnTo>
                <a:lnTo>
                  <a:pt x="2919147" y="3318673"/>
                </a:lnTo>
                <a:lnTo>
                  <a:pt x="2923517" y="3299008"/>
                </a:lnTo>
                <a:lnTo>
                  <a:pt x="2934442" y="3283715"/>
                </a:lnTo>
                <a:lnTo>
                  <a:pt x="2949737" y="3270604"/>
                </a:lnTo>
                <a:close/>
                <a:moveTo>
                  <a:pt x="3869617" y="3242202"/>
                </a:moveTo>
                <a:lnTo>
                  <a:pt x="3898022" y="3248756"/>
                </a:lnTo>
                <a:lnTo>
                  <a:pt x="3924242" y="3264055"/>
                </a:lnTo>
                <a:lnTo>
                  <a:pt x="3941722" y="3290276"/>
                </a:lnTo>
                <a:lnTo>
                  <a:pt x="3946092" y="3318681"/>
                </a:lnTo>
                <a:lnTo>
                  <a:pt x="3941722" y="3351450"/>
                </a:lnTo>
                <a:lnTo>
                  <a:pt x="3924242" y="3375483"/>
                </a:lnTo>
                <a:lnTo>
                  <a:pt x="3898022" y="3392965"/>
                </a:lnTo>
                <a:lnTo>
                  <a:pt x="3869617" y="3399519"/>
                </a:lnTo>
                <a:lnTo>
                  <a:pt x="3836843" y="3392965"/>
                </a:lnTo>
                <a:lnTo>
                  <a:pt x="3812808" y="3375483"/>
                </a:lnTo>
                <a:lnTo>
                  <a:pt x="3795328" y="3351450"/>
                </a:lnTo>
                <a:lnTo>
                  <a:pt x="3788773" y="3318681"/>
                </a:lnTo>
                <a:lnTo>
                  <a:pt x="3795328" y="3290276"/>
                </a:lnTo>
                <a:lnTo>
                  <a:pt x="3812808" y="3264055"/>
                </a:lnTo>
                <a:lnTo>
                  <a:pt x="3836843" y="3248756"/>
                </a:lnTo>
                <a:close/>
                <a:moveTo>
                  <a:pt x="4765464" y="3211609"/>
                </a:moveTo>
                <a:lnTo>
                  <a:pt x="4798239" y="3218166"/>
                </a:lnTo>
                <a:lnTo>
                  <a:pt x="4828829" y="3233462"/>
                </a:lnTo>
                <a:lnTo>
                  <a:pt x="4850679" y="3257498"/>
                </a:lnTo>
                <a:lnTo>
                  <a:pt x="4868159" y="3288091"/>
                </a:lnTo>
                <a:lnTo>
                  <a:pt x="4872529" y="3318681"/>
                </a:lnTo>
                <a:lnTo>
                  <a:pt x="4868159" y="3353637"/>
                </a:lnTo>
                <a:lnTo>
                  <a:pt x="4850679" y="3384225"/>
                </a:lnTo>
                <a:lnTo>
                  <a:pt x="4828829" y="3408259"/>
                </a:lnTo>
                <a:lnTo>
                  <a:pt x="4798239" y="3421368"/>
                </a:lnTo>
                <a:lnTo>
                  <a:pt x="4765464" y="3425737"/>
                </a:lnTo>
                <a:lnTo>
                  <a:pt x="4730505" y="3421368"/>
                </a:lnTo>
                <a:lnTo>
                  <a:pt x="4699915" y="3408259"/>
                </a:lnTo>
                <a:lnTo>
                  <a:pt x="4678065" y="3384225"/>
                </a:lnTo>
                <a:lnTo>
                  <a:pt x="4662770" y="3353637"/>
                </a:lnTo>
                <a:lnTo>
                  <a:pt x="4658400" y="3318681"/>
                </a:lnTo>
                <a:lnTo>
                  <a:pt x="4662770" y="3288091"/>
                </a:lnTo>
                <a:lnTo>
                  <a:pt x="4678065" y="3257498"/>
                </a:lnTo>
                <a:lnTo>
                  <a:pt x="4699915" y="3233462"/>
                </a:lnTo>
                <a:lnTo>
                  <a:pt x="4730505" y="3218166"/>
                </a:lnTo>
                <a:close/>
                <a:moveTo>
                  <a:pt x="5661310" y="3183207"/>
                </a:moveTo>
                <a:lnTo>
                  <a:pt x="5698455" y="3187578"/>
                </a:lnTo>
                <a:lnTo>
                  <a:pt x="5731230" y="3200686"/>
                </a:lnTo>
                <a:lnTo>
                  <a:pt x="5761820" y="3220352"/>
                </a:lnTo>
                <a:lnTo>
                  <a:pt x="5781485" y="3250944"/>
                </a:lnTo>
                <a:lnTo>
                  <a:pt x="5794595" y="3283722"/>
                </a:lnTo>
                <a:lnTo>
                  <a:pt x="5798965" y="3318681"/>
                </a:lnTo>
                <a:lnTo>
                  <a:pt x="5794595" y="3358005"/>
                </a:lnTo>
                <a:lnTo>
                  <a:pt x="5781485" y="3390778"/>
                </a:lnTo>
                <a:lnTo>
                  <a:pt x="5761820" y="3419185"/>
                </a:lnTo>
                <a:lnTo>
                  <a:pt x="5731230" y="3441018"/>
                </a:lnTo>
                <a:lnTo>
                  <a:pt x="5698455" y="3454128"/>
                </a:lnTo>
                <a:lnTo>
                  <a:pt x="5661310" y="3458498"/>
                </a:lnTo>
                <a:lnTo>
                  <a:pt x="5624166" y="3454128"/>
                </a:lnTo>
                <a:lnTo>
                  <a:pt x="5591391" y="3441018"/>
                </a:lnTo>
                <a:lnTo>
                  <a:pt x="5562986" y="3419185"/>
                </a:lnTo>
                <a:lnTo>
                  <a:pt x="5541136" y="3390778"/>
                </a:lnTo>
                <a:lnTo>
                  <a:pt x="5528026" y="3358005"/>
                </a:lnTo>
                <a:lnTo>
                  <a:pt x="5523656" y="3318681"/>
                </a:lnTo>
                <a:lnTo>
                  <a:pt x="5528026" y="3283722"/>
                </a:lnTo>
                <a:lnTo>
                  <a:pt x="5541136" y="3250944"/>
                </a:lnTo>
                <a:lnTo>
                  <a:pt x="5562986" y="3220352"/>
                </a:lnTo>
                <a:lnTo>
                  <a:pt x="5591391" y="3200686"/>
                </a:lnTo>
                <a:lnTo>
                  <a:pt x="5624166" y="3187578"/>
                </a:lnTo>
                <a:close/>
                <a:moveTo>
                  <a:pt x="6559342" y="3148249"/>
                </a:moveTo>
                <a:lnTo>
                  <a:pt x="6605227" y="3152619"/>
                </a:lnTo>
                <a:lnTo>
                  <a:pt x="6644557" y="3170097"/>
                </a:lnTo>
                <a:lnTo>
                  <a:pt x="6679517" y="3198501"/>
                </a:lnTo>
                <a:lnTo>
                  <a:pt x="6707922" y="3233460"/>
                </a:lnTo>
                <a:lnTo>
                  <a:pt x="6725402" y="3272797"/>
                </a:lnTo>
                <a:lnTo>
                  <a:pt x="6729772" y="3318681"/>
                </a:lnTo>
                <a:lnTo>
                  <a:pt x="6725402" y="3366746"/>
                </a:lnTo>
                <a:lnTo>
                  <a:pt x="6707922" y="3408261"/>
                </a:lnTo>
                <a:lnTo>
                  <a:pt x="6679517" y="3443203"/>
                </a:lnTo>
                <a:lnTo>
                  <a:pt x="6644557" y="3469423"/>
                </a:lnTo>
                <a:lnTo>
                  <a:pt x="6605227" y="3489088"/>
                </a:lnTo>
                <a:lnTo>
                  <a:pt x="6559342" y="3493458"/>
                </a:lnTo>
                <a:lnTo>
                  <a:pt x="6513458" y="3489088"/>
                </a:lnTo>
                <a:lnTo>
                  <a:pt x="6471943" y="3469423"/>
                </a:lnTo>
                <a:lnTo>
                  <a:pt x="6434798" y="3443203"/>
                </a:lnTo>
                <a:lnTo>
                  <a:pt x="6408578" y="3408261"/>
                </a:lnTo>
                <a:lnTo>
                  <a:pt x="6391098" y="3366746"/>
                </a:lnTo>
                <a:lnTo>
                  <a:pt x="6384543" y="3318681"/>
                </a:lnTo>
                <a:lnTo>
                  <a:pt x="6391098" y="3272797"/>
                </a:lnTo>
                <a:lnTo>
                  <a:pt x="6408578" y="3233460"/>
                </a:lnTo>
                <a:lnTo>
                  <a:pt x="6434798" y="3198501"/>
                </a:lnTo>
                <a:lnTo>
                  <a:pt x="6471943" y="3170097"/>
                </a:lnTo>
                <a:lnTo>
                  <a:pt x="6513458" y="3152619"/>
                </a:lnTo>
                <a:close/>
                <a:moveTo>
                  <a:pt x="7455188" y="3113291"/>
                </a:moveTo>
                <a:lnTo>
                  <a:pt x="7503258" y="3119846"/>
                </a:lnTo>
                <a:lnTo>
                  <a:pt x="7525108" y="3126400"/>
                </a:lnTo>
                <a:lnTo>
                  <a:pt x="7525108" y="3513122"/>
                </a:lnTo>
                <a:lnTo>
                  <a:pt x="7503258" y="3519677"/>
                </a:lnTo>
                <a:lnTo>
                  <a:pt x="7455188" y="3526232"/>
                </a:lnTo>
                <a:lnTo>
                  <a:pt x="7407118" y="3519677"/>
                </a:lnTo>
                <a:lnTo>
                  <a:pt x="7363418" y="3506567"/>
                </a:lnTo>
                <a:lnTo>
                  <a:pt x="7326273" y="3482532"/>
                </a:lnTo>
                <a:lnTo>
                  <a:pt x="7293498" y="3449758"/>
                </a:lnTo>
                <a:lnTo>
                  <a:pt x="7269463" y="3410443"/>
                </a:lnTo>
                <a:lnTo>
                  <a:pt x="7254168" y="3366744"/>
                </a:lnTo>
                <a:lnTo>
                  <a:pt x="7247613" y="3318681"/>
                </a:lnTo>
                <a:lnTo>
                  <a:pt x="7254168" y="3272795"/>
                </a:lnTo>
                <a:lnTo>
                  <a:pt x="7269463" y="3231277"/>
                </a:lnTo>
                <a:lnTo>
                  <a:pt x="7293498" y="3191946"/>
                </a:lnTo>
                <a:lnTo>
                  <a:pt x="7326273" y="3159173"/>
                </a:lnTo>
                <a:lnTo>
                  <a:pt x="7363418" y="3135140"/>
                </a:lnTo>
                <a:lnTo>
                  <a:pt x="7407118" y="3119846"/>
                </a:lnTo>
                <a:close/>
                <a:moveTo>
                  <a:pt x="736342" y="3073943"/>
                </a:moveTo>
                <a:lnTo>
                  <a:pt x="740711" y="3076128"/>
                </a:lnTo>
                <a:lnTo>
                  <a:pt x="745081" y="3078313"/>
                </a:lnTo>
                <a:lnTo>
                  <a:pt x="747266" y="3087052"/>
                </a:lnTo>
                <a:lnTo>
                  <a:pt x="745081" y="3091422"/>
                </a:lnTo>
                <a:lnTo>
                  <a:pt x="740711" y="3095792"/>
                </a:lnTo>
                <a:lnTo>
                  <a:pt x="736342" y="3097977"/>
                </a:lnTo>
                <a:lnTo>
                  <a:pt x="729787" y="3095792"/>
                </a:lnTo>
                <a:lnTo>
                  <a:pt x="725416" y="3091422"/>
                </a:lnTo>
                <a:lnTo>
                  <a:pt x="725416" y="3087052"/>
                </a:lnTo>
                <a:lnTo>
                  <a:pt x="725416" y="3078313"/>
                </a:lnTo>
                <a:lnTo>
                  <a:pt x="729787" y="3076128"/>
                </a:lnTo>
                <a:close/>
                <a:moveTo>
                  <a:pt x="1625633" y="3063023"/>
                </a:moveTo>
                <a:lnTo>
                  <a:pt x="1632188" y="3063023"/>
                </a:lnTo>
                <a:lnTo>
                  <a:pt x="1638743" y="3063023"/>
                </a:lnTo>
                <a:lnTo>
                  <a:pt x="1645298" y="3065208"/>
                </a:lnTo>
                <a:lnTo>
                  <a:pt x="1649667" y="3071763"/>
                </a:lnTo>
                <a:lnTo>
                  <a:pt x="1654037" y="3078317"/>
                </a:lnTo>
                <a:lnTo>
                  <a:pt x="1654037" y="3087057"/>
                </a:lnTo>
                <a:lnTo>
                  <a:pt x="1654037" y="3093613"/>
                </a:lnTo>
                <a:lnTo>
                  <a:pt x="1649667" y="3100168"/>
                </a:lnTo>
                <a:lnTo>
                  <a:pt x="1645298" y="3104536"/>
                </a:lnTo>
                <a:lnTo>
                  <a:pt x="1638743" y="3108907"/>
                </a:lnTo>
                <a:lnTo>
                  <a:pt x="1632188" y="3108907"/>
                </a:lnTo>
                <a:lnTo>
                  <a:pt x="1625633" y="3108907"/>
                </a:lnTo>
                <a:lnTo>
                  <a:pt x="1619077" y="3104536"/>
                </a:lnTo>
                <a:lnTo>
                  <a:pt x="1614707" y="3100168"/>
                </a:lnTo>
                <a:lnTo>
                  <a:pt x="1610338" y="3093613"/>
                </a:lnTo>
                <a:lnTo>
                  <a:pt x="1610338" y="3087057"/>
                </a:lnTo>
                <a:lnTo>
                  <a:pt x="1610338" y="3078317"/>
                </a:lnTo>
                <a:lnTo>
                  <a:pt x="1614707" y="3071763"/>
                </a:lnTo>
                <a:lnTo>
                  <a:pt x="1619077" y="3065208"/>
                </a:lnTo>
                <a:close/>
                <a:moveTo>
                  <a:pt x="2530219" y="3043361"/>
                </a:moveTo>
                <a:lnTo>
                  <a:pt x="2549884" y="3049915"/>
                </a:lnTo>
                <a:lnTo>
                  <a:pt x="2567364" y="3063027"/>
                </a:lnTo>
                <a:lnTo>
                  <a:pt x="2571734" y="3087062"/>
                </a:lnTo>
                <a:lnTo>
                  <a:pt x="2567364" y="3106726"/>
                </a:lnTo>
                <a:lnTo>
                  <a:pt x="2549884" y="3122021"/>
                </a:lnTo>
                <a:lnTo>
                  <a:pt x="2530219" y="3126390"/>
                </a:lnTo>
                <a:lnTo>
                  <a:pt x="2508369" y="3122021"/>
                </a:lnTo>
                <a:lnTo>
                  <a:pt x="2493074" y="3106726"/>
                </a:lnTo>
                <a:lnTo>
                  <a:pt x="2486519" y="3087062"/>
                </a:lnTo>
                <a:lnTo>
                  <a:pt x="2493074" y="3063027"/>
                </a:lnTo>
                <a:lnTo>
                  <a:pt x="2508369" y="3049915"/>
                </a:lnTo>
                <a:close/>
                <a:moveTo>
                  <a:pt x="3428249" y="3019330"/>
                </a:moveTo>
                <a:lnTo>
                  <a:pt x="3452284" y="3023702"/>
                </a:lnTo>
                <a:lnTo>
                  <a:pt x="3474133" y="3038996"/>
                </a:lnTo>
                <a:lnTo>
                  <a:pt x="3487243" y="3060846"/>
                </a:lnTo>
                <a:lnTo>
                  <a:pt x="3493798" y="3087067"/>
                </a:lnTo>
                <a:lnTo>
                  <a:pt x="3487243" y="3111101"/>
                </a:lnTo>
                <a:lnTo>
                  <a:pt x="3474133" y="3132950"/>
                </a:lnTo>
                <a:lnTo>
                  <a:pt x="3452284" y="3146060"/>
                </a:lnTo>
                <a:lnTo>
                  <a:pt x="3428249" y="3152614"/>
                </a:lnTo>
                <a:lnTo>
                  <a:pt x="3399844" y="3146060"/>
                </a:lnTo>
                <a:lnTo>
                  <a:pt x="3380179" y="3132950"/>
                </a:lnTo>
                <a:lnTo>
                  <a:pt x="3367069" y="3111101"/>
                </a:lnTo>
                <a:lnTo>
                  <a:pt x="3362699" y="3087067"/>
                </a:lnTo>
                <a:lnTo>
                  <a:pt x="3367069" y="3060846"/>
                </a:lnTo>
                <a:lnTo>
                  <a:pt x="3380179" y="3038996"/>
                </a:lnTo>
                <a:lnTo>
                  <a:pt x="3399844" y="3023702"/>
                </a:lnTo>
                <a:close/>
                <a:moveTo>
                  <a:pt x="4326280" y="2993115"/>
                </a:moveTo>
                <a:lnTo>
                  <a:pt x="4356870" y="2997486"/>
                </a:lnTo>
                <a:lnTo>
                  <a:pt x="4380905" y="3010594"/>
                </a:lnTo>
                <a:lnTo>
                  <a:pt x="4400570" y="3032447"/>
                </a:lnTo>
                <a:lnTo>
                  <a:pt x="4413680" y="3056481"/>
                </a:lnTo>
                <a:lnTo>
                  <a:pt x="4420235" y="3087074"/>
                </a:lnTo>
                <a:lnTo>
                  <a:pt x="4413680" y="3115476"/>
                </a:lnTo>
                <a:lnTo>
                  <a:pt x="4400570" y="3141694"/>
                </a:lnTo>
                <a:lnTo>
                  <a:pt x="4380905" y="3161359"/>
                </a:lnTo>
                <a:lnTo>
                  <a:pt x="4356870" y="3174468"/>
                </a:lnTo>
                <a:lnTo>
                  <a:pt x="4326280" y="3181024"/>
                </a:lnTo>
                <a:lnTo>
                  <a:pt x="4295691" y="3174468"/>
                </a:lnTo>
                <a:lnTo>
                  <a:pt x="4271656" y="3161359"/>
                </a:lnTo>
                <a:lnTo>
                  <a:pt x="4249806" y="3141694"/>
                </a:lnTo>
                <a:lnTo>
                  <a:pt x="4236696" y="3115476"/>
                </a:lnTo>
                <a:lnTo>
                  <a:pt x="4232326" y="3087074"/>
                </a:lnTo>
                <a:lnTo>
                  <a:pt x="4236696" y="3056481"/>
                </a:lnTo>
                <a:lnTo>
                  <a:pt x="4249806" y="3032447"/>
                </a:lnTo>
                <a:lnTo>
                  <a:pt x="4271656" y="3010594"/>
                </a:lnTo>
                <a:lnTo>
                  <a:pt x="4295691" y="2997486"/>
                </a:lnTo>
                <a:close/>
                <a:moveTo>
                  <a:pt x="5226497" y="2962528"/>
                </a:moveTo>
                <a:lnTo>
                  <a:pt x="5265827" y="2969084"/>
                </a:lnTo>
                <a:lnTo>
                  <a:pt x="5298602" y="2986561"/>
                </a:lnTo>
                <a:lnTo>
                  <a:pt x="5324822" y="3012781"/>
                </a:lnTo>
                <a:lnTo>
                  <a:pt x="5342302" y="3047741"/>
                </a:lnTo>
                <a:lnTo>
                  <a:pt x="5348857" y="3087074"/>
                </a:lnTo>
                <a:lnTo>
                  <a:pt x="5342302" y="3124214"/>
                </a:lnTo>
                <a:lnTo>
                  <a:pt x="5324822" y="3159173"/>
                </a:lnTo>
                <a:lnTo>
                  <a:pt x="5298602" y="3187577"/>
                </a:lnTo>
                <a:lnTo>
                  <a:pt x="5265827" y="3202872"/>
                </a:lnTo>
                <a:lnTo>
                  <a:pt x="5226497" y="3209424"/>
                </a:lnTo>
                <a:lnTo>
                  <a:pt x="5187167" y="3202872"/>
                </a:lnTo>
                <a:lnTo>
                  <a:pt x="5154392" y="3187577"/>
                </a:lnTo>
                <a:lnTo>
                  <a:pt x="5125987" y="3159173"/>
                </a:lnTo>
                <a:lnTo>
                  <a:pt x="5108507" y="3124214"/>
                </a:lnTo>
                <a:lnTo>
                  <a:pt x="5101952" y="3087074"/>
                </a:lnTo>
                <a:lnTo>
                  <a:pt x="5108507" y="3047741"/>
                </a:lnTo>
                <a:lnTo>
                  <a:pt x="5125987" y="3012781"/>
                </a:lnTo>
                <a:lnTo>
                  <a:pt x="5154392" y="2986561"/>
                </a:lnTo>
                <a:lnTo>
                  <a:pt x="5187167" y="2969084"/>
                </a:lnTo>
                <a:close/>
                <a:moveTo>
                  <a:pt x="6131084" y="2931938"/>
                </a:moveTo>
                <a:lnTo>
                  <a:pt x="6172598" y="2936307"/>
                </a:lnTo>
                <a:lnTo>
                  <a:pt x="6209743" y="2951604"/>
                </a:lnTo>
                <a:lnTo>
                  <a:pt x="6240333" y="2975638"/>
                </a:lnTo>
                <a:lnTo>
                  <a:pt x="6266553" y="3008411"/>
                </a:lnTo>
                <a:lnTo>
                  <a:pt x="6281848" y="3045557"/>
                </a:lnTo>
                <a:lnTo>
                  <a:pt x="6286218" y="3087074"/>
                </a:lnTo>
                <a:lnTo>
                  <a:pt x="6281848" y="3130771"/>
                </a:lnTo>
                <a:lnTo>
                  <a:pt x="6266553" y="3165728"/>
                </a:lnTo>
                <a:lnTo>
                  <a:pt x="6240333" y="3198501"/>
                </a:lnTo>
                <a:lnTo>
                  <a:pt x="6209743" y="3220352"/>
                </a:lnTo>
                <a:lnTo>
                  <a:pt x="6172598" y="3237828"/>
                </a:lnTo>
                <a:lnTo>
                  <a:pt x="6131084" y="3244388"/>
                </a:lnTo>
                <a:lnTo>
                  <a:pt x="6087384" y="3237828"/>
                </a:lnTo>
                <a:lnTo>
                  <a:pt x="6050239" y="3220352"/>
                </a:lnTo>
                <a:lnTo>
                  <a:pt x="6019649" y="3198501"/>
                </a:lnTo>
                <a:lnTo>
                  <a:pt x="5993429" y="3165728"/>
                </a:lnTo>
                <a:lnTo>
                  <a:pt x="5978134" y="3130771"/>
                </a:lnTo>
                <a:lnTo>
                  <a:pt x="5973764" y="3087074"/>
                </a:lnTo>
                <a:lnTo>
                  <a:pt x="5978134" y="3045557"/>
                </a:lnTo>
                <a:lnTo>
                  <a:pt x="5993429" y="3008411"/>
                </a:lnTo>
                <a:lnTo>
                  <a:pt x="6019649" y="2975638"/>
                </a:lnTo>
                <a:lnTo>
                  <a:pt x="6050239" y="2951604"/>
                </a:lnTo>
                <a:lnTo>
                  <a:pt x="6087384" y="2936307"/>
                </a:lnTo>
                <a:close/>
                <a:moveTo>
                  <a:pt x="7066260" y="2905719"/>
                </a:moveTo>
                <a:lnTo>
                  <a:pt x="7116515" y="2912276"/>
                </a:lnTo>
                <a:lnTo>
                  <a:pt x="7162400" y="2931938"/>
                </a:lnTo>
                <a:lnTo>
                  <a:pt x="7201729" y="2960344"/>
                </a:lnTo>
                <a:lnTo>
                  <a:pt x="7230134" y="2999672"/>
                </a:lnTo>
                <a:lnTo>
                  <a:pt x="7251984" y="3045557"/>
                </a:lnTo>
                <a:lnTo>
                  <a:pt x="7258539" y="3095813"/>
                </a:lnTo>
                <a:lnTo>
                  <a:pt x="7251984" y="3148249"/>
                </a:lnTo>
                <a:lnTo>
                  <a:pt x="7230134" y="3194132"/>
                </a:lnTo>
                <a:lnTo>
                  <a:pt x="7201729" y="3233462"/>
                </a:lnTo>
                <a:lnTo>
                  <a:pt x="7162400" y="3261872"/>
                </a:lnTo>
                <a:lnTo>
                  <a:pt x="7116515" y="3281537"/>
                </a:lnTo>
                <a:lnTo>
                  <a:pt x="7066260" y="3288093"/>
                </a:lnTo>
                <a:lnTo>
                  <a:pt x="7016005" y="3281537"/>
                </a:lnTo>
                <a:lnTo>
                  <a:pt x="6970120" y="3261872"/>
                </a:lnTo>
                <a:lnTo>
                  <a:pt x="6930791" y="3233462"/>
                </a:lnTo>
                <a:lnTo>
                  <a:pt x="6902386" y="3194132"/>
                </a:lnTo>
                <a:lnTo>
                  <a:pt x="6880536" y="3148249"/>
                </a:lnTo>
                <a:lnTo>
                  <a:pt x="6873981" y="3095813"/>
                </a:lnTo>
                <a:lnTo>
                  <a:pt x="6880536" y="3045557"/>
                </a:lnTo>
                <a:lnTo>
                  <a:pt x="6902386" y="2999672"/>
                </a:lnTo>
                <a:lnTo>
                  <a:pt x="6930791" y="2960344"/>
                </a:lnTo>
                <a:lnTo>
                  <a:pt x="6970120" y="2931938"/>
                </a:lnTo>
                <a:lnTo>
                  <a:pt x="7016005" y="2912276"/>
                </a:lnTo>
                <a:close/>
                <a:moveTo>
                  <a:pt x="297158" y="2840148"/>
                </a:moveTo>
                <a:lnTo>
                  <a:pt x="303713" y="2842333"/>
                </a:lnTo>
                <a:lnTo>
                  <a:pt x="308082" y="2846702"/>
                </a:lnTo>
                <a:lnTo>
                  <a:pt x="308082" y="2851073"/>
                </a:lnTo>
                <a:lnTo>
                  <a:pt x="308082" y="2857628"/>
                </a:lnTo>
                <a:lnTo>
                  <a:pt x="303713" y="2859812"/>
                </a:lnTo>
                <a:lnTo>
                  <a:pt x="297158" y="2861998"/>
                </a:lnTo>
                <a:lnTo>
                  <a:pt x="292787" y="2859812"/>
                </a:lnTo>
                <a:lnTo>
                  <a:pt x="288417" y="2857628"/>
                </a:lnTo>
                <a:lnTo>
                  <a:pt x="286232" y="2851073"/>
                </a:lnTo>
                <a:lnTo>
                  <a:pt x="288417" y="2846702"/>
                </a:lnTo>
                <a:lnTo>
                  <a:pt x="292787" y="2842333"/>
                </a:lnTo>
                <a:close/>
                <a:moveTo>
                  <a:pt x="1197373" y="2835782"/>
                </a:moveTo>
                <a:lnTo>
                  <a:pt x="1201743" y="2837967"/>
                </a:lnTo>
                <a:lnTo>
                  <a:pt x="1206114" y="2840151"/>
                </a:lnTo>
                <a:lnTo>
                  <a:pt x="1212669" y="2846706"/>
                </a:lnTo>
                <a:lnTo>
                  <a:pt x="1212669" y="2851077"/>
                </a:lnTo>
                <a:lnTo>
                  <a:pt x="1212669" y="2857632"/>
                </a:lnTo>
                <a:lnTo>
                  <a:pt x="1206114" y="2862001"/>
                </a:lnTo>
                <a:lnTo>
                  <a:pt x="1201743" y="2866371"/>
                </a:lnTo>
                <a:lnTo>
                  <a:pt x="1197373" y="2866371"/>
                </a:lnTo>
                <a:lnTo>
                  <a:pt x="1190818" y="2866371"/>
                </a:lnTo>
                <a:lnTo>
                  <a:pt x="1186449" y="2862001"/>
                </a:lnTo>
                <a:lnTo>
                  <a:pt x="1182078" y="2857632"/>
                </a:lnTo>
                <a:lnTo>
                  <a:pt x="1182078" y="2851077"/>
                </a:lnTo>
                <a:lnTo>
                  <a:pt x="1182078" y="2846706"/>
                </a:lnTo>
                <a:lnTo>
                  <a:pt x="1186449" y="2840151"/>
                </a:lnTo>
                <a:lnTo>
                  <a:pt x="1190818" y="2837967"/>
                </a:lnTo>
                <a:close/>
                <a:moveTo>
                  <a:pt x="2095405" y="2818306"/>
                </a:moveTo>
                <a:lnTo>
                  <a:pt x="2108515" y="2820490"/>
                </a:lnTo>
                <a:lnTo>
                  <a:pt x="2115070" y="2824861"/>
                </a:lnTo>
                <a:lnTo>
                  <a:pt x="2123810" y="2833600"/>
                </a:lnTo>
                <a:lnTo>
                  <a:pt x="2128180" y="2842340"/>
                </a:lnTo>
                <a:lnTo>
                  <a:pt x="2128180" y="2851081"/>
                </a:lnTo>
                <a:lnTo>
                  <a:pt x="2128180" y="2862005"/>
                </a:lnTo>
                <a:lnTo>
                  <a:pt x="2123810" y="2870745"/>
                </a:lnTo>
                <a:lnTo>
                  <a:pt x="2115070" y="2877300"/>
                </a:lnTo>
                <a:lnTo>
                  <a:pt x="2108515" y="2883855"/>
                </a:lnTo>
                <a:lnTo>
                  <a:pt x="2095405" y="2883855"/>
                </a:lnTo>
                <a:lnTo>
                  <a:pt x="2086665" y="2883855"/>
                </a:lnTo>
                <a:lnTo>
                  <a:pt x="2077925" y="2877300"/>
                </a:lnTo>
                <a:lnTo>
                  <a:pt x="2071370" y="2870745"/>
                </a:lnTo>
                <a:lnTo>
                  <a:pt x="2067000" y="2862005"/>
                </a:lnTo>
                <a:lnTo>
                  <a:pt x="2064815" y="2851081"/>
                </a:lnTo>
                <a:lnTo>
                  <a:pt x="2067000" y="2842340"/>
                </a:lnTo>
                <a:lnTo>
                  <a:pt x="2071370" y="2833600"/>
                </a:lnTo>
                <a:lnTo>
                  <a:pt x="2077925" y="2824861"/>
                </a:lnTo>
                <a:lnTo>
                  <a:pt x="2086665" y="2820490"/>
                </a:lnTo>
                <a:close/>
                <a:moveTo>
                  <a:pt x="2995621" y="2798645"/>
                </a:moveTo>
                <a:lnTo>
                  <a:pt x="3017471" y="2803014"/>
                </a:lnTo>
                <a:lnTo>
                  <a:pt x="3034951" y="2813939"/>
                </a:lnTo>
                <a:lnTo>
                  <a:pt x="3045876" y="2831419"/>
                </a:lnTo>
                <a:lnTo>
                  <a:pt x="3050246" y="2851083"/>
                </a:lnTo>
                <a:lnTo>
                  <a:pt x="3045876" y="2872932"/>
                </a:lnTo>
                <a:lnTo>
                  <a:pt x="3034951" y="2890413"/>
                </a:lnTo>
                <a:lnTo>
                  <a:pt x="3017471" y="2901338"/>
                </a:lnTo>
                <a:lnTo>
                  <a:pt x="2995621" y="2905707"/>
                </a:lnTo>
                <a:lnTo>
                  <a:pt x="2975956" y="2901338"/>
                </a:lnTo>
                <a:lnTo>
                  <a:pt x="2960661" y="2890413"/>
                </a:lnTo>
                <a:lnTo>
                  <a:pt x="2947551" y="2872932"/>
                </a:lnTo>
                <a:lnTo>
                  <a:pt x="2943181" y="2851083"/>
                </a:lnTo>
                <a:lnTo>
                  <a:pt x="2947551" y="2831419"/>
                </a:lnTo>
                <a:lnTo>
                  <a:pt x="2960661" y="2813939"/>
                </a:lnTo>
                <a:lnTo>
                  <a:pt x="2975956" y="2803014"/>
                </a:lnTo>
                <a:close/>
                <a:moveTo>
                  <a:pt x="3898023" y="2772429"/>
                </a:moveTo>
                <a:lnTo>
                  <a:pt x="3930797" y="2781170"/>
                </a:lnTo>
                <a:lnTo>
                  <a:pt x="3957017" y="2796464"/>
                </a:lnTo>
                <a:lnTo>
                  <a:pt x="3972312" y="2820499"/>
                </a:lnTo>
                <a:lnTo>
                  <a:pt x="3978867" y="2853273"/>
                </a:lnTo>
                <a:lnTo>
                  <a:pt x="3972312" y="2883862"/>
                </a:lnTo>
                <a:lnTo>
                  <a:pt x="3957017" y="2907898"/>
                </a:lnTo>
                <a:lnTo>
                  <a:pt x="3930797" y="2925378"/>
                </a:lnTo>
                <a:lnTo>
                  <a:pt x="3898023" y="2931932"/>
                </a:lnTo>
                <a:lnTo>
                  <a:pt x="3869618" y="2925378"/>
                </a:lnTo>
                <a:lnTo>
                  <a:pt x="3843398" y="2907898"/>
                </a:lnTo>
                <a:lnTo>
                  <a:pt x="3825918" y="2883862"/>
                </a:lnTo>
                <a:lnTo>
                  <a:pt x="3821548" y="2853273"/>
                </a:lnTo>
                <a:lnTo>
                  <a:pt x="3825918" y="2820499"/>
                </a:lnTo>
                <a:lnTo>
                  <a:pt x="3843398" y="2796464"/>
                </a:lnTo>
                <a:lnTo>
                  <a:pt x="3869618" y="2781170"/>
                </a:lnTo>
                <a:close/>
                <a:moveTo>
                  <a:pt x="4806979" y="2746215"/>
                </a:moveTo>
                <a:lnTo>
                  <a:pt x="4839754" y="2750585"/>
                </a:lnTo>
                <a:lnTo>
                  <a:pt x="4870344" y="2765880"/>
                </a:lnTo>
                <a:lnTo>
                  <a:pt x="4892194" y="2789913"/>
                </a:lnTo>
                <a:lnTo>
                  <a:pt x="4909674" y="2818319"/>
                </a:lnTo>
                <a:lnTo>
                  <a:pt x="4916229" y="2853277"/>
                </a:lnTo>
                <a:lnTo>
                  <a:pt x="4909674" y="2888236"/>
                </a:lnTo>
                <a:lnTo>
                  <a:pt x="4892194" y="2916641"/>
                </a:lnTo>
                <a:lnTo>
                  <a:pt x="4870344" y="2942861"/>
                </a:lnTo>
                <a:lnTo>
                  <a:pt x="4839754" y="2955972"/>
                </a:lnTo>
                <a:lnTo>
                  <a:pt x="4806979" y="2962528"/>
                </a:lnTo>
                <a:lnTo>
                  <a:pt x="4772019" y="2955972"/>
                </a:lnTo>
                <a:lnTo>
                  <a:pt x="4741429" y="2942861"/>
                </a:lnTo>
                <a:lnTo>
                  <a:pt x="4719579" y="2916641"/>
                </a:lnTo>
                <a:lnTo>
                  <a:pt x="4702099" y="2888236"/>
                </a:lnTo>
                <a:lnTo>
                  <a:pt x="4695544" y="2853277"/>
                </a:lnTo>
                <a:lnTo>
                  <a:pt x="4702099" y="2818319"/>
                </a:lnTo>
                <a:lnTo>
                  <a:pt x="4719579" y="2789913"/>
                </a:lnTo>
                <a:lnTo>
                  <a:pt x="4741429" y="2765880"/>
                </a:lnTo>
                <a:lnTo>
                  <a:pt x="4772019" y="2750585"/>
                </a:lnTo>
                <a:close/>
                <a:moveTo>
                  <a:pt x="5722490" y="2715626"/>
                </a:moveTo>
                <a:lnTo>
                  <a:pt x="5759634" y="2722180"/>
                </a:lnTo>
                <a:lnTo>
                  <a:pt x="5792409" y="2737476"/>
                </a:lnTo>
                <a:lnTo>
                  <a:pt x="5820814" y="2757142"/>
                </a:lnTo>
                <a:lnTo>
                  <a:pt x="5842664" y="2787730"/>
                </a:lnTo>
                <a:lnTo>
                  <a:pt x="5857959" y="2818320"/>
                </a:lnTo>
                <a:lnTo>
                  <a:pt x="5862329" y="2855464"/>
                </a:lnTo>
                <a:lnTo>
                  <a:pt x="5857959" y="2894792"/>
                </a:lnTo>
                <a:lnTo>
                  <a:pt x="5842664" y="2925384"/>
                </a:lnTo>
                <a:lnTo>
                  <a:pt x="5820814" y="2953790"/>
                </a:lnTo>
                <a:lnTo>
                  <a:pt x="5792409" y="2975638"/>
                </a:lnTo>
                <a:lnTo>
                  <a:pt x="5759634" y="2990934"/>
                </a:lnTo>
                <a:lnTo>
                  <a:pt x="5722490" y="2995303"/>
                </a:lnTo>
                <a:lnTo>
                  <a:pt x="5685345" y="2990934"/>
                </a:lnTo>
                <a:lnTo>
                  <a:pt x="5650385" y="2975638"/>
                </a:lnTo>
                <a:lnTo>
                  <a:pt x="5624165" y="2953790"/>
                </a:lnTo>
                <a:lnTo>
                  <a:pt x="5604500" y="2925384"/>
                </a:lnTo>
                <a:lnTo>
                  <a:pt x="5587020" y="2894792"/>
                </a:lnTo>
                <a:lnTo>
                  <a:pt x="5582650" y="2855464"/>
                </a:lnTo>
                <a:lnTo>
                  <a:pt x="5587020" y="2818320"/>
                </a:lnTo>
                <a:lnTo>
                  <a:pt x="5604500" y="2787730"/>
                </a:lnTo>
                <a:lnTo>
                  <a:pt x="5624165" y="2757142"/>
                </a:lnTo>
                <a:lnTo>
                  <a:pt x="5650385" y="2737476"/>
                </a:lnTo>
                <a:lnTo>
                  <a:pt x="5685345" y="2722180"/>
                </a:lnTo>
                <a:close/>
                <a:moveTo>
                  <a:pt x="6677332" y="2698146"/>
                </a:moveTo>
                <a:lnTo>
                  <a:pt x="6725401" y="2704701"/>
                </a:lnTo>
                <a:lnTo>
                  <a:pt x="6766916" y="2722180"/>
                </a:lnTo>
                <a:lnTo>
                  <a:pt x="6799691" y="2748401"/>
                </a:lnTo>
                <a:lnTo>
                  <a:pt x="6828096" y="2785546"/>
                </a:lnTo>
                <a:lnTo>
                  <a:pt x="6845576" y="2824874"/>
                </a:lnTo>
                <a:lnTo>
                  <a:pt x="6852131" y="2870757"/>
                </a:lnTo>
                <a:lnTo>
                  <a:pt x="6845576" y="2918829"/>
                </a:lnTo>
                <a:lnTo>
                  <a:pt x="6828096" y="2960342"/>
                </a:lnTo>
                <a:lnTo>
                  <a:pt x="6799691" y="2995303"/>
                </a:lnTo>
                <a:lnTo>
                  <a:pt x="6766916" y="3021520"/>
                </a:lnTo>
                <a:lnTo>
                  <a:pt x="6725401" y="3041186"/>
                </a:lnTo>
                <a:lnTo>
                  <a:pt x="6677332" y="3045556"/>
                </a:lnTo>
                <a:lnTo>
                  <a:pt x="6631447" y="3041186"/>
                </a:lnTo>
                <a:lnTo>
                  <a:pt x="6589932" y="3021520"/>
                </a:lnTo>
                <a:lnTo>
                  <a:pt x="6554972" y="2995303"/>
                </a:lnTo>
                <a:lnTo>
                  <a:pt x="6528752" y="2960342"/>
                </a:lnTo>
                <a:lnTo>
                  <a:pt x="6511272" y="2918829"/>
                </a:lnTo>
                <a:lnTo>
                  <a:pt x="6504717" y="2870757"/>
                </a:lnTo>
                <a:lnTo>
                  <a:pt x="6511272" y="2824874"/>
                </a:lnTo>
                <a:lnTo>
                  <a:pt x="6528752" y="2785546"/>
                </a:lnTo>
                <a:lnTo>
                  <a:pt x="6554972" y="2748401"/>
                </a:lnTo>
                <a:lnTo>
                  <a:pt x="6589932" y="2722180"/>
                </a:lnTo>
                <a:lnTo>
                  <a:pt x="6631447" y="2704701"/>
                </a:lnTo>
                <a:close/>
                <a:moveTo>
                  <a:pt x="7455188" y="2663187"/>
                </a:moveTo>
                <a:lnTo>
                  <a:pt x="7498888" y="2669741"/>
                </a:lnTo>
                <a:lnTo>
                  <a:pt x="7525108" y="2676296"/>
                </a:lnTo>
                <a:lnTo>
                  <a:pt x="7525108" y="3065222"/>
                </a:lnTo>
                <a:lnTo>
                  <a:pt x="7498888" y="3073963"/>
                </a:lnTo>
                <a:lnTo>
                  <a:pt x="7455188" y="3078334"/>
                </a:lnTo>
                <a:lnTo>
                  <a:pt x="7407118" y="3073963"/>
                </a:lnTo>
                <a:lnTo>
                  <a:pt x="7363419" y="3058667"/>
                </a:lnTo>
                <a:lnTo>
                  <a:pt x="7324089" y="3034631"/>
                </a:lnTo>
                <a:lnTo>
                  <a:pt x="7291314" y="3001858"/>
                </a:lnTo>
                <a:lnTo>
                  <a:pt x="7267279" y="2962528"/>
                </a:lnTo>
                <a:lnTo>
                  <a:pt x="7251984" y="2918829"/>
                </a:lnTo>
                <a:lnTo>
                  <a:pt x="7245429" y="2870757"/>
                </a:lnTo>
                <a:lnTo>
                  <a:pt x="7251984" y="2822688"/>
                </a:lnTo>
                <a:lnTo>
                  <a:pt x="7267279" y="2781176"/>
                </a:lnTo>
                <a:lnTo>
                  <a:pt x="7291314" y="2741846"/>
                </a:lnTo>
                <a:lnTo>
                  <a:pt x="7324089" y="2709071"/>
                </a:lnTo>
                <a:lnTo>
                  <a:pt x="7363419" y="2687220"/>
                </a:lnTo>
                <a:lnTo>
                  <a:pt x="7407118" y="2669741"/>
                </a:lnTo>
                <a:close/>
                <a:moveTo>
                  <a:pt x="769117" y="2606354"/>
                </a:moveTo>
                <a:lnTo>
                  <a:pt x="773488" y="2608539"/>
                </a:lnTo>
                <a:lnTo>
                  <a:pt x="777858" y="2610724"/>
                </a:lnTo>
                <a:lnTo>
                  <a:pt x="780043" y="2617279"/>
                </a:lnTo>
                <a:lnTo>
                  <a:pt x="777858" y="2621649"/>
                </a:lnTo>
                <a:lnTo>
                  <a:pt x="773488" y="2626019"/>
                </a:lnTo>
                <a:lnTo>
                  <a:pt x="769117" y="2628204"/>
                </a:lnTo>
                <a:lnTo>
                  <a:pt x="762562" y="2626019"/>
                </a:lnTo>
                <a:lnTo>
                  <a:pt x="760376" y="2621649"/>
                </a:lnTo>
                <a:lnTo>
                  <a:pt x="756007" y="2617279"/>
                </a:lnTo>
                <a:lnTo>
                  <a:pt x="760376" y="2610724"/>
                </a:lnTo>
                <a:lnTo>
                  <a:pt x="762562" y="2608539"/>
                </a:lnTo>
                <a:close/>
                <a:moveTo>
                  <a:pt x="1671517" y="2595435"/>
                </a:moveTo>
                <a:lnTo>
                  <a:pt x="1678072" y="2597619"/>
                </a:lnTo>
                <a:lnTo>
                  <a:pt x="1682442" y="2599804"/>
                </a:lnTo>
                <a:lnTo>
                  <a:pt x="1688997" y="2604174"/>
                </a:lnTo>
                <a:lnTo>
                  <a:pt x="1691182" y="2610729"/>
                </a:lnTo>
                <a:lnTo>
                  <a:pt x="1693368" y="2617284"/>
                </a:lnTo>
                <a:lnTo>
                  <a:pt x="1691182" y="2623839"/>
                </a:lnTo>
                <a:lnTo>
                  <a:pt x="1688997" y="2632579"/>
                </a:lnTo>
                <a:lnTo>
                  <a:pt x="1682442" y="2636949"/>
                </a:lnTo>
                <a:lnTo>
                  <a:pt x="1678072" y="2641318"/>
                </a:lnTo>
                <a:lnTo>
                  <a:pt x="1671517" y="2641318"/>
                </a:lnTo>
                <a:lnTo>
                  <a:pt x="1664963" y="2641318"/>
                </a:lnTo>
                <a:lnTo>
                  <a:pt x="1656222" y="2636949"/>
                </a:lnTo>
                <a:lnTo>
                  <a:pt x="1651853" y="2632579"/>
                </a:lnTo>
                <a:lnTo>
                  <a:pt x="1647482" y="2623839"/>
                </a:lnTo>
                <a:lnTo>
                  <a:pt x="1647482" y="2617284"/>
                </a:lnTo>
                <a:lnTo>
                  <a:pt x="1647482" y="2610729"/>
                </a:lnTo>
                <a:lnTo>
                  <a:pt x="1651853" y="2604174"/>
                </a:lnTo>
                <a:lnTo>
                  <a:pt x="1656222" y="2599804"/>
                </a:lnTo>
                <a:lnTo>
                  <a:pt x="1664963" y="2597619"/>
                </a:lnTo>
                <a:close/>
                <a:moveTo>
                  <a:pt x="2573918" y="2575773"/>
                </a:moveTo>
                <a:lnTo>
                  <a:pt x="2595768" y="2584513"/>
                </a:lnTo>
                <a:lnTo>
                  <a:pt x="2611063" y="2597622"/>
                </a:lnTo>
                <a:lnTo>
                  <a:pt x="2617618" y="2617287"/>
                </a:lnTo>
                <a:lnTo>
                  <a:pt x="2611063" y="2641322"/>
                </a:lnTo>
                <a:lnTo>
                  <a:pt x="2595768" y="2654432"/>
                </a:lnTo>
                <a:lnTo>
                  <a:pt x="2573918" y="2660987"/>
                </a:lnTo>
                <a:lnTo>
                  <a:pt x="2552068" y="2654432"/>
                </a:lnTo>
                <a:lnTo>
                  <a:pt x="2538958" y="2641322"/>
                </a:lnTo>
                <a:lnTo>
                  <a:pt x="2532403" y="2617287"/>
                </a:lnTo>
                <a:lnTo>
                  <a:pt x="2538958" y="2597622"/>
                </a:lnTo>
                <a:lnTo>
                  <a:pt x="2552068" y="2584513"/>
                </a:lnTo>
                <a:close/>
                <a:moveTo>
                  <a:pt x="3480690" y="2553927"/>
                </a:moveTo>
                <a:lnTo>
                  <a:pt x="3509095" y="2560482"/>
                </a:lnTo>
                <a:lnTo>
                  <a:pt x="3528760" y="2573592"/>
                </a:lnTo>
                <a:lnTo>
                  <a:pt x="3541870" y="2595442"/>
                </a:lnTo>
                <a:lnTo>
                  <a:pt x="3546240" y="2619477"/>
                </a:lnTo>
                <a:lnTo>
                  <a:pt x="3541870" y="2645696"/>
                </a:lnTo>
                <a:lnTo>
                  <a:pt x="3528760" y="2665362"/>
                </a:lnTo>
                <a:lnTo>
                  <a:pt x="3509095" y="2678472"/>
                </a:lnTo>
                <a:lnTo>
                  <a:pt x="3480690" y="2685026"/>
                </a:lnTo>
                <a:lnTo>
                  <a:pt x="3456655" y="2678472"/>
                </a:lnTo>
                <a:lnTo>
                  <a:pt x="3434805" y="2665362"/>
                </a:lnTo>
                <a:lnTo>
                  <a:pt x="3421695" y="2645696"/>
                </a:lnTo>
                <a:lnTo>
                  <a:pt x="3417325" y="2619477"/>
                </a:lnTo>
                <a:lnTo>
                  <a:pt x="3421695" y="2595442"/>
                </a:lnTo>
                <a:lnTo>
                  <a:pt x="3434805" y="2573592"/>
                </a:lnTo>
                <a:lnTo>
                  <a:pt x="3456655" y="2560482"/>
                </a:lnTo>
                <a:close/>
                <a:moveTo>
                  <a:pt x="4394016" y="2532082"/>
                </a:moveTo>
                <a:lnTo>
                  <a:pt x="4424606" y="2536452"/>
                </a:lnTo>
                <a:lnTo>
                  <a:pt x="4448641" y="2547378"/>
                </a:lnTo>
                <a:lnTo>
                  <a:pt x="4470491" y="2567042"/>
                </a:lnTo>
                <a:lnTo>
                  <a:pt x="4483601" y="2593263"/>
                </a:lnTo>
                <a:lnTo>
                  <a:pt x="4487971" y="2621668"/>
                </a:lnTo>
                <a:lnTo>
                  <a:pt x="4483601" y="2652257"/>
                </a:lnTo>
                <a:lnTo>
                  <a:pt x="4470491" y="2676293"/>
                </a:lnTo>
                <a:lnTo>
                  <a:pt x="4448641" y="2698142"/>
                </a:lnTo>
                <a:lnTo>
                  <a:pt x="4424606" y="2709065"/>
                </a:lnTo>
                <a:lnTo>
                  <a:pt x="4394016" y="2713437"/>
                </a:lnTo>
                <a:lnTo>
                  <a:pt x="4367796" y="2709065"/>
                </a:lnTo>
                <a:lnTo>
                  <a:pt x="4341576" y="2698142"/>
                </a:lnTo>
                <a:lnTo>
                  <a:pt x="4321911" y="2676293"/>
                </a:lnTo>
                <a:lnTo>
                  <a:pt x="4308801" y="2652257"/>
                </a:lnTo>
                <a:lnTo>
                  <a:pt x="4302246" y="2621668"/>
                </a:lnTo>
                <a:lnTo>
                  <a:pt x="4308801" y="2593263"/>
                </a:lnTo>
                <a:lnTo>
                  <a:pt x="4321911" y="2567042"/>
                </a:lnTo>
                <a:lnTo>
                  <a:pt x="4341576" y="2547378"/>
                </a:lnTo>
                <a:lnTo>
                  <a:pt x="4367796" y="2536452"/>
                </a:lnTo>
                <a:close/>
                <a:moveTo>
                  <a:pt x="5322638" y="2505864"/>
                </a:moveTo>
                <a:lnTo>
                  <a:pt x="5361967" y="2512419"/>
                </a:lnTo>
                <a:lnTo>
                  <a:pt x="5394742" y="2527714"/>
                </a:lnTo>
                <a:lnTo>
                  <a:pt x="5420962" y="2556119"/>
                </a:lnTo>
                <a:lnTo>
                  <a:pt x="5438442" y="2591079"/>
                </a:lnTo>
                <a:lnTo>
                  <a:pt x="5444997" y="2626040"/>
                </a:lnTo>
                <a:lnTo>
                  <a:pt x="5438442" y="2665368"/>
                </a:lnTo>
                <a:lnTo>
                  <a:pt x="5420962" y="2700331"/>
                </a:lnTo>
                <a:lnTo>
                  <a:pt x="5394742" y="2724364"/>
                </a:lnTo>
                <a:lnTo>
                  <a:pt x="5361967" y="2744031"/>
                </a:lnTo>
                <a:lnTo>
                  <a:pt x="5322638" y="2750585"/>
                </a:lnTo>
                <a:lnTo>
                  <a:pt x="5283308" y="2744031"/>
                </a:lnTo>
                <a:lnTo>
                  <a:pt x="5250533" y="2724364"/>
                </a:lnTo>
                <a:lnTo>
                  <a:pt x="5224313" y="2700331"/>
                </a:lnTo>
                <a:lnTo>
                  <a:pt x="5209018" y="2665368"/>
                </a:lnTo>
                <a:lnTo>
                  <a:pt x="5200278" y="2626040"/>
                </a:lnTo>
                <a:lnTo>
                  <a:pt x="5209018" y="2591079"/>
                </a:lnTo>
                <a:lnTo>
                  <a:pt x="5224313" y="2556119"/>
                </a:lnTo>
                <a:lnTo>
                  <a:pt x="5250533" y="2527714"/>
                </a:lnTo>
                <a:lnTo>
                  <a:pt x="5283308" y="2512419"/>
                </a:lnTo>
                <a:close/>
                <a:moveTo>
                  <a:pt x="6288404" y="2477459"/>
                </a:moveTo>
                <a:lnTo>
                  <a:pt x="6334288" y="2486199"/>
                </a:lnTo>
                <a:lnTo>
                  <a:pt x="6375803" y="2501494"/>
                </a:lnTo>
                <a:lnTo>
                  <a:pt x="6410763" y="2527715"/>
                </a:lnTo>
                <a:lnTo>
                  <a:pt x="6434798" y="2562676"/>
                </a:lnTo>
                <a:lnTo>
                  <a:pt x="6454463" y="2604191"/>
                </a:lnTo>
                <a:lnTo>
                  <a:pt x="6458833" y="2647891"/>
                </a:lnTo>
                <a:lnTo>
                  <a:pt x="6454463" y="2693777"/>
                </a:lnTo>
                <a:lnTo>
                  <a:pt x="6434798" y="2735289"/>
                </a:lnTo>
                <a:lnTo>
                  <a:pt x="6410763" y="2765880"/>
                </a:lnTo>
                <a:lnTo>
                  <a:pt x="6375803" y="2794285"/>
                </a:lnTo>
                <a:lnTo>
                  <a:pt x="6334288" y="2809581"/>
                </a:lnTo>
                <a:lnTo>
                  <a:pt x="6288404" y="2816134"/>
                </a:lnTo>
                <a:lnTo>
                  <a:pt x="6244704" y="2809581"/>
                </a:lnTo>
                <a:lnTo>
                  <a:pt x="6205374" y="2794285"/>
                </a:lnTo>
                <a:lnTo>
                  <a:pt x="6170414" y="2765880"/>
                </a:lnTo>
                <a:lnTo>
                  <a:pt x="6144194" y="2735289"/>
                </a:lnTo>
                <a:lnTo>
                  <a:pt x="6126714" y="2693777"/>
                </a:lnTo>
                <a:lnTo>
                  <a:pt x="6122344" y="2647891"/>
                </a:lnTo>
                <a:lnTo>
                  <a:pt x="6126714" y="2604191"/>
                </a:lnTo>
                <a:lnTo>
                  <a:pt x="6144194" y="2562676"/>
                </a:lnTo>
                <a:lnTo>
                  <a:pt x="6170414" y="2527715"/>
                </a:lnTo>
                <a:lnTo>
                  <a:pt x="6205374" y="2501494"/>
                </a:lnTo>
                <a:lnTo>
                  <a:pt x="6244704" y="2486199"/>
                </a:lnTo>
                <a:close/>
                <a:moveTo>
                  <a:pt x="343043" y="2372559"/>
                </a:moveTo>
                <a:lnTo>
                  <a:pt x="349598" y="2374744"/>
                </a:lnTo>
                <a:lnTo>
                  <a:pt x="353969" y="2376929"/>
                </a:lnTo>
                <a:lnTo>
                  <a:pt x="353969" y="2385669"/>
                </a:lnTo>
                <a:lnTo>
                  <a:pt x="353969" y="2390038"/>
                </a:lnTo>
                <a:lnTo>
                  <a:pt x="349598" y="2394408"/>
                </a:lnTo>
                <a:lnTo>
                  <a:pt x="343043" y="2396593"/>
                </a:lnTo>
                <a:lnTo>
                  <a:pt x="338673" y="2394408"/>
                </a:lnTo>
                <a:lnTo>
                  <a:pt x="334302" y="2390038"/>
                </a:lnTo>
                <a:lnTo>
                  <a:pt x="334302" y="2385669"/>
                </a:lnTo>
                <a:lnTo>
                  <a:pt x="334302" y="2376929"/>
                </a:lnTo>
                <a:lnTo>
                  <a:pt x="338673" y="2374744"/>
                </a:lnTo>
                <a:close/>
                <a:moveTo>
                  <a:pt x="1249814" y="2368193"/>
                </a:moveTo>
                <a:lnTo>
                  <a:pt x="1254184" y="2370378"/>
                </a:lnTo>
                <a:lnTo>
                  <a:pt x="1260738" y="2372562"/>
                </a:lnTo>
                <a:lnTo>
                  <a:pt x="1265108" y="2379117"/>
                </a:lnTo>
                <a:lnTo>
                  <a:pt x="1265108" y="2385672"/>
                </a:lnTo>
                <a:lnTo>
                  <a:pt x="1265108" y="2392227"/>
                </a:lnTo>
                <a:lnTo>
                  <a:pt x="1260738" y="2396597"/>
                </a:lnTo>
                <a:lnTo>
                  <a:pt x="1254184" y="2400967"/>
                </a:lnTo>
                <a:lnTo>
                  <a:pt x="1249814" y="2400967"/>
                </a:lnTo>
                <a:lnTo>
                  <a:pt x="1243259" y="2400967"/>
                </a:lnTo>
                <a:lnTo>
                  <a:pt x="1238888" y="2396597"/>
                </a:lnTo>
                <a:lnTo>
                  <a:pt x="1234519" y="2392227"/>
                </a:lnTo>
                <a:lnTo>
                  <a:pt x="1234519" y="2385672"/>
                </a:lnTo>
                <a:lnTo>
                  <a:pt x="1234519" y="2379117"/>
                </a:lnTo>
                <a:lnTo>
                  <a:pt x="1238888" y="2372562"/>
                </a:lnTo>
                <a:lnTo>
                  <a:pt x="1243259" y="2370378"/>
                </a:lnTo>
                <a:close/>
                <a:moveTo>
                  <a:pt x="7007264" y="2361653"/>
                </a:moveTo>
                <a:lnTo>
                  <a:pt x="7055334" y="2368207"/>
                </a:lnTo>
                <a:lnTo>
                  <a:pt x="7096849" y="2387873"/>
                </a:lnTo>
                <a:lnTo>
                  <a:pt x="7133994" y="2414093"/>
                </a:lnTo>
                <a:lnTo>
                  <a:pt x="7164584" y="2451239"/>
                </a:lnTo>
                <a:lnTo>
                  <a:pt x="7182064" y="2494939"/>
                </a:lnTo>
                <a:lnTo>
                  <a:pt x="7188619" y="2545195"/>
                </a:lnTo>
                <a:lnTo>
                  <a:pt x="7182064" y="2593266"/>
                </a:lnTo>
                <a:lnTo>
                  <a:pt x="7164584" y="2636963"/>
                </a:lnTo>
                <a:lnTo>
                  <a:pt x="7133994" y="2671926"/>
                </a:lnTo>
                <a:lnTo>
                  <a:pt x="7096849" y="2702515"/>
                </a:lnTo>
                <a:lnTo>
                  <a:pt x="7055334" y="2719995"/>
                </a:lnTo>
                <a:lnTo>
                  <a:pt x="7007264" y="2726551"/>
                </a:lnTo>
                <a:lnTo>
                  <a:pt x="6959195" y="2719995"/>
                </a:lnTo>
                <a:lnTo>
                  <a:pt x="6915495" y="2702515"/>
                </a:lnTo>
                <a:lnTo>
                  <a:pt x="6876165" y="2671926"/>
                </a:lnTo>
                <a:lnTo>
                  <a:pt x="6847760" y="2636963"/>
                </a:lnTo>
                <a:lnTo>
                  <a:pt x="6830280" y="2593266"/>
                </a:lnTo>
                <a:lnTo>
                  <a:pt x="6823725" y="2545195"/>
                </a:lnTo>
                <a:lnTo>
                  <a:pt x="6830280" y="2494939"/>
                </a:lnTo>
                <a:lnTo>
                  <a:pt x="6847760" y="2451239"/>
                </a:lnTo>
                <a:lnTo>
                  <a:pt x="6876165" y="2414093"/>
                </a:lnTo>
                <a:lnTo>
                  <a:pt x="6915495" y="2387873"/>
                </a:lnTo>
                <a:lnTo>
                  <a:pt x="6959195" y="2368207"/>
                </a:lnTo>
                <a:close/>
                <a:moveTo>
                  <a:pt x="2158770" y="2355087"/>
                </a:moveTo>
                <a:lnTo>
                  <a:pt x="2167510" y="2357271"/>
                </a:lnTo>
                <a:lnTo>
                  <a:pt x="2176250" y="2361642"/>
                </a:lnTo>
                <a:lnTo>
                  <a:pt x="2182805" y="2368196"/>
                </a:lnTo>
                <a:lnTo>
                  <a:pt x="2187175" y="2374751"/>
                </a:lnTo>
                <a:lnTo>
                  <a:pt x="2189360" y="2387861"/>
                </a:lnTo>
                <a:lnTo>
                  <a:pt x="2187175" y="2396601"/>
                </a:lnTo>
                <a:lnTo>
                  <a:pt x="2182805" y="2405342"/>
                </a:lnTo>
                <a:lnTo>
                  <a:pt x="2176250" y="2411897"/>
                </a:lnTo>
                <a:lnTo>
                  <a:pt x="2167510" y="2416267"/>
                </a:lnTo>
                <a:lnTo>
                  <a:pt x="2158770" y="2416267"/>
                </a:lnTo>
                <a:lnTo>
                  <a:pt x="2147845" y="2416267"/>
                </a:lnTo>
                <a:lnTo>
                  <a:pt x="2139105" y="2411897"/>
                </a:lnTo>
                <a:lnTo>
                  <a:pt x="2132550" y="2405342"/>
                </a:lnTo>
                <a:lnTo>
                  <a:pt x="2128180" y="2396601"/>
                </a:lnTo>
                <a:lnTo>
                  <a:pt x="2125995" y="2387861"/>
                </a:lnTo>
                <a:lnTo>
                  <a:pt x="2128180" y="2374751"/>
                </a:lnTo>
                <a:lnTo>
                  <a:pt x="2132550" y="2368196"/>
                </a:lnTo>
                <a:lnTo>
                  <a:pt x="2139105" y="2361642"/>
                </a:lnTo>
                <a:lnTo>
                  <a:pt x="2147845" y="2357271"/>
                </a:lnTo>
                <a:close/>
                <a:moveTo>
                  <a:pt x="3069911" y="2335425"/>
                </a:moveTo>
                <a:lnTo>
                  <a:pt x="3089576" y="2339794"/>
                </a:lnTo>
                <a:lnTo>
                  <a:pt x="3109241" y="2350719"/>
                </a:lnTo>
                <a:lnTo>
                  <a:pt x="3120166" y="2368199"/>
                </a:lnTo>
                <a:lnTo>
                  <a:pt x="3124536" y="2390049"/>
                </a:lnTo>
                <a:lnTo>
                  <a:pt x="3120166" y="2409714"/>
                </a:lnTo>
                <a:lnTo>
                  <a:pt x="3109241" y="2425009"/>
                </a:lnTo>
                <a:lnTo>
                  <a:pt x="3089576" y="2438119"/>
                </a:lnTo>
                <a:lnTo>
                  <a:pt x="3069911" y="2442489"/>
                </a:lnTo>
                <a:lnTo>
                  <a:pt x="3048061" y="2438119"/>
                </a:lnTo>
                <a:lnTo>
                  <a:pt x="3032766" y="2425009"/>
                </a:lnTo>
                <a:lnTo>
                  <a:pt x="3021841" y="2409714"/>
                </a:lnTo>
                <a:lnTo>
                  <a:pt x="3017471" y="2390049"/>
                </a:lnTo>
                <a:lnTo>
                  <a:pt x="3021841" y="2368199"/>
                </a:lnTo>
                <a:lnTo>
                  <a:pt x="3032766" y="2350719"/>
                </a:lnTo>
                <a:lnTo>
                  <a:pt x="3048061" y="2339794"/>
                </a:lnTo>
                <a:close/>
                <a:moveTo>
                  <a:pt x="3989792" y="2313579"/>
                </a:moveTo>
                <a:lnTo>
                  <a:pt x="4022566" y="2320133"/>
                </a:lnTo>
                <a:lnTo>
                  <a:pt x="4046601" y="2337614"/>
                </a:lnTo>
                <a:lnTo>
                  <a:pt x="4064081" y="2361649"/>
                </a:lnTo>
                <a:lnTo>
                  <a:pt x="4070636" y="2392239"/>
                </a:lnTo>
                <a:lnTo>
                  <a:pt x="4064081" y="2422829"/>
                </a:lnTo>
                <a:lnTo>
                  <a:pt x="4046601" y="2449048"/>
                </a:lnTo>
                <a:lnTo>
                  <a:pt x="4022566" y="2464343"/>
                </a:lnTo>
                <a:lnTo>
                  <a:pt x="3989792" y="2470899"/>
                </a:lnTo>
                <a:lnTo>
                  <a:pt x="3961387" y="2464343"/>
                </a:lnTo>
                <a:lnTo>
                  <a:pt x="3935167" y="2449048"/>
                </a:lnTo>
                <a:lnTo>
                  <a:pt x="3919872" y="2422829"/>
                </a:lnTo>
                <a:lnTo>
                  <a:pt x="3913317" y="2392239"/>
                </a:lnTo>
                <a:lnTo>
                  <a:pt x="3919872" y="2361649"/>
                </a:lnTo>
                <a:lnTo>
                  <a:pt x="3935167" y="2337614"/>
                </a:lnTo>
                <a:lnTo>
                  <a:pt x="3961387" y="2320133"/>
                </a:lnTo>
                <a:close/>
                <a:moveTo>
                  <a:pt x="4927154" y="2293918"/>
                </a:moveTo>
                <a:lnTo>
                  <a:pt x="4962113" y="2300473"/>
                </a:lnTo>
                <a:lnTo>
                  <a:pt x="4990518" y="2313583"/>
                </a:lnTo>
                <a:lnTo>
                  <a:pt x="5014553" y="2337617"/>
                </a:lnTo>
                <a:lnTo>
                  <a:pt x="5029848" y="2366022"/>
                </a:lnTo>
                <a:lnTo>
                  <a:pt x="5034218" y="2400984"/>
                </a:lnTo>
                <a:lnTo>
                  <a:pt x="5029848" y="2435944"/>
                </a:lnTo>
                <a:lnTo>
                  <a:pt x="5014553" y="2464350"/>
                </a:lnTo>
                <a:lnTo>
                  <a:pt x="4990518" y="2488385"/>
                </a:lnTo>
                <a:lnTo>
                  <a:pt x="4962113" y="2501494"/>
                </a:lnTo>
                <a:lnTo>
                  <a:pt x="4927154" y="2508051"/>
                </a:lnTo>
                <a:lnTo>
                  <a:pt x="4892194" y="2501494"/>
                </a:lnTo>
                <a:lnTo>
                  <a:pt x="4863789" y="2488385"/>
                </a:lnTo>
                <a:lnTo>
                  <a:pt x="4839754" y="2464350"/>
                </a:lnTo>
                <a:lnTo>
                  <a:pt x="4826644" y="2435944"/>
                </a:lnTo>
                <a:lnTo>
                  <a:pt x="4820089" y="2400984"/>
                </a:lnTo>
                <a:lnTo>
                  <a:pt x="4826644" y="2366022"/>
                </a:lnTo>
                <a:lnTo>
                  <a:pt x="4839754" y="2337617"/>
                </a:lnTo>
                <a:lnTo>
                  <a:pt x="4863789" y="2313583"/>
                </a:lnTo>
                <a:lnTo>
                  <a:pt x="4892194" y="2300473"/>
                </a:lnTo>
                <a:close/>
                <a:moveTo>
                  <a:pt x="5903844" y="2269882"/>
                </a:moveTo>
                <a:lnTo>
                  <a:pt x="5940989" y="2276436"/>
                </a:lnTo>
                <a:lnTo>
                  <a:pt x="5978134" y="2291732"/>
                </a:lnTo>
                <a:lnTo>
                  <a:pt x="6010909" y="2315766"/>
                </a:lnTo>
                <a:lnTo>
                  <a:pt x="6032759" y="2346358"/>
                </a:lnTo>
                <a:lnTo>
                  <a:pt x="6048054" y="2383503"/>
                </a:lnTo>
                <a:lnTo>
                  <a:pt x="6056794" y="2422832"/>
                </a:lnTo>
                <a:lnTo>
                  <a:pt x="6048054" y="2464349"/>
                </a:lnTo>
                <a:lnTo>
                  <a:pt x="6032759" y="2501494"/>
                </a:lnTo>
                <a:lnTo>
                  <a:pt x="6010909" y="2534270"/>
                </a:lnTo>
                <a:lnTo>
                  <a:pt x="5978134" y="2556120"/>
                </a:lnTo>
                <a:lnTo>
                  <a:pt x="5940989" y="2571415"/>
                </a:lnTo>
                <a:lnTo>
                  <a:pt x="5903844" y="2575784"/>
                </a:lnTo>
                <a:lnTo>
                  <a:pt x="5862330" y="2571415"/>
                </a:lnTo>
                <a:lnTo>
                  <a:pt x="5825185" y="2556120"/>
                </a:lnTo>
                <a:lnTo>
                  <a:pt x="5792410" y="2534270"/>
                </a:lnTo>
                <a:lnTo>
                  <a:pt x="5770560" y="2501494"/>
                </a:lnTo>
                <a:lnTo>
                  <a:pt x="5755265" y="2464349"/>
                </a:lnTo>
                <a:lnTo>
                  <a:pt x="5748710" y="2422832"/>
                </a:lnTo>
                <a:lnTo>
                  <a:pt x="5755265" y="2383503"/>
                </a:lnTo>
                <a:lnTo>
                  <a:pt x="5770560" y="2346358"/>
                </a:lnTo>
                <a:lnTo>
                  <a:pt x="5792410" y="2315766"/>
                </a:lnTo>
                <a:lnTo>
                  <a:pt x="5825185" y="2291732"/>
                </a:lnTo>
                <a:lnTo>
                  <a:pt x="5862330" y="2276436"/>
                </a:lnTo>
                <a:close/>
                <a:moveTo>
                  <a:pt x="7455188" y="2232736"/>
                </a:moveTo>
                <a:lnTo>
                  <a:pt x="7503258" y="2237107"/>
                </a:lnTo>
                <a:lnTo>
                  <a:pt x="7525108" y="2245846"/>
                </a:lnTo>
                <a:lnTo>
                  <a:pt x="7525108" y="2602007"/>
                </a:lnTo>
                <a:lnTo>
                  <a:pt x="7503258" y="2610746"/>
                </a:lnTo>
                <a:lnTo>
                  <a:pt x="7455188" y="2617300"/>
                </a:lnTo>
                <a:lnTo>
                  <a:pt x="7404933" y="2610746"/>
                </a:lnTo>
                <a:lnTo>
                  <a:pt x="7356864" y="2591081"/>
                </a:lnTo>
                <a:lnTo>
                  <a:pt x="7317534" y="2560490"/>
                </a:lnTo>
                <a:lnTo>
                  <a:pt x="7286944" y="2521160"/>
                </a:lnTo>
                <a:lnTo>
                  <a:pt x="7269464" y="2475275"/>
                </a:lnTo>
                <a:lnTo>
                  <a:pt x="7262909" y="2422832"/>
                </a:lnTo>
                <a:lnTo>
                  <a:pt x="7269464" y="2372578"/>
                </a:lnTo>
                <a:lnTo>
                  <a:pt x="7286944" y="2326693"/>
                </a:lnTo>
                <a:lnTo>
                  <a:pt x="7317534" y="2287363"/>
                </a:lnTo>
                <a:lnTo>
                  <a:pt x="7356864" y="2256773"/>
                </a:lnTo>
                <a:lnTo>
                  <a:pt x="7404933" y="2239292"/>
                </a:lnTo>
                <a:close/>
                <a:moveTo>
                  <a:pt x="833573" y="2143135"/>
                </a:moveTo>
                <a:cubicBezTo>
                  <a:pt x="839005" y="2143135"/>
                  <a:pt x="843406" y="2147538"/>
                  <a:pt x="843406" y="2152968"/>
                </a:cubicBezTo>
                <a:cubicBezTo>
                  <a:pt x="843406" y="2158398"/>
                  <a:pt x="839005" y="2162800"/>
                  <a:pt x="833573" y="2162800"/>
                </a:cubicBezTo>
                <a:cubicBezTo>
                  <a:pt x="828143" y="2162800"/>
                  <a:pt x="823740" y="2158398"/>
                  <a:pt x="823740" y="2152968"/>
                </a:cubicBezTo>
                <a:cubicBezTo>
                  <a:pt x="823740" y="2147538"/>
                  <a:pt x="828143" y="2143135"/>
                  <a:pt x="833573" y="2143135"/>
                </a:cubicBezTo>
                <a:close/>
                <a:moveTo>
                  <a:pt x="1745806" y="2134399"/>
                </a:moveTo>
                <a:lnTo>
                  <a:pt x="1752361" y="2136584"/>
                </a:lnTo>
                <a:lnTo>
                  <a:pt x="1761101" y="2140954"/>
                </a:lnTo>
                <a:lnTo>
                  <a:pt x="1765471" y="2147509"/>
                </a:lnTo>
                <a:lnTo>
                  <a:pt x="1767656" y="2154064"/>
                </a:lnTo>
                <a:lnTo>
                  <a:pt x="1765471" y="2162803"/>
                </a:lnTo>
                <a:lnTo>
                  <a:pt x="1761101" y="2169358"/>
                </a:lnTo>
                <a:lnTo>
                  <a:pt x="1752361" y="2173728"/>
                </a:lnTo>
                <a:lnTo>
                  <a:pt x="1745806" y="2175913"/>
                </a:lnTo>
                <a:lnTo>
                  <a:pt x="1737066" y="2173728"/>
                </a:lnTo>
                <a:lnTo>
                  <a:pt x="1730511" y="2169358"/>
                </a:lnTo>
                <a:lnTo>
                  <a:pt x="1726141" y="2162803"/>
                </a:lnTo>
                <a:lnTo>
                  <a:pt x="1723956" y="2154064"/>
                </a:lnTo>
                <a:lnTo>
                  <a:pt x="1726141" y="2147509"/>
                </a:lnTo>
                <a:lnTo>
                  <a:pt x="1730511" y="2140954"/>
                </a:lnTo>
                <a:lnTo>
                  <a:pt x="1737066" y="2136584"/>
                </a:lnTo>
                <a:close/>
                <a:moveTo>
                  <a:pt x="6589932" y="2121301"/>
                </a:moveTo>
                <a:lnTo>
                  <a:pt x="6633631" y="2125671"/>
                </a:lnTo>
                <a:lnTo>
                  <a:pt x="6675146" y="2145336"/>
                </a:lnTo>
                <a:lnTo>
                  <a:pt x="6710106" y="2169371"/>
                </a:lnTo>
                <a:lnTo>
                  <a:pt x="6736326" y="2204331"/>
                </a:lnTo>
                <a:lnTo>
                  <a:pt x="6753806" y="2245846"/>
                </a:lnTo>
                <a:lnTo>
                  <a:pt x="6760361" y="2291732"/>
                </a:lnTo>
                <a:lnTo>
                  <a:pt x="6753806" y="2335432"/>
                </a:lnTo>
                <a:lnTo>
                  <a:pt x="6736326" y="2374762"/>
                </a:lnTo>
                <a:lnTo>
                  <a:pt x="6710106" y="2409722"/>
                </a:lnTo>
                <a:lnTo>
                  <a:pt x="6675146" y="2435942"/>
                </a:lnTo>
                <a:lnTo>
                  <a:pt x="6633631" y="2453423"/>
                </a:lnTo>
                <a:lnTo>
                  <a:pt x="6589932" y="2459978"/>
                </a:lnTo>
                <a:lnTo>
                  <a:pt x="6544047" y="2453423"/>
                </a:lnTo>
                <a:lnTo>
                  <a:pt x="6506902" y="2435942"/>
                </a:lnTo>
                <a:lnTo>
                  <a:pt x="6471942" y="2409722"/>
                </a:lnTo>
                <a:lnTo>
                  <a:pt x="6443537" y="2374762"/>
                </a:lnTo>
                <a:lnTo>
                  <a:pt x="6428242" y="2335432"/>
                </a:lnTo>
                <a:lnTo>
                  <a:pt x="6421687" y="2291732"/>
                </a:lnTo>
                <a:lnTo>
                  <a:pt x="6428242" y="2245846"/>
                </a:lnTo>
                <a:lnTo>
                  <a:pt x="6443537" y="2204331"/>
                </a:lnTo>
                <a:lnTo>
                  <a:pt x="6471942" y="2169371"/>
                </a:lnTo>
                <a:lnTo>
                  <a:pt x="6506902" y="2145336"/>
                </a:lnTo>
                <a:lnTo>
                  <a:pt x="6544047" y="2125671"/>
                </a:lnTo>
                <a:close/>
                <a:moveTo>
                  <a:pt x="2663503" y="2116922"/>
                </a:moveTo>
                <a:lnTo>
                  <a:pt x="2683168" y="2123477"/>
                </a:lnTo>
                <a:lnTo>
                  <a:pt x="2696278" y="2138772"/>
                </a:lnTo>
                <a:lnTo>
                  <a:pt x="2702833" y="2158437"/>
                </a:lnTo>
                <a:lnTo>
                  <a:pt x="2696278" y="2178102"/>
                </a:lnTo>
                <a:lnTo>
                  <a:pt x="2683168" y="2193397"/>
                </a:lnTo>
                <a:lnTo>
                  <a:pt x="2663503" y="2197767"/>
                </a:lnTo>
                <a:lnTo>
                  <a:pt x="2641653" y="2193397"/>
                </a:lnTo>
                <a:lnTo>
                  <a:pt x="2628543" y="2178102"/>
                </a:lnTo>
                <a:lnTo>
                  <a:pt x="2624173" y="2158437"/>
                </a:lnTo>
                <a:lnTo>
                  <a:pt x="2628543" y="2138772"/>
                </a:lnTo>
                <a:lnTo>
                  <a:pt x="2641653" y="2123477"/>
                </a:lnTo>
                <a:close/>
                <a:moveTo>
                  <a:pt x="3589939" y="2101632"/>
                </a:moveTo>
                <a:lnTo>
                  <a:pt x="3613974" y="2106002"/>
                </a:lnTo>
                <a:lnTo>
                  <a:pt x="3633639" y="2119112"/>
                </a:lnTo>
                <a:lnTo>
                  <a:pt x="3646749" y="2138777"/>
                </a:lnTo>
                <a:lnTo>
                  <a:pt x="3651119" y="2162812"/>
                </a:lnTo>
                <a:lnTo>
                  <a:pt x="3646749" y="2189032"/>
                </a:lnTo>
                <a:lnTo>
                  <a:pt x="3633639" y="2208697"/>
                </a:lnTo>
                <a:lnTo>
                  <a:pt x="3613974" y="2219621"/>
                </a:lnTo>
                <a:lnTo>
                  <a:pt x="3589939" y="2226177"/>
                </a:lnTo>
                <a:lnTo>
                  <a:pt x="3565904" y="2219621"/>
                </a:lnTo>
                <a:lnTo>
                  <a:pt x="3544054" y="2208697"/>
                </a:lnTo>
                <a:lnTo>
                  <a:pt x="3533129" y="2189032"/>
                </a:lnTo>
                <a:lnTo>
                  <a:pt x="3526574" y="2162812"/>
                </a:lnTo>
                <a:lnTo>
                  <a:pt x="3533129" y="2138777"/>
                </a:lnTo>
                <a:lnTo>
                  <a:pt x="3544054" y="2119112"/>
                </a:lnTo>
                <a:lnTo>
                  <a:pt x="3565904" y="2106002"/>
                </a:lnTo>
                <a:close/>
                <a:moveTo>
                  <a:pt x="4533856" y="2071052"/>
                </a:moveTo>
                <a:lnTo>
                  <a:pt x="4566630" y="2075421"/>
                </a:lnTo>
                <a:lnTo>
                  <a:pt x="4592850" y="2092901"/>
                </a:lnTo>
                <a:lnTo>
                  <a:pt x="4616885" y="2112561"/>
                </a:lnTo>
                <a:lnTo>
                  <a:pt x="4632180" y="2143151"/>
                </a:lnTo>
                <a:lnTo>
                  <a:pt x="4636550" y="2173741"/>
                </a:lnTo>
                <a:lnTo>
                  <a:pt x="4632180" y="2206517"/>
                </a:lnTo>
                <a:lnTo>
                  <a:pt x="4616885" y="2234922"/>
                </a:lnTo>
                <a:lnTo>
                  <a:pt x="4592850" y="2256771"/>
                </a:lnTo>
                <a:lnTo>
                  <a:pt x="4566630" y="2269882"/>
                </a:lnTo>
                <a:lnTo>
                  <a:pt x="4533856" y="2276436"/>
                </a:lnTo>
                <a:lnTo>
                  <a:pt x="4501081" y="2269882"/>
                </a:lnTo>
                <a:lnTo>
                  <a:pt x="4472676" y="2256771"/>
                </a:lnTo>
                <a:lnTo>
                  <a:pt x="4450826" y="2234922"/>
                </a:lnTo>
                <a:lnTo>
                  <a:pt x="4435531" y="2206517"/>
                </a:lnTo>
                <a:lnTo>
                  <a:pt x="4431161" y="2173741"/>
                </a:lnTo>
                <a:lnTo>
                  <a:pt x="4435531" y="2143151"/>
                </a:lnTo>
                <a:lnTo>
                  <a:pt x="4450826" y="2112561"/>
                </a:lnTo>
                <a:lnTo>
                  <a:pt x="4472676" y="2092901"/>
                </a:lnTo>
                <a:lnTo>
                  <a:pt x="4501081" y="2075421"/>
                </a:lnTo>
                <a:close/>
                <a:moveTo>
                  <a:pt x="5514917" y="2068869"/>
                </a:moveTo>
                <a:lnTo>
                  <a:pt x="5556432" y="2075424"/>
                </a:lnTo>
                <a:lnTo>
                  <a:pt x="5589207" y="2095088"/>
                </a:lnTo>
                <a:lnTo>
                  <a:pt x="5619797" y="2121301"/>
                </a:lnTo>
                <a:lnTo>
                  <a:pt x="5637277" y="2158444"/>
                </a:lnTo>
                <a:lnTo>
                  <a:pt x="5643832" y="2199959"/>
                </a:lnTo>
                <a:lnTo>
                  <a:pt x="5637277" y="2241476"/>
                </a:lnTo>
                <a:lnTo>
                  <a:pt x="5619797" y="2276436"/>
                </a:lnTo>
                <a:lnTo>
                  <a:pt x="5589207" y="2304841"/>
                </a:lnTo>
                <a:lnTo>
                  <a:pt x="5556432" y="2322321"/>
                </a:lnTo>
                <a:lnTo>
                  <a:pt x="5514917" y="2328877"/>
                </a:lnTo>
                <a:lnTo>
                  <a:pt x="5473402" y="2322321"/>
                </a:lnTo>
                <a:lnTo>
                  <a:pt x="5436257" y="2304841"/>
                </a:lnTo>
                <a:lnTo>
                  <a:pt x="5410037" y="2276436"/>
                </a:lnTo>
                <a:lnTo>
                  <a:pt x="5388187" y="2241476"/>
                </a:lnTo>
                <a:lnTo>
                  <a:pt x="5383817" y="2199959"/>
                </a:lnTo>
                <a:lnTo>
                  <a:pt x="5388187" y="2158444"/>
                </a:lnTo>
                <a:lnTo>
                  <a:pt x="5410037" y="2121301"/>
                </a:lnTo>
                <a:lnTo>
                  <a:pt x="5436257" y="2095088"/>
                </a:lnTo>
                <a:lnTo>
                  <a:pt x="5473402" y="2075424"/>
                </a:lnTo>
                <a:close/>
                <a:moveTo>
                  <a:pt x="1330659" y="1909345"/>
                </a:moveTo>
                <a:lnTo>
                  <a:pt x="1337214" y="1909345"/>
                </a:lnTo>
                <a:lnTo>
                  <a:pt x="1341585" y="1909345"/>
                </a:lnTo>
                <a:lnTo>
                  <a:pt x="1345954" y="1913715"/>
                </a:lnTo>
                <a:lnTo>
                  <a:pt x="1350324" y="1918085"/>
                </a:lnTo>
                <a:lnTo>
                  <a:pt x="1350324" y="1922455"/>
                </a:lnTo>
                <a:lnTo>
                  <a:pt x="1350324" y="1929010"/>
                </a:lnTo>
                <a:lnTo>
                  <a:pt x="1345954" y="1935565"/>
                </a:lnTo>
                <a:lnTo>
                  <a:pt x="1341585" y="1937750"/>
                </a:lnTo>
                <a:lnTo>
                  <a:pt x="1337214" y="1939935"/>
                </a:lnTo>
                <a:lnTo>
                  <a:pt x="1330659" y="1937750"/>
                </a:lnTo>
                <a:lnTo>
                  <a:pt x="1326289" y="1935565"/>
                </a:lnTo>
                <a:lnTo>
                  <a:pt x="1324104" y="1929010"/>
                </a:lnTo>
                <a:lnTo>
                  <a:pt x="1321918" y="1922455"/>
                </a:lnTo>
                <a:lnTo>
                  <a:pt x="1324104" y="1918085"/>
                </a:lnTo>
                <a:lnTo>
                  <a:pt x="1326289" y="1913715"/>
                </a:lnTo>
                <a:close/>
                <a:moveTo>
                  <a:pt x="421703" y="1909341"/>
                </a:moveTo>
                <a:lnTo>
                  <a:pt x="426072" y="1911526"/>
                </a:lnTo>
                <a:lnTo>
                  <a:pt x="430443" y="1915896"/>
                </a:lnTo>
                <a:lnTo>
                  <a:pt x="432627" y="1920266"/>
                </a:lnTo>
                <a:lnTo>
                  <a:pt x="430443" y="1926821"/>
                </a:lnTo>
                <a:lnTo>
                  <a:pt x="426072" y="1929005"/>
                </a:lnTo>
                <a:lnTo>
                  <a:pt x="421703" y="1933375"/>
                </a:lnTo>
                <a:lnTo>
                  <a:pt x="415148" y="1929005"/>
                </a:lnTo>
                <a:lnTo>
                  <a:pt x="412962" y="1926821"/>
                </a:lnTo>
                <a:lnTo>
                  <a:pt x="410777" y="1920266"/>
                </a:lnTo>
                <a:lnTo>
                  <a:pt x="412962" y="1915896"/>
                </a:lnTo>
                <a:lnTo>
                  <a:pt x="415148" y="1911526"/>
                </a:lnTo>
                <a:close/>
                <a:moveTo>
                  <a:pt x="6185708" y="1907179"/>
                </a:moveTo>
                <a:lnTo>
                  <a:pt x="6225037" y="1913734"/>
                </a:lnTo>
                <a:lnTo>
                  <a:pt x="6259997" y="1926844"/>
                </a:lnTo>
                <a:lnTo>
                  <a:pt x="6288402" y="1950879"/>
                </a:lnTo>
                <a:lnTo>
                  <a:pt x="6312437" y="1979284"/>
                </a:lnTo>
                <a:lnTo>
                  <a:pt x="6325547" y="2014244"/>
                </a:lnTo>
                <a:lnTo>
                  <a:pt x="6329917" y="2053575"/>
                </a:lnTo>
                <a:lnTo>
                  <a:pt x="6325547" y="2090719"/>
                </a:lnTo>
                <a:lnTo>
                  <a:pt x="6312437" y="2125671"/>
                </a:lnTo>
                <a:lnTo>
                  <a:pt x="6288402" y="2154075"/>
                </a:lnTo>
                <a:lnTo>
                  <a:pt x="6259997" y="2175925"/>
                </a:lnTo>
                <a:lnTo>
                  <a:pt x="6225037" y="2193405"/>
                </a:lnTo>
                <a:lnTo>
                  <a:pt x="6185708" y="2197775"/>
                </a:lnTo>
                <a:lnTo>
                  <a:pt x="6146378" y="2193405"/>
                </a:lnTo>
                <a:lnTo>
                  <a:pt x="6113603" y="2175925"/>
                </a:lnTo>
                <a:lnTo>
                  <a:pt x="6085198" y="2154075"/>
                </a:lnTo>
                <a:lnTo>
                  <a:pt x="6063348" y="2125671"/>
                </a:lnTo>
                <a:lnTo>
                  <a:pt x="6045868" y="2090719"/>
                </a:lnTo>
                <a:lnTo>
                  <a:pt x="6041498" y="2053575"/>
                </a:lnTo>
                <a:lnTo>
                  <a:pt x="6045868" y="2014244"/>
                </a:lnTo>
                <a:lnTo>
                  <a:pt x="6063348" y="1979284"/>
                </a:lnTo>
                <a:lnTo>
                  <a:pt x="6085198" y="1950879"/>
                </a:lnTo>
                <a:lnTo>
                  <a:pt x="6113603" y="1926844"/>
                </a:lnTo>
                <a:lnTo>
                  <a:pt x="6146378" y="1913734"/>
                </a:lnTo>
                <a:close/>
                <a:moveTo>
                  <a:pt x="2259280" y="1889683"/>
                </a:moveTo>
                <a:lnTo>
                  <a:pt x="2278945" y="1894053"/>
                </a:lnTo>
                <a:lnTo>
                  <a:pt x="2294240" y="1907163"/>
                </a:lnTo>
                <a:lnTo>
                  <a:pt x="2298610" y="1926828"/>
                </a:lnTo>
                <a:lnTo>
                  <a:pt x="2294240" y="1948678"/>
                </a:lnTo>
                <a:lnTo>
                  <a:pt x="2278945" y="1961788"/>
                </a:lnTo>
                <a:lnTo>
                  <a:pt x="2259280" y="1968343"/>
                </a:lnTo>
                <a:lnTo>
                  <a:pt x="2239615" y="1961788"/>
                </a:lnTo>
                <a:lnTo>
                  <a:pt x="2224320" y="1948678"/>
                </a:lnTo>
                <a:lnTo>
                  <a:pt x="2219950" y="1926828"/>
                </a:lnTo>
                <a:lnTo>
                  <a:pt x="2224320" y="1907163"/>
                </a:lnTo>
                <a:lnTo>
                  <a:pt x="2239615" y="1894053"/>
                </a:lnTo>
                <a:close/>
                <a:moveTo>
                  <a:pt x="6994156" y="1887517"/>
                </a:moveTo>
                <a:lnTo>
                  <a:pt x="7040040" y="1894072"/>
                </a:lnTo>
                <a:lnTo>
                  <a:pt x="7079370" y="1909366"/>
                </a:lnTo>
                <a:lnTo>
                  <a:pt x="7114330" y="1937769"/>
                </a:lnTo>
                <a:lnTo>
                  <a:pt x="7140550" y="1970545"/>
                </a:lnTo>
                <a:lnTo>
                  <a:pt x="7158030" y="2012061"/>
                </a:lnTo>
                <a:lnTo>
                  <a:pt x="7164585" y="2057947"/>
                </a:lnTo>
                <a:lnTo>
                  <a:pt x="7158030" y="2101637"/>
                </a:lnTo>
                <a:lnTo>
                  <a:pt x="7140550" y="2143151"/>
                </a:lnTo>
                <a:lnTo>
                  <a:pt x="7114330" y="2175926"/>
                </a:lnTo>
                <a:lnTo>
                  <a:pt x="7079370" y="2204332"/>
                </a:lnTo>
                <a:lnTo>
                  <a:pt x="7040040" y="2219626"/>
                </a:lnTo>
                <a:lnTo>
                  <a:pt x="6994156" y="2226182"/>
                </a:lnTo>
                <a:lnTo>
                  <a:pt x="6948271" y="2219626"/>
                </a:lnTo>
                <a:lnTo>
                  <a:pt x="6908941" y="2204332"/>
                </a:lnTo>
                <a:lnTo>
                  <a:pt x="6873981" y="2175926"/>
                </a:lnTo>
                <a:lnTo>
                  <a:pt x="6847761" y="2143151"/>
                </a:lnTo>
                <a:lnTo>
                  <a:pt x="6830281" y="2101637"/>
                </a:lnTo>
                <a:lnTo>
                  <a:pt x="6825911" y="2057947"/>
                </a:lnTo>
                <a:lnTo>
                  <a:pt x="6830281" y="2012061"/>
                </a:lnTo>
                <a:lnTo>
                  <a:pt x="6847761" y="1970545"/>
                </a:lnTo>
                <a:lnTo>
                  <a:pt x="6873981" y="1937769"/>
                </a:lnTo>
                <a:lnTo>
                  <a:pt x="6908941" y="1909366"/>
                </a:lnTo>
                <a:lnTo>
                  <a:pt x="6948271" y="1894072"/>
                </a:lnTo>
                <a:close/>
                <a:moveTo>
                  <a:pt x="3192271" y="1872207"/>
                </a:moveTo>
                <a:lnTo>
                  <a:pt x="3216306" y="1876578"/>
                </a:lnTo>
                <a:lnTo>
                  <a:pt x="3235971" y="1891873"/>
                </a:lnTo>
                <a:lnTo>
                  <a:pt x="3249081" y="1911537"/>
                </a:lnTo>
                <a:lnTo>
                  <a:pt x="3253451" y="1935571"/>
                </a:lnTo>
                <a:lnTo>
                  <a:pt x="3249081" y="1959607"/>
                </a:lnTo>
                <a:lnTo>
                  <a:pt x="3235971" y="1979271"/>
                </a:lnTo>
                <a:lnTo>
                  <a:pt x="3216306" y="1994566"/>
                </a:lnTo>
                <a:lnTo>
                  <a:pt x="3192271" y="1998937"/>
                </a:lnTo>
                <a:lnTo>
                  <a:pt x="3168236" y="1994566"/>
                </a:lnTo>
                <a:lnTo>
                  <a:pt x="3146386" y="1979271"/>
                </a:lnTo>
                <a:lnTo>
                  <a:pt x="3133276" y="1959607"/>
                </a:lnTo>
                <a:lnTo>
                  <a:pt x="3128906" y="1935571"/>
                </a:lnTo>
                <a:lnTo>
                  <a:pt x="3133276" y="1911537"/>
                </a:lnTo>
                <a:lnTo>
                  <a:pt x="3146386" y="1891873"/>
                </a:lnTo>
                <a:lnTo>
                  <a:pt x="3168236" y="1876578"/>
                </a:lnTo>
                <a:close/>
                <a:moveTo>
                  <a:pt x="5125988" y="1859107"/>
                </a:moveTo>
                <a:lnTo>
                  <a:pt x="5163132" y="1865662"/>
                </a:lnTo>
                <a:lnTo>
                  <a:pt x="5193722" y="1883142"/>
                </a:lnTo>
                <a:lnTo>
                  <a:pt x="5219942" y="1907176"/>
                </a:lnTo>
                <a:lnTo>
                  <a:pt x="5235237" y="1939951"/>
                </a:lnTo>
                <a:lnTo>
                  <a:pt x="5241792" y="1974911"/>
                </a:lnTo>
                <a:lnTo>
                  <a:pt x="5235237" y="2012056"/>
                </a:lnTo>
                <a:lnTo>
                  <a:pt x="5219942" y="2044831"/>
                </a:lnTo>
                <a:lnTo>
                  <a:pt x="5193722" y="2068866"/>
                </a:lnTo>
                <a:lnTo>
                  <a:pt x="5163132" y="2086346"/>
                </a:lnTo>
                <a:lnTo>
                  <a:pt x="5125988" y="2092901"/>
                </a:lnTo>
                <a:lnTo>
                  <a:pt x="5088843" y="2086346"/>
                </a:lnTo>
                <a:lnTo>
                  <a:pt x="5058253" y="2068866"/>
                </a:lnTo>
                <a:lnTo>
                  <a:pt x="5032033" y="2044831"/>
                </a:lnTo>
                <a:lnTo>
                  <a:pt x="5014553" y="2012056"/>
                </a:lnTo>
                <a:lnTo>
                  <a:pt x="5010183" y="1974911"/>
                </a:lnTo>
                <a:lnTo>
                  <a:pt x="5014553" y="1939951"/>
                </a:lnTo>
                <a:lnTo>
                  <a:pt x="5032033" y="1907176"/>
                </a:lnTo>
                <a:lnTo>
                  <a:pt x="5058253" y="1883142"/>
                </a:lnTo>
                <a:lnTo>
                  <a:pt x="5088843" y="1865662"/>
                </a:lnTo>
                <a:close/>
                <a:moveTo>
                  <a:pt x="4140556" y="1859102"/>
                </a:moveTo>
                <a:lnTo>
                  <a:pt x="4171146" y="1863472"/>
                </a:lnTo>
                <a:lnTo>
                  <a:pt x="4192996" y="1876583"/>
                </a:lnTo>
                <a:lnTo>
                  <a:pt x="4214846" y="1896248"/>
                </a:lnTo>
                <a:lnTo>
                  <a:pt x="4225771" y="1920282"/>
                </a:lnTo>
                <a:lnTo>
                  <a:pt x="4230141" y="1948687"/>
                </a:lnTo>
                <a:lnTo>
                  <a:pt x="4225771" y="1974907"/>
                </a:lnTo>
                <a:lnTo>
                  <a:pt x="4214846" y="2001126"/>
                </a:lnTo>
                <a:lnTo>
                  <a:pt x="4192996" y="2018607"/>
                </a:lnTo>
                <a:lnTo>
                  <a:pt x="4171146" y="2033902"/>
                </a:lnTo>
                <a:lnTo>
                  <a:pt x="4140556" y="2038273"/>
                </a:lnTo>
                <a:lnTo>
                  <a:pt x="4114337" y="2033902"/>
                </a:lnTo>
                <a:lnTo>
                  <a:pt x="4088117" y="2018607"/>
                </a:lnTo>
                <a:lnTo>
                  <a:pt x="4070637" y="2001126"/>
                </a:lnTo>
                <a:lnTo>
                  <a:pt x="4057527" y="1974907"/>
                </a:lnTo>
                <a:lnTo>
                  <a:pt x="4050972" y="1948687"/>
                </a:lnTo>
                <a:lnTo>
                  <a:pt x="4057527" y="1920282"/>
                </a:lnTo>
                <a:lnTo>
                  <a:pt x="4070637" y="1896248"/>
                </a:lnTo>
                <a:lnTo>
                  <a:pt x="4088117" y="1876583"/>
                </a:lnTo>
                <a:lnTo>
                  <a:pt x="4114337" y="1863472"/>
                </a:lnTo>
                <a:close/>
                <a:moveTo>
                  <a:pt x="7455188" y="1797929"/>
                </a:moveTo>
                <a:lnTo>
                  <a:pt x="7494518" y="1802301"/>
                </a:lnTo>
                <a:lnTo>
                  <a:pt x="7525108" y="1813226"/>
                </a:lnTo>
                <a:lnTo>
                  <a:pt x="7525108" y="2138781"/>
                </a:lnTo>
                <a:lnTo>
                  <a:pt x="7494518" y="2149705"/>
                </a:lnTo>
                <a:lnTo>
                  <a:pt x="7455188" y="2154075"/>
                </a:lnTo>
                <a:lnTo>
                  <a:pt x="7407118" y="2147521"/>
                </a:lnTo>
                <a:lnTo>
                  <a:pt x="7365604" y="2127855"/>
                </a:lnTo>
                <a:lnTo>
                  <a:pt x="7328459" y="2101636"/>
                </a:lnTo>
                <a:lnTo>
                  <a:pt x="7302239" y="2064500"/>
                </a:lnTo>
                <a:lnTo>
                  <a:pt x="7282574" y="2022985"/>
                </a:lnTo>
                <a:lnTo>
                  <a:pt x="7276019" y="1974915"/>
                </a:lnTo>
                <a:lnTo>
                  <a:pt x="7282574" y="1926845"/>
                </a:lnTo>
                <a:lnTo>
                  <a:pt x="7302239" y="1887515"/>
                </a:lnTo>
                <a:lnTo>
                  <a:pt x="7328459" y="1850370"/>
                </a:lnTo>
                <a:lnTo>
                  <a:pt x="7365604" y="1821966"/>
                </a:lnTo>
                <a:lnTo>
                  <a:pt x="7407118" y="1804485"/>
                </a:lnTo>
                <a:close/>
                <a:moveTo>
                  <a:pt x="5788041" y="1690866"/>
                </a:moveTo>
                <a:lnTo>
                  <a:pt x="5829556" y="1697421"/>
                </a:lnTo>
                <a:lnTo>
                  <a:pt x="5866701" y="1714901"/>
                </a:lnTo>
                <a:lnTo>
                  <a:pt x="5892921" y="1743305"/>
                </a:lnTo>
                <a:lnTo>
                  <a:pt x="5912586" y="1778266"/>
                </a:lnTo>
                <a:lnTo>
                  <a:pt x="5919141" y="1819780"/>
                </a:lnTo>
                <a:lnTo>
                  <a:pt x="5912586" y="1861294"/>
                </a:lnTo>
                <a:lnTo>
                  <a:pt x="5892921" y="1898440"/>
                </a:lnTo>
                <a:lnTo>
                  <a:pt x="5866701" y="1924658"/>
                </a:lnTo>
                <a:lnTo>
                  <a:pt x="5829556" y="1944324"/>
                </a:lnTo>
                <a:lnTo>
                  <a:pt x="5788041" y="1950879"/>
                </a:lnTo>
                <a:lnTo>
                  <a:pt x="5746526" y="1944324"/>
                </a:lnTo>
                <a:lnTo>
                  <a:pt x="5711566" y="1924658"/>
                </a:lnTo>
                <a:lnTo>
                  <a:pt x="5683161" y="1898440"/>
                </a:lnTo>
                <a:lnTo>
                  <a:pt x="5665681" y="1861294"/>
                </a:lnTo>
                <a:lnTo>
                  <a:pt x="5659126" y="1819780"/>
                </a:lnTo>
                <a:lnTo>
                  <a:pt x="5665681" y="1778266"/>
                </a:lnTo>
                <a:lnTo>
                  <a:pt x="5683161" y="1743305"/>
                </a:lnTo>
                <a:lnTo>
                  <a:pt x="5711566" y="1714901"/>
                </a:lnTo>
                <a:lnTo>
                  <a:pt x="5746526" y="1697421"/>
                </a:lnTo>
                <a:close/>
                <a:moveTo>
                  <a:pt x="926435" y="1679918"/>
                </a:moveTo>
                <a:lnTo>
                  <a:pt x="930806" y="1679918"/>
                </a:lnTo>
                <a:lnTo>
                  <a:pt x="937361" y="1679918"/>
                </a:lnTo>
                <a:lnTo>
                  <a:pt x="939545" y="1684288"/>
                </a:lnTo>
                <a:lnTo>
                  <a:pt x="943916" y="1688658"/>
                </a:lnTo>
                <a:lnTo>
                  <a:pt x="943916" y="1695213"/>
                </a:lnTo>
                <a:lnTo>
                  <a:pt x="943916" y="1699582"/>
                </a:lnTo>
                <a:lnTo>
                  <a:pt x="939545" y="1703952"/>
                </a:lnTo>
                <a:lnTo>
                  <a:pt x="937361" y="1706137"/>
                </a:lnTo>
                <a:lnTo>
                  <a:pt x="930806" y="1708322"/>
                </a:lnTo>
                <a:lnTo>
                  <a:pt x="926435" y="1706137"/>
                </a:lnTo>
                <a:lnTo>
                  <a:pt x="922066" y="1703952"/>
                </a:lnTo>
                <a:lnTo>
                  <a:pt x="919880" y="1699582"/>
                </a:lnTo>
                <a:lnTo>
                  <a:pt x="917696" y="1695213"/>
                </a:lnTo>
                <a:lnTo>
                  <a:pt x="919880" y="1688658"/>
                </a:lnTo>
                <a:lnTo>
                  <a:pt x="922066" y="1684288"/>
                </a:lnTo>
                <a:close/>
                <a:moveTo>
                  <a:pt x="13110" y="1677731"/>
                </a:moveTo>
                <a:lnTo>
                  <a:pt x="17479" y="1679916"/>
                </a:lnTo>
                <a:lnTo>
                  <a:pt x="21851" y="1686471"/>
                </a:lnTo>
                <a:lnTo>
                  <a:pt x="24035" y="1690841"/>
                </a:lnTo>
                <a:lnTo>
                  <a:pt x="21851" y="1697395"/>
                </a:lnTo>
                <a:lnTo>
                  <a:pt x="17479" y="1699580"/>
                </a:lnTo>
                <a:lnTo>
                  <a:pt x="13110" y="1701765"/>
                </a:lnTo>
                <a:lnTo>
                  <a:pt x="4369" y="1699580"/>
                </a:lnTo>
                <a:lnTo>
                  <a:pt x="0" y="1697395"/>
                </a:lnTo>
                <a:lnTo>
                  <a:pt x="0" y="1690841"/>
                </a:lnTo>
                <a:lnTo>
                  <a:pt x="0" y="1686471"/>
                </a:lnTo>
                <a:lnTo>
                  <a:pt x="4369" y="1679916"/>
                </a:lnTo>
                <a:close/>
                <a:moveTo>
                  <a:pt x="1848501" y="1671182"/>
                </a:moveTo>
                <a:lnTo>
                  <a:pt x="1859426" y="1671182"/>
                </a:lnTo>
                <a:lnTo>
                  <a:pt x="1868166" y="1671182"/>
                </a:lnTo>
                <a:lnTo>
                  <a:pt x="1874721" y="1675552"/>
                </a:lnTo>
                <a:lnTo>
                  <a:pt x="1881276" y="1684292"/>
                </a:lnTo>
                <a:lnTo>
                  <a:pt x="1883461" y="1690847"/>
                </a:lnTo>
                <a:lnTo>
                  <a:pt x="1885646" y="1699587"/>
                </a:lnTo>
                <a:lnTo>
                  <a:pt x="1883461" y="1708327"/>
                </a:lnTo>
                <a:lnTo>
                  <a:pt x="1881276" y="1714882"/>
                </a:lnTo>
                <a:lnTo>
                  <a:pt x="1874721" y="1721436"/>
                </a:lnTo>
                <a:lnTo>
                  <a:pt x="1868166" y="1725806"/>
                </a:lnTo>
                <a:lnTo>
                  <a:pt x="1859426" y="1725806"/>
                </a:lnTo>
                <a:lnTo>
                  <a:pt x="1848501" y="1725806"/>
                </a:lnTo>
                <a:lnTo>
                  <a:pt x="1841946" y="1721436"/>
                </a:lnTo>
                <a:lnTo>
                  <a:pt x="1835391" y="1714882"/>
                </a:lnTo>
                <a:lnTo>
                  <a:pt x="1831021" y="1708327"/>
                </a:lnTo>
                <a:lnTo>
                  <a:pt x="1831021" y="1699587"/>
                </a:lnTo>
                <a:lnTo>
                  <a:pt x="1831021" y="1690847"/>
                </a:lnTo>
                <a:lnTo>
                  <a:pt x="1835391" y="1684292"/>
                </a:lnTo>
                <a:lnTo>
                  <a:pt x="1841946" y="1675552"/>
                </a:lnTo>
                <a:close/>
                <a:moveTo>
                  <a:pt x="2794602" y="1660262"/>
                </a:moveTo>
                <a:lnTo>
                  <a:pt x="2820822" y="1666817"/>
                </a:lnTo>
                <a:lnTo>
                  <a:pt x="2836117" y="1684297"/>
                </a:lnTo>
                <a:lnTo>
                  <a:pt x="2842672" y="1708332"/>
                </a:lnTo>
                <a:lnTo>
                  <a:pt x="2836117" y="1732368"/>
                </a:lnTo>
                <a:lnTo>
                  <a:pt x="2820822" y="1749847"/>
                </a:lnTo>
                <a:lnTo>
                  <a:pt x="2794602" y="1756402"/>
                </a:lnTo>
                <a:lnTo>
                  <a:pt x="2770567" y="1749847"/>
                </a:lnTo>
                <a:lnTo>
                  <a:pt x="2753087" y="1732368"/>
                </a:lnTo>
                <a:lnTo>
                  <a:pt x="2746532" y="1708332"/>
                </a:lnTo>
                <a:lnTo>
                  <a:pt x="2753087" y="1684297"/>
                </a:lnTo>
                <a:lnTo>
                  <a:pt x="2770567" y="1666817"/>
                </a:lnTo>
                <a:close/>
                <a:moveTo>
                  <a:pt x="4737060" y="1655903"/>
                </a:moveTo>
                <a:lnTo>
                  <a:pt x="4767649" y="1660272"/>
                </a:lnTo>
                <a:lnTo>
                  <a:pt x="4793869" y="1673382"/>
                </a:lnTo>
                <a:lnTo>
                  <a:pt x="4815719" y="1695231"/>
                </a:lnTo>
                <a:lnTo>
                  <a:pt x="4828829" y="1721451"/>
                </a:lnTo>
                <a:lnTo>
                  <a:pt x="4833199" y="1752041"/>
                </a:lnTo>
                <a:lnTo>
                  <a:pt x="4828829" y="1782632"/>
                </a:lnTo>
                <a:lnTo>
                  <a:pt x="4815719" y="1808851"/>
                </a:lnTo>
                <a:lnTo>
                  <a:pt x="4793869" y="1828517"/>
                </a:lnTo>
                <a:lnTo>
                  <a:pt x="4767649" y="1843811"/>
                </a:lnTo>
                <a:lnTo>
                  <a:pt x="4737060" y="1848181"/>
                </a:lnTo>
                <a:lnTo>
                  <a:pt x="4708655" y="1843811"/>
                </a:lnTo>
                <a:lnTo>
                  <a:pt x="4680250" y="1828517"/>
                </a:lnTo>
                <a:lnTo>
                  <a:pt x="4660585" y="1808851"/>
                </a:lnTo>
                <a:lnTo>
                  <a:pt x="4645290" y="1782632"/>
                </a:lnTo>
                <a:lnTo>
                  <a:pt x="4640920" y="1752041"/>
                </a:lnTo>
                <a:lnTo>
                  <a:pt x="4645290" y="1721451"/>
                </a:lnTo>
                <a:lnTo>
                  <a:pt x="4660585" y="1695231"/>
                </a:lnTo>
                <a:lnTo>
                  <a:pt x="4680250" y="1673382"/>
                </a:lnTo>
                <a:lnTo>
                  <a:pt x="4708655" y="1660272"/>
                </a:lnTo>
                <a:close/>
                <a:moveTo>
                  <a:pt x="3749444" y="1651527"/>
                </a:moveTo>
                <a:lnTo>
                  <a:pt x="3777849" y="1655898"/>
                </a:lnTo>
                <a:lnTo>
                  <a:pt x="3799699" y="1671192"/>
                </a:lnTo>
                <a:lnTo>
                  <a:pt x="3817179" y="1695227"/>
                </a:lnTo>
                <a:lnTo>
                  <a:pt x="3821549" y="1721447"/>
                </a:lnTo>
                <a:lnTo>
                  <a:pt x="3817179" y="1749850"/>
                </a:lnTo>
                <a:lnTo>
                  <a:pt x="3799699" y="1771700"/>
                </a:lnTo>
                <a:lnTo>
                  <a:pt x="3777849" y="1789181"/>
                </a:lnTo>
                <a:lnTo>
                  <a:pt x="3749444" y="1793551"/>
                </a:lnTo>
                <a:lnTo>
                  <a:pt x="3723224" y="1789181"/>
                </a:lnTo>
                <a:lnTo>
                  <a:pt x="3699189" y="1771700"/>
                </a:lnTo>
                <a:lnTo>
                  <a:pt x="3683894" y="1749850"/>
                </a:lnTo>
                <a:lnTo>
                  <a:pt x="3679524" y="1721447"/>
                </a:lnTo>
                <a:lnTo>
                  <a:pt x="3683894" y="1695227"/>
                </a:lnTo>
                <a:lnTo>
                  <a:pt x="3699189" y="1671192"/>
                </a:lnTo>
                <a:lnTo>
                  <a:pt x="3723224" y="1655898"/>
                </a:lnTo>
                <a:close/>
                <a:moveTo>
                  <a:pt x="6559342" y="1620947"/>
                </a:moveTo>
                <a:lnTo>
                  <a:pt x="6596486" y="1627502"/>
                </a:lnTo>
                <a:lnTo>
                  <a:pt x="6631446" y="1642797"/>
                </a:lnTo>
                <a:lnTo>
                  <a:pt x="6662036" y="1664646"/>
                </a:lnTo>
                <a:lnTo>
                  <a:pt x="6683886" y="1695236"/>
                </a:lnTo>
                <a:lnTo>
                  <a:pt x="6696996" y="1728011"/>
                </a:lnTo>
                <a:lnTo>
                  <a:pt x="6703551" y="1767341"/>
                </a:lnTo>
                <a:lnTo>
                  <a:pt x="6696996" y="1806672"/>
                </a:lnTo>
                <a:lnTo>
                  <a:pt x="6683886" y="1841631"/>
                </a:lnTo>
                <a:lnTo>
                  <a:pt x="6662036" y="1870035"/>
                </a:lnTo>
                <a:lnTo>
                  <a:pt x="6631446" y="1894071"/>
                </a:lnTo>
                <a:lnTo>
                  <a:pt x="6596486" y="1907180"/>
                </a:lnTo>
                <a:lnTo>
                  <a:pt x="6559342" y="1913735"/>
                </a:lnTo>
                <a:lnTo>
                  <a:pt x="6520012" y="1907180"/>
                </a:lnTo>
                <a:lnTo>
                  <a:pt x="6485052" y="1894071"/>
                </a:lnTo>
                <a:lnTo>
                  <a:pt x="6456647" y="1870035"/>
                </a:lnTo>
                <a:lnTo>
                  <a:pt x="6432612" y="1841631"/>
                </a:lnTo>
                <a:lnTo>
                  <a:pt x="6417317" y="1806672"/>
                </a:lnTo>
                <a:lnTo>
                  <a:pt x="6412947" y="1767341"/>
                </a:lnTo>
                <a:lnTo>
                  <a:pt x="6417317" y="1728011"/>
                </a:lnTo>
                <a:lnTo>
                  <a:pt x="6432612" y="1695236"/>
                </a:lnTo>
                <a:lnTo>
                  <a:pt x="6456647" y="1664646"/>
                </a:lnTo>
                <a:lnTo>
                  <a:pt x="6485052" y="1642797"/>
                </a:lnTo>
                <a:lnTo>
                  <a:pt x="6520012" y="1627502"/>
                </a:lnTo>
                <a:close/>
                <a:moveTo>
                  <a:pt x="5392557" y="1467994"/>
                </a:moveTo>
                <a:lnTo>
                  <a:pt x="5431886" y="1474549"/>
                </a:lnTo>
                <a:lnTo>
                  <a:pt x="5466846" y="1494214"/>
                </a:lnTo>
                <a:lnTo>
                  <a:pt x="5493066" y="1518249"/>
                </a:lnTo>
                <a:lnTo>
                  <a:pt x="5510546" y="1553210"/>
                </a:lnTo>
                <a:lnTo>
                  <a:pt x="5517101" y="1592539"/>
                </a:lnTo>
                <a:lnTo>
                  <a:pt x="5510546" y="1629684"/>
                </a:lnTo>
                <a:lnTo>
                  <a:pt x="5493066" y="1664643"/>
                </a:lnTo>
                <a:lnTo>
                  <a:pt x="5466846" y="1690862"/>
                </a:lnTo>
                <a:lnTo>
                  <a:pt x="5431886" y="1708342"/>
                </a:lnTo>
                <a:lnTo>
                  <a:pt x="5392557" y="1714896"/>
                </a:lnTo>
                <a:lnTo>
                  <a:pt x="5357597" y="1708342"/>
                </a:lnTo>
                <a:lnTo>
                  <a:pt x="5322637" y="1690862"/>
                </a:lnTo>
                <a:lnTo>
                  <a:pt x="5294232" y="1664643"/>
                </a:lnTo>
                <a:lnTo>
                  <a:pt x="5278937" y="1629684"/>
                </a:lnTo>
                <a:lnTo>
                  <a:pt x="5272382" y="1592539"/>
                </a:lnTo>
                <a:lnTo>
                  <a:pt x="5278937" y="1553210"/>
                </a:lnTo>
                <a:lnTo>
                  <a:pt x="5294232" y="1518249"/>
                </a:lnTo>
                <a:lnTo>
                  <a:pt x="5322637" y="1494214"/>
                </a:lnTo>
                <a:lnTo>
                  <a:pt x="5357597" y="1474549"/>
                </a:lnTo>
                <a:close/>
                <a:moveTo>
                  <a:pt x="528768" y="1452677"/>
                </a:moveTo>
                <a:lnTo>
                  <a:pt x="533137" y="1454862"/>
                </a:lnTo>
                <a:lnTo>
                  <a:pt x="537507" y="1459232"/>
                </a:lnTo>
                <a:lnTo>
                  <a:pt x="537507" y="1463602"/>
                </a:lnTo>
                <a:lnTo>
                  <a:pt x="537507" y="1470157"/>
                </a:lnTo>
                <a:lnTo>
                  <a:pt x="533137" y="1472342"/>
                </a:lnTo>
                <a:lnTo>
                  <a:pt x="528768" y="1474527"/>
                </a:lnTo>
                <a:lnTo>
                  <a:pt x="522211" y="1472342"/>
                </a:lnTo>
                <a:lnTo>
                  <a:pt x="517841" y="1470157"/>
                </a:lnTo>
                <a:lnTo>
                  <a:pt x="517841" y="1463602"/>
                </a:lnTo>
                <a:lnTo>
                  <a:pt x="517841" y="1459232"/>
                </a:lnTo>
                <a:lnTo>
                  <a:pt x="522211" y="1454862"/>
                </a:lnTo>
                <a:close/>
                <a:moveTo>
                  <a:pt x="1459575" y="1450497"/>
                </a:moveTo>
                <a:lnTo>
                  <a:pt x="1466130" y="1452682"/>
                </a:lnTo>
                <a:lnTo>
                  <a:pt x="1472685" y="1457052"/>
                </a:lnTo>
                <a:lnTo>
                  <a:pt x="1477054" y="1463606"/>
                </a:lnTo>
                <a:lnTo>
                  <a:pt x="1479240" y="1470161"/>
                </a:lnTo>
                <a:lnTo>
                  <a:pt x="1477054" y="1476716"/>
                </a:lnTo>
                <a:lnTo>
                  <a:pt x="1472685" y="1485456"/>
                </a:lnTo>
                <a:lnTo>
                  <a:pt x="1466130" y="1489826"/>
                </a:lnTo>
                <a:lnTo>
                  <a:pt x="1459575" y="1492011"/>
                </a:lnTo>
                <a:lnTo>
                  <a:pt x="1450834" y="1489826"/>
                </a:lnTo>
                <a:lnTo>
                  <a:pt x="1444279" y="1485456"/>
                </a:lnTo>
                <a:lnTo>
                  <a:pt x="1439908" y="1476716"/>
                </a:lnTo>
                <a:lnTo>
                  <a:pt x="1437724" y="1470161"/>
                </a:lnTo>
                <a:lnTo>
                  <a:pt x="1439908" y="1463606"/>
                </a:lnTo>
                <a:lnTo>
                  <a:pt x="1444279" y="1457052"/>
                </a:lnTo>
                <a:lnTo>
                  <a:pt x="1450834" y="1452682"/>
                </a:lnTo>
                <a:close/>
                <a:moveTo>
                  <a:pt x="4348131" y="1443955"/>
                </a:moveTo>
                <a:lnTo>
                  <a:pt x="4380905" y="1450509"/>
                </a:lnTo>
                <a:lnTo>
                  <a:pt x="4409310" y="1467990"/>
                </a:lnTo>
                <a:lnTo>
                  <a:pt x="4426790" y="1496394"/>
                </a:lnTo>
                <a:lnTo>
                  <a:pt x="4433345" y="1526984"/>
                </a:lnTo>
                <a:lnTo>
                  <a:pt x="4426790" y="1559760"/>
                </a:lnTo>
                <a:lnTo>
                  <a:pt x="4409310" y="1588165"/>
                </a:lnTo>
                <a:lnTo>
                  <a:pt x="4380905" y="1605644"/>
                </a:lnTo>
                <a:lnTo>
                  <a:pt x="4348131" y="1610014"/>
                </a:lnTo>
                <a:lnTo>
                  <a:pt x="4317541" y="1605644"/>
                </a:lnTo>
                <a:lnTo>
                  <a:pt x="4289136" y="1588165"/>
                </a:lnTo>
                <a:lnTo>
                  <a:pt x="4271656" y="1559760"/>
                </a:lnTo>
                <a:lnTo>
                  <a:pt x="4267286" y="1526984"/>
                </a:lnTo>
                <a:lnTo>
                  <a:pt x="4271656" y="1496394"/>
                </a:lnTo>
                <a:lnTo>
                  <a:pt x="4289136" y="1467990"/>
                </a:lnTo>
                <a:lnTo>
                  <a:pt x="4317541" y="1450509"/>
                </a:lnTo>
                <a:close/>
                <a:moveTo>
                  <a:pt x="2399119" y="1443945"/>
                </a:moveTo>
                <a:lnTo>
                  <a:pt x="2418784" y="1448315"/>
                </a:lnTo>
                <a:lnTo>
                  <a:pt x="2431894" y="1461425"/>
                </a:lnTo>
                <a:lnTo>
                  <a:pt x="2438449" y="1478905"/>
                </a:lnTo>
                <a:lnTo>
                  <a:pt x="2431894" y="1500755"/>
                </a:lnTo>
                <a:lnTo>
                  <a:pt x="2418784" y="1513865"/>
                </a:lnTo>
                <a:lnTo>
                  <a:pt x="2399119" y="1518235"/>
                </a:lnTo>
                <a:lnTo>
                  <a:pt x="2381639" y="1513865"/>
                </a:lnTo>
                <a:lnTo>
                  <a:pt x="2368529" y="1500755"/>
                </a:lnTo>
                <a:lnTo>
                  <a:pt x="2364159" y="1478905"/>
                </a:lnTo>
                <a:lnTo>
                  <a:pt x="2368529" y="1461425"/>
                </a:lnTo>
                <a:lnTo>
                  <a:pt x="2381639" y="1448315"/>
                </a:lnTo>
                <a:close/>
                <a:moveTo>
                  <a:pt x="3360515" y="1439579"/>
                </a:moveTo>
                <a:lnTo>
                  <a:pt x="3382365" y="1443950"/>
                </a:lnTo>
                <a:lnTo>
                  <a:pt x="3399845" y="1454875"/>
                </a:lnTo>
                <a:lnTo>
                  <a:pt x="3415140" y="1474540"/>
                </a:lnTo>
                <a:lnTo>
                  <a:pt x="3419510" y="1498575"/>
                </a:lnTo>
                <a:lnTo>
                  <a:pt x="3415140" y="1520425"/>
                </a:lnTo>
                <a:lnTo>
                  <a:pt x="3399845" y="1540090"/>
                </a:lnTo>
                <a:lnTo>
                  <a:pt x="3382365" y="1553200"/>
                </a:lnTo>
                <a:lnTo>
                  <a:pt x="3360515" y="1557570"/>
                </a:lnTo>
                <a:lnTo>
                  <a:pt x="3336480" y="1553200"/>
                </a:lnTo>
                <a:lnTo>
                  <a:pt x="3319000" y="1540090"/>
                </a:lnTo>
                <a:lnTo>
                  <a:pt x="3303705" y="1520425"/>
                </a:lnTo>
                <a:lnTo>
                  <a:pt x="3299335" y="1498575"/>
                </a:lnTo>
                <a:lnTo>
                  <a:pt x="3303705" y="1474540"/>
                </a:lnTo>
                <a:lnTo>
                  <a:pt x="3319000" y="1454875"/>
                </a:lnTo>
                <a:lnTo>
                  <a:pt x="3336480" y="1443950"/>
                </a:lnTo>
                <a:close/>
                <a:moveTo>
                  <a:pt x="6989786" y="1435222"/>
                </a:moveTo>
                <a:lnTo>
                  <a:pt x="7031300" y="1439592"/>
                </a:lnTo>
                <a:lnTo>
                  <a:pt x="7068445" y="1454887"/>
                </a:lnTo>
                <a:lnTo>
                  <a:pt x="7099035" y="1478922"/>
                </a:lnTo>
                <a:lnTo>
                  <a:pt x="7123070" y="1509512"/>
                </a:lnTo>
                <a:lnTo>
                  <a:pt x="7138365" y="1548842"/>
                </a:lnTo>
                <a:lnTo>
                  <a:pt x="7144920" y="1590357"/>
                </a:lnTo>
                <a:lnTo>
                  <a:pt x="7138365" y="1629686"/>
                </a:lnTo>
                <a:lnTo>
                  <a:pt x="7123070" y="1666831"/>
                </a:lnTo>
                <a:lnTo>
                  <a:pt x="7099035" y="1699605"/>
                </a:lnTo>
                <a:lnTo>
                  <a:pt x="7068445" y="1721454"/>
                </a:lnTo>
                <a:lnTo>
                  <a:pt x="7031300" y="1738935"/>
                </a:lnTo>
                <a:lnTo>
                  <a:pt x="6989786" y="1743304"/>
                </a:lnTo>
                <a:lnTo>
                  <a:pt x="6948271" y="1738935"/>
                </a:lnTo>
                <a:lnTo>
                  <a:pt x="6913311" y="1721454"/>
                </a:lnTo>
                <a:lnTo>
                  <a:pt x="6880536" y="1699605"/>
                </a:lnTo>
                <a:lnTo>
                  <a:pt x="6856501" y="1666831"/>
                </a:lnTo>
                <a:lnTo>
                  <a:pt x="6841206" y="1629686"/>
                </a:lnTo>
                <a:lnTo>
                  <a:pt x="6834651" y="1590357"/>
                </a:lnTo>
                <a:lnTo>
                  <a:pt x="6841206" y="1548842"/>
                </a:lnTo>
                <a:lnTo>
                  <a:pt x="6856501" y="1509512"/>
                </a:lnTo>
                <a:lnTo>
                  <a:pt x="6880536" y="1478922"/>
                </a:lnTo>
                <a:lnTo>
                  <a:pt x="6913311" y="1454887"/>
                </a:lnTo>
                <a:lnTo>
                  <a:pt x="6948271" y="1439592"/>
                </a:lnTo>
                <a:close/>
                <a:moveTo>
                  <a:pt x="6137639" y="1371857"/>
                </a:moveTo>
                <a:lnTo>
                  <a:pt x="6179154" y="1378412"/>
                </a:lnTo>
                <a:lnTo>
                  <a:pt x="6216299" y="1398077"/>
                </a:lnTo>
                <a:lnTo>
                  <a:pt x="6244704" y="1426481"/>
                </a:lnTo>
                <a:lnTo>
                  <a:pt x="6266554" y="1463626"/>
                </a:lnTo>
                <a:lnTo>
                  <a:pt x="6273109" y="1507327"/>
                </a:lnTo>
                <a:lnTo>
                  <a:pt x="6266554" y="1551027"/>
                </a:lnTo>
                <a:lnTo>
                  <a:pt x="6244704" y="1588172"/>
                </a:lnTo>
                <a:lnTo>
                  <a:pt x="6216299" y="1616577"/>
                </a:lnTo>
                <a:lnTo>
                  <a:pt x="6179154" y="1636241"/>
                </a:lnTo>
                <a:lnTo>
                  <a:pt x="6137639" y="1642796"/>
                </a:lnTo>
                <a:lnTo>
                  <a:pt x="6093939" y="1636241"/>
                </a:lnTo>
                <a:lnTo>
                  <a:pt x="6058979" y="1616577"/>
                </a:lnTo>
                <a:lnTo>
                  <a:pt x="6028389" y="1588172"/>
                </a:lnTo>
                <a:lnTo>
                  <a:pt x="6010909" y="1551027"/>
                </a:lnTo>
                <a:lnTo>
                  <a:pt x="6004354" y="1507327"/>
                </a:lnTo>
                <a:lnTo>
                  <a:pt x="6010909" y="1463626"/>
                </a:lnTo>
                <a:lnTo>
                  <a:pt x="6028389" y="1426481"/>
                </a:lnTo>
                <a:lnTo>
                  <a:pt x="6058979" y="1398077"/>
                </a:lnTo>
                <a:lnTo>
                  <a:pt x="6093939" y="1378412"/>
                </a:lnTo>
                <a:close/>
                <a:moveTo>
                  <a:pt x="7455188" y="1367488"/>
                </a:moveTo>
                <a:lnTo>
                  <a:pt x="7494518" y="1371859"/>
                </a:lnTo>
                <a:lnTo>
                  <a:pt x="7525108" y="1384969"/>
                </a:lnTo>
                <a:lnTo>
                  <a:pt x="7525108" y="1669016"/>
                </a:lnTo>
                <a:lnTo>
                  <a:pt x="7494518" y="1684311"/>
                </a:lnTo>
                <a:lnTo>
                  <a:pt x="7455188" y="1688682"/>
                </a:lnTo>
                <a:lnTo>
                  <a:pt x="7411488" y="1679941"/>
                </a:lnTo>
                <a:lnTo>
                  <a:pt x="7374344" y="1664646"/>
                </a:lnTo>
                <a:lnTo>
                  <a:pt x="7339384" y="1640612"/>
                </a:lnTo>
                <a:lnTo>
                  <a:pt x="7317534" y="1607838"/>
                </a:lnTo>
                <a:lnTo>
                  <a:pt x="7297869" y="1568508"/>
                </a:lnTo>
                <a:lnTo>
                  <a:pt x="7293499" y="1526993"/>
                </a:lnTo>
                <a:lnTo>
                  <a:pt x="7297869" y="1485478"/>
                </a:lnTo>
                <a:lnTo>
                  <a:pt x="7317534" y="1448334"/>
                </a:lnTo>
                <a:lnTo>
                  <a:pt x="7339384" y="1413374"/>
                </a:lnTo>
                <a:lnTo>
                  <a:pt x="7374344" y="1389339"/>
                </a:lnTo>
                <a:lnTo>
                  <a:pt x="7411488" y="1371859"/>
                </a:lnTo>
                <a:close/>
                <a:moveTo>
                  <a:pt x="5001443" y="1253863"/>
                </a:moveTo>
                <a:lnTo>
                  <a:pt x="5036403" y="1260419"/>
                </a:lnTo>
                <a:lnTo>
                  <a:pt x="5066993" y="1275714"/>
                </a:lnTo>
                <a:lnTo>
                  <a:pt x="5088843" y="1299749"/>
                </a:lnTo>
                <a:lnTo>
                  <a:pt x="5106323" y="1328153"/>
                </a:lnTo>
                <a:lnTo>
                  <a:pt x="5112878" y="1363112"/>
                </a:lnTo>
                <a:lnTo>
                  <a:pt x="5106323" y="1400257"/>
                </a:lnTo>
                <a:lnTo>
                  <a:pt x="5088843" y="1428662"/>
                </a:lnTo>
                <a:lnTo>
                  <a:pt x="5066993" y="1452697"/>
                </a:lnTo>
                <a:lnTo>
                  <a:pt x="5036403" y="1467992"/>
                </a:lnTo>
                <a:lnTo>
                  <a:pt x="5001443" y="1472363"/>
                </a:lnTo>
                <a:lnTo>
                  <a:pt x="4966483" y="1467992"/>
                </a:lnTo>
                <a:lnTo>
                  <a:pt x="4935893" y="1452697"/>
                </a:lnTo>
                <a:lnTo>
                  <a:pt x="4914043" y="1428662"/>
                </a:lnTo>
                <a:lnTo>
                  <a:pt x="4896563" y="1400257"/>
                </a:lnTo>
                <a:lnTo>
                  <a:pt x="4892193" y="1363112"/>
                </a:lnTo>
                <a:lnTo>
                  <a:pt x="4896563" y="1328153"/>
                </a:lnTo>
                <a:lnTo>
                  <a:pt x="4914043" y="1299749"/>
                </a:lnTo>
                <a:lnTo>
                  <a:pt x="4935893" y="1275714"/>
                </a:lnTo>
                <a:lnTo>
                  <a:pt x="4966483" y="1260419"/>
                </a:lnTo>
                <a:close/>
                <a:moveTo>
                  <a:pt x="3961388" y="1238563"/>
                </a:moveTo>
                <a:lnTo>
                  <a:pt x="3985423" y="1242933"/>
                </a:lnTo>
                <a:lnTo>
                  <a:pt x="4009458" y="1256044"/>
                </a:lnTo>
                <a:lnTo>
                  <a:pt x="4022568" y="1277892"/>
                </a:lnTo>
                <a:lnTo>
                  <a:pt x="4026938" y="1304113"/>
                </a:lnTo>
                <a:lnTo>
                  <a:pt x="4022568" y="1328147"/>
                </a:lnTo>
                <a:lnTo>
                  <a:pt x="4009458" y="1349997"/>
                </a:lnTo>
                <a:lnTo>
                  <a:pt x="3985423" y="1363106"/>
                </a:lnTo>
                <a:lnTo>
                  <a:pt x="3961388" y="1369662"/>
                </a:lnTo>
                <a:lnTo>
                  <a:pt x="3935168" y="1363106"/>
                </a:lnTo>
                <a:lnTo>
                  <a:pt x="3915503" y="1349997"/>
                </a:lnTo>
                <a:lnTo>
                  <a:pt x="3900208" y="1328147"/>
                </a:lnTo>
                <a:lnTo>
                  <a:pt x="3893653" y="1304113"/>
                </a:lnTo>
                <a:lnTo>
                  <a:pt x="3900208" y="1277892"/>
                </a:lnTo>
                <a:lnTo>
                  <a:pt x="3915503" y="1256044"/>
                </a:lnTo>
                <a:lnTo>
                  <a:pt x="3935168" y="1242933"/>
                </a:lnTo>
                <a:close/>
                <a:moveTo>
                  <a:pt x="1061905" y="1229810"/>
                </a:moveTo>
                <a:lnTo>
                  <a:pt x="1066274" y="1234180"/>
                </a:lnTo>
                <a:lnTo>
                  <a:pt x="1070644" y="1238550"/>
                </a:lnTo>
                <a:lnTo>
                  <a:pt x="1072829" y="1242920"/>
                </a:lnTo>
                <a:lnTo>
                  <a:pt x="1070644" y="1249475"/>
                </a:lnTo>
                <a:lnTo>
                  <a:pt x="1066274" y="1253845"/>
                </a:lnTo>
                <a:lnTo>
                  <a:pt x="1061905" y="1256030"/>
                </a:lnTo>
                <a:lnTo>
                  <a:pt x="1053165" y="1253845"/>
                </a:lnTo>
                <a:lnTo>
                  <a:pt x="1048795" y="1249475"/>
                </a:lnTo>
                <a:lnTo>
                  <a:pt x="1046610" y="1242920"/>
                </a:lnTo>
                <a:lnTo>
                  <a:pt x="1048795" y="1238550"/>
                </a:lnTo>
                <a:lnTo>
                  <a:pt x="1053165" y="1234180"/>
                </a:lnTo>
                <a:close/>
                <a:moveTo>
                  <a:pt x="2969401" y="1227633"/>
                </a:moveTo>
                <a:lnTo>
                  <a:pt x="2991251" y="1236373"/>
                </a:lnTo>
                <a:lnTo>
                  <a:pt x="3008731" y="1251669"/>
                </a:lnTo>
                <a:lnTo>
                  <a:pt x="3013101" y="1271333"/>
                </a:lnTo>
                <a:lnTo>
                  <a:pt x="3008731" y="1295368"/>
                </a:lnTo>
                <a:lnTo>
                  <a:pt x="2991251" y="1310663"/>
                </a:lnTo>
                <a:lnTo>
                  <a:pt x="2969401" y="1315034"/>
                </a:lnTo>
                <a:lnTo>
                  <a:pt x="2947551" y="1310663"/>
                </a:lnTo>
                <a:lnTo>
                  <a:pt x="2932256" y="1295368"/>
                </a:lnTo>
                <a:lnTo>
                  <a:pt x="2925701" y="1271333"/>
                </a:lnTo>
                <a:lnTo>
                  <a:pt x="2932256" y="1251669"/>
                </a:lnTo>
                <a:lnTo>
                  <a:pt x="2947551" y="1236373"/>
                </a:lnTo>
                <a:close/>
                <a:moveTo>
                  <a:pt x="2005820" y="1227629"/>
                </a:moveTo>
                <a:lnTo>
                  <a:pt x="2014560" y="1229814"/>
                </a:lnTo>
                <a:lnTo>
                  <a:pt x="2021115" y="1234184"/>
                </a:lnTo>
                <a:lnTo>
                  <a:pt x="2027670" y="1240739"/>
                </a:lnTo>
                <a:lnTo>
                  <a:pt x="2029855" y="1247294"/>
                </a:lnTo>
                <a:lnTo>
                  <a:pt x="2032040" y="1253849"/>
                </a:lnTo>
                <a:lnTo>
                  <a:pt x="2029855" y="1262588"/>
                </a:lnTo>
                <a:lnTo>
                  <a:pt x="2027670" y="1269143"/>
                </a:lnTo>
                <a:lnTo>
                  <a:pt x="2021115" y="1273513"/>
                </a:lnTo>
                <a:lnTo>
                  <a:pt x="2014560" y="1277883"/>
                </a:lnTo>
                <a:lnTo>
                  <a:pt x="2005820" y="1277883"/>
                </a:lnTo>
                <a:lnTo>
                  <a:pt x="1997080" y="1277883"/>
                </a:lnTo>
                <a:lnTo>
                  <a:pt x="1990525" y="1273513"/>
                </a:lnTo>
                <a:lnTo>
                  <a:pt x="1986155" y="1269143"/>
                </a:lnTo>
                <a:lnTo>
                  <a:pt x="1981785" y="1262588"/>
                </a:lnTo>
                <a:lnTo>
                  <a:pt x="1981785" y="1253849"/>
                </a:lnTo>
                <a:lnTo>
                  <a:pt x="1981785" y="1247294"/>
                </a:lnTo>
                <a:lnTo>
                  <a:pt x="1986155" y="1240739"/>
                </a:lnTo>
                <a:lnTo>
                  <a:pt x="1990525" y="1234184"/>
                </a:lnTo>
                <a:lnTo>
                  <a:pt x="1997080" y="1229814"/>
                </a:lnTo>
                <a:close/>
                <a:moveTo>
                  <a:pt x="126728" y="1223253"/>
                </a:moveTo>
                <a:lnTo>
                  <a:pt x="131099" y="1225438"/>
                </a:lnTo>
                <a:lnTo>
                  <a:pt x="135468" y="1227623"/>
                </a:lnTo>
                <a:lnTo>
                  <a:pt x="137654" y="1236363"/>
                </a:lnTo>
                <a:lnTo>
                  <a:pt x="135468" y="1240732"/>
                </a:lnTo>
                <a:lnTo>
                  <a:pt x="131099" y="1245102"/>
                </a:lnTo>
                <a:lnTo>
                  <a:pt x="126728" y="1247287"/>
                </a:lnTo>
                <a:lnTo>
                  <a:pt x="120173" y="1245102"/>
                </a:lnTo>
                <a:lnTo>
                  <a:pt x="115804" y="1240732"/>
                </a:lnTo>
                <a:lnTo>
                  <a:pt x="115804" y="1236363"/>
                </a:lnTo>
                <a:lnTo>
                  <a:pt x="115804" y="1227623"/>
                </a:lnTo>
                <a:lnTo>
                  <a:pt x="120173" y="1225438"/>
                </a:lnTo>
                <a:close/>
                <a:moveTo>
                  <a:pt x="5726860" y="1148986"/>
                </a:moveTo>
                <a:lnTo>
                  <a:pt x="5761820" y="1153356"/>
                </a:lnTo>
                <a:lnTo>
                  <a:pt x="5792410" y="1168651"/>
                </a:lnTo>
                <a:lnTo>
                  <a:pt x="5816445" y="1194870"/>
                </a:lnTo>
                <a:lnTo>
                  <a:pt x="5831740" y="1223276"/>
                </a:lnTo>
                <a:lnTo>
                  <a:pt x="5838295" y="1260422"/>
                </a:lnTo>
                <a:lnTo>
                  <a:pt x="5831740" y="1295381"/>
                </a:lnTo>
                <a:lnTo>
                  <a:pt x="5816445" y="1325971"/>
                </a:lnTo>
                <a:lnTo>
                  <a:pt x="5792410" y="1352191"/>
                </a:lnTo>
                <a:lnTo>
                  <a:pt x="5761820" y="1367485"/>
                </a:lnTo>
                <a:lnTo>
                  <a:pt x="5726860" y="1371856"/>
                </a:lnTo>
                <a:lnTo>
                  <a:pt x="5689715" y="1367485"/>
                </a:lnTo>
                <a:lnTo>
                  <a:pt x="5661310" y="1352191"/>
                </a:lnTo>
                <a:lnTo>
                  <a:pt x="5635090" y="1325971"/>
                </a:lnTo>
                <a:lnTo>
                  <a:pt x="5619795" y="1295381"/>
                </a:lnTo>
                <a:lnTo>
                  <a:pt x="5613240" y="1260422"/>
                </a:lnTo>
                <a:lnTo>
                  <a:pt x="5619795" y="1223276"/>
                </a:lnTo>
                <a:lnTo>
                  <a:pt x="5635090" y="1194870"/>
                </a:lnTo>
                <a:lnTo>
                  <a:pt x="5661310" y="1168651"/>
                </a:lnTo>
                <a:lnTo>
                  <a:pt x="5689715" y="1153356"/>
                </a:lnTo>
                <a:close/>
                <a:moveTo>
                  <a:pt x="6541863" y="1142431"/>
                </a:moveTo>
                <a:lnTo>
                  <a:pt x="6583378" y="1148986"/>
                </a:lnTo>
                <a:lnTo>
                  <a:pt x="6620523" y="1166466"/>
                </a:lnTo>
                <a:lnTo>
                  <a:pt x="6648928" y="1194870"/>
                </a:lnTo>
                <a:lnTo>
                  <a:pt x="6668593" y="1229832"/>
                </a:lnTo>
                <a:lnTo>
                  <a:pt x="6675148" y="1273532"/>
                </a:lnTo>
                <a:lnTo>
                  <a:pt x="6668593" y="1315046"/>
                </a:lnTo>
                <a:lnTo>
                  <a:pt x="6648928" y="1352192"/>
                </a:lnTo>
                <a:lnTo>
                  <a:pt x="6620523" y="1378411"/>
                </a:lnTo>
                <a:lnTo>
                  <a:pt x="6583378" y="1398076"/>
                </a:lnTo>
                <a:lnTo>
                  <a:pt x="6541863" y="1404631"/>
                </a:lnTo>
                <a:lnTo>
                  <a:pt x="6502533" y="1398076"/>
                </a:lnTo>
                <a:lnTo>
                  <a:pt x="6465388" y="1378411"/>
                </a:lnTo>
                <a:lnTo>
                  <a:pt x="6434798" y="1352192"/>
                </a:lnTo>
                <a:lnTo>
                  <a:pt x="6417318" y="1315046"/>
                </a:lnTo>
                <a:lnTo>
                  <a:pt x="6410763" y="1273532"/>
                </a:lnTo>
                <a:lnTo>
                  <a:pt x="6417318" y="1229832"/>
                </a:lnTo>
                <a:lnTo>
                  <a:pt x="6434798" y="1194870"/>
                </a:lnTo>
                <a:lnTo>
                  <a:pt x="6465388" y="1166466"/>
                </a:lnTo>
                <a:lnTo>
                  <a:pt x="6502533" y="1148986"/>
                </a:lnTo>
                <a:close/>
                <a:moveTo>
                  <a:pt x="4610330" y="1048468"/>
                </a:moveTo>
                <a:lnTo>
                  <a:pt x="4636550" y="1052841"/>
                </a:lnTo>
                <a:lnTo>
                  <a:pt x="4662770" y="1065951"/>
                </a:lnTo>
                <a:lnTo>
                  <a:pt x="4680250" y="1085616"/>
                </a:lnTo>
                <a:lnTo>
                  <a:pt x="4693360" y="1109650"/>
                </a:lnTo>
                <a:lnTo>
                  <a:pt x="4697730" y="1138056"/>
                </a:lnTo>
                <a:lnTo>
                  <a:pt x="4693360" y="1164276"/>
                </a:lnTo>
                <a:lnTo>
                  <a:pt x="4680250" y="1190495"/>
                </a:lnTo>
                <a:lnTo>
                  <a:pt x="4662770" y="1210159"/>
                </a:lnTo>
                <a:lnTo>
                  <a:pt x="4636550" y="1221085"/>
                </a:lnTo>
                <a:lnTo>
                  <a:pt x="4610330" y="1225456"/>
                </a:lnTo>
                <a:lnTo>
                  <a:pt x="4581925" y="1221085"/>
                </a:lnTo>
                <a:lnTo>
                  <a:pt x="4557890" y="1210159"/>
                </a:lnTo>
                <a:lnTo>
                  <a:pt x="4538225" y="1190495"/>
                </a:lnTo>
                <a:lnTo>
                  <a:pt x="4525115" y="1164276"/>
                </a:lnTo>
                <a:lnTo>
                  <a:pt x="4520745" y="1138056"/>
                </a:lnTo>
                <a:lnTo>
                  <a:pt x="4525115" y="1109650"/>
                </a:lnTo>
                <a:lnTo>
                  <a:pt x="4538225" y="1085616"/>
                </a:lnTo>
                <a:lnTo>
                  <a:pt x="4557890" y="1065951"/>
                </a:lnTo>
                <a:lnTo>
                  <a:pt x="4581925" y="1052841"/>
                </a:lnTo>
                <a:close/>
                <a:moveTo>
                  <a:pt x="3572459" y="1024429"/>
                </a:moveTo>
                <a:lnTo>
                  <a:pt x="3592124" y="1028799"/>
                </a:lnTo>
                <a:lnTo>
                  <a:pt x="3611789" y="1041909"/>
                </a:lnTo>
                <a:lnTo>
                  <a:pt x="3622714" y="1059391"/>
                </a:lnTo>
                <a:lnTo>
                  <a:pt x="3627084" y="1079056"/>
                </a:lnTo>
                <a:lnTo>
                  <a:pt x="3622714" y="1100906"/>
                </a:lnTo>
                <a:lnTo>
                  <a:pt x="3611789" y="1116201"/>
                </a:lnTo>
                <a:lnTo>
                  <a:pt x="3592124" y="1127126"/>
                </a:lnTo>
                <a:lnTo>
                  <a:pt x="3572459" y="1133682"/>
                </a:lnTo>
                <a:lnTo>
                  <a:pt x="3550609" y="1127126"/>
                </a:lnTo>
                <a:lnTo>
                  <a:pt x="3535314" y="1116201"/>
                </a:lnTo>
                <a:lnTo>
                  <a:pt x="3524389" y="1100906"/>
                </a:lnTo>
                <a:lnTo>
                  <a:pt x="3520019" y="1079056"/>
                </a:lnTo>
                <a:lnTo>
                  <a:pt x="3524389" y="1059391"/>
                </a:lnTo>
                <a:lnTo>
                  <a:pt x="3535314" y="1041909"/>
                </a:lnTo>
                <a:lnTo>
                  <a:pt x="3550609" y="1028799"/>
                </a:lnTo>
                <a:close/>
                <a:moveTo>
                  <a:pt x="2580473" y="1013500"/>
                </a:moveTo>
                <a:lnTo>
                  <a:pt x="2589213" y="1015685"/>
                </a:lnTo>
                <a:lnTo>
                  <a:pt x="2600138" y="1020055"/>
                </a:lnTo>
                <a:lnTo>
                  <a:pt x="2608878" y="1026610"/>
                </a:lnTo>
                <a:lnTo>
                  <a:pt x="2613248" y="1037535"/>
                </a:lnTo>
                <a:lnTo>
                  <a:pt x="2615433" y="1048460"/>
                </a:lnTo>
                <a:lnTo>
                  <a:pt x="2613248" y="1057202"/>
                </a:lnTo>
                <a:lnTo>
                  <a:pt x="2608878" y="1065942"/>
                </a:lnTo>
                <a:lnTo>
                  <a:pt x="2600138" y="1074682"/>
                </a:lnTo>
                <a:lnTo>
                  <a:pt x="2589213" y="1079052"/>
                </a:lnTo>
                <a:lnTo>
                  <a:pt x="2580473" y="1083422"/>
                </a:lnTo>
                <a:lnTo>
                  <a:pt x="2569548" y="1079052"/>
                </a:lnTo>
                <a:lnTo>
                  <a:pt x="2560808" y="1074682"/>
                </a:lnTo>
                <a:lnTo>
                  <a:pt x="2552068" y="1065942"/>
                </a:lnTo>
                <a:lnTo>
                  <a:pt x="2547698" y="1057202"/>
                </a:lnTo>
                <a:lnTo>
                  <a:pt x="2545513" y="1048460"/>
                </a:lnTo>
                <a:lnTo>
                  <a:pt x="2547698" y="1037535"/>
                </a:lnTo>
                <a:lnTo>
                  <a:pt x="2552068" y="1026610"/>
                </a:lnTo>
                <a:lnTo>
                  <a:pt x="2560808" y="1020055"/>
                </a:lnTo>
                <a:lnTo>
                  <a:pt x="2569548" y="1015685"/>
                </a:lnTo>
                <a:close/>
                <a:moveTo>
                  <a:pt x="1605967" y="1011312"/>
                </a:moveTo>
                <a:lnTo>
                  <a:pt x="1614707" y="1011312"/>
                </a:lnTo>
                <a:lnTo>
                  <a:pt x="1621262" y="1011312"/>
                </a:lnTo>
                <a:lnTo>
                  <a:pt x="1625633" y="1015682"/>
                </a:lnTo>
                <a:lnTo>
                  <a:pt x="1630003" y="1020052"/>
                </a:lnTo>
                <a:lnTo>
                  <a:pt x="1630003" y="1026607"/>
                </a:lnTo>
                <a:lnTo>
                  <a:pt x="1630003" y="1035347"/>
                </a:lnTo>
                <a:lnTo>
                  <a:pt x="1625633" y="1041902"/>
                </a:lnTo>
                <a:lnTo>
                  <a:pt x="1621262" y="1044087"/>
                </a:lnTo>
                <a:lnTo>
                  <a:pt x="1614707" y="1046272"/>
                </a:lnTo>
                <a:lnTo>
                  <a:pt x="1605967" y="1044087"/>
                </a:lnTo>
                <a:lnTo>
                  <a:pt x="1599412" y="1041902"/>
                </a:lnTo>
                <a:lnTo>
                  <a:pt x="1597228" y="1035347"/>
                </a:lnTo>
                <a:lnTo>
                  <a:pt x="1595043" y="1026607"/>
                </a:lnTo>
                <a:lnTo>
                  <a:pt x="1597228" y="1020052"/>
                </a:lnTo>
                <a:lnTo>
                  <a:pt x="1599412" y="1015682"/>
                </a:lnTo>
                <a:close/>
                <a:moveTo>
                  <a:pt x="657682" y="1004754"/>
                </a:moveTo>
                <a:lnTo>
                  <a:pt x="664237" y="1004754"/>
                </a:lnTo>
                <a:lnTo>
                  <a:pt x="670792" y="1004754"/>
                </a:lnTo>
                <a:lnTo>
                  <a:pt x="672978" y="1009124"/>
                </a:lnTo>
                <a:lnTo>
                  <a:pt x="675163" y="1015679"/>
                </a:lnTo>
                <a:lnTo>
                  <a:pt x="672978" y="1020049"/>
                </a:lnTo>
                <a:lnTo>
                  <a:pt x="670792" y="1024419"/>
                </a:lnTo>
                <a:lnTo>
                  <a:pt x="664237" y="1026604"/>
                </a:lnTo>
                <a:lnTo>
                  <a:pt x="657682" y="1024419"/>
                </a:lnTo>
                <a:lnTo>
                  <a:pt x="653312" y="1020049"/>
                </a:lnTo>
                <a:lnTo>
                  <a:pt x="651127" y="1015679"/>
                </a:lnTo>
                <a:lnTo>
                  <a:pt x="653312" y="1009124"/>
                </a:lnTo>
                <a:close/>
                <a:moveTo>
                  <a:pt x="6987600" y="989478"/>
                </a:moveTo>
                <a:lnTo>
                  <a:pt x="7024745" y="993848"/>
                </a:lnTo>
                <a:lnTo>
                  <a:pt x="7059705" y="1009143"/>
                </a:lnTo>
                <a:lnTo>
                  <a:pt x="7085925" y="1028808"/>
                </a:lnTo>
                <a:lnTo>
                  <a:pt x="7109960" y="1057217"/>
                </a:lnTo>
                <a:lnTo>
                  <a:pt x="7123070" y="1092176"/>
                </a:lnTo>
                <a:lnTo>
                  <a:pt x="7127440" y="1127136"/>
                </a:lnTo>
                <a:lnTo>
                  <a:pt x="7123070" y="1164280"/>
                </a:lnTo>
                <a:lnTo>
                  <a:pt x="7109960" y="1199240"/>
                </a:lnTo>
                <a:lnTo>
                  <a:pt x="7085925" y="1225460"/>
                </a:lnTo>
                <a:lnTo>
                  <a:pt x="7059705" y="1249497"/>
                </a:lnTo>
                <a:lnTo>
                  <a:pt x="7024745" y="1262606"/>
                </a:lnTo>
                <a:lnTo>
                  <a:pt x="6987600" y="1266977"/>
                </a:lnTo>
                <a:lnTo>
                  <a:pt x="6952641" y="1262606"/>
                </a:lnTo>
                <a:lnTo>
                  <a:pt x="6917681" y="1249497"/>
                </a:lnTo>
                <a:lnTo>
                  <a:pt x="6889276" y="1225460"/>
                </a:lnTo>
                <a:lnTo>
                  <a:pt x="6869611" y="1199240"/>
                </a:lnTo>
                <a:lnTo>
                  <a:pt x="6854316" y="1164280"/>
                </a:lnTo>
                <a:lnTo>
                  <a:pt x="6847761" y="1127136"/>
                </a:lnTo>
                <a:lnTo>
                  <a:pt x="6854316" y="1092176"/>
                </a:lnTo>
                <a:lnTo>
                  <a:pt x="6869611" y="1057217"/>
                </a:lnTo>
                <a:lnTo>
                  <a:pt x="6889276" y="1028808"/>
                </a:lnTo>
                <a:lnTo>
                  <a:pt x="6917681" y="1009143"/>
                </a:lnTo>
                <a:lnTo>
                  <a:pt x="6952641" y="993848"/>
                </a:lnTo>
                <a:close/>
                <a:moveTo>
                  <a:pt x="7455188" y="937040"/>
                </a:moveTo>
                <a:lnTo>
                  <a:pt x="7492333" y="941410"/>
                </a:lnTo>
                <a:lnTo>
                  <a:pt x="7525108" y="954520"/>
                </a:lnTo>
                <a:lnTo>
                  <a:pt x="7525108" y="1203611"/>
                </a:lnTo>
                <a:lnTo>
                  <a:pt x="7492333" y="1216722"/>
                </a:lnTo>
                <a:lnTo>
                  <a:pt x="7455188" y="1223277"/>
                </a:lnTo>
                <a:lnTo>
                  <a:pt x="7415859" y="1216722"/>
                </a:lnTo>
                <a:lnTo>
                  <a:pt x="7380899" y="1203611"/>
                </a:lnTo>
                <a:lnTo>
                  <a:pt x="7354679" y="1179577"/>
                </a:lnTo>
                <a:lnTo>
                  <a:pt x="7330644" y="1151172"/>
                </a:lnTo>
                <a:lnTo>
                  <a:pt x="7315349" y="1116213"/>
                </a:lnTo>
                <a:lnTo>
                  <a:pt x="7310979" y="1079067"/>
                </a:lnTo>
                <a:lnTo>
                  <a:pt x="7315349" y="1041919"/>
                </a:lnTo>
                <a:lnTo>
                  <a:pt x="7330644" y="1006959"/>
                </a:lnTo>
                <a:lnTo>
                  <a:pt x="7354679" y="976369"/>
                </a:lnTo>
                <a:lnTo>
                  <a:pt x="7380899" y="954520"/>
                </a:lnTo>
                <a:lnTo>
                  <a:pt x="7415859" y="941410"/>
                </a:lnTo>
                <a:close/>
                <a:moveTo>
                  <a:pt x="5320452" y="917372"/>
                </a:moveTo>
                <a:lnTo>
                  <a:pt x="5351042" y="923927"/>
                </a:lnTo>
                <a:lnTo>
                  <a:pt x="5379447" y="939221"/>
                </a:lnTo>
                <a:lnTo>
                  <a:pt x="5401297" y="961071"/>
                </a:lnTo>
                <a:lnTo>
                  <a:pt x="5416592" y="989476"/>
                </a:lnTo>
                <a:lnTo>
                  <a:pt x="5423147" y="1020065"/>
                </a:lnTo>
                <a:lnTo>
                  <a:pt x="5416592" y="1052844"/>
                </a:lnTo>
                <a:lnTo>
                  <a:pt x="5401297" y="1079063"/>
                </a:lnTo>
                <a:lnTo>
                  <a:pt x="5379447" y="1103097"/>
                </a:lnTo>
                <a:lnTo>
                  <a:pt x="5351042" y="1116207"/>
                </a:lnTo>
                <a:lnTo>
                  <a:pt x="5320452" y="1120578"/>
                </a:lnTo>
                <a:lnTo>
                  <a:pt x="5287677" y="1116207"/>
                </a:lnTo>
                <a:lnTo>
                  <a:pt x="5261457" y="1103097"/>
                </a:lnTo>
                <a:lnTo>
                  <a:pt x="5237422" y="1079063"/>
                </a:lnTo>
                <a:lnTo>
                  <a:pt x="5224312" y="1052844"/>
                </a:lnTo>
                <a:lnTo>
                  <a:pt x="5219942" y="1020065"/>
                </a:lnTo>
                <a:lnTo>
                  <a:pt x="5224312" y="989476"/>
                </a:lnTo>
                <a:lnTo>
                  <a:pt x="5237422" y="961071"/>
                </a:lnTo>
                <a:lnTo>
                  <a:pt x="5261457" y="939221"/>
                </a:lnTo>
                <a:lnTo>
                  <a:pt x="5287677" y="923927"/>
                </a:lnTo>
                <a:close/>
                <a:moveTo>
                  <a:pt x="6111418" y="869304"/>
                </a:moveTo>
                <a:lnTo>
                  <a:pt x="6148563" y="873673"/>
                </a:lnTo>
                <a:lnTo>
                  <a:pt x="6181338" y="893338"/>
                </a:lnTo>
                <a:lnTo>
                  <a:pt x="6209743" y="919558"/>
                </a:lnTo>
                <a:lnTo>
                  <a:pt x="6227223" y="952333"/>
                </a:lnTo>
                <a:lnTo>
                  <a:pt x="6231593" y="991663"/>
                </a:lnTo>
                <a:lnTo>
                  <a:pt x="6227223" y="1028807"/>
                </a:lnTo>
                <a:lnTo>
                  <a:pt x="6209743" y="1063771"/>
                </a:lnTo>
                <a:lnTo>
                  <a:pt x="6181338" y="1092176"/>
                </a:lnTo>
                <a:lnTo>
                  <a:pt x="6148563" y="1107471"/>
                </a:lnTo>
                <a:lnTo>
                  <a:pt x="6111418" y="1114026"/>
                </a:lnTo>
                <a:lnTo>
                  <a:pt x="6072089" y="1107471"/>
                </a:lnTo>
                <a:lnTo>
                  <a:pt x="6037129" y="1092176"/>
                </a:lnTo>
                <a:lnTo>
                  <a:pt x="6010909" y="1063771"/>
                </a:lnTo>
                <a:lnTo>
                  <a:pt x="5993429" y="1028807"/>
                </a:lnTo>
                <a:lnTo>
                  <a:pt x="5986874" y="991663"/>
                </a:lnTo>
                <a:lnTo>
                  <a:pt x="5993429" y="952333"/>
                </a:lnTo>
                <a:lnTo>
                  <a:pt x="6010909" y="919558"/>
                </a:lnTo>
                <a:lnTo>
                  <a:pt x="6037129" y="893338"/>
                </a:lnTo>
                <a:lnTo>
                  <a:pt x="6072089" y="873673"/>
                </a:lnTo>
                <a:close/>
                <a:moveTo>
                  <a:pt x="4219216" y="834337"/>
                </a:moveTo>
                <a:lnTo>
                  <a:pt x="4247621" y="840892"/>
                </a:lnTo>
                <a:lnTo>
                  <a:pt x="4273841" y="856187"/>
                </a:lnTo>
                <a:lnTo>
                  <a:pt x="4291321" y="880222"/>
                </a:lnTo>
                <a:lnTo>
                  <a:pt x="4295691" y="910812"/>
                </a:lnTo>
                <a:lnTo>
                  <a:pt x="4291321" y="943586"/>
                </a:lnTo>
                <a:lnTo>
                  <a:pt x="4273841" y="965436"/>
                </a:lnTo>
                <a:lnTo>
                  <a:pt x="4247621" y="985101"/>
                </a:lnTo>
                <a:lnTo>
                  <a:pt x="4219216" y="991656"/>
                </a:lnTo>
                <a:lnTo>
                  <a:pt x="4188626" y="985101"/>
                </a:lnTo>
                <a:lnTo>
                  <a:pt x="4164591" y="965436"/>
                </a:lnTo>
                <a:lnTo>
                  <a:pt x="4144926" y="943586"/>
                </a:lnTo>
                <a:lnTo>
                  <a:pt x="4140556" y="910812"/>
                </a:lnTo>
                <a:lnTo>
                  <a:pt x="4144926" y="880222"/>
                </a:lnTo>
                <a:lnTo>
                  <a:pt x="4164591" y="856187"/>
                </a:lnTo>
                <a:lnTo>
                  <a:pt x="4188626" y="840892"/>
                </a:lnTo>
                <a:close/>
                <a:moveTo>
                  <a:pt x="3183530" y="805928"/>
                </a:moveTo>
                <a:lnTo>
                  <a:pt x="3203195" y="810298"/>
                </a:lnTo>
                <a:lnTo>
                  <a:pt x="3220675" y="819038"/>
                </a:lnTo>
                <a:lnTo>
                  <a:pt x="3229415" y="836518"/>
                </a:lnTo>
                <a:lnTo>
                  <a:pt x="3233785" y="856183"/>
                </a:lnTo>
                <a:lnTo>
                  <a:pt x="3229415" y="873663"/>
                </a:lnTo>
                <a:lnTo>
                  <a:pt x="3220675" y="891142"/>
                </a:lnTo>
                <a:lnTo>
                  <a:pt x="3203195" y="902067"/>
                </a:lnTo>
                <a:lnTo>
                  <a:pt x="3183530" y="904252"/>
                </a:lnTo>
                <a:lnTo>
                  <a:pt x="3166050" y="902067"/>
                </a:lnTo>
                <a:lnTo>
                  <a:pt x="3148570" y="891142"/>
                </a:lnTo>
                <a:lnTo>
                  <a:pt x="3137645" y="873663"/>
                </a:lnTo>
                <a:lnTo>
                  <a:pt x="3135460" y="856183"/>
                </a:lnTo>
                <a:lnTo>
                  <a:pt x="3137645" y="836518"/>
                </a:lnTo>
                <a:lnTo>
                  <a:pt x="3148570" y="819038"/>
                </a:lnTo>
                <a:lnTo>
                  <a:pt x="3166050" y="810298"/>
                </a:lnTo>
                <a:close/>
                <a:moveTo>
                  <a:pt x="2189360" y="799370"/>
                </a:moveTo>
                <a:lnTo>
                  <a:pt x="2195915" y="801555"/>
                </a:lnTo>
                <a:lnTo>
                  <a:pt x="2202470" y="803740"/>
                </a:lnTo>
                <a:lnTo>
                  <a:pt x="2209025" y="808110"/>
                </a:lnTo>
                <a:lnTo>
                  <a:pt x="2213395" y="814665"/>
                </a:lnTo>
                <a:lnTo>
                  <a:pt x="2213395" y="821219"/>
                </a:lnTo>
                <a:lnTo>
                  <a:pt x="2213395" y="827774"/>
                </a:lnTo>
                <a:lnTo>
                  <a:pt x="2209025" y="836514"/>
                </a:lnTo>
                <a:lnTo>
                  <a:pt x="2202470" y="840884"/>
                </a:lnTo>
                <a:lnTo>
                  <a:pt x="2195915" y="845254"/>
                </a:lnTo>
                <a:lnTo>
                  <a:pt x="2189360" y="845254"/>
                </a:lnTo>
                <a:lnTo>
                  <a:pt x="2182805" y="845254"/>
                </a:lnTo>
                <a:lnTo>
                  <a:pt x="2176250" y="840884"/>
                </a:lnTo>
                <a:lnTo>
                  <a:pt x="2171880" y="836514"/>
                </a:lnTo>
                <a:lnTo>
                  <a:pt x="2169695" y="827774"/>
                </a:lnTo>
                <a:lnTo>
                  <a:pt x="2167510" y="821219"/>
                </a:lnTo>
                <a:lnTo>
                  <a:pt x="2169695" y="814665"/>
                </a:lnTo>
                <a:lnTo>
                  <a:pt x="2171880" y="808110"/>
                </a:lnTo>
                <a:lnTo>
                  <a:pt x="2176250" y="803740"/>
                </a:lnTo>
                <a:lnTo>
                  <a:pt x="2182805" y="801555"/>
                </a:lnTo>
                <a:close/>
                <a:moveTo>
                  <a:pt x="1221410" y="790626"/>
                </a:moveTo>
                <a:lnTo>
                  <a:pt x="1225779" y="792811"/>
                </a:lnTo>
                <a:lnTo>
                  <a:pt x="1230150" y="797181"/>
                </a:lnTo>
                <a:lnTo>
                  <a:pt x="1232334" y="801551"/>
                </a:lnTo>
                <a:lnTo>
                  <a:pt x="1230150" y="808106"/>
                </a:lnTo>
                <a:lnTo>
                  <a:pt x="1225779" y="812476"/>
                </a:lnTo>
                <a:lnTo>
                  <a:pt x="1221410" y="812476"/>
                </a:lnTo>
                <a:lnTo>
                  <a:pt x="1217039" y="812476"/>
                </a:lnTo>
                <a:lnTo>
                  <a:pt x="1212669" y="808106"/>
                </a:lnTo>
                <a:lnTo>
                  <a:pt x="1210484" y="801551"/>
                </a:lnTo>
                <a:lnTo>
                  <a:pt x="1212669" y="797181"/>
                </a:lnTo>
                <a:lnTo>
                  <a:pt x="1217039" y="792811"/>
                </a:lnTo>
                <a:close/>
                <a:moveTo>
                  <a:pt x="268753" y="775354"/>
                </a:moveTo>
                <a:lnTo>
                  <a:pt x="275308" y="777539"/>
                </a:lnTo>
                <a:lnTo>
                  <a:pt x="277494" y="784093"/>
                </a:lnTo>
                <a:lnTo>
                  <a:pt x="279678" y="788463"/>
                </a:lnTo>
                <a:lnTo>
                  <a:pt x="277494" y="795018"/>
                </a:lnTo>
                <a:lnTo>
                  <a:pt x="275308" y="797203"/>
                </a:lnTo>
                <a:lnTo>
                  <a:pt x="268753" y="799388"/>
                </a:lnTo>
                <a:lnTo>
                  <a:pt x="264384" y="797203"/>
                </a:lnTo>
                <a:lnTo>
                  <a:pt x="257827" y="795018"/>
                </a:lnTo>
                <a:lnTo>
                  <a:pt x="255643" y="788463"/>
                </a:lnTo>
                <a:lnTo>
                  <a:pt x="257827" y="784093"/>
                </a:lnTo>
                <a:lnTo>
                  <a:pt x="264384" y="777539"/>
                </a:lnTo>
                <a:close/>
                <a:moveTo>
                  <a:pt x="4918414" y="703241"/>
                </a:moveTo>
                <a:lnTo>
                  <a:pt x="4949003" y="709796"/>
                </a:lnTo>
                <a:lnTo>
                  <a:pt x="4975223" y="727276"/>
                </a:lnTo>
                <a:lnTo>
                  <a:pt x="4992703" y="753495"/>
                </a:lnTo>
                <a:lnTo>
                  <a:pt x="4999258" y="786270"/>
                </a:lnTo>
                <a:lnTo>
                  <a:pt x="4992703" y="816860"/>
                </a:lnTo>
                <a:lnTo>
                  <a:pt x="4975223" y="843080"/>
                </a:lnTo>
                <a:lnTo>
                  <a:pt x="4949003" y="858375"/>
                </a:lnTo>
                <a:lnTo>
                  <a:pt x="4918414" y="864930"/>
                </a:lnTo>
                <a:lnTo>
                  <a:pt x="4887824" y="858375"/>
                </a:lnTo>
                <a:lnTo>
                  <a:pt x="4861604" y="843080"/>
                </a:lnTo>
                <a:lnTo>
                  <a:pt x="4844124" y="816860"/>
                </a:lnTo>
                <a:lnTo>
                  <a:pt x="4837569" y="786270"/>
                </a:lnTo>
                <a:lnTo>
                  <a:pt x="4844124" y="753495"/>
                </a:lnTo>
                <a:lnTo>
                  <a:pt x="4861604" y="727276"/>
                </a:lnTo>
                <a:lnTo>
                  <a:pt x="4887824" y="709796"/>
                </a:lnTo>
                <a:close/>
                <a:moveTo>
                  <a:pt x="6535306" y="674839"/>
                </a:moveTo>
                <a:lnTo>
                  <a:pt x="6572451" y="679209"/>
                </a:lnTo>
                <a:lnTo>
                  <a:pt x="6605226" y="698874"/>
                </a:lnTo>
                <a:lnTo>
                  <a:pt x="6629261" y="722909"/>
                </a:lnTo>
                <a:lnTo>
                  <a:pt x="6646741" y="755683"/>
                </a:lnTo>
                <a:lnTo>
                  <a:pt x="6653296" y="795013"/>
                </a:lnTo>
                <a:lnTo>
                  <a:pt x="6646741" y="829973"/>
                </a:lnTo>
                <a:lnTo>
                  <a:pt x="6629261" y="862748"/>
                </a:lnTo>
                <a:lnTo>
                  <a:pt x="6605226" y="888968"/>
                </a:lnTo>
                <a:lnTo>
                  <a:pt x="6572451" y="906447"/>
                </a:lnTo>
                <a:lnTo>
                  <a:pt x="6535306" y="910817"/>
                </a:lnTo>
                <a:lnTo>
                  <a:pt x="6495977" y="906447"/>
                </a:lnTo>
                <a:lnTo>
                  <a:pt x="6465387" y="888968"/>
                </a:lnTo>
                <a:lnTo>
                  <a:pt x="6439167" y="862748"/>
                </a:lnTo>
                <a:lnTo>
                  <a:pt x="6421687" y="829973"/>
                </a:lnTo>
                <a:lnTo>
                  <a:pt x="6417317" y="795013"/>
                </a:lnTo>
                <a:lnTo>
                  <a:pt x="6421687" y="755683"/>
                </a:lnTo>
                <a:lnTo>
                  <a:pt x="6439167" y="722909"/>
                </a:lnTo>
                <a:lnTo>
                  <a:pt x="6465387" y="698874"/>
                </a:lnTo>
                <a:lnTo>
                  <a:pt x="6495977" y="679209"/>
                </a:lnTo>
                <a:close/>
                <a:moveTo>
                  <a:pt x="3828103" y="626761"/>
                </a:moveTo>
                <a:lnTo>
                  <a:pt x="3849953" y="631131"/>
                </a:lnTo>
                <a:lnTo>
                  <a:pt x="3869618" y="644241"/>
                </a:lnTo>
                <a:lnTo>
                  <a:pt x="3882728" y="661720"/>
                </a:lnTo>
                <a:lnTo>
                  <a:pt x="3887098" y="687941"/>
                </a:lnTo>
                <a:lnTo>
                  <a:pt x="3882728" y="709790"/>
                </a:lnTo>
                <a:lnTo>
                  <a:pt x="3869618" y="727270"/>
                </a:lnTo>
                <a:lnTo>
                  <a:pt x="3849953" y="740380"/>
                </a:lnTo>
                <a:lnTo>
                  <a:pt x="3828103" y="744751"/>
                </a:lnTo>
                <a:lnTo>
                  <a:pt x="3806253" y="740380"/>
                </a:lnTo>
                <a:lnTo>
                  <a:pt x="3786588" y="727270"/>
                </a:lnTo>
                <a:lnTo>
                  <a:pt x="3773478" y="709790"/>
                </a:lnTo>
                <a:lnTo>
                  <a:pt x="3769108" y="687941"/>
                </a:lnTo>
                <a:lnTo>
                  <a:pt x="3773478" y="661720"/>
                </a:lnTo>
                <a:lnTo>
                  <a:pt x="3786588" y="644241"/>
                </a:lnTo>
                <a:lnTo>
                  <a:pt x="3806253" y="631131"/>
                </a:lnTo>
                <a:close/>
                <a:moveTo>
                  <a:pt x="5687531" y="624583"/>
                </a:moveTo>
                <a:lnTo>
                  <a:pt x="5720306" y="631138"/>
                </a:lnTo>
                <a:lnTo>
                  <a:pt x="5746526" y="646433"/>
                </a:lnTo>
                <a:lnTo>
                  <a:pt x="5770561" y="668283"/>
                </a:lnTo>
                <a:lnTo>
                  <a:pt x="5783671" y="696688"/>
                </a:lnTo>
                <a:lnTo>
                  <a:pt x="5788041" y="727278"/>
                </a:lnTo>
                <a:lnTo>
                  <a:pt x="5783671" y="760052"/>
                </a:lnTo>
                <a:lnTo>
                  <a:pt x="5770561" y="788457"/>
                </a:lnTo>
                <a:lnTo>
                  <a:pt x="5746526" y="810307"/>
                </a:lnTo>
                <a:lnTo>
                  <a:pt x="5720306" y="823417"/>
                </a:lnTo>
                <a:lnTo>
                  <a:pt x="5687531" y="829972"/>
                </a:lnTo>
                <a:lnTo>
                  <a:pt x="5654756" y="823417"/>
                </a:lnTo>
                <a:lnTo>
                  <a:pt x="5626351" y="810307"/>
                </a:lnTo>
                <a:lnTo>
                  <a:pt x="5606686" y="788457"/>
                </a:lnTo>
                <a:lnTo>
                  <a:pt x="5589206" y="760052"/>
                </a:lnTo>
                <a:lnTo>
                  <a:pt x="5584836" y="727278"/>
                </a:lnTo>
                <a:lnTo>
                  <a:pt x="5589206" y="696688"/>
                </a:lnTo>
                <a:lnTo>
                  <a:pt x="5606686" y="668283"/>
                </a:lnTo>
                <a:lnTo>
                  <a:pt x="5626351" y="646433"/>
                </a:lnTo>
                <a:lnTo>
                  <a:pt x="5654756" y="631138"/>
                </a:lnTo>
                <a:close/>
                <a:moveTo>
                  <a:pt x="2796788" y="591797"/>
                </a:moveTo>
                <a:lnTo>
                  <a:pt x="2816453" y="596167"/>
                </a:lnTo>
                <a:lnTo>
                  <a:pt x="2831748" y="611462"/>
                </a:lnTo>
                <a:lnTo>
                  <a:pt x="2836118" y="631127"/>
                </a:lnTo>
                <a:lnTo>
                  <a:pt x="2831748" y="650792"/>
                </a:lnTo>
                <a:lnTo>
                  <a:pt x="2816453" y="666087"/>
                </a:lnTo>
                <a:lnTo>
                  <a:pt x="2796788" y="670457"/>
                </a:lnTo>
                <a:lnTo>
                  <a:pt x="2777123" y="666087"/>
                </a:lnTo>
                <a:lnTo>
                  <a:pt x="2761828" y="650792"/>
                </a:lnTo>
                <a:lnTo>
                  <a:pt x="2757458" y="631127"/>
                </a:lnTo>
                <a:lnTo>
                  <a:pt x="2761828" y="611462"/>
                </a:lnTo>
                <a:lnTo>
                  <a:pt x="2777123" y="596167"/>
                </a:lnTo>
                <a:close/>
                <a:moveTo>
                  <a:pt x="1800432" y="574314"/>
                </a:moveTo>
                <a:lnTo>
                  <a:pt x="1809172" y="576499"/>
                </a:lnTo>
                <a:lnTo>
                  <a:pt x="1815727" y="578684"/>
                </a:lnTo>
                <a:lnTo>
                  <a:pt x="1820097" y="585239"/>
                </a:lnTo>
                <a:lnTo>
                  <a:pt x="1822282" y="591794"/>
                </a:lnTo>
                <a:lnTo>
                  <a:pt x="1824467" y="598349"/>
                </a:lnTo>
                <a:lnTo>
                  <a:pt x="1822282" y="604903"/>
                </a:lnTo>
                <a:lnTo>
                  <a:pt x="1820097" y="611458"/>
                </a:lnTo>
                <a:lnTo>
                  <a:pt x="1815727" y="615828"/>
                </a:lnTo>
                <a:lnTo>
                  <a:pt x="1809172" y="618013"/>
                </a:lnTo>
                <a:lnTo>
                  <a:pt x="1800432" y="620198"/>
                </a:lnTo>
                <a:lnTo>
                  <a:pt x="1793877" y="618013"/>
                </a:lnTo>
                <a:lnTo>
                  <a:pt x="1787322" y="615828"/>
                </a:lnTo>
                <a:lnTo>
                  <a:pt x="1782952" y="611458"/>
                </a:lnTo>
                <a:lnTo>
                  <a:pt x="1778582" y="604903"/>
                </a:lnTo>
                <a:lnTo>
                  <a:pt x="1778582" y="598349"/>
                </a:lnTo>
                <a:lnTo>
                  <a:pt x="1778582" y="591794"/>
                </a:lnTo>
                <a:lnTo>
                  <a:pt x="1782952" y="585239"/>
                </a:lnTo>
                <a:lnTo>
                  <a:pt x="1787322" y="578684"/>
                </a:lnTo>
                <a:lnTo>
                  <a:pt x="1793877" y="576499"/>
                </a:lnTo>
                <a:close/>
                <a:moveTo>
                  <a:pt x="829204" y="565571"/>
                </a:moveTo>
                <a:cubicBezTo>
                  <a:pt x="834634" y="565571"/>
                  <a:pt x="839036" y="570462"/>
                  <a:pt x="839036" y="576496"/>
                </a:cubicBezTo>
                <a:cubicBezTo>
                  <a:pt x="839036" y="582530"/>
                  <a:pt x="834634" y="587421"/>
                  <a:pt x="829204" y="587421"/>
                </a:cubicBezTo>
                <a:cubicBezTo>
                  <a:pt x="823772" y="587421"/>
                  <a:pt x="819371" y="582530"/>
                  <a:pt x="819371" y="576496"/>
                </a:cubicBezTo>
                <a:cubicBezTo>
                  <a:pt x="819371" y="570462"/>
                  <a:pt x="823772" y="565571"/>
                  <a:pt x="829204" y="565571"/>
                </a:cubicBezTo>
                <a:close/>
                <a:moveTo>
                  <a:pt x="6987601" y="548110"/>
                </a:moveTo>
                <a:lnTo>
                  <a:pt x="7026931" y="554665"/>
                </a:lnTo>
                <a:lnTo>
                  <a:pt x="7061891" y="572145"/>
                </a:lnTo>
                <a:lnTo>
                  <a:pt x="7085926" y="600550"/>
                </a:lnTo>
                <a:lnTo>
                  <a:pt x="7105591" y="631139"/>
                </a:lnTo>
                <a:lnTo>
                  <a:pt x="7112146" y="670469"/>
                </a:lnTo>
                <a:lnTo>
                  <a:pt x="7105591" y="711983"/>
                </a:lnTo>
                <a:lnTo>
                  <a:pt x="7085926" y="744758"/>
                </a:lnTo>
                <a:lnTo>
                  <a:pt x="7061891" y="770978"/>
                </a:lnTo>
                <a:lnTo>
                  <a:pt x="7026931" y="790643"/>
                </a:lnTo>
                <a:lnTo>
                  <a:pt x="6987601" y="795012"/>
                </a:lnTo>
                <a:lnTo>
                  <a:pt x="6948271" y="790643"/>
                </a:lnTo>
                <a:lnTo>
                  <a:pt x="6915496" y="770978"/>
                </a:lnTo>
                <a:lnTo>
                  <a:pt x="6887091" y="744758"/>
                </a:lnTo>
                <a:lnTo>
                  <a:pt x="6869611" y="711983"/>
                </a:lnTo>
                <a:lnTo>
                  <a:pt x="6865241" y="670469"/>
                </a:lnTo>
                <a:lnTo>
                  <a:pt x="6869611" y="631139"/>
                </a:lnTo>
                <a:lnTo>
                  <a:pt x="6887091" y="600550"/>
                </a:lnTo>
                <a:lnTo>
                  <a:pt x="6915496" y="572145"/>
                </a:lnTo>
                <a:lnTo>
                  <a:pt x="6948271" y="554665"/>
                </a:lnTo>
                <a:close/>
                <a:moveTo>
                  <a:pt x="7455188" y="504412"/>
                </a:moveTo>
                <a:lnTo>
                  <a:pt x="7494518" y="508782"/>
                </a:lnTo>
                <a:lnTo>
                  <a:pt x="7525108" y="524076"/>
                </a:lnTo>
                <a:lnTo>
                  <a:pt x="7525108" y="738204"/>
                </a:lnTo>
                <a:lnTo>
                  <a:pt x="7494518" y="753499"/>
                </a:lnTo>
                <a:lnTo>
                  <a:pt x="7455188" y="760054"/>
                </a:lnTo>
                <a:lnTo>
                  <a:pt x="7413673" y="753499"/>
                </a:lnTo>
                <a:lnTo>
                  <a:pt x="7378713" y="736019"/>
                </a:lnTo>
                <a:lnTo>
                  <a:pt x="7352493" y="707615"/>
                </a:lnTo>
                <a:lnTo>
                  <a:pt x="7332828" y="670470"/>
                </a:lnTo>
                <a:lnTo>
                  <a:pt x="7326273" y="631140"/>
                </a:lnTo>
                <a:lnTo>
                  <a:pt x="7332828" y="591811"/>
                </a:lnTo>
                <a:lnTo>
                  <a:pt x="7352493" y="556851"/>
                </a:lnTo>
                <a:lnTo>
                  <a:pt x="7378713" y="526261"/>
                </a:lnTo>
                <a:lnTo>
                  <a:pt x="7413673" y="508782"/>
                </a:lnTo>
                <a:close/>
                <a:moveTo>
                  <a:pt x="4520746" y="471630"/>
                </a:moveTo>
                <a:lnTo>
                  <a:pt x="4551336" y="476000"/>
                </a:lnTo>
                <a:lnTo>
                  <a:pt x="4577556" y="495665"/>
                </a:lnTo>
                <a:lnTo>
                  <a:pt x="4595036" y="519700"/>
                </a:lnTo>
                <a:lnTo>
                  <a:pt x="4599406" y="552474"/>
                </a:lnTo>
                <a:lnTo>
                  <a:pt x="4595036" y="585249"/>
                </a:lnTo>
                <a:lnTo>
                  <a:pt x="4577556" y="609284"/>
                </a:lnTo>
                <a:lnTo>
                  <a:pt x="4551336" y="626764"/>
                </a:lnTo>
                <a:lnTo>
                  <a:pt x="4520746" y="631134"/>
                </a:lnTo>
                <a:lnTo>
                  <a:pt x="4487971" y="626764"/>
                </a:lnTo>
                <a:lnTo>
                  <a:pt x="4463936" y="609284"/>
                </a:lnTo>
                <a:lnTo>
                  <a:pt x="4444271" y="585249"/>
                </a:lnTo>
                <a:lnTo>
                  <a:pt x="4439901" y="552474"/>
                </a:lnTo>
                <a:lnTo>
                  <a:pt x="4444271" y="519700"/>
                </a:lnTo>
                <a:lnTo>
                  <a:pt x="4463936" y="495665"/>
                </a:lnTo>
                <a:lnTo>
                  <a:pt x="4487971" y="476000"/>
                </a:lnTo>
                <a:close/>
                <a:moveTo>
                  <a:pt x="3436989" y="417000"/>
                </a:moveTo>
                <a:lnTo>
                  <a:pt x="3461024" y="421370"/>
                </a:lnTo>
                <a:lnTo>
                  <a:pt x="3476319" y="438850"/>
                </a:lnTo>
                <a:lnTo>
                  <a:pt x="3480689" y="460700"/>
                </a:lnTo>
                <a:lnTo>
                  <a:pt x="3476319" y="484735"/>
                </a:lnTo>
                <a:lnTo>
                  <a:pt x="3461024" y="497845"/>
                </a:lnTo>
                <a:lnTo>
                  <a:pt x="3436989" y="504400"/>
                </a:lnTo>
                <a:lnTo>
                  <a:pt x="3417324" y="497845"/>
                </a:lnTo>
                <a:lnTo>
                  <a:pt x="3399844" y="484735"/>
                </a:lnTo>
                <a:lnTo>
                  <a:pt x="3393289" y="460700"/>
                </a:lnTo>
                <a:lnTo>
                  <a:pt x="3399844" y="438850"/>
                </a:lnTo>
                <a:lnTo>
                  <a:pt x="3417324" y="421370"/>
                </a:lnTo>
                <a:close/>
                <a:moveTo>
                  <a:pt x="5272382" y="386417"/>
                </a:moveTo>
                <a:lnTo>
                  <a:pt x="5298601" y="390787"/>
                </a:lnTo>
                <a:lnTo>
                  <a:pt x="5324821" y="401711"/>
                </a:lnTo>
                <a:lnTo>
                  <a:pt x="5344486" y="421376"/>
                </a:lnTo>
                <a:lnTo>
                  <a:pt x="5359781" y="447596"/>
                </a:lnTo>
                <a:lnTo>
                  <a:pt x="5364151" y="476001"/>
                </a:lnTo>
                <a:lnTo>
                  <a:pt x="5359781" y="504406"/>
                </a:lnTo>
                <a:lnTo>
                  <a:pt x="5344486" y="528441"/>
                </a:lnTo>
                <a:lnTo>
                  <a:pt x="5324821" y="550290"/>
                </a:lnTo>
                <a:lnTo>
                  <a:pt x="5298601" y="561215"/>
                </a:lnTo>
                <a:lnTo>
                  <a:pt x="5272382" y="567770"/>
                </a:lnTo>
                <a:lnTo>
                  <a:pt x="5241792" y="561215"/>
                </a:lnTo>
                <a:lnTo>
                  <a:pt x="5217757" y="550290"/>
                </a:lnTo>
                <a:lnTo>
                  <a:pt x="5198092" y="528441"/>
                </a:lnTo>
                <a:lnTo>
                  <a:pt x="5184982" y="504406"/>
                </a:lnTo>
                <a:lnTo>
                  <a:pt x="5180612" y="476001"/>
                </a:lnTo>
                <a:lnTo>
                  <a:pt x="5184982" y="447596"/>
                </a:lnTo>
                <a:lnTo>
                  <a:pt x="5198092" y="421376"/>
                </a:lnTo>
                <a:lnTo>
                  <a:pt x="5217757" y="401711"/>
                </a:lnTo>
                <a:lnTo>
                  <a:pt x="5241792" y="390787"/>
                </a:lnTo>
                <a:close/>
                <a:moveTo>
                  <a:pt x="6091754" y="384235"/>
                </a:moveTo>
                <a:lnTo>
                  <a:pt x="6128898" y="390790"/>
                </a:lnTo>
                <a:lnTo>
                  <a:pt x="6159488" y="403900"/>
                </a:lnTo>
                <a:lnTo>
                  <a:pt x="6181338" y="427934"/>
                </a:lnTo>
                <a:lnTo>
                  <a:pt x="6196633" y="458524"/>
                </a:lnTo>
                <a:lnTo>
                  <a:pt x="6205373" y="493484"/>
                </a:lnTo>
                <a:lnTo>
                  <a:pt x="6196633" y="528443"/>
                </a:lnTo>
                <a:lnTo>
                  <a:pt x="6181338" y="559033"/>
                </a:lnTo>
                <a:lnTo>
                  <a:pt x="6159488" y="580883"/>
                </a:lnTo>
                <a:lnTo>
                  <a:pt x="6128898" y="598362"/>
                </a:lnTo>
                <a:lnTo>
                  <a:pt x="6091754" y="604918"/>
                </a:lnTo>
                <a:lnTo>
                  <a:pt x="6058979" y="598362"/>
                </a:lnTo>
                <a:lnTo>
                  <a:pt x="6028389" y="580883"/>
                </a:lnTo>
                <a:lnTo>
                  <a:pt x="6004354" y="559033"/>
                </a:lnTo>
                <a:lnTo>
                  <a:pt x="5986874" y="528443"/>
                </a:lnTo>
                <a:lnTo>
                  <a:pt x="5982504" y="493484"/>
                </a:lnTo>
                <a:lnTo>
                  <a:pt x="5986874" y="458524"/>
                </a:lnTo>
                <a:lnTo>
                  <a:pt x="6004354" y="427934"/>
                </a:lnTo>
                <a:lnTo>
                  <a:pt x="6028389" y="403900"/>
                </a:lnTo>
                <a:lnTo>
                  <a:pt x="6058979" y="390790"/>
                </a:lnTo>
                <a:close/>
                <a:moveTo>
                  <a:pt x="2410044" y="379852"/>
                </a:moveTo>
                <a:lnTo>
                  <a:pt x="2416599" y="384222"/>
                </a:lnTo>
                <a:lnTo>
                  <a:pt x="2423154" y="386407"/>
                </a:lnTo>
                <a:lnTo>
                  <a:pt x="2429709" y="392962"/>
                </a:lnTo>
                <a:lnTo>
                  <a:pt x="2434079" y="399517"/>
                </a:lnTo>
                <a:lnTo>
                  <a:pt x="2434079" y="406072"/>
                </a:lnTo>
                <a:lnTo>
                  <a:pt x="2434079" y="414811"/>
                </a:lnTo>
                <a:lnTo>
                  <a:pt x="2429709" y="421366"/>
                </a:lnTo>
                <a:lnTo>
                  <a:pt x="2423154" y="427921"/>
                </a:lnTo>
                <a:lnTo>
                  <a:pt x="2416599" y="430106"/>
                </a:lnTo>
                <a:lnTo>
                  <a:pt x="2410044" y="434476"/>
                </a:lnTo>
                <a:lnTo>
                  <a:pt x="2399119" y="430106"/>
                </a:lnTo>
                <a:lnTo>
                  <a:pt x="2392564" y="427921"/>
                </a:lnTo>
                <a:lnTo>
                  <a:pt x="2386009" y="421366"/>
                </a:lnTo>
                <a:lnTo>
                  <a:pt x="2383824" y="414811"/>
                </a:lnTo>
                <a:lnTo>
                  <a:pt x="2381639" y="406072"/>
                </a:lnTo>
                <a:lnTo>
                  <a:pt x="2383824" y="399517"/>
                </a:lnTo>
                <a:lnTo>
                  <a:pt x="2386009" y="392962"/>
                </a:lnTo>
                <a:lnTo>
                  <a:pt x="2392564" y="386407"/>
                </a:lnTo>
                <a:lnTo>
                  <a:pt x="2399119" y="384222"/>
                </a:lnTo>
                <a:close/>
                <a:moveTo>
                  <a:pt x="1404948" y="360182"/>
                </a:moveTo>
                <a:lnTo>
                  <a:pt x="1413688" y="360182"/>
                </a:lnTo>
                <a:lnTo>
                  <a:pt x="1418058" y="360182"/>
                </a:lnTo>
                <a:lnTo>
                  <a:pt x="1422429" y="364552"/>
                </a:lnTo>
                <a:lnTo>
                  <a:pt x="1424614" y="366737"/>
                </a:lnTo>
                <a:lnTo>
                  <a:pt x="1424614" y="373292"/>
                </a:lnTo>
                <a:lnTo>
                  <a:pt x="1424614" y="377662"/>
                </a:lnTo>
                <a:lnTo>
                  <a:pt x="1422429" y="384217"/>
                </a:lnTo>
                <a:lnTo>
                  <a:pt x="1418058" y="386402"/>
                </a:lnTo>
                <a:lnTo>
                  <a:pt x="1413688" y="386402"/>
                </a:lnTo>
                <a:lnTo>
                  <a:pt x="1404948" y="386402"/>
                </a:lnTo>
                <a:lnTo>
                  <a:pt x="1400578" y="384217"/>
                </a:lnTo>
                <a:lnTo>
                  <a:pt x="1398393" y="377662"/>
                </a:lnTo>
                <a:lnTo>
                  <a:pt x="1398393" y="373292"/>
                </a:lnTo>
                <a:lnTo>
                  <a:pt x="1398393" y="366737"/>
                </a:lnTo>
                <a:lnTo>
                  <a:pt x="1400578" y="364552"/>
                </a:lnTo>
                <a:close/>
                <a:moveTo>
                  <a:pt x="4123077" y="259683"/>
                </a:moveTo>
                <a:lnTo>
                  <a:pt x="4147112" y="264053"/>
                </a:lnTo>
                <a:lnTo>
                  <a:pt x="4168962" y="277163"/>
                </a:lnTo>
                <a:lnTo>
                  <a:pt x="4182072" y="296828"/>
                </a:lnTo>
                <a:lnTo>
                  <a:pt x="4186442" y="320862"/>
                </a:lnTo>
                <a:lnTo>
                  <a:pt x="4182072" y="347082"/>
                </a:lnTo>
                <a:lnTo>
                  <a:pt x="4168962" y="364562"/>
                </a:lnTo>
                <a:lnTo>
                  <a:pt x="4147112" y="377672"/>
                </a:lnTo>
                <a:lnTo>
                  <a:pt x="4123077" y="384227"/>
                </a:lnTo>
                <a:lnTo>
                  <a:pt x="4099042" y="377672"/>
                </a:lnTo>
                <a:lnTo>
                  <a:pt x="4079377" y="364562"/>
                </a:lnTo>
                <a:lnTo>
                  <a:pt x="4066267" y="347082"/>
                </a:lnTo>
                <a:lnTo>
                  <a:pt x="4061897" y="320862"/>
                </a:lnTo>
                <a:lnTo>
                  <a:pt x="4066267" y="296828"/>
                </a:lnTo>
                <a:lnTo>
                  <a:pt x="4079377" y="277163"/>
                </a:lnTo>
                <a:lnTo>
                  <a:pt x="4099042" y="264053"/>
                </a:lnTo>
                <a:close/>
                <a:moveTo>
                  <a:pt x="6528752" y="218176"/>
                </a:moveTo>
                <a:lnTo>
                  <a:pt x="6563712" y="222546"/>
                </a:lnTo>
                <a:lnTo>
                  <a:pt x="6589932" y="240026"/>
                </a:lnTo>
                <a:lnTo>
                  <a:pt x="6613967" y="259691"/>
                </a:lnTo>
                <a:lnTo>
                  <a:pt x="6629262" y="290280"/>
                </a:lnTo>
                <a:lnTo>
                  <a:pt x="6633632" y="320870"/>
                </a:lnTo>
                <a:lnTo>
                  <a:pt x="6629262" y="355830"/>
                </a:lnTo>
                <a:lnTo>
                  <a:pt x="6613967" y="384234"/>
                </a:lnTo>
                <a:lnTo>
                  <a:pt x="6589932" y="406084"/>
                </a:lnTo>
                <a:lnTo>
                  <a:pt x="6563712" y="421379"/>
                </a:lnTo>
                <a:lnTo>
                  <a:pt x="6528752" y="425749"/>
                </a:lnTo>
                <a:lnTo>
                  <a:pt x="6495977" y="421379"/>
                </a:lnTo>
                <a:lnTo>
                  <a:pt x="6467572" y="406084"/>
                </a:lnTo>
                <a:lnTo>
                  <a:pt x="6443537" y="384234"/>
                </a:lnTo>
                <a:lnTo>
                  <a:pt x="6430427" y="355830"/>
                </a:lnTo>
                <a:lnTo>
                  <a:pt x="6426057" y="320870"/>
                </a:lnTo>
                <a:lnTo>
                  <a:pt x="6430427" y="290280"/>
                </a:lnTo>
                <a:lnTo>
                  <a:pt x="6443537" y="259691"/>
                </a:lnTo>
                <a:lnTo>
                  <a:pt x="6467572" y="240026"/>
                </a:lnTo>
                <a:lnTo>
                  <a:pt x="6495977" y="222546"/>
                </a:lnTo>
                <a:close/>
                <a:moveTo>
                  <a:pt x="3048062" y="200685"/>
                </a:moveTo>
                <a:lnTo>
                  <a:pt x="3058987" y="202870"/>
                </a:lnTo>
                <a:lnTo>
                  <a:pt x="3067727" y="205055"/>
                </a:lnTo>
                <a:lnTo>
                  <a:pt x="3074282" y="211610"/>
                </a:lnTo>
                <a:lnTo>
                  <a:pt x="3078652" y="218165"/>
                </a:lnTo>
                <a:lnTo>
                  <a:pt x="3083022" y="224720"/>
                </a:lnTo>
                <a:lnTo>
                  <a:pt x="3083022" y="235645"/>
                </a:lnTo>
                <a:lnTo>
                  <a:pt x="3083022" y="244385"/>
                </a:lnTo>
                <a:lnTo>
                  <a:pt x="3078652" y="253125"/>
                </a:lnTo>
                <a:lnTo>
                  <a:pt x="3074282" y="259680"/>
                </a:lnTo>
                <a:lnTo>
                  <a:pt x="3067727" y="266235"/>
                </a:lnTo>
                <a:lnTo>
                  <a:pt x="3058987" y="268420"/>
                </a:lnTo>
                <a:lnTo>
                  <a:pt x="3048062" y="270605"/>
                </a:lnTo>
                <a:lnTo>
                  <a:pt x="3039322" y="268420"/>
                </a:lnTo>
                <a:lnTo>
                  <a:pt x="3030582" y="266235"/>
                </a:lnTo>
                <a:lnTo>
                  <a:pt x="3024027" y="259680"/>
                </a:lnTo>
                <a:lnTo>
                  <a:pt x="3019657" y="253125"/>
                </a:lnTo>
                <a:lnTo>
                  <a:pt x="3015287" y="244385"/>
                </a:lnTo>
                <a:lnTo>
                  <a:pt x="3015287" y="235645"/>
                </a:lnTo>
                <a:lnTo>
                  <a:pt x="3015287" y="224720"/>
                </a:lnTo>
                <a:lnTo>
                  <a:pt x="3019657" y="218165"/>
                </a:lnTo>
                <a:lnTo>
                  <a:pt x="3024027" y="211610"/>
                </a:lnTo>
                <a:lnTo>
                  <a:pt x="3030582" y="205055"/>
                </a:lnTo>
                <a:lnTo>
                  <a:pt x="3039322" y="202870"/>
                </a:lnTo>
                <a:close/>
                <a:moveTo>
                  <a:pt x="2021115" y="163535"/>
                </a:moveTo>
                <a:lnTo>
                  <a:pt x="2027670" y="165720"/>
                </a:lnTo>
                <a:lnTo>
                  <a:pt x="2034225" y="167905"/>
                </a:lnTo>
                <a:lnTo>
                  <a:pt x="2038595" y="174460"/>
                </a:lnTo>
                <a:lnTo>
                  <a:pt x="2038595" y="181015"/>
                </a:lnTo>
                <a:lnTo>
                  <a:pt x="2038595" y="191940"/>
                </a:lnTo>
                <a:lnTo>
                  <a:pt x="2034225" y="196310"/>
                </a:lnTo>
                <a:lnTo>
                  <a:pt x="2027670" y="200680"/>
                </a:lnTo>
                <a:lnTo>
                  <a:pt x="2021115" y="202865"/>
                </a:lnTo>
                <a:lnTo>
                  <a:pt x="2014560" y="200680"/>
                </a:lnTo>
                <a:lnTo>
                  <a:pt x="2005820" y="196310"/>
                </a:lnTo>
                <a:lnTo>
                  <a:pt x="2001450" y="191940"/>
                </a:lnTo>
                <a:lnTo>
                  <a:pt x="1999265" y="181015"/>
                </a:lnTo>
                <a:lnTo>
                  <a:pt x="2001450" y="174460"/>
                </a:lnTo>
                <a:lnTo>
                  <a:pt x="2005820" y="167905"/>
                </a:lnTo>
                <a:lnTo>
                  <a:pt x="2014560" y="165720"/>
                </a:lnTo>
                <a:close/>
                <a:moveTo>
                  <a:pt x="4861604" y="159176"/>
                </a:moveTo>
                <a:lnTo>
                  <a:pt x="4890008" y="163546"/>
                </a:lnTo>
                <a:lnTo>
                  <a:pt x="4914043" y="178840"/>
                </a:lnTo>
                <a:lnTo>
                  <a:pt x="4927153" y="202875"/>
                </a:lnTo>
                <a:lnTo>
                  <a:pt x="4933708" y="229095"/>
                </a:lnTo>
                <a:lnTo>
                  <a:pt x="4927153" y="257500"/>
                </a:lnTo>
                <a:lnTo>
                  <a:pt x="4914043" y="279349"/>
                </a:lnTo>
                <a:lnTo>
                  <a:pt x="4890008" y="296829"/>
                </a:lnTo>
                <a:lnTo>
                  <a:pt x="4861604" y="303384"/>
                </a:lnTo>
                <a:lnTo>
                  <a:pt x="4833199" y="296829"/>
                </a:lnTo>
                <a:lnTo>
                  <a:pt x="4811349" y="279349"/>
                </a:lnTo>
                <a:lnTo>
                  <a:pt x="4793869" y="257500"/>
                </a:lnTo>
                <a:lnTo>
                  <a:pt x="4789499" y="229095"/>
                </a:lnTo>
                <a:lnTo>
                  <a:pt x="4793869" y="202875"/>
                </a:lnTo>
                <a:lnTo>
                  <a:pt x="4811349" y="178840"/>
                </a:lnTo>
                <a:lnTo>
                  <a:pt x="4833199" y="163546"/>
                </a:lnTo>
                <a:close/>
                <a:moveTo>
                  <a:pt x="1022574" y="137312"/>
                </a:moveTo>
                <a:lnTo>
                  <a:pt x="1029129" y="139497"/>
                </a:lnTo>
                <a:lnTo>
                  <a:pt x="1033500" y="143867"/>
                </a:lnTo>
                <a:lnTo>
                  <a:pt x="1033500" y="148237"/>
                </a:lnTo>
                <a:lnTo>
                  <a:pt x="1033500" y="154792"/>
                </a:lnTo>
                <a:lnTo>
                  <a:pt x="1029129" y="159162"/>
                </a:lnTo>
                <a:lnTo>
                  <a:pt x="1022574" y="159162"/>
                </a:lnTo>
                <a:lnTo>
                  <a:pt x="1018205" y="159162"/>
                </a:lnTo>
                <a:lnTo>
                  <a:pt x="1013835" y="154792"/>
                </a:lnTo>
                <a:lnTo>
                  <a:pt x="1011650" y="148237"/>
                </a:lnTo>
                <a:lnTo>
                  <a:pt x="1013835" y="143867"/>
                </a:lnTo>
                <a:lnTo>
                  <a:pt x="1018205" y="139497"/>
                </a:lnTo>
                <a:close/>
                <a:moveTo>
                  <a:pt x="5661310" y="124218"/>
                </a:moveTo>
                <a:lnTo>
                  <a:pt x="5689715" y="128588"/>
                </a:lnTo>
                <a:lnTo>
                  <a:pt x="5715935" y="143883"/>
                </a:lnTo>
                <a:lnTo>
                  <a:pt x="5733415" y="161363"/>
                </a:lnTo>
                <a:lnTo>
                  <a:pt x="5746525" y="187583"/>
                </a:lnTo>
                <a:lnTo>
                  <a:pt x="5750895" y="213802"/>
                </a:lnTo>
                <a:lnTo>
                  <a:pt x="5746525" y="244392"/>
                </a:lnTo>
                <a:lnTo>
                  <a:pt x="5733415" y="268427"/>
                </a:lnTo>
                <a:lnTo>
                  <a:pt x="5715935" y="288092"/>
                </a:lnTo>
                <a:lnTo>
                  <a:pt x="5689715" y="301202"/>
                </a:lnTo>
                <a:lnTo>
                  <a:pt x="5661310" y="305572"/>
                </a:lnTo>
                <a:lnTo>
                  <a:pt x="5632906" y="301202"/>
                </a:lnTo>
                <a:lnTo>
                  <a:pt x="5608871" y="288092"/>
                </a:lnTo>
                <a:lnTo>
                  <a:pt x="5589206" y="268427"/>
                </a:lnTo>
                <a:lnTo>
                  <a:pt x="5576096" y="244392"/>
                </a:lnTo>
                <a:lnTo>
                  <a:pt x="5571726" y="213802"/>
                </a:lnTo>
                <a:lnTo>
                  <a:pt x="5576096" y="187583"/>
                </a:lnTo>
                <a:lnTo>
                  <a:pt x="5589206" y="161363"/>
                </a:lnTo>
                <a:lnTo>
                  <a:pt x="5608871" y="143883"/>
                </a:lnTo>
                <a:lnTo>
                  <a:pt x="5632906" y="128588"/>
                </a:lnTo>
                <a:close/>
                <a:moveTo>
                  <a:pt x="6985414" y="108926"/>
                </a:moveTo>
                <a:lnTo>
                  <a:pt x="7022559" y="113297"/>
                </a:lnTo>
                <a:lnTo>
                  <a:pt x="7053149" y="128591"/>
                </a:lnTo>
                <a:lnTo>
                  <a:pt x="7074999" y="152626"/>
                </a:lnTo>
                <a:lnTo>
                  <a:pt x="7090294" y="185401"/>
                </a:lnTo>
                <a:lnTo>
                  <a:pt x="7094664" y="218176"/>
                </a:lnTo>
                <a:lnTo>
                  <a:pt x="7090294" y="253135"/>
                </a:lnTo>
                <a:lnTo>
                  <a:pt x="7074999" y="281540"/>
                </a:lnTo>
                <a:lnTo>
                  <a:pt x="7053149" y="305575"/>
                </a:lnTo>
                <a:lnTo>
                  <a:pt x="7022559" y="320870"/>
                </a:lnTo>
                <a:lnTo>
                  <a:pt x="6985414" y="327425"/>
                </a:lnTo>
                <a:lnTo>
                  <a:pt x="6952640" y="320870"/>
                </a:lnTo>
                <a:lnTo>
                  <a:pt x="6922050" y="305575"/>
                </a:lnTo>
                <a:lnTo>
                  <a:pt x="6898015" y="281540"/>
                </a:lnTo>
                <a:lnTo>
                  <a:pt x="6882720" y="253135"/>
                </a:lnTo>
                <a:lnTo>
                  <a:pt x="6876165" y="218176"/>
                </a:lnTo>
                <a:lnTo>
                  <a:pt x="6882720" y="185401"/>
                </a:lnTo>
                <a:lnTo>
                  <a:pt x="6898015" y="152626"/>
                </a:lnTo>
                <a:lnTo>
                  <a:pt x="6922050" y="128591"/>
                </a:lnTo>
                <a:lnTo>
                  <a:pt x="6952640" y="113297"/>
                </a:lnTo>
                <a:close/>
                <a:moveTo>
                  <a:pt x="7455188" y="71784"/>
                </a:moveTo>
                <a:lnTo>
                  <a:pt x="7487963" y="76154"/>
                </a:lnTo>
                <a:lnTo>
                  <a:pt x="7520738" y="93633"/>
                </a:lnTo>
                <a:lnTo>
                  <a:pt x="7525108" y="98003"/>
                </a:lnTo>
                <a:lnTo>
                  <a:pt x="7525108" y="268432"/>
                </a:lnTo>
                <a:lnTo>
                  <a:pt x="7520738" y="272802"/>
                </a:lnTo>
                <a:lnTo>
                  <a:pt x="7487963" y="290282"/>
                </a:lnTo>
                <a:lnTo>
                  <a:pt x="7455188" y="294652"/>
                </a:lnTo>
                <a:lnTo>
                  <a:pt x="7420229" y="290282"/>
                </a:lnTo>
                <a:lnTo>
                  <a:pt x="7387454" y="272802"/>
                </a:lnTo>
                <a:lnTo>
                  <a:pt x="7365604" y="248767"/>
                </a:lnTo>
                <a:lnTo>
                  <a:pt x="7348124" y="218177"/>
                </a:lnTo>
                <a:lnTo>
                  <a:pt x="7341569" y="181033"/>
                </a:lnTo>
                <a:lnTo>
                  <a:pt x="7348124" y="148258"/>
                </a:lnTo>
                <a:lnTo>
                  <a:pt x="7365604" y="117668"/>
                </a:lnTo>
                <a:lnTo>
                  <a:pt x="7387454" y="93633"/>
                </a:lnTo>
                <a:lnTo>
                  <a:pt x="7420229" y="76154"/>
                </a:lnTo>
                <a:close/>
                <a:moveTo>
                  <a:pt x="3727594" y="38997"/>
                </a:moveTo>
                <a:lnTo>
                  <a:pt x="3747259" y="43367"/>
                </a:lnTo>
                <a:lnTo>
                  <a:pt x="3766924" y="54292"/>
                </a:lnTo>
                <a:lnTo>
                  <a:pt x="3777849" y="69587"/>
                </a:lnTo>
                <a:lnTo>
                  <a:pt x="3782219" y="93622"/>
                </a:lnTo>
                <a:lnTo>
                  <a:pt x="3777849" y="113287"/>
                </a:lnTo>
                <a:lnTo>
                  <a:pt x="3766924" y="128581"/>
                </a:lnTo>
                <a:lnTo>
                  <a:pt x="3747259" y="141691"/>
                </a:lnTo>
                <a:lnTo>
                  <a:pt x="3727594" y="146061"/>
                </a:lnTo>
                <a:lnTo>
                  <a:pt x="3707929" y="141691"/>
                </a:lnTo>
                <a:lnTo>
                  <a:pt x="3690449" y="128581"/>
                </a:lnTo>
                <a:lnTo>
                  <a:pt x="3679524" y="113287"/>
                </a:lnTo>
                <a:lnTo>
                  <a:pt x="3675154" y="93622"/>
                </a:lnTo>
                <a:lnTo>
                  <a:pt x="3679524" y="69587"/>
                </a:lnTo>
                <a:lnTo>
                  <a:pt x="3690449" y="54292"/>
                </a:lnTo>
                <a:lnTo>
                  <a:pt x="3707929" y="43367"/>
                </a:lnTo>
                <a:close/>
                <a:moveTo>
                  <a:pt x="5997718" y="0"/>
                </a:moveTo>
                <a:lnTo>
                  <a:pt x="6166651" y="0"/>
                </a:lnTo>
                <a:lnTo>
                  <a:pt x="6168229" y="8415"/>
                </a:lnTo>
                <a:lnTo>
                  <a:pt x="6161674" y="41190"/>
                </a:lnTo>
                <a:lnTo>
                  <a:pt x="6142009" y="67409"/>
                </a:lnTo>
                <a:lnTo>
                  <a:pt x="6115789" y="87074"/>
                </a:lnTo>
                <a:lnTo>
                  <a:pt x="6083014" y="93629"/>
                </a:lnTo>
                <a:lnTo>
                  <a:pt x="6048054" y="87074"/>
                </a:lnTo>
                <a:lnTo>
                  <a:pt x="6021834" y="67409"/>
                </a:lnTo>
                <a:lnTo>
                  <a:pt x="6004354" y="41190"/>
                </a:lnTo>
                <a:lnTo>
                  <a:pt x="5995614" y="8415"/>
                </a:lnTo>
                <a:close/>
                <a:moveTo>
                  <a:pt x="5185985" y="0"/>
                </a:moveTo>
                <a:lnTo>
                  <a:pt x="5289028" y="0"/>
                </a:lnTo>
                <a:lnTo>
                  <a:pt x="5287677" y="1857"/>
                </a:lnTo>
                <a:lnTo>
                  <a:pt x="5265827" y="14967"/>
                </a:lnTo>
                <a:lnTo>
                  <a:pt x="5237422" y="21522"/>
                </a:lnTo>
                <a:lnTo>
                  <a:pt x="5211202" y="14967"/>
                </a:lnTo>
                <a:lnTo>
                  <a:pt x="5187167" y="1857"/>
                </a:lnTo>
                <a:close/>
                <a:moveTo>
                  <a:pt x="4403595" y="0"/>
                </a:moveTo>
                <a:lnTo>
                  <a:pt x="4507805" y="0"/>
                </a:lnTo>
                <a:lnTo>
                  <a:pt x="4505451" y="10594"/>
                </a:lnTo>
                <a:lnTo>
                  <a:pt x="4492341" y="25889"/>
                </a:lnTo>
                <a:lnTo>
                  <a:pt x="4477046" y="41183"/>
                </a:lnTo>
                <a:lnTo>
                  <a:pt x="4457381" y="43368"/>
                </a:lnTo>
                <a:lnTo>
                  <a:pt x="4433346" y="41183"/>
                </a:lnTo>
                <a:lnTo>
                  <a:pt x="4418051" y="25889"/>
                </a:lnTo>
                <a:lnTo>
                  <a:pt x="4407126" y="10594"/>
                </a:lnTo>
                <a:close/>
                <a:moveTo>
                  <a:pt x="2640699" y="0"/>
                </a:moveTo>
                <a:lnTo>
                  <a:pt x="2677565" y="0"/>
                </a:lnTo>
                <a:lnTo>
                  <a:pt x="2678797" y="1848"/>
                </a:lnTo>
                <a:lnTo>
                  <a:pt x="2680982" y="10588"/>
                </a:lnTo>
                <a:lnTo>
                  <a:pt x="2678797" y="19328"/>
                </a:lnTo>
                <a:lnTo>
                  <a:pt x="2674427" y="25882"/>
                </a:lnTo>
                <a:lnTo>
                  <a:pt x="2667872" y="30252"/>
                </a:lnTo>
                <a:lnTo>
                  <a:pt x="2659132" y="30252"/>
                </a:lnTo>
                <a:lnTo>
                  <a:pt x="2650392" y="30252"/>
                </a:lnTo>
                <a:lnTo>
                  <a:pt x="2643837" y="25882"/>
                </a:lnTo>
                <a:lnTo>
                  <a:pt x="2639467" y="19328"/>
                </a:lnTo>
                <a:lnTo>
                  <a:pt x="2637282" y="10588"/>
                </a:lnTo>
                <a:lnTo>
                  <a:pt x="2639467" y="1848"/>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defTabSz="914354"/>
            <a:endParaRPr lang="en-US">
              <a:solidFill>
                <a:srgbClr val="0D0707"/>
              </a:solidFill>
            </a:endParaRPr>
          </a:p>
        </p:txBody>
      </p:sp>
    </p:spTree>
    <p:extLst>
      <p:ext uri="{BB962C8B-B14F-4D97-AF65-F5344CB8AC3E}">
        <p14:creationId xmlns:p14="http://schemas.microsoft.com/office/powerpoint/2010/main" val="11155046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flipH="1">
            <a:off x="-917" y="0"/>
            <a:ext cx="6100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11" name="Shape 11"/>
          <p:cNvSpPr txBox="1">
            <a:spLocks noGrp="1"/>
          </p:cNvSpPr>
          <p:nvPr>
            <p:ph type="ctrTitle"/>
          </p:nvPr>
        </p:nvSpPr>
        <p:spPr>
          <a:xfrm>
            <a:off x="625233" y="3183000"/>
            <a:ext cx="4848800" cy="3012000"/>
          </a:xfrm>
          <a:prstGeom prst="rect">
            <a:avLst/>
          </a:prstGeom>
        </p:spPr>
        <p:txBody>
          <a:bodyPr lIns="91425" tIns="91425" rIns="91425" bIns="91425" anchor="t" anchorCtr="0"/>
          <a:lstStyle>
            <a:lvl1pPr lvl="0">
              <a:spcBef>
                <a:spcPts val="0"/>
              </a:spcBef>
              <a:buClr>
                <a:srgbClr val="F67031"/>
              </a:buClr>
              <a:buSzPct val="100000"/>
              <a:defRPr sz="4000" b="1">
                <a:solidFill>
                  <a:srgbClr val="F67031"/>
                </a:solidFill>
              </a:defRPr>
            </a:lvl1pPr>
            <a:lvl2pPr lvl="1">
              <a:spcBef>
                <a:spcPts val="0"/>
              </a:spcBef>
              <a:buClr>
                <a:srgbClr val="F67031"/>
              </a:buClr>
              <a:buSzPct val="100000"/>
              <a:defRPr sz="4000" b="1">
                <a:solidFill>
                  <a:srgbClr val="F67031"/>
                </a:solidFill>
              </a:defRPr>
            </a:lvl2pPr>
            <a:lvl3pPr lvl="2">
              <a:spcBef>
                <a:spcPts val="0"/>
              </a:spcBef>
              <a:buClr>
                <a:srgbClr val="F67031"/>
              </a:buClr>
              <a:buSzPct val="100000"/>
              <a:defRPr sz="4000" b="1">
                <a:solidFill>
                  <a:srgbClr val="F67031"/>
                </a:solidFill>
              </a:defRPr>
            </a:lvl3pPr>
            <a:lvl4pPr lvl="3">
              <a:spcBef>
                <a:spcPts val="0"/>
              </a:spcBef>
              <a:buClr>
                <a:srgbClr val="F67031"/>
              </a:buClr>
              <a:buSzPct val="100000"/>
              <a:defRPr sz="4000" b="1">
                <a:solidFill>
                  <a:srgbClr val="F67031"/>
                </a:solidFill>
              </a:defRPr>
            </a:lvl4pPr>
            <a:lvl5pPr lvl="4">
              <a:spcBef>
                <a:spcPts val="0"/>
              </a:spcBef>
              <a:buClr>
                <a:srgbClr val="F67031"/>
              </a:buClr>
              <a:buSzPct val="100000"/>
              <a:defRPr sz="4000" b="1">
                <a:solidFill>
                  <a:srgbClr val="F67031"/>
                </a:solidFill>
              </a:defRPr>
            </a:lvl5pPr>
            <a:lvl6pPr lvl="5">
              <a:spcBef>
                <a:spcPts val="0"/>
              </a:spcBef>
              <a:buClr>
                <a:srgbClr val="F67031"/>
              </a:buClr>
              <a:buSzPct val="100000"/>
              <a:defRPr sz="4000" b="1">
                <a:solidFill>
                  <a:srgbClr val="F67031"/>
                </a:solidFill>
              </a:defRPr>
            </a:lvl6pPr>
            <a:lvl7pPr lvl="6">
              <a:spcBef>
                <a:spcPts val="0"/>
              </a:spcBef>
              <a:buClr>
                <a:srgbClr val="F67031"/>
              </a:buClr>
              <a:buSzPct val="100000"/>
              <a:defRPr sz="4000" b="1">
                <a:solidFill>
                  <a:srgbClr val="F67031"/>
                </a:solidFill>
              </a:defRPr>
            </a:lvl7pPr>
            <a:lvl8pPr lvl="7">
              <a:spcBef>
                <a:spcPts val="0"/>
              </a:spcBef>
              <a:buClr>
                <a:srgbClr val="F67031"/>
              </a:buClr>
              <a:buSzPct val="100000"/>
              <a:defRPr sz="4000" b="1">
                <a:solidFill>
                  <a:srgbClr val="F67031"/>
                </a:solidFill>
              </a:defRPr>
            </a:lvl8pPr>
            <a:lvl9pPr lvl="8">
              <a:spcBef>
                <a:spcPts val="0"/>
              </a:spcBef>
              <a:buClr>
                <a:srgbClr val="F67031"/>
              </a:buClr>
              <a:buSzPct val="100000"/>
              <a:defRPr sz="4000" b="1">
                <a:solidFill>
                  <a:srgbClr val="F67031"/>
                </a:solidFill>
              </a:defRPr>
            </a:lvl9pPr>
          </a:lstStyle>
          <a:p>
            <a:endParaRPr/>
          </a:p>
        </p:txBody>
      </p:sp>
      <p:sp>
        <p:nvSpPr>
          <p:cNvPr id="12" name="Shape 12"/>
          <p:cNvSpPr/>
          <p:nvPr/>
        </p:nvSpPr>
        <p:spPr>
          <a:xfrm>
            <a:off x="6099867" y="-200"/>
            <a:ext cx="247200" cy="6858000"/>
          </a:xfrm>
          <a:prstGeom prst="rect">
            <a:avLst/>
          </a:prstGeom>
          <a:gradFill>
            <a:gsLst>
              <a:gs pos="0">
                <a:srgbClr val="000014">
                  <a:alpha val="49803"/>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Tree>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cSld name="Subtitle">
    <p:spTree>
      <p:nvGrpSpPr>
        <p:cNvPr id="1" name="Shape 13"/>
        <p:cNvGrpSpPr/>
        <p:nvPr/>
      </p:nvGrpSpPr>
      <p:grpSpPr>
        <a:xfrm>
          <a:off x="0" y="0"/>
          <a:ext cx="0" cy="0"/>
          <a:chOff x="0" y="0"/>
          <a:chExt cx="0" cy="0"/>
        </a:xfrm>
      </p:grpSpPr>
      <p:sp>
        <p:nvSpPr>
          <p:cNvPr id="14" name="Shape 14"/>
          <p:cNvSpPr/>
          <p:nvPr/>
        </p:nvSpPr>
        <p:spPr>
          <a:xfrm flipH="1">
            <a:off x="-9500" y="0"/>
            <a:ext cx="3456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15" name="Shape 15"/>
          <p:cNvSpPr/>
          <p:nvPr/>
        </p:nvSpPr>
        <p:spPr>
          <a:xfrm>
            <a:off x="3447303"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16" name="Shape 16"/>
          <p:cNvSpPr txBox="1">
            <a:spLocks noGrp="1"/>
          </p:cNvSpPr>
          <p:nvPr>
            <p:ph type="ctrTitle"/>
          </p:nvPr>
        </p:nvSpPr>
        <p:spPr>
          <a:xfrm>
            <a:off x="369467" y="378933"/>
            <a:ext cx="2698800" cy="4904000"/>
          </a:xfrm>
          <a:prstGeom prst="rect">
            <a:avLst/>
          </a:prstGeom>
        </p:spPr>
        <p:txBody>
          <a:bodyPr lIns="91425" tIns="91425" rIns="91425" bIns="91425" anchor="b" anchorCtr="0"/>
          <a:lstStyle>
            <a:lvl1pPr lvl="0" rtl="0">
              <a:spcBef>
                <a:spcPts val="0"/>
              </a:spcBef>
              <a:buClr>
                <a:srgbClr val="F67031"/>
              </a:buClr>
              <a:defRPr>
                <a:solidFill>
                  <a:srgbClr val="F67031"/>
                </a:solidFill>
              </a:defRPr>
            </a:lvl1pPr>
            <a:lvl2pPr lvl="1" rtl="0">
              <a:spcBef>
                <a:spcPts val="0"/>
              </a:spcBef>
              <a:buClr>
                <a:srgbClr val="F67031"/>
              </a:buClr>
              <a:defRPr>
                <a:solidFill>
                  <a:srgbClr val="F67031"/>
                </a:solidFill>
              </a:defRPr>
            </a:lvl2pPr>
            <a:lvl3pPr lvl="2" rtl="0">
              <a:spcBef>
                <a:spcPts val="0"/>
              </a:spcBef>
              <a:buClr>
                <a:srgbClr val="F67031"/>
              </a:buClr>
              <a:defRPr>
                <a:solidFill>
                  <a:srgbClr val="F67031"/>
                </a:solidFill>
              </a:defRPr>
            </a:lvl3pPr>
            <a:lvl4pPr lvl="3" rtl="0">
              <a:spcBef>
                <a:spcPts val="0"/>
              </a:spcBef>
              <a:buClr>
                <a:srgbClr val="F67031"/>
              </a:buClr>
              <a:defRPr>
                <a:solidFill>
                  <a:srgbClr val="F67031"/>
                </a:solidFill>
              </a:defRPr>
            </a:lvl4pPr>
            <a:lvl5pPr lvl="4" rtl="0">
              <a:spcBef>
                <a:spcPts val="0"/>
              </a:spcBef>
              <a:buClr>
                <a:srgbClr val="F67031"/>
              </a:buClr>
              <a:defRPr>
                <a:solidFill>
                  <a:srgbClr val="F67031"/>
                </a:solidFill>
              </a:defRPr>
            </a:lvl5pPr>
            <a:lvl6pPr lvl="5" rtl="0">
              <a:spcBef>
                <a:spcPts val="0"/>
              </a:spcBef>
              <a:buClr>
                <a:srgbClr val="F67031"/>
              </a:buClr>
              <a:defRPr>
                <a:solidFill>
                  <a:srgbClr val="F67031"/>
                </a:solidFill>
              </a:defRPr>
            </a:lvl6pPr>
            <a:lvl7pPr lvl="6" rtl="0">
              <a:spcBef>
                <a:spcPts val="0"/>
              </a:spcBef>
              <a:buClr>
                <a:srgbClr val="F67031"/>
              </a:buClr>
              <a:defRPr>
                <a:solidFill>
                  <a:srgbClr val="F67031"/>
                </a:solidFill>
              </a:defRPr>
            </a:lvl7pPr>
            <a:lvl8pPr lvl="7" rtl="0">
              <a:spcBef>
                <a:spcPts val="0"/>
              </a:spcBef>
              <a:buClr>
                <a:srgbClr val="F67031"/>
              </a:buClr>
              <a:defRPr>
                <a:solidFill>
                  <a:srgbClr val="F67031"/>
                </a:solidFill>
              </a:defRPr>
            </a:lvl8pPr>
            <a:lvl9pPr lvl="8" rtl="0">
              <a:spcBef>
                <a:spcPts val="0"/>
              </a:spcBef>
              <a:buClr>
                <a:srgbClr val="F67031"/>
              </a:buClr>
              <a:defRPr>
                <a:solidFill>
                  <a:srgbClr val="F67031"/>
                </a:solidFill>
              </a:defRPr>
            </a:lvl9pPr>
          </a:lstStyle>
          <a:p>
            <a:endParaRPr/>
          </a:p>
        </p:txBody>
      </p:sp>
      <p:sp>
        <p:nvSpPr>
          <p:cNvPr id="17" name="Shape 17"/>
          <p:cNvSpPr txBox="1">
            <a:spLocks noGrp="1"/>
          </p:cNvSpPr>
          <p:nvPr>
            <p:ph type="subTitle" idx="1"/>
          </p:nvPr>
        </p:nvSpPr>
        <p:spPr>
          <a:xfrm>
            <a:off x="369467" y="5310733"/>
            <a:ext cx="2698800" cy="1046400"/>
          </a:xfrm>
          <a:prstGeom prst="rect">
            <a:avLst/>
          </a:prstGeom>
        </p:spPr>
        <p:txBody>
          <a:bodyPr lIns="91425" tIns="91425" rIns="91425" bIns="91425" anchor="t" anchorCtr="0"/>
          <a:lstStyle>
            <a:lvl1pPr lvl="0" rtl="0">
              <a:spcBef>
                <a:spcPts val="0"/>
              </a:spcBef>
              <a:buClr>
                <a:srgbClr val="999999"/>
              </a:buClr>
              <a:buFont typeface="Georgia"/>
              <a:buNone/>
              <a:defRPr i="1">
                <a:solidFill>
                  <a:srgbClr val="999999"/>
                </a:solidFill>
                <a:latin typeface="Georgia"/>
                <a:ea typeface="Georgia"/>
                <a:cs typeface="Georgia"/>
                <a:sym typeface="Georgia"/>
              </a:defRPr>
            </a:lvl1pPr>
            <a:lvl2pPr lvl="1" rtl="0">
              <a:spcBef>
                <a:spcPts val="0"/>
              </a:spcBef>
              <a:buClr>
                <a:srgbClr val="999999"/>
              </a:buClr>
              <a:buSzPct val="100000"/>
              <a:buFont typeface="Georgia"/>
              <a:buNone/>
              <a:defRPr sz="4000" i="1">
                <a:solidFill>
                  <a:srgbClr val="999999"/>
                </a:solidFill>
                <a:latin typeface="Georgia"/>
                <a:ea typeface="Georgia"/>
                <a:cs typeface="Georgia"/>
                <a:sym typeface="Georgia"/>
              </a:defRPr>
            </a:lvl2pPr>
            <a:lvl3pPr lvl="2" rtl="0">
              <a:spcBef>
                <a:spcPts val="0"/>
              </a:spcBef>
              <a:buClr>
                <a:srgbClr val="999999"/>
              </a:buClr>
              <a:buSzPct val="100000"/>
              <a:buFont typeface="Georgia"/>
              <a:buNone/>
              <a:defRPr sz="4000" i="1">
                <a:solidFill>
                  <a:srgbClr val="999999"/>
                </a:solidFill>
                <a:latin typeface="Georgia"/>
                <a:ea typeface="Georgia"/>
                <a:cs typeface="Georgia"/>
                <a:sym typeface="Georgia"/>
              </a:defRPr>
            </a:lvl3pPr>
            <a:lvl4pPr lvl="3" rtl="0">
              <a:spcBef>
                <a:spcPts val="0"/>
              </a:spcBef>
              <a:buClr>
                <a:srgbClr val="999999"/>
              </a:buClr>
              <a:buSzPct val="100000"/>
              <a:buFont typeface="Georgia"/>
              <a:buNone/>
              <a:defRPr sz="4000" i="1">
                <a:solidFill>
                  <a:srgbClr val="999999"/>
                </a:solidFill>
                <a:latin typeface="Georgia"/>
                <a:ea typeface="Georgia"/>
                <a:cs typeface="Georgia"/>
                <a:sym typeface="Georgia"/>
              </a:defRPr>
            </a:lvl4pPr>
            <a:lvl5pPr lvl="4" rtl="0">
              <a:spcBef>
                <a:spcPts val="0"/>
              </a:spcBef>
              <a:buClr>
                <a:srgbClr val="999999"/>
              </a:buClr>
              <a:buSzPct val="100000"/>
              <a:buFont typeface="Georgia"/>
              <a:buNone/>
              <a:defRPr sz="4000" i="1">
                <a:solidFill>
                  <a:srgbClr val="999999"/>
                </a:solidFill>
                <a:latin typeface="Georgia"/>
                <a:ea typeface="Georgia"/>
                <a:cs typeface="Georgia"/>
                <a:sym typeface="Georgia"/>
              </a:defRPr>
            </a:lvl5pPr>
            <a:lvl6pPr lvl="5" rtl="0">
              <a:spcBef>
                <a:spcPts val="0"/>
              </a:spcBef>
              <a:buClr>
                <a:srgbClr val="999999"/>
              </a:buClr>
              <a:buSzPct val="100000"/>
              <a:buFont typeface="Georgia"/>
              <a:buNone/>
              <a:defRPr sz="4000" i="1">
                <a:solidFill>
                  <a:srgbClr val="999999"/>
                </a:solidFill>
                <a:latin typeface="Georgia"/>
                <a:ea typeface="Georgia"/>
                <a:cs typeface="Georgia"/>
                <a:sym typeface="Georgia"/>
              </a:defRPr>
            </a:lvl6pPr>
            <a:lvl7pPr lvl="6" rtl="0">
              <a:spcBef>
                <a:spcPts val="0"/>
              </a:spcBef>
              <a:buClr>
                <a:srgbClr val="999999"/>
              </a:buClr>
              <a:buSzPct val="100000"/>
              <a:buFont typeface="Georgia"/>
              <a:buNone/>
              <a:defRPr sz="4000" i="1">
                <a:solidFill>
                  <a:srgbClr val="999999"/>
                </a:solidFill>
                <a:latin typeface="Georgia"/>
                <a:ea typeface="Georgia"/>
                <a:cs typeface="Georgia"/>
                <a:sym typeface="Georgia"/>
              </a:defRPr>
            </a:lvl7pPr>
            <a:lvl8pPr lvl="7" rtl="0">
              <a:spcBef>
                <a:spcPts val="0"/>
              </a:spcBef>
              <a:buClr>
                <a:srgbClr val="999999"/>
              </a:buClr>
              <a:buSzPct val="100000"/>
              <a:buFont typeface="Georgia"/>
              <a:buNone/>
              <a:defRPr sz="4000" i="1">
                <a:solidFill>
                  <a:srgbClr val="999999"/>
                </a:solidFill>
                <a:latin typeface="Georgia"/>
                <a:ea typeface="Georgia"/>
                <a:cs typeface="Georgia"/>
                <a:sym typeface="Georgia"/>
              </a:defRPr>
            </a:lvl8pPr>
            <a:lvl9pPr lvl="8" rtl="0">
              <a:spcBef>
                <a:spcPts val="0"/>
              </a:spcBef>
              <a:buClr>
                <a:srgbClr val="999999"/>
              </a:buClr>
              <a:buSzPct val="100000"/>
              <a:buFont typeface="Georgia"/>
              <a:buNone/>
              <a:defRPr sz="4000" i="1">
                <a:solidFill>
                  <a:srgbClr val="999999"/>
                </a:solidFill>
                <a:latin typeface="Georgia"/>
                <a:ea typeface="Georgia"/>
                <a:cs typeface="Georgia"/>
                <a:sym typeface="Georgia"/>
              </a:defRPr>
            </a:lvl9pPr>
          </a:lstStyle>
          <a:p>
            <a:endParaRPr/>
          </a:p>
        </p:txBody>
      </p:sp>
      <p:sp>
        <p:nvSpPr>
          <p:cNvPr id="18" name="Shape 18"/>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‹Nº›</a:t>
            </a:fld>
            <a:endParaRPr lang="en">
              <a:solidFill>
                <a:srgbClr val="FFFFFF"/>
              </a:solidFill>
            </a:endParaRPr>
          </a:p>
        </p:txBody>
      </p:sp>
    </p:spTree>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cSld name="Table of contents">
    <p:spTree>
      <p:nvGrpSpPr>
        <p:cNvPr id="1" name="Shape 19"/>
        <p:cNvGrpSpPr/>
        <p:nvPr/>
      </p:nvGrpSpPr>
      <p:grpSpPr>
        <a:xfrm>
          <a:off x="0" y="0"/>
          <a:ext cx="0" cy="0"/>
          <a:chOff x="0" y="0"/>
          <a:chExt cx="0" cy="0"/>
        </a:xfrm>
      </p:grpSpPr>
      <p:sp>
        <p:nvSpPr>
          <p:cNvPr id="20" name="Shape 20"/>
          <p:cNvSpPr/>
          <p:nvPr/>
        </p:nvSpPr>
        <p:spPr>
          <a:xfrm flipH="1">
            <a:off x="6091215" y="0"/>
            <a:ext cx="6100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21" name="Shape 21"/>
          <p:cNvSpPr txBox="1">
            <a:spLocks noGrp="1"/>
          </p:cNvSpPr>
          <p:nvPr>
            <p:ph type="subTitle" idx="1"/>
          </p:nvPr>
        </p:nvSpPr>
        <p:spPr>
          <a:xfrm>
            <a:off x="862067" y="2652667"/>
            <a:ext cx="4329200" cy="2835200"/>
          </a:xfrm>
          <a:prstGeom prst="rect">
            <a:avLst/>
          </a:prstGeom>
        </p:spPr>
        <p:txBody>
          <a:bodyPr lIns="91425" tIns="91425" rIns="91425" bIns="91425" anchor="t" anchorCtr="0"/>
          <a:lstStyle>
            <a:lvl1pPr lvl="0" rtl="0">
              <a:spcBef>
                <a:spcPts val="0"/>
              </a:spcBef>
              <a:buClr>
                <a:srgbClr val="FFFFFF"/>
              </a:buClr>
              <a:buFont typeface="Georgia"/>
              <a:buNone/>
              <a:defRPr i="1">
                <a:solidFill>
                  <a:srgbClr val="FFFFFF"/>
                </a:solidFill>
                <a:latin typeface="Georgia"/>
                <a:ea typeface="Georgia"/>
                <a:cs typeface="Georgia"/>
                <a:sym typeface="Georgia"/>
              </a:defRPr>
            </a:lvl1pPr>
            <a:lvl2pPr lvl="1" rtl="0">
              <a:spcBef>
                <a:spcPts val="0"/>
              </a:spcBef>
              <a:buClr>
                <a:srgbClr val="FFFFFF"/>
              </a:buClr>
              <a:buSzPct val="100000"/>
              <a:buFont typeface="Georgia"/>
              <a:buNone/>
              <a:defRPr sz="4000" i="1">
                <a:solidFill>
                  <a:srgbClr val="FFFFFF"/>
                </a:solidFill>
                <a:latin typeface="Georgia"/>
                <a:ea typeface="Georgia"/>
                <a:cs typeface="Georgia"/>
                <a:sym typeface="Georgia"/>
              </a:defRPr>
            </a:lvl2pPr>
            <a:lvl3pPr lvl="2" rtl="0">
              <a:spcBef>
                <a:spcPts val="0"/>
              </a:spcBef>
              <a:buClr>
                <a:srgbClr val="FFFFFF"/>
              </a:buClr>
              <a:buSzPct val="100000"/>
              <a:buFont typeface="Georgia"/>
              <a:buNone/>
              <a:defRPr sz="4000" i="1">
                <a:solidFill>
                  <a:srgbClr val="FFFFFF"/>
                </a:solidFill>
                <a:latin typeface="Georgia"/>
                <a:ea typeface="Georgia"/>
                <a:cs typeface="Georgia"/>
                <a:sym typeface="Georgia"/>
              </a:defRPr>
            </a:lvl3pPr>
            <a:lvl4pPr lvl="3" rtl="0">
              <a:spcBef>
                <a:spcPts val="0"/>
              </a:spcBef>
              <a:buClr>
                <a:srgbClr val="FFFFFF"/>
              </a:buClr>
              <a:buSzPct val="100000"/>
              <a:buFont typeface="Georgia"/>
              <a:buNone/>
              <a:defRPr sz="4000" i="1">
                <a:solidFill>
                  <a:srgbClr val="FFFFFF"/>
                </a:solidFill>
                <a:latin typeface="Georgia"/>
                <a:ea typeface="Georgia"/>
                <a:cs typeface="Georgia"/>
                <a:sym typeface="Georgia"/>
              </a:defRPr>
            </a:lvl4pPr>
            <a:lvl5pPr lvl="4" rtl="0">
              <a:spcBef>
                <a:spcPts val="0"/>
              </a:spcBef>
              <a:buClr>
                <a:srgbClr val="FFFFFF"/>
              </a:buClr>
              <a:buSzPct val="100000"/>
              <a:buFont typeface="Georgia"/>
              <a:buNone/>
              <a:defRPr sz="4000" i="1">
                <a:solidFill>
                  <a:srgbClr val="FFFFFF"/>
                </a:solidFill>
                <a:latin typeface="Georgia"/>
                <a:ea typeface="Georgia"/>
                <a:cs typeface="Georgia"/>
                <a:sym typeface="Georgia"/>
              </a:defRPr>
            </a:lvl5pPr>
            <a:lvl6pPr lvl="5" rtl="0">
              <a:spcBef>
                <a:spcPts val="0"/>
              </a:spcBef>
              <a:buClr>
                <a:srgbClr val="FFFFFF"/>
              </a:buClr>
              <a:buSzPct val="100000"/>
              <a:buFont typeface="Georgia"/>
              <a:buNone/>
              <a:defRPr sz="4000" i="1">
                <a:solidFill>
                  <a:srgbClr val="FFFFFF"/>
                </a:solidFill>
                <a:latin typeface="Georgia"/>
                <a:ea typeface="Georgia"/>
                <a:cs typeface="Georgia"/>
                <a:sym typeface="Georgia"/>
              </a:defRPr>
            </a:lvl6pPr>
            <a:lvl7pPr lvl="6" rtl="0">
              <a:spcBef>
                <a:spcPts val="0"/>
              </a:spcBef>
              <a:buClr>
                <a:srgbClr val="FFFFFF"/>
              </a:buClr>
              <a:buSzPct val="100000"/>
              <a:buFont typeface="Georgia"/>
              <a:buNone/>
              <a:defRPr sz="4000" i="1">
                <a:solidFill>
                  <a:srgbClr val="FFFFFF"/>
                </a:solidFill>
                <a:latin typeface="Georgia"/>
                <a:ea typeface="Georgia"/>
                <a:cs typeface="Georgia"/>
                <a:sym typeface="Georgia"/>
              </a:defRPr>
            </a:lvl7pPr>
            <a:lvl8pPr lvl="7" rtl="0">
              <a:spcBef>
                <a:spcPts val="0"/>
              </a:spcBef>
              <a:buClr>
                <a:srgbClr val="FFFFFF"/>
              </a:buClr>
              <a:buSzPct val="100000"/>
              <a:buFont typeface="Georgia"/>
              <a:buNone/>
              <a:defRPr sz="4000" i="1">
                <a:solidFill>
                  <a:srgbClr val="FFFFFF"/>
                </a:solidFill>
                <a:latin typeface="Georgia"/>
                <a:ea typeface="Georgia"/>
                <a:cs typeface="Georgia"/>
                <a:sym typeface="Georgia"/>
              </a:defRPr>
            </a:lvl8pPr>
            <a:lvl9pPr lvl="8" rtl="0">
              <a:spcBef>
                <a:spcPts val="0"/>
              </a:spcBef>
              <a:buClr>
                <a:srgbClr val="FFFFFF"/>
              </a:buClr>
              <a:buSzPct val="100000"/>
              <a:buFont typeface="Georgia"/>
              <a:buNone/>
              <a:defRPr sz="4000" i="1">
                <a:solidFill>
                  <a:srgbClr val="FFFFFF"/>
                </a:solidFill>
                <a:latin typeface="Georgia"/>
                <a:ea typeface="Georgia"/>
                <a:cs typeface="Georgia"/>
                <a:sym typeface="Georgia"/>
              </a:defRPr>
            </a:lvl9pPr>
          </a:lstStyle>
          <a:p>
            <a:endParaRPr/>
          </a:p>
        </p:txBody>
      </p:sp>
      <p:sp>
        <p:nvSpPr>
          <p:cNvPr id="22" name="Shape 22"/>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
        <p:nvSpPr>
          <p:cNvPr id="23" name="Shape 23"/>
          <p:cNvSpPr/>
          <p:nvPr/>
        </p:nvSpPr>
        <p:spPr>
          <a:xfrm flipH="1">
            <a:off x="5940400"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24" name="Shape 24"/>
          <p:cNvSpPr txBox="1">
            <a:spLocks noGrp="1"/>
          </p:cNvSpPr>
          <p:nvPr>
            <p:ph type="body" idx="2"/>
          </p:nvPr>
        </p:nvSpPr>
        <p:spPr>
          <a:xfrm>
            <a:off x="6840300" y="1354667"/>
            <a:ext cx="4627600" cy="4133200"/>
          </a:xfrm>
          <a:prstGeom prst="rect">
            <a:avLst/>
          </a:prstGeom>
        </p:spPr>
        <p:txBody>
          <a:bodyPr lIns="91425" tIns="91425" rIns="91425" bIns="91425" anchor="t" anchorCtr="0"/>
          <a:lstStyle>
            <a:lvl1pPr lvl="0" rtl="0">
              <a:spcBef>
                <a:spcPts val="0"/>
              </a:spcBef>
              <a:spcAft>
                <a:spcPts val="1333"/>
              </a:spcAft>
              <a:buClr>
                <a:srgbClr val="F67031"/>
              </a:buClr>
              <a:buSzPct val="100000"/>
              <a:buAutoNum type="arabicPeriod"/>
              <a:defRPr sz="2400"/>
            </a:lvl1pPr>
            <a:lvl2pPr lvl="1" rtl="0">
              <a:spcBef>
                <a:spcPts val="0"/>
              </a:spcBef>
              <a:spcAft>
                <a:spcPts val="1333"/>
              </a:spcAft>
              <a:buAutoNum type="alphaLcPeriod"/>
              <a:defRPr>
                <a:solidFill>
                  <a:srgbClr val="999999"/>
                </a:solidFill>
              </a:defRPr>
            </a:lvl2pPr>
            <a:lvl3pPr lvl="2" rtl="0">
              <a:spcBef>
                <a:spcPts val="0"/>
              </a:spcBef>
              <a:spcAft>
                <a:spcPts val="1333"/>
              </a:spcAft>
              <a:buAutoNum type="romanLcPeriod"/>
              <a:defRPr>
                <a:solidFill>
                  <a:srgbClr val="999999"/>
                </a:solidFill>
              </a:defRPr>
            </a:lvl3pPr>
            <a:lvl4pPr lvl="3" rtl="0">
              <a:spcBef>
                <a:spcPts val="0"/>
              </a:spcBef>
              <a:spcAft>
                <a:spcPts val="1333"/>
              </a:spcAft>
              <a:buAutoNum type="arabicPeriod"/>
              <a:defRPr>
                <a:solidFill>
                  <a:srgbClr val="999999"/>
                </a:solidFill>
              </a:defRPr>
            </a:lvl4pPr>
            <a:lvl5pPr lvl="4" rtl="0">
              <a:spcBef>
                <a:spcPts val="0"/>
              </a:spcBef>
              <a:spcAft>
                <a:spcPts val="1333"/>
              </a:spcAft>
              <a:buClr>
                <a:srgbClr val="999999"/>
              </a:buClr>
              <a:buAutoNum type="alphaLcPeriod"/>
              <a:defRPr>
                <a:solidFill>
                  <a:srgbClr val="999999"/>
                </a:solidFill>
              </a:defRPr>
            </a:lvl5pPr>
            <a:lvl6pPr lvl="5" rtl="0">
              <a:spcBef>
                <a:spcPts val="0"/>
              </a:spcBef>
              <a:spcAft>
                <a:spcPts val="1333"/>
              </a:spcAft>
              <a:buClr>
                <a:srgbClr val="999999"/>
              </a:buClr>
              <a:buAutoNum type="romanLcPeriod"/>
              <a:defRPr>
                <a:solidFill>
                  <a:srgbClr val="999999"/>
                </a:solidFill>
              </a:defRPr>
            </a:lvl6pPr>
            <a:lvl7pPr lvl="6" rtl="0">
              <a:spcBef>
                <a:spcPts val="0"/>
              </a:spcBef>
              <a:spcAft>
                <a:spcPts val="1333"/>
              </a:spcAft>
              <a:buClr>
                <a:srgbClr val="999999"/>
              </a:buClr>
              <a:buAutoNum type="arabicPeriod"/>
              <a:defRPr>
                <a:solidFill>
                  <a:srgbClr val="999999"/>
                </a:solidFill>
              </a:defRPr>
            </a:lvl7pPr>
            <a:lvl8pPr lvl="7" rtl="0">
              <a:spcBef>
                <a:spcPts val="0"/>
              </a:spcBef>
              <a:spcAft>
                <a:spcPts val="1333"/>
              </a:spcAft>
              <a:buClr>
                <a:srgbClr val="999999"/>
              </a:buClr>
              <a:buAutoNum type="alphaLcPeriod"/>
              <a:defRPr>
                <a:solidFill>
                  <a:srgbClr val="999999"/>
                </a:solidFill>
              </a:defRPr>
            </a:lvl8pPr>
            <a:lvl9pPr lvl="8" rtl="0">
              <a:spcBef>
                <a:spcPts val="0"/>
              </a:spcBef>
              <a:spcAft>
                <a:spcPts val="1333"/>
              </a:spcAft>
              <a:buClr>
                <a:srgbClr val="999999"/>
              </a:buClr>
              <a:buAutoNum type="romanLcPeriod"/>
              <a:defRPr>
                <a:solidFill>
                  <a:srgbClr val="999999"/>
                </a:solidFill>
              </a:defRPr>
            </a:lvl9pPr>
          </a:lstStyle>
          <a:p>
            <a:endParaRPr/>
          </a:p>
        </p:txBody>
      </p:sp>
      <p:sp>
        <p:nvSpPr>
          <p:cNvPr id="25" name="Shape 25"/>
          <p:cNvSpPr txBox="1">
            <a:spLocks noGrp="1"/>
          </p:cNvSpPr>
          <p:nvPr>
            <p:ph type="title"/>
          </p:nvPr>
        </p:nvSpPr>
        <p:spPr>
          <a:xfrm>
            <a:off x="862097" y="1354667"/>
            <a:ext cx="4329200" cy="1298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cSld name="Quote">
    <p:spTree>
      <p:nvGrpSpPr>
        <p:cNvPr id="1" name="Shape 26"/>
        <p:cNvGrpSpPr/>
        <p:nvPr/>
      </p:nvGrpSpPr>
      <p:grpSpPr>
        <a:xfrm>
          <a:off x="0" y="0"/>
          <a:ext cx="0" cy="0"/>
          <a:chOff x="0" y="0"/>
          <a:chExt cx="0" cy="0"/>
        </a:xfrm>
      </p:grpSpPr>
      <p:sp>
        <p:nvSpPr>
          <p:cNvPr id="27" name="Shape 27"/>
          <p:cNvSpPr/>
          <p:nvPr/>
        </p:nvSpPr>
        <p:spPr>
          <a:xfrm rot="5400000" flipH="1">
            <a:off x="6025267" y="-4481167"/>
            <a:ext cx="150800" cy="122016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28" name="Shape 28"/>
          <p:cNvSpPr/>
          <p:nvPr/>
        </p:nvSpPr>
        <p:spPr>
          <a:xfrm>
            <a:off x="-9500" y="1695033"/>
            <a:ext cx="12201600" cy="51628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29" name="Shape 29"/>
          <p:cNvSpPr txBox="1">
            <a:spLocks noGrp="1"/>
          </p:cNvSpPr>
          <p:nvPr>
            <p:ph type="body" idx="1"/>
          </p:nvPr>
        </p:nvSpPr>
        <p:spPr>
          <a:xfrm>
            <a:off x="2463033" y="2272800"/>
            <a:ext cx="7266000" cy="3619600"/>
          </a:xfrm>
          <a:prstGeom prst="rect">
            <a:avLst/>
          </a:prstGeom>
        </p:spPr>
        <p:txBody>
          <a:bodyPr lIns="91425" tIns="91425" rIns="91425" bIns="91425" anchor="t" anchorCtr="0"/>
          <a:lstStyle>
            <a:lvl1pPr lvl="0" algn="ctr" rtl="0">
              <a:spcBef>
                <a:spcPts val="0"/>
              </a:spcBef>
              <a:buSzPct val="100000"/>
              <a:buFont typeface="Georgia"/>
              <a:defRPr sz="3200" i="1">
                <a:latin typeface="Georgia"/>
                <a:ea typeface="Georgia"/>
                <a:cs typeface="Georgia"/>
                <a:sym typeface="Georgia"/>
              </a:defRPr>
            </a:lvl1pPr>
            <a:lvl2pPr lvl="1" algn="ctr" rtl="0">
              <a:spcBef>
                <a:spcPts val="0"/>
              </a:spcBef>
              <a:buSzPct val="100000"/>
              <a:buFont typeface="Georgia"/>
              <a:defRPr sz="3200" i="1">
                <a:latin typeface="Georgia"/>
                <a:ea typeface="Georgia"/>
                <a:cs typeface="Georgia"/>
                <a:sym typeface="Georgia"/>
              </a:defRPr>
            </a:lvl2pPr>
            <a:lvl3pPr lvl="2" algn="ctr" rtl="0">
              <a:spcBef>
                <a:spcPts val="0"/>
              </a:spcBef>
              <a:buSzPct val="100000"/>
              <a:buFont typeface="Georgia"/>
              <a:defRPr sz="3200" i="1">
                <a:latin typeface="Georgia"/>
                <a:ea typeface="Georgia"/>
                <a:cs typeface="Georgia"/>
                <a:sym typeface="Georgia"/>
              </a:defRPr>
            </a:lvl3pPr>
            <a:lvl4pPr lvl="3" algn="ctr" rtl="0">
              <a:spcBef>
                <a:spcPts val="0"/>
              </a:spcBef>
              <a:buSzPct val="100000"/>
              <a:buFont typeface="Georgia"/>
              <a:defRPr sz="3200" i="1">
                <a:latin typeface="Georgia"/>
                <a:ea typeface="Georgia"/>
                <a:cs typeface="Georgia"/>
                <a:sym typeface="Georgia"/>
              </a:defRPr>
            </a:lvl4pPr>
            <a:lvl5pPr lvl="4" algn="ctr" rtl="0">
              <a:spcBef>
                <a:spcPts val="0"/>
              </a:spcBef>
              <a:buSzPct val="100000"/>
              <a:buFont typeface="Georgia"/>
              <a:defRPr sz="3200" i="1">
                <a:latin typeface="Georgia"/>
                <a:ea typeface="Georgia"/>
                <a:cs typeface="Georgia"/>
                <a:sym typeface="Georgia"/>
              </a:defRPr>
            </a:lvl5pPr>
            <a:lvl6pPr lvl="5" algn="ctr" rtl="0">
              <a:spcBef>
                <a:spcPts val="0"/>
              </a:spcBef>
              <a:buSzPct val="100000"/>
              <a:buFont typeface="Georgia"/>
              <a:defRPr sz="3200" i="1">
                <a:latin typeface="Georgia"/>
                <a:ea typeface="Georgia"/>
                <a:cs typeface="Georgia"/>
                <a:sym typeface="Georgia"/>
              </a:defRPr>
            </a:lvl6pPr>
            <a:lvl7pPr lvl="6" algn="ctr" rtl="0">
              <a:spcBef>
                <a:spcPts val="0"/>
              </a:spcBef>
              <a:buSzPct val="100000"/>
              <a:buFont typeface="Georgia"/>
              <a:defRPr sz="3200" i="1">
                <a:latin typeface="Georgia"/>
                <a:ea typeface="Georgia"/>
                <a:cs typeface="Georgia"/>
                <a:sym typeface="Georgia"/>
              </a:defRPr>
            </a:lvl7pPr>
            <a:lvl8pPr lvl="7" algn="ctr" rtl="0">
              <a:spcBef>
                <a:spcPts val="0"/>
              </a:spcBef>
              <a:buSzPct val="100000"/>
              <a:buFont typeface="Georgia"/>
              <a:defRPr sz="3200" i="1">
                <a:latin typeface="Georgia"/>
                <a:ea typeface="Georgia"/>
                <a:cs typeface="Georgia"/>
                <a:sym typeface="Georgia"/>
              </a:defRPr>
            </a:lvl8pPr>
            <a:lvl9pPr lvl="8" algn="ctr">
              <a:spcBef>
                <a:spcPts val="0"/>
              </a:spcBef>
              <a:buSzPct val="100000"/>
              <a:buFont typeface="Georgia"/>
              <a:defRPr sz="3200" i="1">
                <a:latin typeface="Georgia"/>
                <a:ea typeface="Georgia"/>
                <a:cs typeface="Georgia"/>
                <a:sym typeface="Georgia"/>
              </a:defRPr>
            </a:lvl9pPr>
          </a:lstStyle>
          <a:p>
            <a:endParaRPr/>
          </a:p>
        </p:txBody>
      </p:sp>
      <p:sp>
        <p:nvSpPr>
          <p:cNvPr id="30" name="Shape 30"/>
          <p:cNvSpPr txBox="1"/>
          <p:nvPr/>
        </p:nvSpPr>
        <p:spPr>
          <a:xfrm>
            <a:off x="4791200" y="303632"/>
            <a:ext cx="2609600" cy="871600"/>
          </a:xfrm>
          <a:prstGeom prst="rect">
            <a:avLst/>
          </a:prstGeom>
          <a:noFill/>
          <a:ln>
            <a:noFill/>
          </a:ln>
        </p:spPr>
        <p:txBody>
          <a:bodyPr lIns="121900" tIns="121900" rIns="121900" bIns="121900" anchor="t" anchorCtr="0">
            <a:noAutofit/>
          </a:bodyPr>
          <a:lstStyle/>
          <a:p>
            <a:pPr algn="ctr"/>
            <a:r>
              <a:rPr lang="en" sz="9600" kern="0">
                <a:solidFill>
                  <a:srgbClr val="FFFFFF"/>
                </a:solidFill>
                <a:latin typeface="Nunito Sans"/>
                <a:ea typeface="Nunito Sans"/>
                <a:cs typeface="Nunito Sans"/>
                <a:sym typeface="Nunito Sans"/>
              </a:rPr>
              <a:t>“</a:t>
            </a:r>
          </a:p>
        </p:txBody>
      </p:sp>
      <p:sp>
        <p:nvSpPr>
          <p:cNvPr id="31" name="Shape 31"/>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Tree>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cSld name="Title + 1 column with intro text">
    <p:spTree>
      <p:nvGrpSpPr>
        <p:cNvPr id="1" name="Shape 38"/>
        <p:cNvGrpSpPr/>
        <p:nvPr/>
      </p:nvGrpSpPr>
      <p:grpSpPr>
        <a:xfrm>
          <a:off x="0" y="0"/>
          <a:ext cx="0" cy="0"/>
          <a:chOff x="0" y="0"/>
          <a:chExt cx="0" cy="0"/>
        </a:xfrm>
      </p:grpSpPr>
      <p:sp>
        <p:nvSpPr>
          <p:cNvPr id="39" name="Shape 39"/>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40" name="Shape 40"/>
          <p:cNvSpPr/>
          <p:nvPr/>
        </p:nvSpPr>
        <p:spPr>
          <a:xfrm>
            <a:off x="3447300" y="0"/>
            <a:ext cx="8744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41" name="Shape 41"/>
          <p:cNvSpPr txBox="1">
            <a:spLocks noGrp="1"/>
          </p:cNvSpPr>
          <p:nvPr>
            <p:ph type="title"/>
          </p:nvPr>
        </p:nvSpPr>
        <p:spPr>
          <a:xfrm>
            <a:off x="312600" y="767333"/>
            <a:ext cx="2728400" cy="5308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2" name="Shape 42"/>
          <p:cNvSpPr txBox="1">
            <a:spLocks noGrp="1"/>
          </p:cNvSpPr>
          <p:nvPr>
            <p:ph type="body" idx="1"/>
          </p:nvPr>
        </p:nvSpPr>
        <p:spPr>
          <a:xfrm>
            <a:off x="4120833" y="767333"/>
            <a:ext cx="7461600" cy="1610400"/>
          </a:xfrm>
          <a:prstGeom prst="rect">
            <a:avLst/>
          </a:prstGeom>
        </p:spPr>
        <p:txBody>
          <a:bodyPr lIns="91425" tIns="91425" rIns="91425" bIns="91425" anchor="t" anchorCtr="0"/>
          <a:lstStyle>
            <a:lvl1pPr lvl="0" rtl="0">
              <a:spcBef>
                <a:spcPts val="0"/>
              </a:spcBef>
              <a:buClr>
                <a:srgbClr val="F67031"/>
              </a:buClr>
              <a:buSzPct val="100000"/>
              <a:buFont typeface="Georgia"/>
              <a:defRPr sz="2133" i="1">
                <a:solidFill>
                  <a:srgbClr val="F67031"/>
                </a:solidFill>
                <a:latin typeface="Georgia"/>
                <a:ea typeface="Georgia"/>
                <a:cs typeface="Georgia"/>
                <a:sym typeface="Georgia"/>
              </a:defRPr>
            </a:lvl1pPr>
            <a:lvl2pPr lvl="1" rtl="0">
              <a:spcBef>
                <a:spcPts val="0"/>
              </a:spcBef>
              <a:buClr>
                <a:srgbClr val="F67031"/>
              </a:buClr>
              <a:buSzPct val="100000"/>
              <a:buFont typeface="Georgia"/>
              <a:defRPr sz="2133" i="1">
                <a:solidFill>
                  <a:srgbClr val="F67031"/>
                </a:solidFill>
                <a:latin typeface="Georgia"/>
                <a:ea typeface="Georgia"/>
                <a:cs typeface="Georgia"/>
                <a:sym typeface="Georgia"/>
              </a:defRPr>
            </a:lvl2pPr>
            <a:lvl3pPr lvl="2" rtl="0">
              <a:spcBef>
                <a:spcPts val="0"/>
              </a:spcBef>
              <a:buClr>
                <a:srgbClr val="F67031"/>
              </a:buClr>
              <a:buSzPct val="100000"/>
              <a:buFont typeface="Georgia"/>
              <a:defRPr sz="2133" i="1">
                <a:solidFill>
                  <a:srgbClr val="F67031"/>
                </a:solidFill>
                <a:latin typeface="Georgia"/>
                <a:ea typeface="Georgia"/>
                <a:cs typeface="Georgia"/>
                <a:sym typeface="Georgia"/>
              </a:defRPr>
            </a:lvl3pPr>
            <a:lvl4pPr lvl="3" rtl="0">
              <a:spcBef>
                <a:spcPts val="0"/>
              </a:spcBef>
              <a:buClr>
                <a:srgbClr val="F67031"/>
              </a:buClr>
              <a:buSzPct val="100000"/>
              <a:buFont typeface="Georgia"/>
              <a:defRPr sz="2133" i="1">
                <a:solidFill>
                  <a:srgbClr val="F67031"/>
                </a:solidFill>
                <a:latin typeface="Georgia"/>
                <a:ea typeface="Georgia"/>
                <a:cs typeface="Georgia"/>
                <a:sym typeface="Georgia"/>
              </a:defRPr>
            </a:lvl4pPr>
            <a:lvl5pPr lvl="4" rtl="0">
              <a:spcBef>
                <a:spcPts val="0"/>
              </a:spcBef>
              <a:buClr>
                <a:srgbClr val="F67031"/>
              </a:buClr>
              <a:buSzPct val="100000"/>
              <a:buFont typeface="Georgia"/>
              <a:defRPr sz="2133" i="1">
                <a:solidFill>
                  <a:srgbClr val="F67031"/>
                </a:solidFill>
                <a:latin typeface="Georgia"/>
                <a:ea typeface="Georgia"/>
                <a:cs typeface="Georgia"/>
                <a:sym typeface="Georgia"/>
              </a:defRPr>
            </a:lvl5pPr>
            <a:lvl6pPr lvl="5" rtl="0">
              <a:spcBef>
                <a:spcPts val="0"/>
              </a:spcBef>
              <a:buClr>
                <a:srgbClr val="F67031"/>
              </a:buClr>
              <a:buSzPct val="100000"/>
              <a:buFont typeface="Georgia"/>
              <a:defRPr sz="2133" i="1">
                <a:solidFill>
                  <a:srgbClr val="F67031"/>
                </a:solidFill>
                <a:latin typeface="Georgia"/>
                <a:ea typeface="Georgia"/>
                <a:cs typeface="Georgia"/>
                <a:sym typeface="Georgia"/>
              </a:defRPr>
            </a:lvl6pPr>
            <a:lvl7pPr lvl="6" rtl="0">
              <a:spcBef>
                <a:spcPts val="0"/>
              </a:spcBef>
              <a:buClr>
                <a:srgbClr val="F67031"/>
              </a:buClr>
              <a:buSzPct val="100000"/>
              <a:buFont typeface="Georgia"/>
              <a:defRPr sz="2133" i="1">
                <a:solidFill>
                  <a:srgbClr val="F67031"/>
                </a:solidFill>
                <a:latin typeface="Georgia"/>
                <a:ea typeface="Georgia"/>
                <a:cs typeface="Georgia"/>
                <a:sym typeface="Georgia"/>
              </a:defRPr>
            </a:lvl7pPr>
            <a:lvl8pPr lvl="7" rtl="0">
              <a:spcBef>
                <a:spcPts val="0"/>
              </a:spcBef>
              <a:buClr>
                <a:srgbClr val="F67031"/>
              </a:buClr>
              <a:buSzPct val="100000"/>
              <a:buFont typeface="Georgia"/>
              <a:defRPr sz="2133" i="1">
                <a:solidFill>
                  <a:srgbClr val="F67031"/>
                </a:solidFill>
                <a:latin typeface="Georgia"/>
                <a:ea typeface="Georgia"/>
                <a:cs typeface="Georgia"/>
                <a:sym typeface="Georgia"/>
              </a:defRPr>
            </a:lvl8pPr>
            <a:lvl9pPr lvl="8" rtl="0">
              <a:spcBef>
                <a:spcPts val="0"/>
              </a:spcBef>
              <a:buClr>
                <a:srgbClr val="F67031"/>
              </a:buClr>
              <a:buSzPct val="100000"/>
              <a:buFont typeface="Georgia"/>
              <a:defRPr sz="2133" i="1">
                <a:solidFill>
                  <a:srgbClr val="F67031"/>
                </a:solidFill>
                <a:latin typeface="Georgia"/>
                <a:ea typeface="Georgia"/>
                <a:cs typeface="Georgia"/>
                <a:sym typeface="Georgia"/>
              </a:defRPr>
            </a:lvl9pPr>
          </a:lstStyle>
          <a:p>
            <a:endParaRPr/>
          </a:p>
        </p:txBody>
      </p:sp>
      <p:sp>
        <p:nvSpPr>
          <p:cNvPr id="43" name="Shape 43"/>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
        <p:nvSpPr>
          <p:cNvPr id="44" name="Shape 44"/>
          <p:cNvSpPr txBox="1">
            <a:spLocks noGrp="1"/>
          </p:cNvSpPr>
          <p:nvPr>
            <p:ph type="body" idx="2"/>
          </p:nvPr>
        </p:nvSpPr>
        <p:spPr>
          <a:xfrm>
            <a:off x="4120833" y="2672416"/>
            <a:ext cx="7461600" cy="3402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cSld name="Title + 2 columns with intro text">
    <p:spTree>
      <p:nvGrpSpPr>
        <p:cNvPr id="1" name="Shape 45"/>
        <p:cNvGrpSpPr/>
        <p:nvPr/>
      </p:nvGrpSpPr>
      <p:grpSpPr>
        <a:xfrm>
          <a:off x="0" y="0"/>
          <a:ext cx="0" cy="0"/>
          <a:chOff x="0" y="0"/>
          <a:chExt cx="0" cy="0"/>
        </a:xfrm>
      </p:grpSpPr>
      <p:sp>
        <p:nvSpPr>
          <p:cNvPr id="46" name="Shape 4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47" name="Shape 47"/>
          <p:cNvSpPr/>
          <p:nvPr/>
        </p:nvSpPr>
        <p:spPr>
          <a:xfrm>
            <a:off x="3447300" y="0"/>
            <a:ext cx="8744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48" name="Shape 48"/>
          <p:cNvSpPr txBox="1">
            <a:spLocks noGrp="1"/>
          </p:cNvSpPr>
          <p:nvPr>
            <p:ph type="title"/>
          </p:nvPr>
        </p:nvSpPr>
        <p:spPr>
          <a:xfrm>
            <a:off x="312600" y="767333"/>
            <a:ext cx="2728400" cy="5308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 name="Shape 49"/>
          <p:cNvSpPr txBox="1">
            <a:spLocks noGrp="1"/>
          </p:cNvSpPr>
          <p:nvPr>
            <p:ph type="body" idx="1"/>
          </p:nvPr>
        </p:nvSpPr>
        <p:spPr>
          <a:xfrm>
            <a:off x="4120833" y="767333"/>
            <a:ext cx="7461600" cy="1610400"/>
          </a:xfrm>
          <a:prstGeom prst="rect">
            <a:avLst/>
          </a:prstGeom>
        </p:spPr>
        <p:txBody>
          <a:bodyPr lIns="91425" tIns="91425" rIns="91425" bIns="91425" anchor="t" anchorCtr="0"/>
          <a:lstStyle>
            <a:lvl1pPr lvl="0" rtl="0">
              <a:spcBef>
                <a:spcPts val="0"/>
              </a:spcBef>
              <a:buClr>
                <a:srgbClr val="F67031"/>
              </a:buClr>
              <a:buSzPct val="100000"/>
              <a:buFont typeface="Georgia"/>
              <a:defRPr sz="2133" i="1">
                <a:solidFill>
                  <a:srgbClr val="F67031"/>
                </a:solidFill>
                <a:latin typeface="Georgia"/>
                <a:ea typeface="Georgia"/>
                <a:cs typeface="Georgia"/>
                <a:sym typeface="Georgia"/>
              </a:defRPr>
            </a:lvl1pPr>
            <a:lvl2pPr lvl="1" rtl="0">
              <a:spcBef>
                <a:spcPts val="0"/>
              </a:spcBef>
              <a:buClr>
                <a:srgbClr val="F67031"/>
              </a:buClr>
              <a:buSzPct val="100000"/>
              <a:buFont typeface="Georgia"/>
              <a:defRPr sz="2133" i="1">
                <a:solidFill>
                  <a:srgbClr val="F67031"/>
                </a:solidFill>
                <a:latin typeface="Georgia"/>
                <a:ea typeface="Georgia"/>
                <a:cs typeface="Georgia"/>
                <a:sym typeface="Georgia"/>
              </a:defRPr>
            </a:lvl2pPr>
            <a:lvl3pPr lvl="2" rtl="0">
              <a:spcBef>
                <a:spcPts val="0"/>
              </a:spcBef>
              <a:buClr>
                <a:srgbClr val="F67031"/>
              </a:buClr>
              <a:buSzPct val="100000"/>
              <a:buFont typeface="Georgia"/>
              <a:defRPr sz="2133" i="1">
                <a:solidFill>
                  <a:srgbClr val="F67031"/>
                </a:solidFill>
                <a:latin typeface="Georgia"/>
                <a:ea typeface="Georgia"/>
                <a:cs typeface="Georgia"/>
                <a:sym typeface="Georgia"/>
              </a:defRPr>
            </a:lvl3pPr>
            <a:lvl4pPr lvl="3" rtl="0">
              <a:spcBef>
                <a:spcPts val="0"/>
              </a:spcBef>
              <a:buClr>
                <a:srgbClr val="F67031"/>
              </a:buClr>
              <a:buSzPct val="100000"/>
              <a:buFont typeface="Georgia"/>
              <a:defRPr sz="2133" i="1">
                <a:solidFill>
                  <a:srgbClr val="F67031"/>
                </a:solidFill>
                <a:latin typeface="Georgia"/>
                <a:ea typeface="Georgia"/>
                <a:cs typeface="Georgia"/>
                <a:sym typeface="Georgia"/>
              </a:defRPr>
            </a:lvl4pPr>
            <a:lvl5pPr lvl="4" rtl="0">
              <a:spcBef>
                <a:spcPts val="0"/>
              </a:spcBef>
              <a:buClr>
                <a:srgbClr val="F67031"/>
              </a:buClr>
              <a:buSzPct val="100000"/>
              <a:buFont typeface="Georgia"/>
              <a:defRPr sz="2133" i="1">
                <a:solidFill>
                  <a:srgbClr val="F67031"/>
                </a:solidFill>
                <a:latin typeface="Georgia"/>
                <a:ea typeface="Georgia"/>
                <a:cs typeface="Georgia"/>
                <a:sym typeface="Georgia"/>
              </a:defRPr>
            </a:lvl5pPr>
            <a:lvl6pPr lvl="5" rtl="0">
              <a:spcBef>
                <a:spcPts val="0"/>
              </a:spcBef>
              <a:buClr>
                <a:srgbClr val="F67031"/>
              </a:buClr>
              <a:buSzPct val="100000"/>
              <a:buFont typeface="Georgia"/>
              <a:defRPr sz="2133" i="1">
                <a:solidFill>
                  <a:srgbClr val="F67031"/>
                </a:solidFill>
                <a:latin typeface="Georgia"/>
                <a:ea typeface="Georgia"/>
                <a:cs typeface="Georgia"/>
                <a:sym typeface="Georgia"/>
              </a:defRPr>
            </a:lvl6pPr>
            <a:lvl7pPr lvl="6" rtl="0">
              <a:spcBef>
                <a:spcPts val="0"/>
              </a:spcBef>
              <a:buClr>
                <a:srgbClr val="F67031"/>
              </a:buClr>
              <a:buSzPct val="100000"/>
              <a:buFont typeface="Georgia"/>
              <a:defRPr sz="2133" i="1">
                <a:solidFill>
                  <a:srgbClr val="F67031"/>
                </a:solidFill>
                <a:latin typeface="Georgia"/>
                <a:ea typeface="Georgia"/>
                <a:cs typeface="Georgia"/>
                <a:sym typeface="Georgia"/>
              </a:defRPr>
            </a:lvl7pPr>
            <a:lvl8pPr lvl="7" rtl="0">
              <a:spcBef>
                <a:spcPts val="0"/>
              </a:spcBef>
              <a:buClr>
                <a:srgbClr val="F67031"/>
              </a:buClr>
              <a:buSzPct val="100000"/>
              <a:buFont typeface="Georgia"/>
              <a:defRPr sz="2133" i="1">
                <a:solidFill>
                  <a:srgbClr val="F67031"/>
                </a:solidFill>
                <a:latin typeface="Georgia"/>
                <a:ea typeface="Georgia"/>
                <a:cs typeface="Georgia"/>
                <a:sym typeface="Georgia"/>
              </a:defRPr>
            </a:lvl8pPr>
            <a:lvl9pPr lvl="8" rtl="0">
              <a:spcBef>
                <a:spcPts val="0"/>
              </a:spcBef>
              <a:buClr>
                <a:srgbClr val="F67031"/>
              </a:buClr>
              <a:buSzPct val="100000"/>
              <a:buFont typeface="Georgia"/>
              <a:defRPr sz="2133" i="1">
                <a:solidFill>
                  <a:srgbClr val="F67031"/>
                </a:solidFill>
                <a:latin typeface="Georgia"/>
                <a:ea typeface="Georgia"/>
                <a:cs typeface="Georgia"/>
                <a:sym typeface="Georgia"/>
              </a:defRPr>
            </a:lvl9pPr>
          </a:lstStyle>
          <a:p>
            <a:endParaRPr/>
          </a:p>
        </p:txBody>
      </p:sp>
      <p:sp>
        <p:nvSpPr>
          <p:cNvPr id="50" name="Shape 50"/>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
        <p:nvSpPr>
          <p:cNvPr id="51" name="Shape 51"/>
          <p:cNvSpPr txBox="1">
            <a:spLocks noGrp="1"/>
          </p:cNvSpPr>
          <p:nvPr>
            <p:ph type="body" idx="2"/>
          </p:nvPr>
        </p:nvSpPr>
        <p:spPr>
          <a:xfrm>
            <a:off x="4120833" y="2672433"/>
            <a:ext cx="3636000" cy="3402800"/>
          </a:xfrm>
          <a:prstGeom prst="rect">
            <a:avLst/>
          </a:prstGeom>
        </p:spPr>
        <p:txBody>
          <a:bodyPr lIns="91425" tIns="91425" rIns="91425" bIns="91425" anchor="t" anchorCtr="0"/>
          <a:lstStyle>
            <a:lvl1pPr lvl="0" rtl="0">
              <a:spcBef>
                <a:spcPts val="0"/>
              </a:spcBef>
              <a:buSzPct val="100000"/>
              <a:defRPr sz="1467"/>
            </a:lvl1pPr>
            <a:lvl2pPr lvl="1" rtl="0">
              <a:spcBef>
                <a:spcPts val="0"/>
              </a:spcBef>
              <a:buSzPct val="100000"/>
              <a:defRPr sz="1467"/>
            </a:lvl2pPr>
            <a:lvl3pPr lvl="2" rtl="0">
              <a:spcBef>
                <a:spcPts val="0"/>
              </a:spcBef>
              <a:buSzPct val="100000"/>
              <a:defRPr sz="1467"/>
            </a:lvl3pPr>
            <a:lvl4pPr lvl="3" rtl="0">
              <a:spcBef>
                <a:spcPts val="0"/>
              </a:spcBef>
              <a:buSzPct val="100000"/>
              <a:defRPr sz="1467"/>
            </a:lvl4pPr>
            <a:lvl5pPr lvl="4" rtl="0">
              <a:spcBef>
                <a:spcPts val="0"/>
              </a:spcBef>
              <a:buSzPct val="100000"/>
              <a:defRPr sz="1467"/>
            </a:lvl5pPr>
            <a:lvl6pPr lvl="5" rtl="0">
              <a:spcBef>
                <a:spcPts val="0"/>
              </a:spcBef>
              <a:buSzPct val="100000"/>
              <a:defRPr sz="1467"/>
            </a:lvl6pPr>
            <a:lvl7pPr lvl="6" rtl="0">
              <a:spcBef>
                <a:spcPts val="0"/>
              </a:spcBef>
              <a:buSzPct val="100000"/>
              <a:defRPr sz="1467"/>
            </a:lvl7pPr>
            <a:lvl8pPr lvl="7" rtl="0">
              <a:spcBef>
                <a:spcPts val="0"/>
              </a:spcBef>
              <a:buSzPct val="100000"/>
              <a:defRPr sz="1467"/>
            </a:lvl8pPr>
            <a:lvl9pPr lvl="8" rtl="0">
              <a:spcBef>
                <a:spcPts val="0"/>
              </a:spcBef>
              <a:buSzPct val="100000"/>
              <a:defRPr sz="1467"/>
            </a:lvl9pPr>
          </a:lstStyle>
          <a:p>
            <a:endParaRPr/>
          </a:p>
        </p:txBody>
      </p:sp>
      <p:sp>
        <p:nvSpPr>
          <p:cNvPr id="52" name="Shape 52"/>
          <p:cNvSpPr txBox="1">
            <a:spLocks noGrp="1"/>
          </p:cNvSpPr>
          <p:nvPr>
            <p:ph type="body" idx="3"/>
          </p:nvPr>
        </p:nvSpPr>
        <p:spPr>
          <a:xfrm>
            <a:off x="7946325" y="2672433"/>
            <a:ext cx="3636000" cy="3402800"/>
          </a:xfrm>
          <a:prstGeom prst="rect">
            <a:avLst/>
          </a:prstGeom>
        </p:spPr>
        <p:txBody>
          <a:bodyPr lIns="91425" tIns="91425" rIns="91425" bIns="91425" anchor="t" anchorCtr="0"/>
          <a:lstStyle>
            <a:lvl1pPr lvl="0" rtl="0">
              <a:spcBef>
                <a:spcPts val="0"/>
              </a:spcBef>
              <a:buSzPct val="100000"/>
              <a:defRPr sz="1467"/>
            </a:lvl1pPr>
            <a:lvl2pPr lvl="1" rtl="0">
              <a:spcBef>
                <a:spcPts val="0"/>
              </a:spcBef>
              <a:buSzPct val="100000"/>
              <a:defRPr sz="1467"/>
            </a:lvl2pPr>
            <a:lvl3pPr lvl="2" rtl="0">
              <a:spcBef>
                <a:spcPts val="0"/>
              </a:spcBef>
              <a:buSzPct val="100000"/>
              <a:defRPr sz="1467"/>
            </a:lvl3pPr>
            <a:lvl4pPr lvl="3" rtl="0">
              <a:spcBef>
                <a:spcPts val="0"/>
              </a:spcBef>
              <a:buSzPct val="100000"/>
              <a:defRPr sz="1467"/>
            </a:lvl4pPr>
            <a:lvl5pPr lvl="4" rtl="0">
              <a:spcBef>
                <a:spcPts val="0"/>
              </a:spcBef>
              <a:buSzPct val="100000"/>
              <a:defRPr sz="1467"/>
            </a:lvl5pPr>
            <a:lvl6pPr lvl="5" rtl="0">
              <a:spcBef>
                <a:spcPts val="0"/>
              </a:spcBef>
              <a:buSzPct val="100000"/>
              <a:defRPr sz="1467"/>
            </a:lvl6pPr>
            <a:lvl7pPr lvl="6" rtl="0">
              <a:spcBef>
                <a:spcPts val="0"/>
              </a:spcBef>
              <a:buSzPct val="100000"/>
              <a:defRPr sz="1467"/>
            </a:lvl7pPr>
            <a:lvl8pPr lvl="7" rtl="0">
              <a:spcBef>
                <a:spcPts val="0"/>
              </a:spcBef>
              <a:buSzPct val="100000"/>
              <a:defRPr sz="1467"/>
            </a:lvl8pPr>
            <a:lvl9pPr lvl="8" rtl="0">
              <a:spcBef>
                <a:spcPts val="0"/>
              </a:spcBef>
              <a:buSzPct val="100000"/>
              <a:defRPr sz="1467"/>
            </a:lvl9pPr>
          </a:lstStyle>
          <a:p>
            <a:endParaRPr/>
          </a:p>
        </p:txBody>
      </p:sp>
    </p:spTree>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Title + 1 column left">
    <p:spTree>
      <p:nvGrpSpPr>
        <p:cNvPr id="1" name="Shape 53"/>
        <p:cNvGrpSpPr/>
        <p:nvPr/>
      </p:nvGrpSpPr>
      <p:grpSpPr>
        <a:xfrm>
          <a:off x="0" y="0"/>
          <a:ext cx="0" cy="0"/>
          <a:chOff x="0" y="0"/>
          <a:chExt cx="0" cy="0"/>
        </a:xfrm>
      </p:grpSpPr>
      <p:sp>
        <p:nvSpPr>
          <p:cNvPr id="54" name="Shape 54"/>
          <p:cNvSpPr/>
          <p:nvPr/>
        </p:nvSpPr>
        <p:spPr>
          <a:xfrm flipH="1">
            <a:off x="-9500" y="0"/>
            <a:ext cx="3456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55" name="Shape 55"/>
          <p:cNvSpPr/>
          <p:nvPr/>
        </p:nvSpPr>
        <p:spPr>
          <a:xfrm>
            <a:off x="3447303"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56" name="Shape 56"/>
          <p:cNvSpPr txBox="1">
            <a:spLocks noGrp="1"/>
          </p:cNvSpPr>
          <p:nvPr>
            <p:ph type="title"/>
          </p:nvPr>
        </p:nvSpPr>
        <p:spPr>
          <a:xfrm>
            <a:off x="312600" y="767333"/>
            <a:ext cx="2728400" cy="1818800"/>
          </a:xfrm>
          <a:prstGeom prst="rect">
            <a:avLst/>
          </a:prstGeom>
        </p:spPr>
        <p:txBody>
          <a:bodyPr lIns="91425" tIns="91425" rIns="91425" bIns="91425" anchor="b" anchorCtr="0"/>
          <a:lstStyle>
            <a:lvl1pPr lvl="0" rtl="0">
              <a:spcBef>
                <a:spcPts val="0"/>
              </a:spcBef>
              <a:buClr>
                <a:srgbClr val="F67031"/>
              </a:buClr>
              <a:defRPr>
                <a:solidFill>
                  <a:srgbClr val="F67031"/>
                </a:solidFill>
              </a:defRPr>
            </a:lvl1pPr>
            <a:lvl2pPr lvl="1" rtl="0">
              <a:spcBef>
                <a:spcPts val="0"/>
              </a:spcBef>
              <a:buClr>
                <a:srgbClr val="F67031"/>
              </a:buClr>
              <a:defRPr>
                <a:solidFill>
                  <a:srgbClr val="F67031"/>
                </a:solidFill>
              </a:defRPr>
            </a:lvl2pPr>
            <a:lvl3pPr lvl="2" rtl="0">
              <a:spcBef>
                <a:spcPts val="0"/>
              </a:spcBef>
              <a:buClr>
                <a:srgbClr val="F67031"/>
              </a:buClr>
              <a:defRPr>
                <a:solidFill>
                  <a:srgbClr val="F67031"/>
                </a:solidFill>
              </a:defRPr>
            </a:lvl3pPr>
            <a:lvl4pPr lvl="3" rtl="0">
              <a:spcBef>
                <a:spcPts val="0"/>
              </a:spcBef>
              <a:buClr>
                <a:srgbClr val="F67031"/>
              </a:buClr>
              <a:defRPr>
                <a:solidFill>
                  <a:srgbClr val="F67031"/>
                </a:solidFill>
              </a:defRPr>
            </a:lvl4pPr>
            <a:lvl5pPr lvl="4" rtl="0">
              <a:spcBef>
                <a:spcPts val="0"/>
              </a:spcBef>
              <a:buClr>
                <a:srgbClr val="F67031"/>
              </a:buClr>
              <a:defRPr>
                <a:solidFill>
                  <a:srgbClr val="F67031"/>
                </a:solidFill>
              </a:defRPr>
            </a:lvl5pPr>
            <a:lvl6pPr lvl="5" rtl="0">
              <a:spcBef>
                <a:spcPts val="0"/>
              </a:spcBef>
              <a:buClr>
                <a:srgbClr val="F67031"/>
              </a:buClr>
              <a:defRPr>
                <a:solidFill>
                  <a:srgbClr val="F67031"/>
                </a:solidFill>
              </a:defRPr>
            </a:lvl6pPr>
            <a:lvl7pPr lvl="6" rtl="0">
              <a:spcBef>
                <a:spcPts val="0"/>
              </a:spcBef>
              <a:buClr>
                <a:srgbClr val="F67031"/>
              </a:buClr>
              <a:defRPr>
                <a:solidFill>
                  <a:srgbClr val="F67031"/>
                </a:solidFill>
              </a:defRPr>
            </a:lvl7pPr>
            <a:lvl8pPr lvl="7" rtl="0">
              <a:spcBef>
                <a:spcPts val="0"/>
              </a:spcBef>
              <a:buClr>
                <a:srgbClr val="F67031"/>
              </a:buClr>
              <a:defRPr>
                <a:solidFill>
                  <a:srgbClr val="F67031"/>
                </a:solidFill>
              </a:defRPr>
            </a:lvl8pPr>
            <a:lvl9pPr lvl="8" rtl="0">
              <a:spcBef>
                <a:spcPts val="0"/>
              </a:spcBef>
              <a:buClr>
                <a:srgbClr val="F67031"/>
              </a:buClr>
              <a:defRPr>
                <a:solidFill>
                  <a:srgbClr val="F67031"/>
                </a:solidFill>
              </a:defRPr>
            </a:lvl9pPr>
          </a:lstStyle>
          <a:p>
            <a:endParaRPr/>
          </a:p>
        </p:txBody>
      </p:sp>
      <p:sp>
        <p:nvSpPr>
          <p:cNvPr id="57" name="Shape 57"/>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‹Nº›</a:t>
            </a:fld>
            <a:endParaRPr lang="en">
              <a:solidFill>
                <a:srgbClr val="FFFFFF"/>
              </a:solidFill>
            </a:endParaRPr>
          </a:p>
        </p:txBody>
      </p:sp>
      <p:sp>
        <p:nvSpPr>
          <p:cNvPr id="58" name="Shape 58"/>
          <p:cNvSpPr txBox="1">
            <a:spLocks noGrp="1"/>
          </p:cNvSpPr>
          <p:nvPr>
            <p:ph type="body" idx="1"/>
          </p:nvPr>
        </p:nvSpPr>
        <p:spPr>
          <a:xfrm>
            <a:off x="312600" y="2672433"/>
            <a:ext cx="2728400" cy="3402800"/>
          </a:xfrm>
          <a:prstGeom prst="rect">
            <a:avLst/>
          </a:prstGeom>
        </p:spPr>
        <p:txBody>
          <a:bodyPr lIns="91425" tIns="91425" rIns="91425" bIns="91425"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Tree>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65"/>
        <p:cNvGrpSpPr/>
        <p:nvPr/>
      </p:nvGrpSpPr>
      <p:grpSpPr>
        <a:xfrm>
          <a:off x="0" y="0"/>
          <a:ext cx="0" cy="0"/>
          <a:chOff x="0" y="0"/>
          <a:chExt cx="0" cy="0"/>
        </a:xfrm>
      </p:grpSpPr>
      <p:sp>
        <p:nvSpPr>
          <p:cNvPr id="66" name="Shape 66"/>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67" name="Shape 67"/>
          <p:cNvSpPr/>
          <p:nvPr/>
        </p:nvSpPr>
        <p:spPr>
          <a:xfrm>
            <a:off x="3447300" y="0"/>
            <a:ext cx="8744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68" name="Shape 68"/>
          <p:cNvSpPr txBox="1">
            <a:spLocks noGrp="1"/>
          </p:cNvSpPr>
          <p:nvPr>
            <p:ph type="title"/>
          </p:nvPr>
        </p:nvSpPr>
        <p:spPr>
          <a:xfrm>
            <a:off x="312600" y="767333"/>
            <a:ext cx="2728400" cy="5308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69" name="Shape 69"/>
          <p:cNvSpPr txBox="1">
            <a:spLocks noGrp="1"/>
          </p:cNvSpPr>
          <p:nvPr>
            <p:ph type="body" idx="1"/>
          </p:nvPr>
        </p:nvSpPr>
        <p:spPr>
          <a:xfrm>
            <a:off x="4082933" y="767333"/>
            <a:ext cx="3639999" cy="5308000"/>
          </a:xfrm>
          <a:prstGeom prst="rect">
            <a:avLst/>
          </a:prstGeom>
        </p:spPr>
        <p:txBody>
          <a:bodyPr lIns="91425" tIns="91425" rIns="91425" bIns="91425" anchor="t" anchorCtr="0"/>
          <a:lstStyle>
            <a:lvl1pPr lvl="0">
              <a:spcBef>
                <a:spcPts val="0"/>
              </a:spcBef>
              <a:buSzPct val="100000"/>
              <a:defRPr sz="1467"/>
            </a:lvl1pPr>
            <a:lvl2pPr lvl="1">
              <a:spcBef>
                <a:spcPts val="0"/>
              </a:spcBef>
              <a:buSzPct val="100000"/>
              <a:defRPr sz="1467"/>
            </a:lvl2pPr>
            <a:lvl3pPr lvl="2">
              <a:spcBef>
                <a:spcPts val="0"/>
              </a:spcBef>
              <a:buSzPct val="100000"/>
              <a:defRPr sz="1467"/>
            </a:lvl3pPr>
            <a:lvl4pPr lvl="3">
              <a:spcBef>
                <a:spcPts val="0"/>
              </a:spcBef>
              <a:buSzPct val="100000"/>
              <a:defRPr sz="1467"/>
            </a:lvl4pPr>
            <a:lvl5pPr lvl="4">
              <a:spcBef>
                <a:spcPts val="0"/>
              </a:spcBef>
              <a:buSzPct val="100000"/>
              <a:defRPr sz="1467"/>
            </a:lvl5pPr>
            <a:lvl6pPr lvl="5">
              <a:spcBef>
                <a:spcPts val="0"/>
              </a:spcBef>
              <a:buSzPct val="100000"/>
              <a:defRPr sz="1467"/>
            </a:lvl6pPr>
            <a:lvl7pPr lvl="6">
              <a:spcBef>
                <a:spcPts val="0"/>
              </a:spcBef>
              <a:buSzPct val="100000"/>
              <a:defRPr sz="1467"/>
            </a:lvl7pPr>
            <a:lvl8pPr lvl="7">
              <a:spcBef>
                <a:spcPts val="0"/>
              </a:spcBef>
              <a:buSzPct val="100000"/>
              <a:defRPr sz="1467"/>
            </a:lvl8pPr>
            <a:lvl9pPr lvl="8">
              <a:spcBef>
                <a:spcPts val="0"/>
              </a:spcBef>
              <a:buSzPct val="100000"/>
              <a:defRPr sz="1467"/>
            </a:lvl9pPr>
          </a:lstStyle>
          <a:p>
            <a:endParaRPr/>
          </a:p>
        </p:txBody>
      </p:sp>
      <p:sp>
        <p:nvSpPr>
          <p:cNvPr id="70" name="Shape 70"/>
          <p:cNvSpPr txBox="1">
            <a:spLocks noGrp="1"/>
          </p:cNvSpPr>
          <p:nvPr>
            <p:ph type="body" idx="2"/>
          </p:nvPr>
        </p:nvSpPr>
        <p:spPr>
          <a:xfrm>
            <a:off x="7942267" y="767333"/>
            <a:ext cx="3640000" cy="5308000"/>
          </a:xfrm>
          <a:prstGeom prst="rect">
            <a:avLst/>
          </a:prstGeom>
        </p:spPr>
        <p:txBody>
          <a:bodyPr lIns="91425" tIns="91425" rIns="91425" bIns="91425" anchor="t" anchorCtr="0"/>
          <a:lstStyle>
            <a:lvl1pPr lvl="0">
              <a:spcBef>
                <a:spcPts val="0"/>
              </a:spcBef>
              <a:buSzPct val="100000"/>
              <a:defRPr sz="1467"/>
            </a:lvl1pPr>
            <a:lvl2pPr lvl="1">
              <a:spcBef>
                <a:spcPts val="0"/>
              </a:spcBef>
              <a:buSzPct val="100000"/>
              <a:defRPr sz="1467"/>
            </a:lvl2pPr>
            <a:lvl3pPr lvl="2">
              <a:spcBef>
                <a:spcPts val="0"/>
              </a:spcBef>
              <a:buSzPct val="100000"/>
              <a:defRPr sz="1467"/>
            </a:lvl3pPr>
            <a:lvl4pPr lvl="3">
              <a:spcBef>
                <a:spcPts val="0"/>
              </a:spcBef>
              <a:buSzPct val="100000"/>
              <a:defRPr sz="1467"/>
            </a:lvl4pPr>
            <a:lvl5pPr lvl="4">
              <a:spcBef>
                <a:spcPts val="0"/>
              </a:spcBef>
              <a:buSzPct val="100000"/>
              <a:defRPr sz="1467"/>
            </a:lvl5pPr>
            <a:lvl6pPr lvl="5">
              <a:spcBef>
                <a:spcPts val="0"/>
              </a:spcBef>
              <a:buSzPct val="100000"/>
              <a:defRPr sz="1467"/>
            </a:lvl6pPr>
            <a:lvl7pPr lvl="6">
              <a:spcBef>
                <a:spcPts val="0"/>
              </a:spcBef>
              <a:buSzPct val="100000"/>
              <a:defRPr sz="1467"/>
            </a:lvl7pPr>
            <a:lvl8pPr lvl="7">
              <a:spcBef>
                <a:spcPts val="0"/>
              </a:spcBef>
              <a:buSzPct val="100000"/>
              <a:defRPr sz="1467"/>
            </a:lvl8pPr>
            <a:lvl9pPr lvl="8">
              <a:spcBef>
                <a:spcPts val="0"/>
              </a:spcBef>
              <a:buSzPct val="100000"/>
              <a:defRPr sz="1467"/>
            </a:lvl9pPr>
          </a:lstStyle>
          <a:p>
            <a:endParaRPr/>
          </a:p>
        </p:txBody>
      </p:sp>
      <p:sp>
        <p:nvSpPr>
          <p:cNvPr id="71" name="Shape 71"/>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Tree>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72"/>
        <p:cNvGrpSpPr/>
        <p:nvPr/>
      </p:nvGrpSpPr>
      <p:grpSpPr>
        <a:xfrm>
          <a:off x="0" y="0"/>
          <a:ext cx="0" cy="0"/>
          <a:chOff x="0" y="0"/>
          <a:chExt cx="0" cy="0"/>
        </a:xfrm>
      </p:grpSpPr>
      <p:sp>
        <p:nvSpPr>
          <p:cNvPr id="73" name="Shape 73"/>
          <p:cNvSpPr/>
          <p:nvPr/>
        </p:nvSpPr>
        <p:spPr>
          <a:xfrm flipH="1">
            <a:off x="3296500" y="0"/>
            <a:ext cx="150800" cy="6858000"/>
          </a:xfrm>
          <a:prstGeom prst="rect">
            <a:avLst/>
          </a:prstGeom>
          <a:gradFill>
            <a:gsLst>
              <a:gs pos="0">
                <a:srgbClr val="000014">
                  <a:alpha val="20000"/>
                </a:srgbClr>
              </a:gs>
              <a:gs pos="100000">
                <a:srgbClr val="000014">
                  <a:alpha val="0"/>
                </a:srgbClr>
              </a:gs>
            </a:gsLst>
            <a:lin ang="0" scaled="0"/>
          </a:gradFill>
          <a:ln>
            <a:noFill/>
          </a:ln>
        </p:spPr>
        <p:txBody>
          <a:bodyPr lIns="121900" tIns="60933" rIns="121900" bIns="60933" anchor="ctr" anchorCtr="0">
            <a:noAutofit/>
          </a:bodyPr>
          <a:lstStyle/>
          <a:p>
            <a:pPr algn="ctr"/>
            <a:endParaRPr sz="2400" kern="0">
              <a:solidFill>
                <a:srgbClr val="FFFFFF"/>
              </a:solidFill>
              <a:latin typeface="Calibri"/>
              <a:ea typeface="Calibri"/>
              <a:cs typeface="Calibri"/>
              <a:sym typeface="Calibri"/>
            </a:endParaRPr>
          </a:p>
        </p:txBody>
      </p:sp>
      <p:sp>
        <p:nvSpPr>
          <p:cNvPr id="74" name="Shape 74"/>
          <p:cNvSpPr/>
          <p:nvPr/>
        </p:nvSpPr>
        <p:spPr>
          <a:xfrm>
            <a:off x="3447300" y="0"/>
            <a:ext cx="8744800" cy="6858000"/>
          </a:xfrm>
          <a:prstGeom prst="rect">
            <a:avLst/>
          </a:prstGeom>
          <a:solidFill>
            <a:srgbClr val="FFFFFF"/>
          </a:solidFill>
          <a:ln>
            <a:noFill/>
          </a:ln>
        </p:spPr>
        <p:txBody>
          <a:bodyPr lIns="121900" tIns="121900" rIns="121900" bIns="121900" anchor="ctr" anchorCtr="0">
            <a:noAutofit/>
          </a:bodyPr>
          <a:lstStyle/>
          <a:p>
            <a:endParaRPr sz="1867" kern="0">
              <a:solidFill>
                <a:srgbClr val="000000"/>
              </a:solidFill>
              <a:cs typeface="Arial"/>
              <a:sym typeface="Arial"/>
            </a:endParaRPr>
          </a:p>
        </p:txBody>
      </p:sp>
      <p:sp>
        <p:nvSpPr>
          <p:cNvPr id="75" name="Shape 75"/>
          <p:cNvSpPr txBox="1">
            <a:spLocks noGrp="1"/>
          </p:cNvSpPr>
          <p:nvPr>
            <p:ph type="title"/>
          </p:nvPr>
        </p:nvSpPr>
        <p:spPr>
          <a:xfrm>
            <a:off x="312600" y="767333"/>
            <a:ext cx="2728400" cy="5308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76" name="Shape 76"/>
          <p:cNvSpPr txBox="1">
            <a:spLocks noGrp="1"/>
          </p:cNvSpPr>
          <p:nvPr>
            <p:ph type="body" idx="1"/>
          </p:nvPr>
        </p:nvSpPr>
        <p:spPr>
          <a:xfrm>
            <a:off x="4092433" y="767333"/>
            <a:ext cx="2386399" cy="53080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7" name="Shape 77"/>
          <p:cNvSpPr txBox="1">
            <a:spLocks noGrp="1"/>
          </p:cNvSpPr>
          <p:nvPr>
            <p:ph type="body" idx="2"/>
          </p:nvPr>
        </p:nvSpPr>
        <p:spPr>
          <a:xfrm>
            <a:off x="6601340" y="767333"/>
            <a:ext cx="2386400" cy="53080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8" name="Shape 78"/>
          <p:cNvSpPr txBox="1">
            <a:spLocks noGrp="1"/>
          </p:cNvSpPr>
          <p:nvPr>
            <p:ph type="body" idx="3"/>
          </p:nvPr>
        </p:nvSpPr>
        <p:spPr>
          <a:xfrm>
            <a:off x="9110248" y="767333"/>
            <a:ext cx="2386400" cy="53080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79" name="Shape 79"/>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000000"/>
                </a:solidFill>
              </a:rPr>
              <a:pPr/>
              <a:t>‹Nº›</a:t>
            </a:fld>
            <a:endParaRPr lang="en">
              <a:solidFill>
                <a:srgbClr val="000000"/>
              </a:solidFill>
            </a:endParaRPr>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 Option #6">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1"/>
            <a:ext cx="12192000" cy="6857999"/>
          </a:xfrm>
        </p:spPr>
        <p:txBody>
          <a:bodyPr/>
          <a:lstStyle/>
          <a:p>
            <a:endParaRPr lang="en-US"/>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10" name="Title 1"/>
          <p:cNvSpPr>
            <a:spLocks noGrp="1"/>
          </p:cNvSpPr>
          <p:nvPr>
            <p:ph type="title"/>
          </p:nvPr>
        </p:nvSpPr>
        <p:spPr>
          <a:xfrm>
            <a:off x="831850" y="4058467"/>
            <a:ext cx="10515600" cy="1462993"/>
          </a:xfrm>
        </p:spPr>
        <p:txBody>
          <a:bodyPr anchor="b"/>
          <a:lstStyle>
            <a:lvl1pPr algn="ctr">
              <a:defRPr sz="6000"/>
            </a:lvl1pPr>
          </a:lstStyle>
          <a:p>
            <a:r>
              <a:rPr lang="en-US"/>
              <a:t>Click to edit Master title style</a:t>
            </a:r>
          </a:p>
        </p:txBody>
      </p:sp>
      <p:sp>
        <p:nvSpPr>
          <p:cNvPr id="11" name="Text Placeholder 2"/>
          <p:cNvSpPr>
            <a:spLocks noGrp="1"/>
          </p:cNvSpPr>
          <p:nvPr>
            <p:ph type="body" idx="1"/>
          </p:nvPr>
        </p:nvSpPr>
        <p:spPr>
          <a:xfrm>
            <a:off x="831850" y="5589239"/>
            <a:ext cx="10515600" cy="631553"/>
          </a:xfrm>
        </p:spPr>
        <p:txBody>
          <a:bodyPr/>
          <a:lstStyle>
            <a:lvl1pPr marL="0" indent="0" algn="ctr">
              <a:buNone/>
              <a:defRPr sz="2400">
                <a:solidFill>
                  <a:schemeClr val="accent1">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9710871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85"/>
        <p:cNvGrpSpPr/>
        <p:nvPr/>
      </p:nvGrpSpPr>
      <p:grpSpPr>
        <a:xfrm>
          <a:off x="0" y="0"/>
          <a:ext cx="0" cy="0"/>
          <a:chOff x="0" y="0"/>
          <a:chExt cx="0" cy="0"/>
        </a:xfrm>
      </p:grpSpPr>
      <p:sp>
        <p:nvSpPr>
          <p:cNvPr id="86" name="Shape 86"/>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
                <a:solidFill>
                  <a:srgbClr val="FFFFFF"/>
                </a:solidFill>
              </a:rPr>
              <a:pPr/>
              <a:t>‹Nº›</a:t>
            </a:fld>
            <a:endParaRPr lang="en">
              <a:solidFill>
                <a:srgbClr val="FFFFFF"/>
              </a:solidFill>
            </a:endParaRPr>
          </a:p>
        </p:txBody>
      </p:sp>
    </p:spTree>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MX"/>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C5E581B9-C75D-43D8-8C4E-8CB160DCCAF1}" type="datetimeFigureOut">
              <a:rPr lang="es-MX" smtClean="0">
                <a:solidFill>
                  <a:srgbClr val="000000"/>
                </a:solidFill>
              </a:rPr>
              <a:pPr/>
              <a:t>04/12/2018</a:t>
            </a:fld>
            <a:endParaRPr lang="es-MX">
              <a:solidFill>
                <a:srgbClr val="000000"/>
              </a:solidFill>
            </a:endParaRP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MX">
              <a:solidFill>
                <a:srgbClr val="000000"/>
              </a:solidFill>
            </a:endParaRPr>
          </a:p>
        </p:txBody>
      </p:sp>
      <p:sp>
        <p:nvSpPr>
          <p:cNvPr id="6" name="Marcador de número de diapositiva 5"/>
          <p:cNvSpPr>
            <a:spLocks noGrp="1"/>
          </p:cNvSpPr>
          <p:nvPr>
            <p:ph type="sldNum" sz="quarter" idx="12"/>
          </p:nvPr>
        </p:nvSpPr>
        <p:spPr/>
        <p:txBody>
          <a:bodyPr/>
          <a:lstStyle/>
          <a:p>
            <a:fld id="{594CB9FA-A176-476E-9990-60E9E96089B2}" type="slidenum">
              <a:rPr lang="es-MX" smtClean="0">
                <a:solidFill>
                  <a:srgbClr val="000000"/>
                </a:solidFill>
              </a:rPr>
              <a:pPr/>
              <a:t>‹Nº›</a:t>
            </a:fld>
            <a:endParaRPr lang="es-MX">
              <a:solidFill>
                <a:srgbClr val="000000"/>
              </a:solidFill>
            </a:endParaRPr>
          </a:p>
        </p:txBody>
      </p:sp>
    </p:spTree>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20D01C1-04BE-4996-AB3B-C87F51C2A1D7}" type="datetimeFigureOut">
              <a:rPr lang="en-US" smtClean="0">
                <a:solidFill>
                  <a:prstClr val="black">
                    <a:tint val="75000"/>
                  </a:prstClr>
                </a:solidFill>
              </a:rPr>
              <a:pPr/>
              <a:t>12/4/2018</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490F8C-3D0D-4DB1-B2BD-1525EA5CE111}" type="slidenum">
              <a:rPr lang="en-US" smtClean="0">
                <a:solidFill>
                  <a:prstClr val="black">
                    <a:tint val="75000"/>
                  </a:prstClr>
                </a:solidFill>
              </a:rPr>
              <a:pPr/>
              <a:t>‹Nº›</a:t>
            </a:fld>
            <a:endParaRPr lang="en-US" dirty="0">
              <a:solidFill>
                <a:prstClr val="black">
                  <a:tint val="75000"/>
                </a:prstClr>
              </a:solidFill>
            </a:endParaRPr>
          </a:p>
        </p:txBody>
      </p:sp>
    </p:spTree>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MX"/>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5EEAC11B-3DED-4FD0-B53F-6A5B48DB1B78}" type="datetimeFigureOut">
              <a:rPr lang="es-MX" smtClean="0">
                <a:solidFill>
                  <a:srgbClr val="000000"/>
                </a:solidFill>
              </a:rPr>
              <a:pPr/>
              <a:t>04/12/2018</a:t>
            </a:fld>
            <a:endParaRPr lang="es-MX">
              <a:solidFill>
                <a:srgbClr val="000000"/>
              </a:solidFill>
            </a:endParaRP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MX">
              <a:solidFill>
                <a:srgbClr val="000000"/>
              </a:solidFill>
            </a:endParaRPr>
          </a:p>
        </p:txBody>
      </p:sp>
      <p:sp>
        <p:nvSpPr>
          <p:cNvPr id="5" name="Marcador de número de diapositiva 4"/>
          <p:cNvSpPr>
            <a:spLocks noGrp="1"/>
          </p:cNvSpPr>
          <p:nvPr>
            <p:ph type="sldNum" sz="quarter" idx="12"/>
          </p:nvPr>
        </p:nvSpPr>
        <p:spPr/>
        <p:txBody>
          <a:bodyPr/>
          <a:lstStyle/>
          <a:p>
            <a:fld id="{4421E0AF-06AD-4F7F-AF8D-83633A02F296}" type="slidenum">
              <a:rPr lang="es-MX" smtClean="0">
                <a:solidFill>
                  <a:srgbClr val="000000"/>
                </a:solidFill>
              </a:rPr>
              <a:pPr/>
              <a:t>‹Nº›</a:t>
            </a:fld>
            <a:endParaRPr lang="es-MX">
              <a:solidFill>
                <a:srgbClr val="000000"/>
              </a:solidFill>
            </a:endParaRPr>
          </a:p>
        </p:txBody>
      </p: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ffee Break">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47683" y="0"/>
            <a:ext cx="10351698" cy="6858000"/>
          </a:xfrm>
          <a:prstGeom prst="rect">
            <a:avLst/>
          </a:prstGeom>
        </p:spPr>
      </p:pic>
      <p:sp>
        <p:nvSpPr>
          <p:cNvPr id="12" name="Rectangle 11"/>
          <p:cNvSpPr/>
          <p:nvPr userDrawn="1"/>
        </p:nvSpPr>
        <p:spPr>
          <a:xfrm>
            <a:off x="0" y="0"/>
            <a:ext cx="4871864" cy="6858000"/>
          </a:xfrm>
          <a:prstGeom prst="rect">
            <a:avLst/>
          </a:prstGeom>
          <a:gradFill>
            <a:gsLst>
              <a:gs pos="25000">
                <a:srgbClr val="8C43FF"/>
              </a:gs>
              <a:gs pos="50000">
                <a:srgbClr val="7752FF"/>
              </a:gs>
              <a:gs pos="0">
                <a:srgbClr val="A134FF"/>
              </a:gs>
              <a:gs pos="75000">
                <a:srgbClr val="685DFF"/>
              </a:gs>
              <a:gs pos="100000">
                <a:srgbClr val="506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srgbClr val="FFFFFF"/>
              </a:solidFill>
            </a:endParaRPr>
          </a:p>
        </p:txBody>
      </p:sp>
      <p:sp>
        <p:nvSpPr>
          <p:cNvPr id="4" name="Date Placeholder 3"/>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13" name="Title 1"/>
          <p:cNvSpPr>
            <a:spLocks noGrp="1"/>
          </p:cNvSpPr>
          <p:nvPr>
            <p:ph type="title"/>
          </p:nvPr>
        </p:nvSpPr>
        <p:spPr>
          <a:xfrm>
            <a:off x="191344" y="1709738"/>
            <a:ext cx="4536504" cy="2852737"/>
          </a:xfrm>
        </p:spPr>
        <p:txBody>
          <a:bodyPr anchor="b"/>
          <a:lstStyle>
            <a:lvl1pPr algn="ctr">
              <a:defRPr sz="6000">
                <a:latin typeface="Roboto" panose="02000000000000000000" pitchFamily="2" charset="0"/>
                <a:ea typeface="Roboto" panose="02000000000000000000" pitchFamily="2" charset="0"/>
              </a:defRPr>
            </a:lvl1pPr>
          </a:lstStyle>
          <a:p>
            <a:r>
              <a:rPr lang="en-US"/>
              <a:t>Click to edit Master title style</a:t>
            </a:r>
          </a:p>
        </p:txBody>
      </p:sp>
      <p:sp>
        <p:nvSpPr>
          <p:cNvPr id="14" name="Text Placeholder 2"/>
          <p:cNvSpPr>
            <a:spLocks noGrp="1"/>
          </p:cNvSpPr>
          <p:nvPr>
            <p:ph type="body" idx="1"/>
          </p:nvPr>
        </p:nvSpPr>
        <p:spPr>
          <a:xfrm>
            <a:off x="191344" y="4589463"/>
            <a:ext cx="4536504" cy="1500187"/>
          </a:xfrm>
        </p:spPr>
        <p:txBody>
          <a:bodyPr/>
          <a:lstStyle>
            <a:lvl1pPr marL="0" indent="0" algn="ctr">
              <a:buNone/>
              <a:defRPr sz="2400">
                <a:solidFill>
                  <a:schemeClr val="accent1">
                    <a:lumMod val="20000"/>
                    <a:lumOff val="80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01402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69950" y="3530600"/>
            <a:ext cx="5187950" cy="7937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34100" y="3530600"/>
            <a:ext cx="5187950" cy="79375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631226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
        <p:nvSpPr>
          <p:cNvPr id="7" name="Picture Placeholder 6"/>
          <p:cNvSpPr>
            <a:spLocks noGrp="1"/>
          </p:cNvSpPr>
          <p:nvPr>
            <p:ph type="pic" sz="quarter" idx="13"/>
          </p:nvPr>
        </p:nvSpPr>
        <p:spPr>
          <a:xfrm>
            <a:off x="0" y="0"/>
            <a:ext cx="12192000" cy="6858000"/>
          </a:xfrm>
          <a:solidFill>
            <a:schemeClr val="bg1">
              <a:lumMod val="75000"/>
            </a:schemeClr>
          </a:solidFill>
        </p:spPr>
        <p:txBody>
          <a:bodyPr/>
          <a:lstStyle>
            <a:lvl1pPr algn="r">
              <a:defRPr/>
            </a:lvl1pPr>
          </a:lstStyle>
          <a:p>
            <a:endParaRPr lang="en-US"/>
          </a:p>
        </p:txBody>
      </p:sp>
      <p:sp>
        <p:nvSpPr>
          <p:cNvPr id="15" name="Content Placeholder 2"/>
          <p:cNvSpPr>
            <a:spLocks noGrp="1"/>
          </p:cNvSpPr>
          <p:nvPr>
            <p:ph idx="1" hasCustomPrompt="1"/>
          </p:nvPr>
        </p:nvSpPr>
        <p:spPr>
          <a:xfrm>
            <a:off x="443372" y="3537012"/>
            <a:ext cx="5112568" cy="2965896"/>
          </a:xfrm>
          <a:noFill/>
        </p:spPr>
        <p:txBody>
          <a:bodyPr lIns="457200" tIns="274320" rIns="457200" bIns="274320" anchor="ctr">
            <a:noAutofit/>
          </a:bodyPr>
          <a:lstStyle>
            <a:lvl1pPr marL="0" indent="0" algn="ctr">
              <a:spcBef>
                <a:spcPts val="1200"/>
              </a:spcBef>
              <a:buNone/>
              <a:defRPr sz="4400">
                <a:solidFill>
                  <a:schemeClr val="bg1"/>
                </a:solidFill>
                <a:latin typeface="Roboto" panose="02000000000000000000" pitchFamily="2" charset="0"/>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Text Goes Here</a:t>
            </a:r>
          </a:p>
        </p:txBody>
      </p:sp>
    </p:spTree>
    <p:extLst>
      <p:ext uri="{BB962C8B-B14F-4D97-AF65-F5344CB8AC3E}">
        <p14:creationId xmlns:p14="http://schemas.microsoft.com/office/powerpoint/2010/main" val="17454303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nchor="ct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chor="ctr">
            <a:norm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6" name="Footer Placeholder 5"/>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7" name="Slide Number Placeholder 6"/>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37665512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4-Big Letter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831849" y="2555274"/>
            <a:ext cx="7717064" cy="2852737"/>
          </a:xfrm>
        </p:spPr>
        <p:txBody>
          <a:bodyPr vert="horz" wrap="square" lIns="91440" tIns="45720" rIns="91440" bIns="0" rtlCol="0" anchor="b">
            <a:noAutofit/>
          </a:bodyPr>
          <a:lstStyle>
            <a:lvl1pPr algn="ctr">
              <a:defRPr lang="en-US" sz="31000" b="1">
                <a:solidFill>
                  <a:schemeClr val="bg1"/>
                </a:solidFill>
                <a:latin typeface="Roboto Black" panose="02000000000000000000" pitchFamily="2" charset="0"/>
                <a:ea typeface="Roboto Black" panose="02000000000000000000" pitchFamily="2" charset="0"/>
                <a:cs typeface="Roboto Black" panose="02000000000000000000" pitchFamily="2" charset="0"/>
              </a:defRPr>
            </a:lvl1pPr>
          </a:lstStyle>
          <a:p>
            <a:pPr lvl="0"/>
            <a:r>
              <a:rPr lang="en-US"/>
              <a:t>BIG</a:t>
            </a:r>
          </a:p>
        </p:txBody>
      </p:sp>
      <p:sp>
        <p:nvSpPr>
          <p:cNvPr id="22" name="Text Placeholder 2"/>
          <p:cNvSpPr>
            <a:spLocks noGrp="1"/>
          </p:cNvSpPr>
          <p:nvPr>
            <p:ph type="body" idx="1"/>
          </p:nvPr>
        </p:nvSpPr>
        <p:spPr>
          <a:xfrm>
            <a:off x="1404256" y="5737790"/>
            <a:ext cx="6572251" cy="790428"/>
          </a:xfrm>
        </p:spPr>
        <p:txBody>
          <a:bodyPr/>
          <a:lstStyle>
            <a:lvl1pPr marL="0" indent="0" algn="ctr">
              <a:buNone/>
              <a:defRPr sz="2400">
                <a:solidFill>
                  <a:schemeClr val="accent3">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Text Placeholder 4"/>
          <p:cNvSpPr>
            <a:spLocks noGrp="1"/>
          </p:cNvSpPr>
          <p:nvPr>
            <p:ph type="body" sz="quarter" idx="13" hasCustomPrompt="1"/>
          </p:nvPr>
        </p:nvSpPr>
        <p:spPr>
          <a:xfrm>
            <a:off x="2626631" y="4584688"/>
            <a:ext cx="4127500" cy="977900"/>
          </a:xfrm>
        </p:spPr>
        <p:txBody>
          <a:bodyPr>
            <a:noAutofit/>
          </a:bodyPr>
          <a:lstStyle>
            <a:lvl1pPr marL="0" indent="0" algn="ctr">
              <a:buNone/>
              <a:defRPr sz="5400" b="1">
                <a:solidFill>
                  <a:schemeClr val="accent3">
                    <a:lumMod val="20000"/>
                    <a:lumOff val="80000"/>
                  </a:schemeClr>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sp>
        <p:nvSpPr>
          <p:cNvPr id="23" name="Date Placeholder 3"/>
          <p:cNvSpPr>
            <a:spLocks noGrp="1"/>
          </p:cNvSpPr>
          <p:nvPr>
            <p:ph type="dt" sz="half" idx="10"/>
          </p:nvPr>
        </p:nvSpPr>
        <p:spPr>
          <a:xfrm>
            <a:off x="156028" y="6414406"/>
            <a:ext cx="2743200" cy="365125"/>
          </a:xfrm>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24" name="Footer Placeholder 4"/>
          <p:cNvSpPr>
            <a:spLocks noGrp="1"/>
          </p:cNvSpPr>
          <p:nvPr>
            <p:ph type="ftr" sz="quarter" idx="11"/>
          </p:nvPr>
        </p:nvSpPr>
        <p:spPr>
          <a:xfrm>
            <a:off x="4038600" y="6414406"/>
            <a:ext cx="4114800" cy="365125"/>
          </a:xfrm>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36" name="Slide Number Placeholder 5"/>
          <p:cNvSpPr>
            <a:spLocks noGrp="1"/>
          </p:cNvSpPr>
          <p:nvPr>
            <p:ph type="sldNum" sz="quarter" idx="12"/>
          </p:nvPr>
        </p:nvSpPr>
        <p:spPr>
          <a:xfrm>
            <a:off x="9220199" y="6414406"/>
            <a:ext cx="2743200" cy="365125"/>
          </a:xfrm>
        </p:spPr>
        <p:txBody>
          <a:bodyPr/>
          <a:lstStyle>
            <a:lvl1pPr>
              <a:defRPr>
                <a:solidFill>
                  <a:schemeClr val="accent2">
                    <a:lumMod val="60000"/>
                    <a:lumOff val="40000"/>
                  </a:schemeClr>
                </a:solidFill>
              </a:defRPr>
            </a:lvl1pPr>
          </a:lstStyle>
          <a:p>
            <a:fld id="{7CD08052-46D4-4451-BCD3-D01F8058DAE8}"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37909198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8" name="Footer Placeholder 7"/>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9" name="Slide Number Placeholder 8"/>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15115781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4" name="Footer Placeholder 3"/>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5" name="Slide Number Placeholder 4"/>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13051384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6" name="Footer Placeholder 5"/>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7" name="Slide Number Placeholder 6"/>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9314449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Date Here</a:t>
            </a:r>
          </a:p>
        </p:txBody>
      </p:sp>
      <p:sp>
        <p:nvSpPr>
          <p:cNvPr id="6" name="Footer Placeholder 5"/>
          <p:cNvSpPr>
            <a:spLocks noGrp="1"/>
          </p:cNvSpPr>
          <p:nvPr>
            <p:ph type="ftr" sz="quarter" idx="11"/>
          </p:nvPr>
        </p:nvSpPr>
        <p:spPr/>
        <p:txBody>
          <a:bodyPr/>
          <a:lstStyle>
            <a:lvl1pPr>
              <a:defRPr>
                <a:solidFill>
                  <a:schemeClr val="accent2">
                    <a:lumMod val="60000"/>
                    <a:lumOff val="40000"/>
                  </a:schemeClr>
                </a:solidFill>
              </a:defRPr>
            </a:lvl1pPr>
          </a:lstStyle>
          <a:p>
            <a:r>
              <a:rPr lang="en-US">
                <a:solidFill>
                  <a:srgbClr val="506DFF">
                    <a:lumMod val="60000"/>
                    <a:lumOff val="40000"/>
                  </a:srgbClr>
                </a:solidFill>
              </a:rPr>
              <a:t>Your Footer Here</a:t>
            </a:r>
          </a:p>
        </p:txBody>
      </p:sp>
      <p:sp>
        <p:nvSpPr>
          <p:cNvPr id="7" name="Slide Number Placeholder 6"/>
          <p:cNvSpPr>
            <a:spLocks noGrp="1"/>
          </p:cNvSpPr>
          <p:nvPr>
            <p:ph type="sldNum" sz="quarter" idx="12"/>
          </p:nvPr>
        </p:nvSpPr>
        <p:spPr/>
        <p:txBody>
          <a:bodyPr/>
          <a:lstStyle>
            <a:lvl1pPr>
              <a:defRPr>
                <a:solidFill>
                  <a:schemeClr val="accent2">
                    <a:lumMod val="60000"/>
                    <a:lumOff val="40000"/>
                  </a:schemeClr>
                </a:solidFill>
              </a:defRPr>
            </a:lvl1p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9962749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30225621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solidFill>
                  <a:srgbClr val="506DFF">
                    <a:lumMod val="60000"/>
                    <a:lumOff val="40000"/>
                  </a:srgbClr>
                </a:solidFill>
              </a:rPr>
              <a:t>Your Date Here</a:t>
            </a:r>
          </a:p>
        </p:txBody>
      </p:sp>
      <p:sp>
        <p:nvSpPr>
          <p:cNvPr id="5" name="Footer Placeholder 4"/>
          <p:cNvSpPr>
            <a:spLocks noGrp="1"/>
          </p:cNvSpPr>
          <p:nvPr>
            <p:ph type="ftr" sz="quarter" idx="11"/>
          </p:nvPr>
        </p:nvSpPr>
        <p:spPr/>
        <p:txBody>
          <a:bodyPr/>
          <a:lstStyle/>
          <a:p>
            <a:r>
              <a:rPr lang="en-US">
                <a:solidFill>
                  <a:srgbClr val="506DFF">
                    <a:lumMod val="60000"/>
                    <a:lumOff val="40000"/>
                  </a:srgbClr>
                </a:solidFill>
              </a:rPr>
              <a:t>Your Footer Here</a:t>
            </a:r>
          </a:p>
        </p:txBody>
      </p:sp>
      <p:sp>
        <p:nvSpPr>
          <p:cNvPr id="6" name="Slide Number Placeholder 5"/>
          <p:cNvSpPr>
            <a:spLocks noGrp="1"/>
          </p:cNvSpPr>
          <p:nvPr>
            <p:ph type="sldNum" sz="quarter" idx="12"/>
          </p:nvPr>
        </p:nvSpPr>
        <p:spPr/>
        <p:txBody>
          <a:bodyPr/>
          <a:lstStyle/>
          <a:p>
            <a:fld id="{51F02384-994A-4C3C-8656-0CE2B6A3B91B}" type="slidenum">
              <a:rPr lang="en-US" smtClean="0">
                <a:solidFill>
                  <a:srgbClr val="506DFF">
                    <a:lumMod val="60000"/>
                    <a:lumOff val="40000"/>
                  </a:srgbClr>
                </a:solidFill>
              </a:rPr>
              <a:pPr/>
              <a:t>‹Nº›</a:t>
            </a:fld>
            <a:endParaRPr lang="en-US">
              <a:solidFill>
                <a:srgbClr val="506DFF">
                  <a:lumMod val="60000"/>
                  <a:lumOff val="40000"/>
                </a:srgbClr>
              </a:solidFill>
            </a:endParaRPr>
          </a:p>
        </p:txBody>
      </p:sp>
    </p:spTree>
    <p:extLst>
      <p:ext uri="{BB962C8B-B14F-4D97-AF65-F5344CB8AC3E}">
        <p14:creationId xmlns:p14="http://schemas.microsoft.com/office/powerpoint/2010/main" val="13281199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11382375" y="15402"/>
            <a:ext cx="430181" cy="297841"/>
          </a:xfrm>
          <a:prstGeom prst="rect">
            <a:avLst/>
          </a:prstGeom>
        </p:spPr>
        <p:txBody>
          <a:bodyPr vert="horz" lIns="91440" tIns="45720" rIns="91440" bIns="45720" rtlCol="0" anchor="ctr"/>
          <a:lstStyle>
            <a:lvl1pPr algn="ctr">
              <a:defRPr sz="1067">
                <a:solidFill>
                  <a:schemeClr val="bg1"/>
                </a:solidFill>
              </a:defRPr>
            </a:lvl1pPr>
          </a:lstStyle>
          <a:p>
            <a:fld id="{4A8454CE-A017-41A1-B2AF-6CF4C99720F1}"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155767313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632"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p>
        </p:txBody>
      </p:sp>
      <p:sp>
        <p:nvSpPr>
          <p:cNvPr id="6" name="Content Placeholder 5"/>
          <p:cNvSpPr>
            <a:spLocks noGrp="1"/>
          </p:cNvSpPr>
          <p:nvPr>
            <p:ph sz="quarter" idx="4"/>
          </p:nvPr>
        </p:nvSpPr>
        <p:spPr>
          <a:xfrm>
            <a:off x="6193632"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22018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11382375" y="15402"/>
            <a:ext cx="430181" cy="297841"/>
          </a:xfrm>
          <a:prstGeom prst="rect">
            <a:avLst/>
          </a:prstGeom>
        </p:spPr>
        <p:txBody>
          <a:bodyPr vert="horz" lIns="91440" tIns="45720" rIns="91440" bIns="45720" rtlCol="0" anchor="ctr"/>
          <a:lstStyle>
            <a:lvl1pPr algn="ctr">
              <a:defRPr sz="1067">
                <a:solidFill>
                  <a:schemeClr val="bg1"/>
                </a:solidFill>
              </a:defRPr>
            </a:lvl1pPr>
          </a:lstStyle>
          <a:p>
            <a:fld id="{4A8454CE-A017-41A1-B2AF-6CF4C99720F1}" type="slidenum">
              <a:rPr lang="en-US" smtClean="0">
                <a:solidFill>
                  <a:srgbClr val="FFFFFF"/>
                </a:solidFill>
              </a:rPr>
              <a:pPr/>
              <a:t>‹Nº›</a:t>
            </a:fld>
            <a:endParaRPr lang="en-US" dirty="0">
              <a:solidFill>
                <a:srgbClr val="FFFFFF"/>
              </a:solidFill>
            </a:endParaRPr>
          </a:p>
        </p:txBody>
      </p:sp>
    </p:spTree>
    <p:extLst>
      <p:ext uri="{BB962C8B-B14F-4D97-AF65-F5344CB8AC3E}">
        <p14:creationId xmlns:p14="http://schemas.microsoft.com/office/powerpoint/2010/main" val="147653579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39588" y="463982"/>
            <a:ext cx="10712824" cy="66048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39588" y="1346886"/>
            <a:ext cx="10712824" cy="483007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23536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Isolated Photos-6">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pPr/>
              <a:t>‹Nº›</a:t>
            </a:fld>
            <a:endParaRPr lang="en-US"/>
          </a:p>
        </p:txBody>
      </p:sp>
      <p:sp>
        <p:nvSpPr>
          <p:cNvPr id="14" name="Picture Placeholder 2"/>
          <p:cNvSpPr>
            <a:spLocks noGrp="1"/>
          </p:cNvSpPr>
          <p:nvPr>
            <p:ph type="pic" sz="quarter" idx="10"/>
          </p:nvPr>
        </p:nvSpPr>
        <p:spPr>
          <a:xfrm>
            <a:off x="3779520" y="0"/>
            <a:ext cx="8412479" cy="6858000"/>
          </a:xfrm>
          <a:prstGeom prst="rect">
            <a:avLst/>
          </a:prstGeom>
        </p:spPr>
        <p:txBody>
          <a:bodyPr anchor="ctr">
            <a:normAutofit/>
          </a:bodyPr>
          <a:lstStyle>
            <a:lvl1pPr algn="ctr">
              <a:defRPr sz="1200">
                <a:solidFill>
                  <a:schemeClr val="tx2"/>
                </a:solidFill>
              </a:defRPr>
            </a:lvl1pPr>
          </a:lstStyle>
          <a:p>
            <a:endParaRPr lang="en-US"/>
          </a:p>
        </p:txBody>
      </p:sp>
      <p:sp>
        <p:nvSpPr>
          <p:cNvPr id="11" name="Picture Placeholder 2"/>
          <p:cNvSpPr>
            <a:spLocks noGrp="1"/>
          </p:cNvSpPr>
          <p:nvPr>
            <p:ph type="pic" sz="quarter" idx="13"/>
          </p:nvPr>
        </p:nvSpPr>
        <p:spPr>
          <a:xfrm>
            <a:off x="1488439" y="508000"/>
            <a:ext cx="4602481" cy="6350000"/>
          </a:xfrm>
          <a:prstGeom prst="rect">
            <a:avLst/>
          </a:prstGeom>
        </p:spPr>
        <p:txBody>
          <a:bodyPr anchor="ctr">
            <a:normAutofit/>
          </a:bodyPr>
          <a:lstStyle>
            <a:lvl1pPr algn="ctr">
              <a:defRPr sz="1200">
                <a:solidFill>
                  <a:schemeClr val="tx2"/>
                </a:solidFill>
              </a:defRPr>
            </a:lvl1pPr>
          </a:lstStyle>
          <a:p>
            <a:endParaRPr lang="en-US"/>
          </a:p>
        </p:txBody>
      </p:sp>
      <p:sp>
        <p:nvSpPr>
          <p:cNvPr id="17" name="Footer Placeholder 16"/>
          <p:cNvSpPr>
            <a:spLocks noGrp="1"/>
          </p:cNvSpPr>
          <p:nvPr>
            <p:ph type="ftr" sz="quarter" idx="14"/>
          </p:nvPr>
        </p:nvSpPr>
        <p:spPr>
          <a:xfrm>
            <a:off x="728013" y="6487297"/>
            <a:ext cx="4114800" cy="234178"/>
          </a:xfrm>
          <a:prstGeom prst="rect">
            <a:avLst/>
          </a:prstGeom>
        </p:spPr>
        <p:txBody>
          <a:bodyPr/>
          <a:lstStyle>
            <a:lvl1pPr>
              <a:defRPr b="0" i="0">
                <a:latin typeface="Raleway" charset="0"/>
                <a:ea typeface="Raleway" charset="0"/>
                <a:cs typeface="Raleway" charset="0"/>
              </a:defRPr>
            </a:lvl1pPr>
          </a:lstStyle>
          <a:p>
            <a:r>
              <a:rPr lang="en-US" smtClean="0"/>
              <a:t>www.yourcompany.com</a:t>
            </a:r>
            <a:endParaRPr lang="en-US" dirty="0"/>
          </a:p>
        </p:txBody>
      </p:sp>
    </p:spTree>
    <p:extLst>
      <p:ext uri="{BB962C8B-B14F-4D97-AF65-F5344CB8AC3E}">
        <p14:creationId xmlns:p14="http://schemas.microsoft.com/office/powerpoint/2010/main" val="116718079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6286500"/>
            <a:ext cx="12192000" cy="571500"/>
          </a:xfrm>
          <a:prstGeom prst="rect">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a:defRPr sz="2100">
                <a:solidFill>
                  <a:schemeClr val="tx1"/>
                </a:solidFill>
                <a:latin typeface="Gill Sans" charset="0"/>
                <a:ea typeface="Gill Sans" charset="0"/>
                <a:cs typeface="Gill Sans" charset="0"/>
                <a:sym typeface="Gill Sans" charset="0"/>
              </a:defRPr>
            </a:lvl1pPr>
            <a:lvl2pPr>
              <a:defRPr sz="2100">
                <a:solidFill>
                  <a:schemeClr val="tx1"/>
                </a:solidFill>
                <a:latin typeface="Gill Sans" charset="0"/>
                <a:ea typeface="Gill Sans" charset="0"/>
                <a:cs typeface="Gill Sans" charset="0"/>
                <a:sym typeface="Gill Sans" charset="0"/>
              </a:defRPr>
            </a:lvl2pPr>
            <a:lvl3pPr>
              <a:defRPr sz="2100">
                <a:solidFill>
                  <a:schemeClr val="tx1"/>
                </a:solidFill>
                <a:latin typeface="Gill Sans" charset="0"/>
                <a:ea typeface="Gill Sans" charset="0"/>
                <a:cs typeface="Gill Sans" charset="0"/>
                <a:sym typeface="Gill Sans" charset="0"/>
              </a:defRPr>
            </a:lvl3pPr>
            <a:lvl4pPr>
              <a:defRPr sz="2100">
                <a:solidFill>
                  <a:schemeClr val="tx1"/>
                </a:solidFill>
                <a:latin typeface="Gill Sans" charset="0"/>
                <a:ea typeface="Gill Sans" charset="0"/>
                <a:cs typeface="Gill Sans" charset="0"/>
                <a:sym typeface="Gill Sans" charset="0"/>
              </a:defRPr>
            </a:lvl4pPr>
            <a:lvl5pPr>
              <a:defRPr sz="2100">
                <a:solidFill>
                  <a:schemeClr val="tx1"/>
                </a:solidFill>
                <a:latin typeface="Gill Sans" charset="0"/>
                <a:ea typeface="Gill Sans" charset="0"/>
                <a:cs typeface="Gill Sans" charset="0"/>
                <a:sym typeface="Gill Sans" charset="0"/>
              </a:defRPr>
            </a:lvl5pPr>
            <a:lvl6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6pPr>
            <a:lvl7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7pPr>
            <a:lvl8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8pPr>
            <a:lvl9pPr indent="-1314450" eaLnBrk="0" fontAlgn="base" hangingPunct="0">
              <a:spcBef>
                <a:spcPct val="0"/>
              </a:spcBef>
              <a:spcAft>
                <a:spcPct val="0"/>
              </a:spcAft>
              <a:defRPr sz="2100">
                <a:solidFill>
                  <a:schemeClr val="tx1"/>
                </a:solidFill>
                <a:latin typeface="Gill Sans" charset="0"/>
                <a:ea typeface="Gill Sans" charset="0"/>
                <a:cs typeface="Gill Sans" charset="0"/>
                <a:sym typeface="Gill Sans" charset="0"/>
              </a:defRPr>
            </a:lvl9pPr>
          </a:lstStyle>
          <a:p>
            <a:pPr algn="ctr" defTabSz="914400" eaLnBrk="1" hangingPunct="1"/>
            <a:endParaRPr lang="en-US" altLang="es-ES_tradnl" sz="5600">
              <a:solidFill>
                <a:srgbClr val="000000"/>
              </a:solidFill>
              <a:ea typeface="ヒラギノ角ゴ ProN W3" charset="-128"/>
              <a:cs typeface="ヒラギノ角ゴ ProN W3" charset="-128"/>
            </a:endParaRPr>
          </a:p>
        </p:txBody>
      </p:sp>
    </p:spTree>
    <p:extLst>
      <p:ext uri="{BB962C8B-B14F-4D97-AF65-F5344CB8AC3E}">
        <p14:creationId xmlns:p14="http://schemas.microsoft.com/office/powerpoint/2010/main" val="41967700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a:prstGeom prst="rect">
            <a:avLst/>
          </a:prstGeom>
        </p:spPr>
        <p:txBody>
          <a:bodyPr anchor="ctr">
            <a:normAutofit/>
          </a:bodyPr>
          <a:lstStyle>
            <a:lvl1pPr algn="ctr">
              <a:defRPr sz="1200">
                <a:solidFill>
                  <a:schemeClr val="tx2"/>
                </a:solidFill>
              </a:defRPr>
            </a:lvl1pPr>
          </a:lstStyle>
          <a:p>
            <a:endParaRPr lang="en-US"/>
          </a:p>
        </p:txBody>
      </p:sp>
    </p:spTree>
    <p:extLst>
      <p:ext uri="{BB962C8B-B14F-4D97-AF65-F5344CB8AC3E}">
        <p14:creationId xmlns:p14="http://schemas.microsoft.com/office/powerpoint/2010/main" val="11201379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Dektop">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26940" y="6438313"/>
            <a:ext cx="520571"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pPr/>
              <a:t>‹Nº›</a:t>
            </a:fld>
            <a:endParaRPr lang="en-US" dirty="0"/>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t>www.yourwebsite.com</a:t>
            </a:r>
            <a:endParaRPr lang="en-US" dirty="0"/>
          </a:p>
        </p:txBody>
      </p:sp>
      <p:sp>
        <p:nvSpPr>
          <p:cNvPr id="34" name="Picture Placeholder 4"/>
          <p:cNvSpPr>
            <a:spLocks noGrp="1"/>
          </p:cNvSpPr>
          <p:nvPr>
            <p:ph type="pic" sz="quarter" idx="13" hasCustomPrompt="1"/>
          </p:nvPr>
        </p:nvSpPr>
        <p:spPr>
          <a:xfrm>
            <a:off x="6954634" y="2438402"/>
            <a:ext cx="4265673" cy="181504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ext uri="{BB962C8B-B14F-4D97-AF65-F5344CB8AC3E}">
        <p14:creationId xmlns:p14="http://schemas.microsoft.com/office/powerpoint/2010/main" val="543981136"/>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Full image with isolated pic">
    <p:spTree>
      <p:nvGrpSpPr>
        <p:cNvPr id="1" name=""/>
        <p:cNvGrpSpPr/>
        <p:nvPr/>
      </p:nvGrpSpPr>
      <p:grpSpPr>
        <a:xfrm>
          <a:off x="0" y="0"/>
          <a:ext cx="0" cy="0"/>
          <a:chOff x="0" y="0"/>
          <a:chExt cx="0" cy="0"/>
        </a:xfrm>
      </p:grpSpPr>
      <p:sp>
        <p:nvSpPr>
          <p:cNvPr id="2" name="Rectangle 1"/>
          <p:cNvSpPr/>
          <p:nvPr userDrawn="1"/>
        </p:nvSpPr>
        <p:spPr bwMode="auto">
          <a:xfrm>
            <a:off x="0" y="6285878"/>
            <a:ext cx="12192000" cy="57212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Picture Placeholder 4"/>
          <p:cNvSpPr>
            <a:spLocks noGrp="1"/>
          </p:cNvSpPr>
          <p:nvPr>
            <p:ph type="pic" sz="quarter" idx="10" hasCustomPrompt="1"/>
          </p:nvPr>
        </p:nvSpPr>
        <p:spPr>
          <a:xfrm>
            <a:off x="0" y="3"/>
            <a:ext cx="12192000" cy="68579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4" name="Picture Placeholder 4"/>
          <p:cNvSpPr>
            <a:spLocks noGrp="1"/>
          </p:cNvSpPr>
          <p:nvPr>
            <p:ph type="pic" sz="quarter" idx="11" hasCustomPrompt="1"/>
          </p:nvPr>
        </p:nvSpPr>
        <p:spPr>
          <a:xfrm>
            <a:off x="6642782" y="1384104"/>
            <a:ext cx="4763089" cy="54738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ext uri="{BB962C8B-B14F-4D97-AF65-F5344CB8AC3E}">
        <p14:creationId xmlns:p14="http://schemas.microsoft.com/office/powerpoint/2010/main" val="104624020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eam-4">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14716" y="6438313"/>
            <a:ext cx="569461"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pPr/>
              <a:t>‹Nº›</a:t>
            </a:fld>
            <a:endParaRPr lang="en-US" dirty="0"/>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t>www.yourwebsite.com</a:t>
            </a:r>
            <a:endParaRPr lang="en-US" dirty="0"/>
          </a:p>
        </p:txBody>
      </p:sp>
      <p:sp>
        <p:nvSpPr>
          <p:cNvPr id="13" name="Picture Placeholder 4"/>
          <p:cNvSpPr>
            <a:spLocks noGrp="1"/>
          </p:cNvSpPr>
          <p:nvPr>
            <p:ph type="pic" sz="quarter" idx="12" hasCustomPrompt="1"/>
          </p:nvPr>
        </p:nvSpPr>
        <p:spPr>
          <a:xfrm>
            <a:off x="869954" y="2012973"/>
            <a:ext cx="3222820" cy="2421353"/>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ext uri="{BB962C8B-B14F-4D97-AF65-F5344CB8AC3E}">
        <p14:creationId xmlns:p14="http://schemas.microsoft.com/office/powerpoint/2010/main" val="335614946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2">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9814717" y="6438313"/>
            <a:ext cx="545017"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pPr/>
              <a:t>‹Nº›</a:t>
            </a:fld>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t>www.yourwebsite.com</a:t>
            </a:r>
            <a:endParaRPr lang="en-US" dirty="0"/>
          </a:p>
        </p:txBody>
      </p:sp>
      <p:sp>
        <p:nvSpPr>
          <p:cNvPr id="7" name="Picture Placeholder 4"/>
          <p:cNvSpPr>
            <a:spLocks noGrp="1"/>
          </p:cNvSpPr>
          <p:nvPr>
            <p:ph type="pic" sz="quarter" idx="11" hasCustomPrompt="1"/>
          </p:nvPr>
        </p:nvSpPr>
        <p:spPr>
          <a:xfrm>
            <a:off x="975432" y="897526"/>
            <a:ext cx="2212848" cy="1662545"/>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8" name="Picture Placeholder 4"/>
          <p:cNvSpPr>
            <a:spLocks noGrp="1"/>
          </p:cNvSpPr>
          <p:nvPr>
            <p:ph type="pic" sz="quarter" idx="12" hasCustomPrompt="1"/>
          </p:nvPr>
        </p:nvSpPr>
        <p:spPr>
          <a:xfrm>
            <a:off x="4598723" y="897526"/>
            <a:ext cx="2212848" cy="1662545"/>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ext uri="{BB962C8B-B14F-4D97-AF65-F5344CB8AC3E}">
        <p14:creationId xmlns:p14="http://schemas.microsoft.com/office/powerpoint/2010/main" val="55094577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Usual">
    <p:spTree>
      <p:nvGrpSpPr>
        <p:cNvPr id="1" name=""/>
        <p:cNvGrpSpPr/>
        <p:nvPr/>
      </p:nvGrpSpPr>
      <p:grpSpPr>
        <a:xfrm>
          <a:off x="0" y="0"/>
          <a:ext cx="0" cy="0"/>
          <a:chOff x="0" y="0"/>
          <a:chExt cx="0" cy="0"/>
        </a:xfrm>
      </p:grpSpPr>
      <p:sp>
        <p:nvSpPr>
          <p:cNvPr id="4" name="Rectangle 2"/>
          <p:cNvSpPr>
            <a:spLocks noGrp="1" noChangeArrowheads="1"/>
          </p:cNvSpPr>
          <p:nvPr>
            <p:ph idx="1" hasCustomPrompt="1"/>
          </p:nvPr>
        </p:nvSpPr>
        <p:spPr bwMode="auto">
          <a:xfrm>
            <a:off x="869954" y="1048109"/>
            <a:ext cx="10452100" cy="218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19050" tIns="19050" rIns="19050" bIns="19050" numCol="1" anchor="ctr" anchorCtr="0" compatLnSpc="1">
            <a:prstTxWarp prst="textNoShape">
              <a:avLst/>
            </a:prstTxWarp>
          </a:bodyPr>
          <a:lstStyle>
            <a:lvl1pPr algn="ctr">
              <a:defRPr sz="1000">
                <a:solidFill>
                  <a:schemeClr val="accent6">
                    <a:lumMod val="50000"/>
                  </a:schemeClr>
                </a:solidFill>
                <a:latin typeface="Lato" charset="0"/>
                <a:ea typeface="Lato" charset="0"/>
                <a:cs typeface="Lato" charset="0"/>
              </a:defRPr>
            </a:lvl1pPr>
          </a:lstStyle>
          <a:p>
            <a:pPr lvl="0"/>
            <a:r>
              <a:rPr lang="en-US" smtClean="0">
                <a:sym typeface="Gill Sans" charset="0"/>
              </a:rPr>
              <a:t>Details text under the title goes here with short details to replace your own.</a:t>
            </a:r>
            <a:endParaRPr lang="en-US" dirty="0">
              <a:sym typeface="Gill Sans" charset="0"/>
            </a:endParaRPr>
          </a:p>
        </p:txBody>
      </p:sp>
      <p:sp>
        <p:nvSpPr>
          <p:cNvPr id="6" name="Slide Number Placeholder 9"/>
          <p:cNvSpPr>
            <a:spLocks noGrp="1"/>
          </p:cNvSpPr>
          <p:nvPr>
            <p:ph type="sldNum" sz="quarter" idx="4"/>
          </p:nvPr>
        </p:nvSpPr>
        <p:spPr>
          <a:xfrm>
            <a:off x="9826937" y="6438313"/>
            <a:ext cx="532795"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pPr/>
              <a:t>‹Nº›</a:t>
            </a:fld>
            <a:endParaRPr lang="en-US" dirty="0"/>
          </a:p>
        </p:txBody>
      </p:sp>
      <p:sp>
        <p:nvSpPr>
          <p:cNvPr id="8" name="Title Placeholder 18"/>
          <p:cNvSpPr>
            <a:spLocks noGrp="1"/>
          </p:cNvSpPr>
          <p:nvPr>
            <p:ph type="title"/>
          </p:nvPr>
        </p:nvSpPr>
        <p:spPr>
          <a:xfrm>
            <a:off x="838201" y="564679"/>
            <a:ext cx="10515600" cy="474640"/>
          </a:xfrm>
          <a:prstGeom prst="rect">
            <a:avLst/>
          </a:prstGeom>
        </p:spPr>
        <p:txBody>
          <a:bodyPr vert="horz" lIns="91440" tIns="45720" rIns="91440" bIns="45720" rtlCol="0" anchor="ctr">
            <a:normAutofit/>
          </a:bodyPr>
          <a:lstStyle/>
          <a:p>
            <a:r>
              <a:rPr lang="en-US" smtClean="0"/>
              <a:t>Edit </a:t>
            </a:r>
            <a:r>
              <a:rPr lang="en-US" dirty="0" smtClean="0"/>
              <a:t>Master title style</a:t>
            </a:r>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t>www.yourwebsite.com</a:t>
            </a:r>
            <a:endParaRPr lang="en-US" dirty="0"/>
          </a:p>
        </p:txBody>
      </p:sp>
    </p:spTree>
    <p:extLst>
      <p:ext uri="{BB962C8B-B14F-4D97-AF65-F5344CB8AC3E}">
        <p14:creationId xmlns:p14="http://schemas.microsoft.com/office/powerpoint/2010/main" val="96317689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6324007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Footer only">
    <p:spTree>
      <p:nvGrpSpPr>
        <p:cNvPr id="1" name=""/>
        <p:cNvGrpSpPr/>
        <p:nvPr/>
      </p:nvGrpSpPr>
      <p:grpSpPr>
        <a:xfrm>
          <a:off x="0" y="0"/>
          <a:ext cx="0" cy="0"/>
          <a:chOff x="0" y="0"/>
          <a:chExt cx="0" cy="0"/>
        </a:xfrm>
      </p:grpSpPr>
      <p:sp>
        <p:nvSpPr>
          <p:cNvPr id="6" name="Slide Number Placeholder 9"/>
          <p:cNvSpPr>
            <a:spLocks noGrp="1"/>
          </p:cNvSpPr>
          <p:nvPr>
            <p:ph type="sldNum" sz="quarter" idx="4"/>
          </p:nvPr>
        </p:nvSpPr>
        <p:spPr>
          <a:xfrm>
            <a:off x="9826940" y="6438313"/>
            <a:ext cx="545017" cy="277283"/>
          </a:xfrm>
          <a:prstGeom prst="rect">
            <a:avLst/>
          </a:prstGeom>
        </p:spPr>
        <p:txBody>
          <a:bodyPr vert="horz" lIns="91440" tIns="45720" rIns="91440" bIns="45720" rtlCol="0" anchor="ctr"/>
          <a:lstStyle>
            <a:lvl1pPr algn="ctr">
              <a:defRPr sz="800">
                <a:solidFill>
                  <a:schemeClr val="bg1"/>
                </a:solidFill>
                <a:latin typeface="Lato" charset="0"/>
                <a:ea typeface="Lato" charset="0"/>
                <a:cs typeface="Lato" charset="0"/>
              </a:defRPr>
            </a:lvl1pPr>
          </a:lstStyle>
          <a:p>
            <a:fld id="{247564A0-2C6A-5D41-B706-C554FAF10A40}" type="slidenum">
              <a:rPr lang="en-US" smtClean="0"/>
              <a:pPr/>
              <a:t>‹Nº›</a:t>
            </a:fld>
            <a:endParaRPr lang="en-US" dirty="0"/>
          </a:p>
        </p:txBody>
      </p:sp>
      <p:sp>
        <p:nvSpPr>
          <p:cNvPr id="9" name="Footer Placeholder 22"/>
          <p:cNvSpPr>
            <a:spLocks noGrp="1"/>
          </p:cNvSpPr>
          <p:nvPr>
            <p:ph type="ftr" sz="quarter" idx="3"/>
          </p:nvPr>
        </p:nvSpPr>
        <p:spPr>
          <a:xfrm>
            <a:off x="770743" y="6460415"/>
            <a:ext cx="2926831" cy="195220"/>
          </a:xfrm>
          <a:prstGeom prst="rect">
            <a:avLst/>
          </a:prstGeom>
        </p:spPr>
        <p:txBody>
          <a:bodyPr vert="horz" lIns="91440" tIns="45720" rIns="91440" bIns="45720" rtlCol="0" anchor="ctr"/>
          <a:lstStyle>
            <a:lvl1pPr algn="l">
              <a:defRPr sz="900" spc="300">
                <a:solidFill>
                  <a:schemeClr val="tx1">
                    <a:tint val="75000"/>
                  </a:schemeClr>
                </a:solidFill>
                <a:latin typeface="Lato" charset="0"/>
                <a:ea typeface="Lato" charset="0"/>
                <a:cs typeface="Lato" charset="0"/>
              </a:defRPr>
            </a:lvl1pPr>
          </a:lstStyle>
          <a:p>
            <a:r>
              <a:rPr lang="en-US" smtClean="0"/>
              <a:t>www.yourwebsite.com</a:t>
            </a:r>
            <a:endParaRPr lang="en-US" dirty="0"/>
          </a:p>
        </p:txBody>
      </p:sp>
    </p:spTree>
    <p:extLst>
      <p:ext uri="{BB962C8B-B14F-4D97-AF65-F5344CB8AC3E}">
        <p14:creationId xmlns:p14="http://schemas.microsoft.com/office/powerpoint/2010/main" val="66744265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Service 1">
    <p:spTree>
      <p:nvGrpSpPr>
        <p:cNvPr id="1" name=""/>
        <p:cNvGrpSpPr/>
        <p:nvPr/>
      </p:nvGrpSpPr>
      <p:grpSpPr>
        <a:xfrm>
          <a:off x="0" y="0"/>
          <a:ext cx="0" cy="0"/>
          <a:chOff x="0" y="0"/>
          <a:chExt cx="0" cy="0"/>
        </a:xfrm>
      </p:grpSpPr>
      <p:sp>
        <p:nvSpPr>
          <p:cNvPr id="2" name="Rectangle 1"/>
          <p:cNvSpPr/>
          <p:nvPr userDrawn="1"/>
        </p:nvSpPr>
        <p:spPr bwMode="auto">
          <a:xfrm>
            <a:off x="0" y="6285878"/>
            <a:ext cx="12192000" cy="572124"/>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377" rtl="0" eaLnBrk="1" fontAlgn="base" latinLnBrk="0" hangingPunct="1">
              <a:lnSpc>
                <a:spcPct val="100000"/>
              </a:lnSpc>
              <a:spcBef>
                <a:spcPct val="0"/>
              </a:spcBef>
              <a:spcAft>
                <a:spcPct val="0"/>
              </a:spcAft>
              <a:buClrTx/>
              <a:buSzTx/>
              <a:buFontTx/>
              <a:buNone/>
              <a:tabLst/>
            </a:pPr>
            <a:endPara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Picture Placeholder 4"/>
          <p:cNvSpPr>
            <a:spLocks noGrp="1"/>
          </p:cNvSpPr>
          <p:nvPr>
            <p:ph type="pic" sz="quarter" idx="10" hasCustomPrompt="1"/>
          </p:nvPr>
        </p:nvSpPr>
        <p:spPr>
          <a:xfrm>
            <a:off x="0" y="3"/>
            <a:ext cx="12192000" cy="6857999"/>
          </a:xfrm>
          <a:prstGeom prst="rect">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9" name="Picture Placeholder 4"/>
          <p:cNvSpPr>
            <a:spLocks noGrp="1"/>
          </p:cNvSpPr>
          <p:nvPr>
            <p:ph type="pic" sz="quarter" idx="11" hasCustomPrompt="1"/>
          </p:nvPr>
        </p:nvSpPr>
        <p:spPr>
          <a:xfrm>
            <a:off x="1936615" y="3997134"/>
            <a:ext cx="2183343" cy="1640379"/>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0" name="Picture Placeholder 4"/>
          <p:cNvSpPr>
            <a:spLocks noGrp="1"/>
          </p:cNvSpPr>
          <p:nvPr>
            <p:ph type="pic" sz="quarter" idx="12" hasCustomPrompt="1"/>
          </p:nvPr>
        </p:nvSpPr>
        <p:spPr>
          <a:xfrm>
            <a:off x="4325540" y="3106464"/>
            <a:ext cx="2699675" cy="2028305"/>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1" name="Picture Placeholder 4"/>
          <p:cNvSpPr>
            <a:spLocks noGrp="1"/>
          </p:cNvSpPr>
          <p:nvPr>
            <p:ph type="pic" sz="quarter" idx="13" hasCustomPrompt="1"/>
          </p:nvPr>
        </p:nvSpPr>
        <p:spPr>
          <a:xfrm>
            <a:off x="6341034" y="1747324"/>
            <a:ext cx="1873545" cy="1407621"/>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
        <p:nvSpPr>
          <p:cNvPr id="13" name="Picture Placeholder 4"/>
          <p:cNvSpPr>
            <a:spLocks noGrp="1"/>
          </p:cNvSpPr>
          <p:nvPr>
            <p:ph type="pic" sz="quarter" idx="14" hasCustomPrompt="1"/>
          </p:nvPr>
        </p:nvSpPr>
        <p:spPr>
          <a:xfrm>
            <a:off x="7657597" y="3220860"/>
            <a:ext cx="2183343" cy="1640379"/>
          </a:xfrm>
          <a:prstGeom prst="ellipse">
            <a:avLst/>
          </a:prstGeom>
        </p:spPr>
        <p:txBody>
          <a:bodyPr anchor="ctr"/>
          <a:lstStyle>
            <a:lvl1pPr>
              <a:defRPr b="0" i="1">
                <a:solidFill>
                  <a:schemeClr val="accent6">
                    <a:lumMod val="65000"/>
                  </a:schemeClr>
                </a:solidFill>
                <a:latin typeface="Lato" charset="0"/>
                <a:ea typeface="Lato" charset="0"/>
                <a:cs typeface="Lato" charset="0"/>
              </a:defRPr>
            </a:lvl1pPr>
          </a:lstStyle>
          <a:p>
            <a:r>
              <a:rPr lang="en-US" dirty="0" smtClean="0"/>
              <a:t>Drag &amp; Drop to replace your picture.</a:t>
            </a:r>
            <a:endParaRPr lang="en-US" dirty="0"/>
          </a:p>
        </p:txBody>
      </p:sp>
    </p:spTree>
    <p:extLst>
      <p:ext uri="{BB962C8B-B14F-4D97-AF65-F5344CB8AC3E}">
        <p14:creationId xmlns:p14="http://schemas.microsoft.com/office/powerpoint/2010/main" val="20749539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6517435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General Pag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Without Footer">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ithout Header">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resentaer">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0"/>
          </p:nvPr>
        </p:nvSpPr>
        <p:spPr>
          <a:xfrm>
            <a:off x="724931" y="1229442"/>
            <a:ext cx="3517885" cy="5628558"/>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esenter Message 2">
    <p:spTree>
      <p:nvGrpSpPr>
        <p:cNvPr id="1" name=""/>
        <p:cNvGrpSpPr/>
        <p:nvPr/>
      </p:nvGrpSpPr>
      <p:grpSpPr>
        <a:xfrm>
          <a:off x="0" y="0"/>
          <a:ext cx="0" cy="0"/>
          <a:chOff x="0" y="0"/>
          <a:chExt cx="0" cy="0"/>
        </a:xfrm>
      </p:grpSpPr>
      <p:sp>
        <p:nvSpPr>
          <p:cNvPr id="19" name="Picture Placeholder 2"/>
          <p:cNvSpPr>
            <a:spLocks noGrp="1"/>
          </p:cNvSpPr>
          <p:nvPr>
            <p:ph type="pic" sz="quarter" idx="14"/>
          </p:nvPr>
        </p:nvSpPr>
        <p:spPr>
          <a:xfrm>
            <a:off x="-1" y="0"/>
            <a:ext cx="12192001" cy="2928395"/>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0"/>
          </p:nvPr>
        </p:nvSpPr>
        <p:spPr>
          <a:xfrm>
            <a:off x="5289808" y="1921396"/>
            <a:ext cx="1649456" cy="1649456"/>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433221"/>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 Modern">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3345084" y="5127585"/>
            <a:ext cx="1509304" cy="1226917"/>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4"/>
          </p:nvPr>
        </p:nvSpPr>
        <p:spPr>
          <a:xfrm>
            <a:off x="6176039" y="1380744"/>
            <a:ext cx="3222604" cy="3156532"/>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5"/>
          </p:nvPr>
        </p:nvSpPr>
        <p:spPr>
          <a:xfrm>
            <a:off x="10152907" y="4537276"/>
            <a:ext cx="2039093" cy="1817227"/>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6"/>
          </p:nvPr>
        </p:nvSpPr>
        <p:spPr>
          <a:xfrm>
            <a:off x="8115275" y="4537276"/>
            <a:ext cx="2039093" cy="18172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5" y="3865944"/>
            <a:ext cx="10777887"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bjective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575" y="1724628"/>
            <a:ext cx="6378843" cy="251346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483016" y="1724628"/>
            <a:ext cx="2615878"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
        <p:nvSpPr>
          <p:cNvPr id="4" name="Picture Placeholder 2"/>
          <p:cNvSpPr>
            <a:spLocks noGrp="1"/>
          </p:cNvSpPr>
          <p:nvPr>
            <p:ph type="pic" sz="quarter" idx="11"/>
          </p:nvPr>
        </p:nvSpPr>
        <p:spPr>
          <a:xfrm>
            <a:off x="6368716" y="1219200"/>
            <a:ext cx="5823285" cy="56388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Us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575" y="1724628"/>
            <a:ext cx="12203575"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General Pag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lvl1pPr>
              <a:defRPr>
                <a:solidFill>
                  <a:schemeClr val="tx2">
                    <a:lumMod val="20000"/>
                    <a:lumOff val="80000"/>
                  </a:schemeClr>
                </a:solidFill>
              </a:defRPr>
            </a:lvl1pPr>
          </a:lstStyle>
          <a:p>
            <a:fld id="{32C5FF11-DEB2-6A4C-B29A-BC46883118B8}" type="slidenum">
              <a:rPr lang="en-US" smtClean="0">
                <a:solidFill>
                  <a:srgbClr val="64696E">
                    <a:lumMod val="20000"/>
                    <a:lumOff val="80000"/>
                  </a:srgbClr>
                </a:solidFill>
              </a:rPr>
              <a:pPr/>
              <a:t>‹Nº›</a:t>
            </a:fld>
            <a:endParaRPr lang="en-US" dirty="0">
              <a:solidFill>
                <a:srgbClr val="64696E">
                  <a:lumMod val="20000"/>
                  <a:lumOff val="80000"/>
                </a:srgbClr>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solidFill>
                  <a:schemeClr val="tx2">
                    <a:lumMod val="20000"/>
                    <a:lumOff val="80000"/>
                  </a:schemeClr>
                </a:solidFill>
                <a:latin typeface="Raleway" charset="0"/>
                <a:ea typeface="Raleway" charset="0"/>
                <a:cs typeface="Raleway" charset="0"/>
              </a:defRPr>
            </a:lvl1pPr>
          </a:lstStyle>
          <a:p>
            <a:r>
              <a:rPr lang="en-US" smtClean="0">
                <a:solidFill>
                  <a:srgbClr val="64696E">
                    <a:lumMod val="20000"/>
                    <a:lumOff val="80000"/>
                  </a:srgbClr>
                </a:solidFill>
              </a:rPr>
              <a:t>www.yourcompany.com</a:t>
            </a:r>
            <a:endParaRPr lang="en-US" dirty="0">
              <a:solidFill>
                <a:srgbClr val="64696E">
                  <a:lumMod val="20000"/>
                  <a:lumOff val="80000"/>
                </a:srgbClr>
              </a:solidFill>
            </a:endParaRPr>
          </a:p>
        </p:txBody>
      </p:sp>
      <p:sp>
        <p:nvSpPr>
          <p:cNvPr id="14" name="Picture Placeholder 2"/>
          <p:cNvSpPr>
            <a:spLocks noGrp="1"/>
          </p:cNvSpPr>
          <p:nvPr>
            <p:ph type="pic" sz="quarter" idx="14"/>
          </p:nvPr>
        </p:nvSpPr>
        <p:spPr>
          <a:xfrm>
            <a:off x="713356" y="1757681"/>
            <a:ext cx="2344804" cy="2344804"/>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963192" y="2810761"/>
            <a:ext cx="1500088" cy="1500088"/>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6"/>
          </p:nvPr>
        </p:nvSpPr>
        <p:spPr>
          <a:xfrm>
            <a:off x="4076470" y="3897881"/>
            <a:ext cx="1500088" cy="150008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0">
    <p:spTree>
      <p:nvGrpSpPr>
        <p:cNvPr id="1" name=""/>
        <p:cNvGrpSpPr/>
        <p:nvPr/>
      </p:nvGrpSpPr>
      <p:grpSpPr>
        <a:xfrm>
          <a:off x="0" y="0"/>
          <a:ext cx="0" cy="0"/>
          <a:chOff x="0" y="0"/>
          <a:chExt cx="0" cy="0"/>
        </a:xfrm>
      </p:grpSpPr>
      <p:sp>
        <p:nvSpPr>
          <p:cNvPr id="18" name="Picture Placeholder 2"/>
          <p:cNvSpPr>
            <a:spLocks noGrp="1"/>
          </p:cNvSpPr>
          <p:nvPr>
            <p:ph type="pic" sz="quarter" idx="14"/>
          </p:nvPr>
        </p:nvSpPr>
        <p:spPr>
          <a:xfrm>
            <a:off x="-939419" y="-2433918"/>
            <a:ext cx="14028516" cy="6913320"/>
          </a:xfrm>
          <a:prstGeom prst="ellipse">
            <a:avLst/>
          </a:prstGeo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6"/>
          </p:nvPr>
        </p:nvSpPr>
        <p:spPr>
          <a:xfrm>
            <a:off x="5318791" y="860758"/>
            <a:ext cx="1546776" cy="1546776"/>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6"/>
          </p:nvPr>
        </p:nvSpPr>
        <p:spPr>
          <a:xfrm>
            <a:off x="5418424" y="1836295"/>
            <a:ext cx="1385651" cy="1385651"/>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064968" y="1978702"/>
            <a:ext cx="1160800" cy="1160798"/>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hort Timeline">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8" name="Picture Placeholder 2"/>
          <p:cNvSpPr>
            <a:spLocks noGrp="1"/>
          </p:cNvSpPr>
          <p:nvPr>
            <p:ph type="pic" sz="quarter" idx="10"/>
          </p:nvPr>
        </p:nvSpPr>
        <p:spPr>
          <a:xfrm>
            <a:off x="-1" y="1418874"/>
            <a:ext cx="12192001" cy="49356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0819" cy="1162050"/>
          </a:xfrm>
        </p:spPr>
        <p:txBody>
          <a:bodyPr/>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4766469" y="273050"/>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Tree>
    <p:extLst>
      <p:ext uri="{BB962C8B-B14F-4D97-AF65-F5344CB8AC3E}">
        <p14:creationId xmlns:p14="http://schemas.microsoft.com/office/powerpoint/2010/main" val="192016953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Vission">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0"/>
            <a:ext cx="12192001" cy="6858000"/>
          </a:xfrm>
        </p:spPr>
        <p:txBody>
          <a:bodyPr anchor="ctr">
            <a:normAutofit/>
          </a:bodyPr>
          <a:lstStyle>
            <a:lvl1pPr algn="ctr">
              <a:defRPr sz="1200">
                <a:solidFill>
                  <a:schemeClr val="tx2"/>
                </a:solidFill>
              </a:defRPr>
            </a:lvl1pPr>
          </a:lstStyle>
          <a:p>
            <a:endParaRPr lang="en-US"/>
          </a:p>
        </p:txBody>
      </p:sp>
      <p:sp>
        <p:nvSpPr>
          <p:cNvPr id="4" name="Picture Placeholder 2"/>
          <p:cNvSpPr>
            <a:spLocks noGrp="1"/>
          </p:cNvSpPr>
          <p:nvPr>
            <p:ph type="pic" sz="quarter" idx="11"/>
          </p:nvPr>
        </p:nvSpPr>
        <p:spPr>
          <a:xfrm>
            <a:off x="-1" y="462987"/>
            <a:ext cx="5590573" cy="639501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ission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21" name="Picture Placeholder 2"/>
          <p:cNvSpPr>
            <a:spLocks noGrp="1"/>
          </p:cNvSpPr>
          <p:nvPr>
            <p:ph type="pic" sz="quarter" idx="16"/>
          </p:nvPr>
        </p:nvSpPr>
        <p:spPr>
          <a:xfrm>
            <a:off x="-173628" y="2025569"/>
            <a:ext cx="5416959" cy="5416953"/>
          </a:xfrm>
          <a:prstGeom prst="ellipse">
            <a:avLst/>
          </a:prstGeom>
        </p:spPr>
        <p:txBody>
          <a:bodyPr anchor="ctr">
            <a:normAutofit/>
          </a:bodyPr>
          <a:lstStyle>
            <a:lvl1pPr algn="ctr">
              <a:defRPr sz="1200">
                <a:solidFill>
                  <a:schemeClr val="tx2"/>
                </a:solidFill>
              </a:defRPr>
            </a:lvl1pPr>
          </a:lstStyle>
          <a:p>
            <a:endParaRPr lang="en-US"/>
          </a:p>
        </p:txBody>
      </p:sp>
      <p:sp>
        <p:nvSpPr>
          <p:cNvPr id="22" name="Picture Placeholder 2"/>
          <p:cNvSpPr>
            <a:spLocks noGrp="1"/>
          </p:cNvSpPr>
          <p:nvPr>
            <p:ph type="pic" sz="quarter" idx="17"/>
          </p:nvPr>
        </p:nvSpPr>
        <p:spPr>
          <a:xfrm>
            <a:off x="5108797" y="2391133"/>
            <a:ext cx="1581370" cy="1581368"/>
          </a:xfrm>
          <a:prstGeom prst="ellipse">
            <a:avLst/>
          </a:prstGeom>
        </p:spPr>
        <p:txBody>
          <a:bodyPr anchor="ctr">
            <a:normAutofit/>
          </a:bodyPr>
          <a:lstStyle>
            <a:lvl1pPr algn="ctr">
              <a:defRPr sz="1200">
                <a:solidFill>
                  <a:schemeClr val="tx2"/>
                </a:solidFill>
              </a:defRPr>
            </a:lvl1pPr>
          </a:lstStyle>
          <a:p>
            <a:endParaRPr lang="en-US"/>
          </a:p>
        </p:txBody>
      </p:sp>
      <p:sp>
        <p:nvSpPr>
          <p:cNvPr id="23" name="Picture Placeholder 2"/>
          <p:cNvSpPr>
            <a:spLocks noGrp="1"/>
          </p:cNvSpPr>
          <p:nvPr>
            <p:ph type="pic" sz="quarter" idx="18"/>
          </p:nvPr>
        </p:nvSpPr>
        <p:spPr>
          <a:xfrm>
            <a:off x="6659805" y="3513877"/>
            <a:ext cx="1234130" cy="1234128"/>
          </a:xfrm>
          <a:prstGeom prst="ellipse">
            <a:avLst/>
          </a:prstGeom>
        </p:spPr>
        <p:txBody>
          <a:bodyPr anchor="ctr">
            <a:normAutofit/>
          </a:bodyPr>
          <a:lstStyle>
            <a:lvl1pPr algn="ctr">
              <a:defRPr sz="1200">
                <a:solidFill>
                  <a:schemeClr val="tx2"/>
                </a:solidFill>
              </a:defRPr>
            </a:lvl1pPr>
          </a:lstStyle>
          <a:p>
            <a:endParaRPr lang="en-US"/>
          </a:p>
        </p:txBody>
      </p:sp>
      <p:sp>
        <p:nvSpPr>
          <p:cNvPr id="24" name="Picture Placeholder 2"/>
          <p:cNvSpPr>
            <a:spLocks noGrp="1"/>
          </p:cNvSpPr>
          <p:nvPr>
            <p:ph type="pic" sz="quarter" idx="19"/>
          </p:nvPr>
        </p:nvSpPr>
        <p:spPr>
          <a:xfrm>
            <a:off x="6625081" y="5782515"/>
            <a:ext cx="1558219" cy="1558217"/>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28013" y="1896034"/>
            <a:ext cx="3427126" cy="2194560"/>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5"/>
          </p:nvPr>
        </p:nvSpPr>
        <p:spPr>
          <a:xfrm>
            <a:off x="8036860" y="1896034"/>
            <a:ext cx="3427126" cy="2194560"/>
          </a:xfrm>
        </p:spPr>
        <p:txBody>
          <a:bodyPr anchor="ctr">
            <a:normAutofit/>
          </a:bodyPr>
          <a:lstStyle>
            <a:lvl1pPr algn="ctr">
              <a:defRPr sz="1200">
                <a:solidFill>
                  <a:schemeClr val="tx2"/>
                </a:solidFill>
              </a:defRPr>
            </a:lvl1pPr>
          </a:lstStyle>
          <a:p>
            <a:endParaRPr lang="en-US"/>
          </a:p>
        </p:txBody>
      </p:sp>
      <p:sp>
        <p:nvSpPr>
          <p:cNvPr id="26" name="Picture Placeholder 2"/>
          <p:cNvSpPr>
            <a:spLocks noGrp="1"/>
          </p:cNvSpPr>
          <p:nvPr>
            <p:ph type="pic" sz="quarter" idx="16"/>
          </p:nvPr>
        </p:nvSpPr>
        <p:spPr>
          <a:xfrm>
            <a:off x="4382436" y="1896034"/>
            <a:ext cx="3427126" cy="21945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467601" y="2837328"/>
            <a:ext cx="3588493" cy="3039038"/>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5"/>
          </p:nvPr>
        </p:nvSpPr>
        <p:spPr>
          <a:xfrm>
            <a:off x="4615970" y="2017057"/>
            <a:ext cx="3588493" cy="3039038"/>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6"/>
          </p:nvPr>
        </p:nvSpPr>
        <p:spPr>
          <a:xfrm>
            <a:off x="7088471" y="2837328"/>
            <a:ext cx="3588493" cy="3039038"/>
          </a:xfrm>
          <a:prstGeom prst="parallelogram">
            <a:avLst>
              <a:gd name="adj" fmla="val 40640"/>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1" name="Picture Placeholder 2"/>
          <p:cNvSpPr>
            <a:spLocks noGrp="1"/>
          </p:cNvSpPr>
          <p:nvPr>
            <p:ph type="pic" sz="quarter" idx="19"/>
          </p:nvPr>
        </p:nvSpPr>
        <p:spPr>
          <a:xfrm>
            <a:off x="-8882" y="-1"/>
            <a:ext cx="12200882" cy="3267635"/>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96033"/>
            <a:ext cx="2148840" cy="214884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9326589" y="1896033"/>
            <a:ext cx="2148840" cy="2148840"/>
          </a:xfr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584434" y="1896033"/>
            <a:ext cx="2148840" cy="2148840"/>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8"/>
          </p:nvPr>
        </p:nvSpPr>
        <p:spPr>
          <a:xfrm>
            <a:off x="6455512" y="1896033"/>
            <a:ext cx="2148840" cy="214884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22" name="Picture Placeholder 2"/>
          <p:cNvSpPr>
            <a:spLocks noGrp="1"/>
          </p:cNvSpPr>
          <p:nvPr>
            <p:ph type="pic" sz="quarter" idx="19"/>
          </p:nvPr>
        </p:nvSpPr>
        <p:spPr>
          <a:xfrm rot="21195176">
            <a:off x="-544091" y="2845582"/>
            <a:ext cx="14772022" cy="5947445"/>
          </a:xfrm>
          <a:prstGeom prst="ellipse">
            <a:avLst/>
          </a:prstGeom>
        </p:spPr>
        <p:txBody>
          <a:bodyPr anchor="ctr">
            <a:normAutofit/>
          </a:bodyPr>
          <a:lstStyle>
            <a:lvl1pPr algn="ctr">
              <a:defRPr sz="1200">
                <a:solidFill>
                  <a:schemeClr val="tx2"/>
                </a:solidFill>
              </a:defRPr>
            </a:lvl1pPr>
          </a:lstStyle>
          <a:p>
            <a:endParaRPr lang="en-US" dirty="0"/>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Picture Placeholder 2"/>
          <p:cNvSpPr>
            <a:spLocks noGrp="1"/>
          </p:cNvSpPr>
          <p:nvPr>
            <p:ph type="pic" sz="quarter" idx="14"/>
          </p:nvPr>
        </p:nvSpPr>
        <p:spPr>
          <a:xfrm>
            <a:off x="1435594"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8604352"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19" name="Picture Placeholder 2"/>
          <p:cNvSpPr>
            <a:spLocks noGrp="1"/>
          </p:cNvSpPr>
          <p:nvPr>
            <p:ph type="pic" sz="quarter" idx="17"/>
          </p:nvPr>
        </p:nvSpPr>
        <p:spPr>
          <a:xfrm>
            <a:off x="3825180"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8"/>
          </p:nvPr>
        </p:nvSpPr>
        <p:spPr>
          <a:xfrm>
            <a:off x="6214766" y="1896033"/>
            <a:ext cx="2148840" cy="214884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24913"/>
            <a:ext cx="2148840" cy="214884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6"/>
          </p:nvPr>
        </p:nvSpPr>
        <p:spPr>
          <a:xfrm>
            <a:off x="9311599" y="1824913"/>
            <a:ext cx="2148840" cy="2148840"/>
          </a:xfrm>
        </p:spPr>
        <p:txBody>
          <a:bodyPr anchor="ctr">
            <a:normAutofit/>
          </a:bodyPr>
          <a:lstStyle>
            <a:lvl1pPr algn="ctr">
              <a:defRPr sz="1200">
                <a:solidFill>
                  <a:schemeClr val="tx2"/>
                </a:solidFill>
              </a:defRPr>
            </a:lvl1pPr>
          </a:lstStyle>
          <a:p>
            <a:endParaRPr lang="en-US"/>
          </a:p>
        </p:txBody>
      </p:sp>
      <p:sp>
        <p:nvSpPr>
          <p:cNvPr id="25" name="Picture Placeholder 2"/>
          <p:cNvSpPr>
            <a:spLocks noGrp="1"/>
          </p:cNvSpPr>
          <p:nvPr>
            <p:ph type="pic" sz="quarter" idx="18"/>
          </p:nvPr>
        </p:nvSpPr>
        <p:spPr>
          <a:xfrm>
            <a:off x="5011036" y="1824913"/>
            <a:ext cx="2148840" cy="2148840"/>
          </a:xfrm>
        </p:spPr>
        <p:txBody>
          <a:bodyPr anchor="ctr">
            <a:normAutofit/>
          </a:bodyPr>
          <a:lstStyle>
            <a:lvl1pPr algn="ctr">
              <a:defRPr sz="1200">
                <a:solidFill>
                  <a:schemeClr val="tx2"/>
                </a:solidFill>
              </a:defRPr>
            </a:lvl1pPr>
          </a:lstStyle>
          <a:p>
            <a:endParaRPr lang="en-US"/>
          </a:p>
        </p:txBody>
      </p:sp>
      <p:sp>
        <p:nvSpPr>
          <p:cNvPr id="29" name="Picture Placeholder 2"/>
          <p:cNvSpPr>
            <a:spLocks noGrp="1"/>
          </p:cNvSpPr>
          <p:nvPr>
            <p:ph type="pic" sz="quarter" idx="22"/>
          </p:nvPr>
        </p:nvSpPr>
        <p:spPr>
          <a:xfrm>
            <a:off x="2862196" y="3973753"/>
            <a:ext cx="2148840" cy="2148840"/>
          </a:xfrm>
        </p:spPr>
        <p:txBody>
          <a:bodyPr anchor="ctr">
            <a:normAutofit/>
          </a:bodyPr>
          <a:lstStyle>
            <a:lvl1pPr algn="ctr">
              <a:defRPr sz="1200">
                <a:solidFill>
                  <a:schemeClr val="tx2"/>
                </a:solidFill>
              </a:defRPr>
            </a:lvl1pPr>
          </a:lstStyle>
          <a:p>
            <a:endParaRPr lang="en-US"/>
          </a:p>
        </p:txBody>
      </p:sp>
      <p:sp>
        <p:nvSpPr>
          <p:cNvPr id="31" name="Picture Placeholder 2"/>
          <p:cNvSpPr>
            <a:spLocks noGrp="1"/>
          </p:cNvSpPr>
          <p:nvPr>
            <p:ph type="pic" sz="quarter" idx="24"/>
          </p:nvPr>
        </p:nvSpPr>
        <p:spPr>
          <a:xfrm>
            <a:off x="7159876" y="3973753"/>
            <a:ext cx="2148840" cy="214884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35721"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4" name="Picture Placeholder 2"/>
          <p:cNvSpPr>
            <a:spLocks noGrp="1"/>
          </p:cNvSpPr>
          <p:nvPr>
            <p:ph type="pic" sz="quarter" idx="15"/>
          </p:nvPr>
        </p:nvSpPr>
        <p:spPr>
          <a:xfrm>
            <a:off x="3246895"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16"/>
          </p:nvPr>
        </p:nvSpPr>
        <p:spPr>
          <a:xfrm>
            <a:off x="5358069"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6" name="Picture Placeholder 2"/>
          <p:cNvSpPr>
            <a:spLocks noGrp="1"/>
          </p:cNvSpPr>
          <p:nvPr>
            <p:ph type="pic" sz="quarter" idx="17"/>
          </p:nvPr>
        </p:nvSpPr>
        <p:spPr>
          <a:xfrm>
            <a:off x="7469243"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
        <p:nvSpPr>
          <p:cNvPr id="47" name="Picture Placeholder 2"/>
          <p:cNvSpPr>
            <a:spLocks noGrp="1"/>
          </p:cNvSpPr>
          <p:nvPr>
            <p:ph type="pic" sz="quarter" idx="18"/>
          </p:nvPr>
        </p:nvSpPr>
        <p:spPr>
          <a:xfrm>
            <a:off x="9580416" y="2444325"/>
            <a:ext cx="1508760" cy="150876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am 7">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1189509"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4" name="Picture Placeholder 2"/>
          <p:cNvSpPr>
            <a:spLocks noGrp="1"/>
          </p:cNvSpPr>
          <p:nvPr>
            <p:ph type="pic" sz="quarter" idx="15"/>
          </p:nvPr>
        </p:nvSpPr>
        <p:spPr>
          <a:xfrm>
            <a:off x="3300683"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5" name="Picture Placeholder 2"/>
          <p:cNvSpPr>
            <a:spLocks noGrp="1"/>
          </p:cNvSpPr>
          <p:nvPr>
            <p:ph type="pic" sz="quarter" idx="16"/>
          </p:nvPr>
        </p:nvSpPr>
        <p:spPr>
          <a:xfrm>
            <a:off x="5411857"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6" name="Picture Placeholder 2"/>
          <p:cNvSpPr>
            <a:spLocks noGrp="1"/>
          </p:cNvSpPr>
          <p:nvPr>
            <p:ph type="pic" sz="quarter" idx="17"/>
          </p:nvPr>
        </p:nvSpPr>
        <p:spPr>
          <a:xfrm>
            <a:off x="7523031"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7" name="Picture Placeholder 2"/>
          <p:cNvSpPr>
            <a:spLocks noGrp="1"/>
          </p:cNvSpPr>
          <p:nvPr>
            <p:ph type="pic" sz="quarter" idx="18"/>
          </p:nvPr>
        </p:nvSpPr>
        <p:spPr>
          <a:xfrm>
            <a:off x="9634204" y="1730784"/>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49" name="Picture Placeholder 2"/>
          <p:cNvSpPr>
            <a:spLocks noGrp="1"/>
          </p:cNvSpPr>
          <p:nvPr>
            <p:ph type="pic" sz="quarter" idx="19"/>
          </p:nvPr>
        </p:nvSpPr>
        <p:spPr>
          <a:xfrm>
            <a:off x="1189509"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0" name="Picture Placeholder 2"/>
          <p:cNvSpPr>
            <a:spLocks noGrp="1"/>
          </p:cNvSpPr>
          <p:nvPr>
            <p:ph type="pic" sz="quarter" idx="20"/>
          </p:nvPr>
        </p:nvSpPr>
        <p:spPr>
          <a:xfrm>
            <a:off x="3300683"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1" name="Picture Placeholder 2"/>
          <p:cNvSpPr>
            <a:spLocks noGrp="1"/>
          </p:cNvSpPr>
          <p:nvPr>
            <p:ph type="pic" sz="quarter" idx="21"/>
          </p:nvPr>
        </p:nvSpPr>
        <p:spPr>
          <a:xfrm>
            <a:off x="5411857"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2" name="Picture Placeholder 2"/>
          <p:cNvSpPr>
            <a:spLocks noGrp="1"/>
          </p:cNvSpPr>
          <p:nvPr>
            <p:ph type="pic" sz="quarter" idx="22"/>
          </p:nvPr>
        </p:nvSpPr>
        <p:spPr>
          <a:xfrm>
            <a:off x="7523031"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
        <p:nvSpPr>
          <p:cNvPr id="53" name="Picture Placeholder 2"/>
          <p:cNvSpPr>
            <a:spLocks noGrp="1"/>
          </p:cNvSpPr>
          <p:nvPr>
            <p:ph type="pic" sz="quarter" idx="23"/>
          </p:nvPr>
        </p:nvSpPr>
        <p:spPr>
          <a:xfrm>
            <a:off x="9634204" y="3942591"/>
            <a:ext cx="1371600" cy="13716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am 8">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5" y="1824912"/>
            <a:ext cx="4129457" cy="261261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982" y="4800600"/>
            <a:ext cx="7315200" cy="566738"/>
          </a:xfrm>
        </p:spPr>
        <p:txBody>
          <a:bodyPr/>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2389982" y="5367338"/>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p>
        </p:txBody>
      </p:sp>
    </p:spTree>
    <p:extLst>
      <p:ext uri="{BB962C8B-B14F-4D97-AF65-F5344CB8AC3E}">
        <p14:creationId xmlns:p14="http://schemas.microsoft.com/office/powerpoint/2010/main" val="39808444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9">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6377028"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am brush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lvl1pPr>
              <a:defRPr>
                <a:solidFill>
                  <a:srgbClr val="FFFFFF"/>
                </a:solidFill>
              </a:defRPr>
            </a:lvl1pPr>
          </a:lstStyle>
          <a:p>
            <a:fld id="{32C5FF11-DEB2-6A4C-B29A-BC46883118B8}" type="slidenum">
              <a:rPr lang="en-US" smtClean="0"/>
              <a:pPr/>
              <a:t>‹Nº›</a:t>
            </a:fld>
            <a:endParaRPr lang="en-US" dirty="0"/>
          </a:p>
        </p:txBody>
      </p:sp>
      <p:sp>
        <p:nvSpPr>
          <p:cNvPr id="17" name="Footer Placeholder 16"/>
          <p:cNvSpPr>
            <a:spLocks noGrp="1"/>
          </p:cNvSpPr>
          <p:nvPr>
            <p:ph type="ftr" sz="quarter" idx="13"/>
          </p:nvPr>
        </p:nvSpPr>
        <p:spPr>
          <a:xfrm>
            <a:off x="728013" y="6487297"/>
            <a:ext cx="4114800" cy="234178"/>
          </a:xfrm>
        </p:spPr>
        <p:txBody>
          <a:bodyPr/>
          <a:lstStyle>
            <a:lvl1pPr>
              <a:defRPr b="0" i="0">
                <a:solidFill>
                  <a:srgbClr val="FFFFFF"/>
                </a:solidFill>
                <a:latin typeface="Raleway" charset="0"/>
                <a:ea typeface="Raleway" charset="0"/>
                <a:cs typeface="Raleway" charset="0"/>
              </a:defRPr>
            </a:lvl1pPr>
          </a:lstStyle>
          <a:p>
            <a:r>
              <a:rPr lang="en-US" smtClean="0"/>
              <a:t>www.yourcompany.com</a:t>
            </a:r>
            <a:endParaRPr lang="en-US" dirty="0"/>
          </a:p>
        </p:txBody>
      </p:sp>
      <p:sp>
        <p:nvSpPr>
          <p:cNvPr id="14" name="Picture Placeholder 2"/>
          <p:cNvSpPr>
            <a:spLocks noGrp="1"/>
          </p:cNvSpPr>
          <p:nvPr>
            <p:ph type="pic" sz="quarter" idx="14"/>
          </p:nvPr>
        </p:nvSpPr>
        <p:spPr>
          <a:xfrm>
            <a:off x="4548048" y="1889659"/>
            <a:ext cx="6943195" cy="2804889"/>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7529 w 23757"/>
              <a:gd name="connsiteY24" fmla="*/ 7817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6659 w 23757"/>
              <a:gd name="connsiteY25" fmla="*/ 3625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707 w 23757"/>
              <a:gd name="connsiteY26" fmla="*/ 6382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6092 w 23757"/>
              <a:gd name="connsiteY22" fmla="*/ 11592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2157 w 23757"/>
              <a:gd name="connsiteY21" fmla="*/ 12877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5487 w 23757"/>
              <a:gd name="connsiteY20" fmla="*/ 15370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2052 w 23757"/>
              <a:gd name="connsiteY20" fmla="*/ 6981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3619 w 23757"/>
              <a:gd name="connsiteY0" fmla="*/ 4342 h 21600"/>
              <a:gd name="connsiteX1" fmla="*/ 16947 w 23757"/>
              <a:gd name="connsiteY1" fmla="*/ 0 h 21600"/>
              <a:gd name="connsiteX2" fmla="*/ 16682 w 23757"/>
              <a:gd name="connsiteY2" fmla="*/ 5777 h 21600"/>
              <a:gd name="connsiteX3" fmla="*/ 20164 w 23757"/>
              <a:gd name="connsiteY3" fmla="*/ 3172 h 21600"/>
              <a:gd name="connsiteX4" fmla="*/ 18537 w 23757"/>
              <a:gd name="connsiteY4" fmla="*/ 6532 h 21600"/>
              <a:gd name="connsiteX5" fmla="*/ 23757 w 23757"/>
              <a:gd name="connsiteY5" fmla="*/ 6645 h 21600"/>
              <a:gd name="connsiteX6" fmla="*/ 19142 w 23757"/>
              <a:gd name="connsiteY6" fmla="*/ 9402 h 21600"/>
              <a:gd name="connsiteX7" fmla="*/ 20427 w 23757"/>
              <a:gd name="connsiteY7" fmla="*/ 11290 h 21600"/>
              <a:gd name="connsiteX8" fmla="*/ 18537 w 23757"/>
              <a:gd name="connsiteY8" fmla="*/ 12310 h 21600"/>
              <a:gd name="connsiteX9" fmla="*/ 21034 w 23757"/>
              <a:gd name="connsiteY9" fmla="*/ 15632 h 21600"/>
              <a:gd name="connsiteX10" fmla="*/ 16797 w 23757"/>
              <a:gd name="connsiteY10" fmla="*/ 14350 h 21600"/>
              <a:gd name="connsiteX11" fmla="*/ 17099 w 23757"/>
              <a:gd name="connsiteY11" fmla="*/ 17370 h 21600"/>
              <a:gd name="connsiteX12" fmla="*/ 14337 w 23757"/>
              <a:gd name="connsiteY12" fmla="*/ 15935 h 21600"/>
              <a:gd name="connsiteX13" fmla="*/ 13769 w 23757"/>
              <a:gd name="connsiteY13" fmla="*/ 18842 h 21600"/>
              <a:gd name="connsiteX14" fmla="*/ 12029 w 23757"/>
              <a:gd name="connsiteY14" fmla="*/ 17370 h 21600"/>
              <a:gd name="connsiteX15" fmla="*/ 10857 w 23757"/>
              <a:gd name="connsiteY15" fmla="*/ 19712 h 21600"/>
              <a:gd name="connsiteX16" fmla="*/ 9684 w 23757"/>
              <a:gd name="connsiteY16" fmla="*/ 18125 h 21600"/>
              <a:gd name="connsiteX17" fmla="*/ 7074 w 23757"/>
              <a:gd name="connsiteY17" fmla="*/ 21600 h 21600"/>
              <a:gd name="connsiteX18" fmla="*/ 6962 w 23757"/>
              <a:gd name="connsiteY18" fmla="*/ 18240 h 21600"/>
              <a:gd name="connsiteX19" fmla="*/ 3442 w 23757"/>
              <a:gd name="connsiteY19" fmla="*/ 17825 h 21600"/>
              <a:gd name="connsiteX20" fmla="*/ 1982 w 23757"/>
              <a:gd name="connsiteY20" fmla="*/ 7172 h 21600"/>
              <a:gd name="connsiteX21" fmla="*/ 1211 w 23757"/>
              <a:gd name="connsiteY21" fmla="*/ 6061 h 21600"/>
              <a:gd name="connsiteX22" fmla="*/ 975 w 23757"/>
              <a:gd name="connsiteY22" fmla="*/ 5491 h 21600"/>
              <a:gd name="connsiteX23" fmla="*/ 0 w 23757"/>
              <a:gd name="connsiteY23" fmla="*/ 5220 h 21600"/>
              <a:gd name="connsiteX24" fmla="*/ 3429 w 23757"/>
              <a:gd name="connsiteY24" fmla="*/ 3241 h 21600"/>
              <a:gd name="connsiteX25" fmla="*/ 8306 w 23757"/>
              <a:gd name="connsiteY25" fmla="*/ 2100 h 21600"/>
              <a:gd name="connsiteX26" fmla="*/ 10427 w 23757"/>
              <a:gd name="connsiteY26" fmla="*/ 1759 h 21600"/>
              <a:gd name="connsiteX27" fmla="*/ 11879 w 23757"/>
              <a:gd name="connsiteY27" fmla="*/ 1887 h 21600"/>
              <a:gd name="connsiteX28" fmla="*/ 13619 w 23757"/>
              <a:gd name="connsiteY28" fmla="*/ 4342 h 21600"/>
              <a:gd name="connsiteX0" fmla="*/ 14032 w 24170"/>
              <a:gd name="connsiteY0" fmla="*/ 4342 h 21600"/>
              <a:gd name="connsiteX1" fmla="*/ 17360 w 24170"/>
              <a:gd name="connsiteY1" fmla="*/ 0 h 21600"/>
              <a:gd name="connsiteX2" fmla="*/ 17095 w 24170"/>
              <a:gd name="connsiteY2" fmla="*/ 5777 h 21600"/>
              <a:gd name="connsiteX3" fmla="*/ 20577 w 24170"/>
              <a:gd name="connsiteY3" fmla="*/ 3172 h 21600"/>
              <a:gd name="connsiteX4" fmla="*/ 18950 w 24170"/>
              <a:gd name="connsiteY4" fmla="*/ 6532 h 21600"/>
              <a:gd name="connsiteX5" fmla="*/ 24170 w 24170"/>
              <a:gd name="connsiteY5" fmla="*/ 6645 h 21600"/>
              <a:gd name="connsiteX6" fmla="*/ 19555 w 24170"/>
              <a:gd name="connsiteY6" fmla="*/ 9402 h 21600"/>
              <a:gd name="connsiteX7" fmla="*/ 20840 w 24170"/>
              <a:gd name="connsiteY7" fmla="*/ 11290 h 21600"/>
              <a:gd name="connsiteX8" fmla="*/ 18950 w 24170"/>
              <a:gd name="connsiteY8" fmla="*/ 12310 h 21600"/>
              <a:gd name="connsiteX9" fmla="*/ 21447 w 24170"/>
              <a:gd name="connsiteY9" fmla="*/ 15632 h 21600"/>
              <a:gd name="connsiteX10" fmla="*/ 17210 w 24170"/>
              <a:gd name="connsiteY10" fmla="*/ 14350 h 21600"/>
              <a:gd name="connsiteX11" fmla="*/ 17512 w 24170"/>
              <a:gd name="connsiteY11" fmla="*/ 17370 h 21600"/>
              <a:gd name="connsiteX12" fmla="*/ 14750 w 24170"/>
              <a:gd name="connsiteY12" fmla="*/ 15935 h 21600"/>
              <a:gd name="connsiteX13" fmla="*/ 14182 w 24170"/>
              <a:gd name="connsiteY13" fmla="*/ 18842 h 21600"/>
              <a:gd name="connsiteX14" fmla="*/ 12442 w 24170"/>
              <a:gd name="connsiteY14" fmla="*/ 17370 h 21600"/>
              <a:gd name="connsiteX15" fmla="*/ 11270 w 24170"/>
              <a:gd name="connsiteY15" fmla="*/ 19712 h 21600"/>
              <a:gd name="connsiteX16" fmla="*/ 10097 w 24170"/>
              <a:gd name="connsiteY16" fmla="*/ 18125 h 21600"/>
              <a:gd name="connsiteX17" fmla="*/ 7487 w 24170"/>
              <a:gd name="connsiteY17" fmla="*/ 21600 h 21600"/>
              <a:gd name="connsiteX18" fmla="*/ 7375 w 24170"/>
              <a:gd name="connsiteY18" fmla="*/ 18240 h 21600"/>
              <a:gd name="connsiteX19" fmla="*/ 210 w 24170"/>
              <a:gd name="connsiteY19" fmla="*/ 10485 h 21600"/>
              <a:gd name="connsiteX20" fmla="*/ 2395 w 24170"/>
              <a:gd name="connsiteY20" fmla="*/ 7172 h 21600"/>
              <a:gd name="connsiteX21" fmla="*/ 1624 w 24170"/>
              <a:gd name="connsiteY21" fmla="*/ 6061 h 21600"/>
              <a:gd name="connsiteX22" fmla="*/ 1388 w 24170"/>
              <a:gd name="connsiteY22" fmla="*/ 5491 h 21600"/>
              <a:gd name="connsiteX23" fmla="*/ 413 w 24170"/>
              <a:gd name="connsiteY23" fmla="*/ 5220 h 21600"/>
              <a:gd name="connsiteX24" fmla="*/ 3842 w 24170"/>
              <a:gd name="connsiteY24" fmla="*/ 3241 h 21600"/>
              <a:gd name="connsiteX25" fmla="*/ 8719 w 24170"/>
              <a:gd name="connsiteY25" fmla="*/ 2100 h 21600"/>
              <a:gd name="connsiteX26" fmla="*/ 10840 w 24170"/>
              <a:gd name="connsiteY26" fmla="*/ 1759 h 21600"/>
              <a:gd name="connsiteX27" fmla="*/ 12292 w 24170"/>
              <a:gd name="connsiteY27" fmla="*/ 1887 h 21600"/>
              <a:gd name="connsiteX28" fmla="*/ 14032 w 24170"/>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7497 w 24292"/>
              <a:gd name="connsiteY18" fmla="*/ 1824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21600"/>
              <a:gd name="connsiteX1" fmla="*/ 17482 w 24292"/>
              <a:gd name="connsiteY1" fmla="*/ 0 h 21600"/>
              <a:gd name="connsiteX2" fmla="*/ 17217 w 24292"/>
              <a:gd name="connsiteY2" fmla="*/ 5777 h 21600"/>
              <a:gd name="connsiteX3" fmla="*/ 20699 w 24292"/>
              <a:gd name="connsiteY3" fmla="*/ 3172 h 21600"/>
              <a:gd name="connsiteX4" fmla="*/ 19072 w 24292"/>
              <a:gd name="connsiteY4" fmla="*/ 6532 h 21600"/>
              <a:gd name="connsiteX5" fmla="*/ 24292 w 24292"/>
              <a:gd name="connsiteY5" fmla="*/ 6645 h 21600"/>
              <a:gd name="connsiteX6" fmla="*/ 19677 w 24292"/>
              <a:gd name="connsiteY6" fmla="*/ 9402 h 21600"/>
              <a:gd name="connsiteX7" fmla="*/ 20962 w 24292"/>
              <a:gd name="connsiteY7" fmla="*/ 11290 h 21600"/>
              <a:gd name="connsiteX8" fmla="*/ 19072 w 24292"/>
              <a:gd name="connsiteY8" fmla="*/ 12310 h 21600"/>
              <a:gd name="connsiteX9" fmla="*/ 21569 w 24292"/>
              <a:gd name="connsiteY9" fmla="*/ 15632 h 21600"/>
              <a:gd name="connsiteX10" fmla="*/ 17332 w 24292"/>
              <a:gd name="connsiteY10" fmla="*/ 14350 h 21600"/>
              <a:gd name="connsiteX11" fmla="*/ 17634 w 24292"/>
              <a:gd name="connsiteY11" fmla="*/ 17370 h 21600"/>
              <a:gd name="connsiteX12" fmla="*/ 14872 w 24292"/>
              <a:gd name="connsiteY12" fmla="*/ 15935 h 21600"/>
              <a:gd name="connsiteX13" fmla="*/ 14304 w 24292"/>
              <a:gd name="connsiteY13" fmla="*/ 18842 h 21600"/>
              <a:gd name="connsiteX14" fmla="*/ 12564 w 24292"/>
              <a:gd name="connsiteY14" fmla="*/ 17370 h 21600"/>
              <a:gd name="connsiteX15" fmla="*/ 11392 w 24292"/>
              <a:gd name="connsiteY15" fmla="*/ 19712 h 21600"/>
              <a:gd name="connsiteX16" fmla="*/ 10219 w 24292"/>
              <a:gd name="connsiteY16" fmla="*/ 18125 h 21600"/>
              <a:gd name="connsiteX17" fmla="*/ 7609 w 24292"/>
              <a:gd name="connsiteY17" fmla="*/ 21600 h 21600"/>
              <a:gd name="connsiteX18" fmla="*/ 1154 w 24292"/>
              <a:gd name="connsiteY18" fmla="*/ 11520 h 21600"/>
              <a:gd name="connsiteX19" fmla="*/ 332 w 24292"/>
              <a:gd name="connsiteY19" fmla="*/ 10485 h 21600"/>
              <a:gd name="connsiteX20" fmla="*/ 2517 w 24292"/>
              <a:gd name="connsiteY20" fmla="*/ 7172 h 21600"/>
              <a:gd name="connsiteX21" fmla="*/ 1746 w 24292"/>
              <a:gd name="connsiteY21" fmla="*/ 6061 h 21600"/>
              <a:gd name="connsiteX22" fmla="*/ 1510 w 24292"/>
              <a:gd name="connsiteY22" fmla="*/ 5491 h 21600"/>
              <a:gd name="connsiteX23" fmla="*/ 535 w 24292"/>
              <a:gd name="connsiteY23" fmla="*/ 5220 h 21600"/>
              <a:gd name="connsiteX24" fmla="*/ 3964 w 24292"/>
              <a:gd name="connsiteY24" fmla="*/ 3241 h 21600"/>
              <a:gd name="connsiteX25" fmla="*/ 8841 w 24292"/>
              <a:gd name="connsiteY25" fmla="*/ 2100 h 21600"/>
              <a:gd name="connsiteX26" fmla="*/ 10962 w 24292"/>
              <a:gd name="connsiteY26" fmla="*/ 1759 h 21600"/>
              <a:gd name="connsiteX27" fmla="*/ 12414 w 24292"/>
              <a:gd name="connsiteY27" fmla="*/ 1887 h 21600"/>
              <a:gd name="connsiteX28" fmla="*/ 14154 w 24292"/>
              <a:gd name="connsiteY28" fmla="*/ 4342 h 21600"/>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10219 w 24292"/>
              <a:gd name="connsiteY16" fmla="*/ 18125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9712"/>
              <a:gd name="connsiteX1" fmla="*/ 17482 w 24292"/>
              <a:gd name="connsiteY1" fmla="*/ 0 h 19712"/>
              <a:gd name="connsiteX2" fmla="*/ 17217 w 24292"/>
              <a:gd name="connsiteY2" fmla="*/ 5777 h 19712"/>
              <a:gd name="connsiteX3" fmla="*/ 20699 w 24292"/>
              <a:gd name="connsiteY3" fmla="*/ 3172 h 19712"/>
              <a:gd name="connsiteX4" fmla="*/ 19072 w 24292"/>
              <a:gd name="connsiteY4" fmla="*/ 6532 h 19712"/>
              <a:gd name="connsiteX5" fmla="*/ 24292 w 24292"/>
              <a:gd name="connsiteY5" fmla="*/ 6645 h 19712"/>
              <a:gd name="connsiteX6" fmla="*/ 19677 w 24292"/>
              <a:gd name="connsiteY6" fmla="*/ 9402 h 19712"/>
              <a:gd name="connsiteX7" fmla="*/ 20962 w 24292"/>
              <a:gd name="connsiteY7" fmla="*/ 11290 h 19712"/>
              <a:gd name="connsiteX8" fmla="*/ 19072 w 24292"/>
              <a:gd name="connsiteY8" fmla="*/ 12310 h 19712"/>
              <a:gd name="connsiteX9" fmla="*/ 21569 w 24292"/>
              <a:gd name="connsiteY9" fmla="*/ 15632 h 19712"/>
              <a:gd name="connsiteX10" fmla="*/ 17332 w 24292"/>
              <a:gd name="connsiteY10" fmla="*/ 14350 h 19712"/>
              <a:gd name="connsiteX11" fmla="*/ 17634 w 24292"/>
              <a:gd name="connsiteY11" fmla="*/ 17370 h 19712"/>
              <a:gd name="connsiteX12" fmla="*/ 14872 w 24292"/>
              <a:gd name="connsiteY12" fmla="*/ 15935 h 19712"/>
              <a:gd name="connsiteX13" fmla="*/ 14304 w 24292"/>
              <a:gd name="connsiteY13" fmla="*/ 18842 h 19712"/>
              <a:gd name="connsiteX14" fmla="*/ 12564 w 24292"/>
              <a:gd name="connsiteY14" fmla="*/ 17370 h 19712"/>
              <a:gd name="connsiteX15" fmla="*/ 11392 w 24292"/>
              <a:gd name="connsiteY15" fmla="*/ 19712 h 19712"/>
              <a:gd name="connsiteX16" fmla="*/ 3841 w 24292"/>
              <a:gd name="connsiteY16" fmla="*/ 14693 h 19712"/>
              <a:gd name="connsiteX17" fmla="*/ 2878 w 24292"/>
              <a:gd name="connsiteY17" fmla="*/ 12163 h 19712"/>
              <a:gd name="connsiteX18" fmla="*/ 1154 w 24292"/>
              <a:gd name="connsiteY18" fmla="*/ 11520 h 19712"/>
              <a:gd name="connsiteX19" fmla="*/ 332 w 24292"/>
              <a:gd name="connsiteY19" fmla="*/ 10485 h 19712"/>
              <a:gd name="connsiteX20" fmla="*/ 2517 w 24292"/>
              <a:gd name="connsiteY20" fmla="*/ 7172 h 19712"/>
              <a:gd name="connsiteX21" fmla="*/ 1746 w 24292"/>
              <a:gd name="connsiteY21" fmla="*/ 6061 h 19712"/>
              <a:gd name="connsiteX22" fmla="*/ 1510 w 24292"/>
              <a:gd name="connsiteY22" fmla="*/ 5491 h 19712"/>
              <a:gd name="connsiteX23" fmla="*/ 535 w 24292"/>
              <a:gd name="connsiteY23" fmla="*/ 5220 h 19712"/>
              <a:gd name="connsiteX24" fmla="*/ 3964 w 24292"/>
              <a:gd name="connsiteY24" fmla="*/ 3241 h 19712"/>
              <a:gd name="connsiteX25" fmla="*/ 8841 w 24292"/>
              <a:gd name="connsiteY25" fmla="*/ 2100 h 19712"/>
              <a:gd name="connsiteX26" fmla="*/ 10962 w 24292"/>
              <a:gd name="connsiteY26" fmla="*/ 1759 h 19712"/>
              <a:gd name="connsiteX27" fmla="*/ 12414 w 24292"/>
              <a:gd name="connsiteY27" fmla="*/ 1887 h 19712"/>
              <a:gd name="connsiteX28" fmla="*/ 14154 w 24292"/>
              <a:gd name="connsiteY28" fmla="*/ 4342 h 1971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12564 w 24292"/>
              <a:gd name="connsiteY14" fmla="*/ 17370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821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8842"/>
              <a:gd name="connsiteX1" fmla="*/ 17482 w 24292"/>
              <a:gd name="connsiteY1" fmla="*/ 0 h 18842"/>
              <a:gd name="connsiteX2" fmla="*/ 17217 w 24292"/>
              <a:gd name="connsiteY2" fmla="*/ 5777 h 18842"/>
              <a:gd name="connsiteX3" fmla="*/ 20699 w 24292"/>
              <a:gd name="connsiteY3" fmla="*/ 3172 h 18842"/>
              <a:gd name="connsiteX4" fmla="*/ 19072 w 24292"/>
              <a:gd name="connsiteY4" fmla="*/ 6532 h 18842"/>
              <a:gd name="connsiteX5" fmla="*/ 24292 w 24292"/>
              <a:gd name="connsiteY5" fmla="*/ 6645 h 18842"/>
              <a:gd name="connsiteX6" fmla="*/ 19677 w 24292"/>
              <a:gd name="connsiteY6" fmla="*/ 9402 h 18842"/>
              <a:gd name="connsiteX7" fmla="*/ 20962 w 24292"/>
              <a:gd name="connsiteY7" fmla="*/ 11290 h 18842"/>
              <a:gd name="connsiteX8" fmla="*/ 19072 w 24292"/>
              <a:gd name="connsiteY8" fmla="*/ 12310 h 18842"/>
              <a:gd name="connsiteX9" fmla="*/ 21569 w 24292"/>
              <a:gd name="connsiteY9" fmla="*/ 15632 h 18842"/>
              <a:gd name="connsiteX10" fmla="*/ 17332 w 24292"/>
              <a:gd name="connsiteY10" fmla="*/ 14350 h 18842"/>
              <a:gd name="connsiteX11" fmla="*/ 17634 w 24292"/>
              <a:gd name="connsiteY11" fmla="*/ 17370 h 18842"/>
              <a:gd name="connsiteX12" fmla="*/ 14872 w 24292"/>
              <a:gd name="connsiteY12" fmla="*/ 15935 h 18842"/>
              <a:gd name="connsiteX13" fmla="*/ 14304 w 24292"/>
              <a:gd name="connsiteY13" fmla="*/ 18842 h 18842"/>
              <a:gd name="connsiteX14" fmla="*/ 2190 w 24292"/>
              <a:gd name="connsiteY14" fmla="*/ 16321 h 18842"/>
              <a:gd name="connsiteX15" fmla="*/ 3577 w 24292"/>
              <a:gd name="connsiteY15" fmla="*/ 15899 h 18842"/>
              <a:gd name="connsiteX16" fmla="*/ 3841 w 24292"/>
              <a:gd name="connsiteY16" fmla="*/ 14693 h 18842"/>
              <a:gd name="connsiteX17" fmla="*/ 2878 w 24292"/>
              <a:gd name="connsiteY17" fmla="*/ 12163 h 18842"/>
              <a:gd name="connsiteX18" fmla="*/ 1154 w 24292"/>
              <a:gd name="connsiteY18" fmla="*/ 11520 h 18842"/>
              <a:gd name="connsiteX19" fmla="*/ 332 w 24292"/>
              <a:gd name="connsiteY19" fmla="*/ 10485 h 18842"/>
              <a:gd name="connsiteX20" fmla="*/ 2517 w 24292"/>
              <a:gd name="connsiteY20" fmla="*/ 7172 h 18842"/>
              <a:gd name="connsiteX21" fmla="*/ 1746 w 24292"/>
              <a:gd name="connsiteY21" fmla="*/ 6061 h 18842"/>
              <a:gd name="connsiteX22" fmla="*/ 1510 w 24292"/>
              <a:gd name="connsiteY22" fmla="*/ 5491 h 18842"/>
              <a:gd name="connsiteX23" fmla="*/ 535 w 24292"/>
              <a:gd name="connsiteY23" fmla="*/ 5220 h 18842"/>
              <a:gd name="connsiteX24" fmla="*/ 3964 w 24292"/>
              <a:gd name="connsiteY24" fmla="*/ 3241 h 18842"/>
              <a:gd name="connsiteX25" fmla="*/ 8841 w 24292"/>
              <a:gd name="connsiteY25" fmla="*/ 2100 h 18842"/>
              <a:gd name="connsiteX26" fmla="*/ 10962 w 24292"/>
              <a:gd name="connsiteY26" fmla="*/ 1759 h 18842"/>
              <a:gd name="connsiteX27" fmla="*/ 12414 w 24292"/>
              <a:gd name="connsiteY27" fmla="*/ 1887 h 18842"/>
              <a:gd name="connsiteX28" fmla="*/ 14154 w 24292"/>
              <a:gd name="connsiteY28" fmla="*/ 4342 h 18842"/>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14872 w 24292"/>
              <a:gd name="connsiteY12" fmla="*/ 15935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701 w 24292"/>
              <a:gd name="connsiteY13" fmla="*/ 16554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480 w 24292"/>
              <a:gd name="connsiteY12" fmla="*/ 16698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370"/>
              <a:gd name="connsiteX1" fmla="*/ 17482 w 24292"/>
              <a:gd name="connsiteY1" fmla="*/ 0 h 17370"/>
              <a:gd name="connsiteX2" fmla="*/ 17217 w 24292"/>
              <a:gd name="connsiteY2" fmla="*/ 5777 h 17370"/>
              <a:gd name="connsiteX3" fmla="*/ 20699 w 24292"/>
              <a:gd name="connsiteY3" fmla="*/ 3172 h 17370"/>
              <a:gd name="connsiteX4" fmla="*/ 19072 w 24292"/>
              <a:gd name="connsiteY4" fmla="*/ 6532 h 17370"/>
              <a:gd name="connsiteX5" fmla="*/ 24292 w 24292"/>
              <a:gd name="connsiteY5" fmla="*/ 6645 h 17370"/>
              <a:gd name="connsiteX6" fmla="*/ 19677 w 24292"/>
              <a:gd name="connsiteY6" fmla="*/ 9402 h 17370"/>
              <a:gd name="connsiteX7" fmla="*/ 20962 w 24292"/>
              <a:gd name="connsiteY7" fmla="*/ 11290 h 17370"/>
              <a:gd name="connsiteX8" fmla="*/ 19072 w 24292"/>
              <a:gd name="connsiteY8" fmla="*/ 12310 h 17370"/>
              <a:gd name="connsiteX9" fmla="*/ 21569 w 24292"/>
              <a:gd name="connsiteY9" fmla="*/ 15632 h 17370"/>
              <a:gd name="connsiteX10" fmla="*/ 17332 w 24292"/>
              <a:gd name="connsiteY10" fmla="*/ 14350 h 17370"/>
              <a:gd name="connsiteX11" fmla="*/ 17634 w 24292"/>
              <a:gd name="connsiteY11" fmla="*/ 17370 h 17370"/>
              <a:gd name="connsiteX12" fmla="*/ 5655 w 24292"/>
              <a:gd name="connsiteY12" fmla="*/ 16555 h 17370"/>
              <a:gd name="connsiteX13" fmla="*/ 4140 w 24292"/>
              <a:gd name="connsiteY13" fmla="*/ 16506 h 17370"/>
              <a:gd name="connsiteX14" fmla="*/ 2190 w 24292"/>
              <a:gd name="connsiteY14" fmla="*/ 16321 h 17370"/>
              <a:gd name="connsiteX15" fmla="*/ 3577 w 24292"/>
              <a:gd name="connsiteY15" fmla="*/ 15899 h 17370"/>
              <a:gd name="connsiteX16" fmla="*/ 3841 w 24292"/>
              <a:gd name="connsiteY16" fmla="*/ 14693 h 17370"/>
              <a:gd name="connsiteX17" fmla="*/ 2878 w 24292"/>
              <a:gd name="connsiteY17" fmla="*/ 12163 h 17370"/>
              <a:gd name="connsiteX18" fmla="*/ 1154 w 24292"/>
              <a:gd name="connsiteY18" fmla="*/ 11520 h 17370"/>
              <a:gd name="connsiteX19" fmla="*/ 332 w 24292"/>
              <a:gd name="connsiteY19" fmla="*/ 10485 h 17370"/>
              <a:gd name="connsiteX20" fmla="*/ 2517 w 24292"/>
              <a:gd name="connsiteY20" fmla="*/ 7172 h 17370"/>
              <a:gd name="connsiteX21" fmla="*/ 1746 w 24292"/>
              <a:gd name="connsiteY21" fmla="*/ 6061 h 17370"/>
              <a:gd name="connsiteX22" fmla="*/ 1510 w 24292"/>
              <a:gd name="connsiteY22" fmla="*/ 5491 h 17370"/>
              <a:gd name="connsiteX23" fmla="*/ 535 w 24292"/>
              <a:gd name="connsiteY23" fmla="*/ 5220 h 17370"/>
              <a:gd name="connsiteX24" fmla="*/ 3964 w 24292"/>
              <a:gd name="connsiteY24" fmla="*/ 3241 h 17370"/>
              <a:gd name="connsiteX25" fmla="*/ 8841 w 24292"/>
              <a:gd name="connsiteY25" fmla="*/ 2100 h 17370"/>
              <a:gd name="connsiteX26" fmla="*/ 10962 w 24292"/>
              <a:gd name="connsiteY26" fmla="*/ 1759 h 17370"/>
              <a:gd name="connsiteX27" fmla="*/ 12414 w 24292"/>
              <a:gd name="connsiteY27" fmla="*/ 1887 h 17370"/>
              <a:gd name="connsiteX28" fmla="*/ 14154 w 24292"/>
              <a:gd name="connsiteY28" fmla="*/ 4342 h 17370"/>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561"/>
              <a:gd name="connsiteX1" fmla="*/ 17482 w 24292"/>
              <a:gd name="connsiteY1" fmla="*/ 0 h 17561"/>
              <a:gd name="connsiteX2" fmla="*/ 17217 w 24292"/>
              <a:gd name="connsiteY2" fmla="*/ 5777 h 17561"/>
              <a:gd name="connsiteX3" fmla="*/ 20699 w 24292"/>
              <a:gd name="connsiteY3" fmla="*/ 3172 h 17561"/>
              <a:gd name="connsiteX4" fmla="*/ 19072 w 24292"/>
              <a:gd name="connsiteY4" fmla="*/ 6532 h 17561"/>
              <a:gd name="connsiteX5" fmla="*/ 24292 w 24292"/>
              <a:gd name="connsiteY5" fmla="*/ 6645 h 17561"/>
              <a:gd name="connsiteX6" fmla="*/ 19677 w 24292"/>
              <a:gd name="connsiteY6" fmla="*/ 9402 h 17561"/>
              <a:gd name="connsiteX7" fmla="*/ 20962 w 24292"/>
              <a:gd name="connsiteY7" fmla="*/ 11290 h 17561"/>
              <a:gd name="connsiteX8" fmla="*/ 19072 w 24292"/>
              <a:gd name="connsiteY8" fmla="*/ 12310 h 17561"/>
              <a:gd name="connsiteX9" fmla="*/ 21569 w 24292"/>
              <a:gd name="connsiteY9" fmla="*/ 15632 h 17561"/>
              <a:gd name="connsiteX10" fmla="*/ 17332 w 24292"/>
              <a:gd name="connsiteY10" fmla="*/ 14350 h 17561"/>
              <a:gd name="connsiteX11" fmla="*/ 6454 w 24292"/>
              <a:gd name="connsiteY11" fmla="*/ 17561 h 17561"/>
              <a:gd name="connsiteX12" fmla="*/ 5655 w 24292"/>
              <a:gd name="connsiteY12" fmla="*/ 16555 h 17561"/>
              <a:gd name="connsiteX13" fmla="*/ 4140 w 24292"/>
              <a:gd name="connsiteY13" fmla="*/ 16506 h 17561"/>
              <a:gd name="connsiteX14" fmla="*/ 2190 w 24292"/>
              <a:gd name="connsiteY14" fmla="*/ 16321 h 17561"/>
              <a:gd name="connsiteX15" fmla="*/ 3577 w 24292"/>
              <a:gd name="connsiteY15" fmla="*/ 15899 h 17561"/>
              <a:gd name="connsiteX16" fmla="*/ 3841 w 24292"/>
              <a:gd name="connsiteY16" fmla="*/ 14693 h 17561"/>
              <a:gd name="connsiteX17" fmla="*/ 2878 w 24292"/>
              <a:gd name="connsiteY17" fmla="*/ 12163 h 17561"/>
              <a:gd name="connsiteX18" fmla="*/ 1154 w 24292"/>
              <a:gd name="connsiteY18" fmla="*/ 11520 h 17561"/>
              <a:gd name="connsiteX19" fmla="*/ 332 w 24292"/>
              <a:gd name="connsiteY19" fmla="*/ 10485 h 17561"/>
              <a:gd name="connsiteX20" fmla="*/ 2517 w 24292"/>
              <a:gd name="connsiteY20" fmla="*/ 7172 h 17561"/>
              <a:gd name="connsiteX21" fmla="*/ 1746 w 24292"/>
              <a:gd name="connsiteY21" fmla="*/ 6061 h 17561"/>
              <a:gd name="connsiteX22" fmla="*/ 1510 w 24292"/>
              <a:gd name="connsiteY22" fmla="*/ 5491 h 17561"/>
              <a:gd name="connsiteX23" fmla="*/ 535 w 24292"/>
              <a:gd name="connsiteY23" fmla="*/ 5220 h 17561"/>
              <a:gd name="connsiteX24" fmla="*/ 3964 w 24292"/>
              <a:gd name="connsiteY24" fmla="*/ 3241 h 17561"/>
              <a:gd name="connsiteX25" fmla="*/ 8841 w 24292"/>
              <a:gd name="connsiteY25" fmla="*/ 2100 h 17561"/>
              <a:gd name="connsiteX26" fmla="*/ 10962 w 24292"/>
              <a:gd name="connsiteY26" fmla="*/ 1759 h 17561"/>
              <a:gd name="connsiteX27" fmla="*/ 12414 w 24292"/>
              <a:gd name="connsiteY27" fmla="*/ 1887 h 17561"/>
              <a:gd name="connsiteX28" fmla="*/ 14154 w 24292"/>
              <a:gd name="connsiteY28" fmla="*/ 4342 h 17561"/>
              <a:gd name="connsiteX0" fmla="*/ 14154 w 24292"/>
              <a:gd name="connsiteY0" fmla="*/ 4342 h 17779"/>
              <a:gd name="connsiteX1" fmla="*/ 17482 w 24292"/>
              <a:gd name="connsiteY1" fmla="*/ 0 h 17779"/>
              <a:gd name="connsiteX2" fmla="*/ 17217 w 24292"/>
              <a:gd name="connsiteY2" fmla="*/ 5777 h 17779"/>
              <a:gd name="connsiteX3" fmla="*/ 20699 w 24292"/>
              <a:gd name="connsiteY3" fmla="*/ 3172 h 17779"/>
              <a:gd name="connsiteX4" fmla="*/ 19072 w 24292"/>
              <a:gd name="connsiteY4" fmla="*/ 6532 h 17779"/>
              <a:gd name="connsiteX5" fmla="*/ 24292 w 24292"/>
              <a:gd name="connsiteY5" fmla="*/ 6645 h 17779"/>
              <a:gd name="connsiteX6" fmla="*/ 19677 w 24292"/>
              <a:gd name="connsiteY6" fmla="*/ 9402 h 17779"/>
              <a:gd name="connsiteX7" fmla="*/ 20962 w 24292"/>
              <a:gd name="connsiteY7" fmla="*/ 11290 h 17779"/>
              <a:gd name="connsiteX8" fmla="*/ 19072 w 24292"/>
              <a:gd name="connsiteY8" fmla="*/ 12310 h 17779"/>
              <a:gd name="connsiteX9" fmla="*/ 21569 w 24292"/>
              <a:gd name="connsiteY9" fmla="*/ 15632 h 17779"/>
              <a:gd name="connsiteX10" fmla="*/ 17332 w 24292"/>
              <a:gd name="connsiteY10" fmla="*/ 14350 h 17779"/>
              <a:gd name="connsiteX11" fmla="*/ 6454 w 24292"/>
              <a:gd name="connsiteY11" fmla="*/ 17561 h 17779"/>
              <a:gd name="connsiteX12" fmla="*/ 5655 w 24292"/>
              <a:gd name="connsiteY12" fmla="*/ 16555 h 17779"/>
              <a:gd name="connsiteX13" fmla="*/ 4140 w 24292"/>
              <a:gd name="connsiteY13" fmla="*/ 16506 h 17779"/>
              <a:gd name="connsiteX14" fmla="*/ 2190 w 24292"/>
              <a:gd name="connsiteY14" fmla="*/ 16321 h 17779"/>
              <a:gd name="connsiteX15" fmla="*/ 3577 w 24292"/>
              <a:gd name="connsiteY15" fmla="*/ 15899 h 17779"/>
              <a:gd name="connsiteX16" fmla="*/ 3841 w 24292"/>
              <a:gd name="connsiteY16" fmla="*/ 14693 h 17779"/>
              <a:gd name="connsiteX17" fmla="*/ 2878 w 24292"/>
              <a:gd name="connsiteY17" fmla="*/ 12163 h 17779"/>
              <a:gd name="connsiteX18" fmla="*/ 1154 w 24292"/>
              <a:gd name="connsiteY18" fmla="*/ 11520 h 17779"/>
              <a:gd name="connsiteX19" fmla="*/ 332 w 24292"/>
              <a:gd name="connsiteY19" fmla="*/ 10485 h 17779"/>
              <a:gd name="connsiteX20" fmla="*/ 2517 w 24292"/>
              <a:gd name="connsiteY20" fmla="*/ 7172 h 17779"/>
              <a:gd name="connsiteX21" fmla="*/ 1746 w 24292"/>
              <a:gd name="connsiteY21" fmla="*/ 6061 h 17779"/>
              <a:gd name="connsiteX22" fmla="*/ 1510 w 24292"/>
              <a:gd name="connsiteY22" fmla="*/ 5491 h 17779"/>
              <a:gd name="connsiteX23" fmla="*/ 535 w 24292"/>
              <a:gd name="connsiteY23" fmla="*/ 5220 h 17779"/>
              <a:gd name="connsiteX24" fmla="*/ 3964 w 24292"/>
              <a:gd name="connsiteY24" fmla="*/ 3241 h 17779"/>
              <a:gd name="connsiteX25" fmla="*/ 8841 w 24292"/>
              <a:gd name="connsiteY25" fmla="*/ 2100 h 17779"/>
              <a:gd name="connsiteX26" fmla="*/ 10962 w 24292"/>
              <a:gd name="connsiteY26" fmla="*/ 1759 h 17779"/>
              <a:gd name="connsiteX27" fmla="*/ 12414 w 24292"/>
              <a:gd name="connsiteY27" fmla="*/ 1887 h 17779"/>
              <a:gd name="connsiteX28" fmla="*/ 14154 w 24292"/>
              <a:gd name="connsiteY28" fmla="*/ 4342 h 17779"/>
              <a:gd name="connsiteX0" fmla="*/ 14154 w 24292"/>
              <a:gd name="connsiteY0" fmla="*/ 4342 h 18768"/>
              <a:gd name="connsiteX1" fmla="*/ 17482 w 24292"/>
              <a:gd name="connsiteY1" fmla="*/ 0 h 18768"/>
              <a:gd name="connsiteX2" fmla="*/ 17217 w 24292"/>
              <a:gd name="connsiteY2" fmla="*/ 5777 h 18768"/>
              <a:gd name="connsiteX3" fmla="*/ 20699 w 24292"/>
              <a:gd name="connsiteY3" fmla="*/ 3172 h 18768"/>
              <a:gd name="connsiteX4" fmla="*/ 19072 w 24292"/>
              <a:gd name="connsiteY4" fmla="*/ 6532 h 18768"/>
              <a:gd name="connsiteX5" fmla="*/ 24292 w 24292"/>
              <a:gd name="connsiteY5" fmla="*/ 6645 h 18768"/>
              <a:gd name="connsiteX6" fmla="*/ 19677 w 24292"/>
              <a:gd name="connsiteY6" fmla="*/ 9402 h 18768"/>
              <a:gd name="connsiteX7" fmla="*/ 20962 w 24292"/>
              <a:gd name="connsiteY7" fmla="*/ 11290 h 18768"/>
              <a:gd name="connsiteX8" fmla="*/ 19072 w 24292"/>
              <a:gd name="connsiteY8" fmla="*/ 12310 h 18768"/>
              <a:gd name="connsiteX9" fmla="*/ 21569 w 24292"/>
              <a:gd name="connsiteY9" fmla="*/ 15632 h 18768"/>
              <a:gd name="connsiteX10" fmla="*/ 8290 w 24292"/>
              <a:gd name="connsiteY10" fmla="*/ 18258 h 18768"/>
              <a:gd name="connsiteX11" fmla="*/ 6454 w 24292"/>
              <a:gd name="connsiteY11" fmla="*/ 17561 h 18768"/>
              <a:gd name="connsiteX12" fmla="*/ 5655 w 24292"/>
              <a:gd name="connsiteY12" fmla="*/ 16555 h 18768"/>
              <a:gd name="connsiteX13" fmla="*/ 4140 w 24292"/>
              <a:gd name="connsiteY13" fmla="*/ 16506 h 18768"/>
              <a:gd name="connsiteX14" fmla="*/ 2190 w 24292"/>
              <a:gd name="connsiteY14" fmla="*/ 16321 h 18768"/>
              <a:gd name="connsiteX15" fmla="*/ 3577 w 24292"/>
              <a:gd name="connsiteY15" fmla="*/ 15899 h 18768"/>
              <a:gd name="connsiteX16" fmla="*/ 3841 w 24292"/>
              <a:gd name="connsiteY16" fmla="*/ 14693 h 18768"/>
              <a:gd name="connsiteX17" fmla="*/ 2878 w 24292"/>
              <a:gd name="connsiteY17" fmla="*/ 12163 h 18768"/>
              <a:gd name="connsiteX18" fmla="*/ 1154 w 24292"/>
              <a:gd name="connsiteY18" fmla="*/ 11520 h 18768"/>
              <a:gd name="connsiteX19" fmla="*/ 332 w 24292"/>
              <a:gd name="connsiteY19" fmla="*/ 10485 h 18768"/>
              <a:gd name="connsiteX20" fmla="*/ 2517 w 24292"/>
              <a:gd name="connsiteY20" fmla="*/ 7172 h 18768"/>
              <a:gd name="connsiteX21" fmla="*/ 1746 w 24292"/>
              <a:gd name="connsiteY21" fmla="*/ 6061 h 18768"/>
              <a:gd name="connsiteX22" fmla="*/ 1510 w 24292"/>
              <a:gd name="connsiteY22" fmla="*/ 5491 h 18768"/>
              <a:gd name="connsiteX23" fmla="*/ 535 w 24292"/>
              <a:gd name="connsiteY23" fmla="*/ 5220 h 18768"/>
              <a:gd name="connsiteX24" fmla="*/ 3964 w 24292"/>
              <a:gd name="connsiteY24" fmla="*/ 3241 h 18768"/>
              <a:gd name="connsiteX25" fmla="*/ 8841 w 24292"/>
              <a:gd name="connsiteY25" fmla="*/ 2100 h 18768"/>
              <a:gd name="connsiteX26" fmla="*/ 10962 w 24292"/>
              <a:gd name="connsiteY26" fmla="*/ 1759 h 18768"/>
              <a:gd name="connsiteX27" fmla="*/ 12414 w 24292"/>
              <a:gd name="connsiteY27" fmla="*/ 1887 h 18768"/>
              <a:gd name="connsiteX28" fmla="*/ 14154 w 24292"/>
              <a:gd name="connsiteY28" fmla="*/ 4342 h 18768"/>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8390"/>
              <a:gd name="connsiteX1" fmla="*/ 17482 w 24292"/>
              <a:gd name="connsiteY1" fmla="*/ 0 h 18390"/>
              <a:gd name="connsiteX2" fmla="*/ 17217 w 24292"/>
              <a:gd name="connsiteY2" fmla="*/ 5777 h 18390"/>
              <a:gd name="connsiteX3" fmla="*/ 20699 w 24292"/>
              <a:gd name="connsiteY3" fmla="*/ 3172 h 18390"/>
              <a:gd name="connsiteX4" fmla="*/ 19072 w 24292"/>
              <a:gd name="connsiteY4" fmla="*/ 6532 h 18390"/>
              <a:gd name="connsiteX5" fmla="*/ 24292 w 24292"/>
              <a:gd name="connsiteY5" fmla="*/ 6645 h 18390"/>
              <a:gd name="connsiteX6" fmla="*/ 19677 w 24292"/>
              <a:gd name="connsiteY6" fmla="*/ 9402 h 18390"/>
              <a:gd name="connsiteX7" fmla="*/ 20962 w 24292"/>
              <a:gd name="connsiteY7" fmla="*/ 11290 h 18390"/>
              <a:gd name="connsiteX8" fmla="*/ 19072 w 24292"/>
              <a:gd name="connsiteY8" fmla="*/ 12310 h 18390"/>
              <a:gd name="connsiteX9" fmla="*/ 21569 w 24292"/>
              <a:gd name="connsiteY9" fmla="*/ 15632 h 18390"/>
              <a:gd name="connsiteX10" fmla="*/ 8290 w 24292"/>
              <a:gd name="connsiteY10" fmla="*/ 18258 h 18390"/>
              <a:gd name="connsiteX11" fmla="*/ 6454 w 24292"/>
              <a:gd name="connsiteY11" fmla="*/ 17561 h 18390"/>
              <a:gd name="connsiteX12" fmla="*/ 5655 w 24292"/>
              <a:gd name="connsiteY12" fmla="*/ 16555 h 18390"/>
              <a:gd name="connsiteX13" fmla="*/ 4140 w 24292"/>
              <a:gd name="connsiteY13" fmla="*/ 16506 h 18390"/>
              <a:gd name="connsiteX14" fmla="*/ 2190 w 24292"/>
              <a:gd name="connsiteY14" fmla="*/ 16321 h 18390"/>
              <a:gd name="connsiteX15" fmla="*/ 3577 w 24292"/>
              <a:gd name="connsiteY15" fmla="*/ 15899 h 18390"/>
              <a:gd name="connsiteX16" fmla="*/ 3841 w 24292"/>
              <a:gd name="connsiteY16" fmla="*/ 14693 h 18390"/>
              <a:gd name="connsiteX17" fmla="*/ 2878 w 24292"/>
              <a:gd name="connsiteY17" fmla="*/ 12163 h 18390"/>
              <a:gd name="connsiteX18" fmla="*/ 1154 w 24292"/>
              <a:gd name="connsiteY18" fmla="*/ 11520 h 18390"/>
              <a:gd name="connsiteX19" fmla="*/ 332 w 24292"/>
              <a:gd name="connsiteY19" fmla="*/ 10485 h 18390"/>
              <a:gd name="connsiteX20" fmla="*/ 2517 w 24292"/>
              <a:gd name="connsiteY20" fmla="*/ 7172 h 18390"/>
              <a:gd name="connsiteX21" fmla="*/ 1746 w 24292"/>
              <a:gd name="connsiteY21" fmla="*/ 6061 h 18390"/>
              <a:gd name="connsiteX22" fmla="*/ 1510 w 24292"/>
              <a:gd name="connsiteY22" fmla="*/ 5491 h 18390"/>
              <a:gd name="connsiteX23" fmla="*/ 535 w 24292"/>
              <a:gd name="connsiteY23" fmla="*/ 5220 h 18390"/>
              <a:gd name="connsiteX24" fmla="*/ 3964 w 24292"/>
              <a:gd name="connsiteY24" fmla="*/ 3241 h 18390"/>
              <a:gd name="connsiteX25" fmla="*/ 8841 w 24292"/>
              <a:gd name="connsiteY25" fmla="*/ 2100 h 18390"/>
              <a:gd name="connsiteX26" fmla="*/ 10962 w 24292"/>
              <a:gd name="connsiteY26" fmla="*/ 1759 h 18390"/>
              <a:gd name="connsiteX27" fmla="*/ 12414 w 24292"/>
              <a:gd name="connsiteY27" fmla="*/ 1887 h 18390"/>
              <a:gd name="connsiteX28" fmla="*/ 14154 w 24292"/>
              <a:gd name="connsiteY28" fmla="*/ 4342 h 18390"/>
              <a:gd name="connsiteX0" fmla="*/ 14154 w 24292"/>
              <a:gd name="connsiteY0" fmla="*/ 4342 h 19284"/>
              <a:gd name="connsiteX1" fmla="*/ 17482 w 24292"/>
              <a:gd name="connsiteY1" fmla="*/ 0 h 19284"/>
              <a:gd name="connsiteX2" fmla="*/ 17217 w 24292"/>
              <a:gd name="connsiteY2" fmla="*/ 5777 h 19284"/>
              <a:gd name="connsiteX3" fmla="*/ 20699 w 24292"/>
              <a:gd name="connsiteY3" fmla="*/ 3172 h 19284"/>
              <a:gd name="connsiteX4" fmla="*/ 19072 w 24292"/>
              <a:gd name="connsiteY4" fmla="*/ 6532 h 19284"/>
              <a:gd name="connsiteX5" fmla="*/ 24292 w 24292"/>
              <a:gd name="connsiteY5" fmla="*/ 6645 h 19284"/>
              <a:gd name="connsiteX6" fmla="*/ 19677 w 24292"/>
              <a:gd name="connsiteY6" fmla="*/ 9402 h 19284"/>
              <a:gd name="connsiteX7" fmla="*/ 20962 w 24292"/>
              <a:gd name="connsiteY7" fmla="*/ 11290 h 19284"/>
              <a:gd name="connsiteX8" fmla="*/ 19072 w 24292"/>
              <a:gd name="connsiteY8" fmla="*/ 12310 h 19284"/>
              <a:gd name="connsiteX9" fmla="*/ 15436 w 24292"/>
              <a:gd name="connsiteY9" fmla="*/ 18968 h 19284"/>
              <a:gd name="connsiteX10" fmla="*/ 8290 w 24292"/>
              <a:gd name="connsiteY10" fmla="*/ 18258 h 19284"/>
              <a:gd name="connsiteX11" fmla="*/ 6454 w 24292"/>
              <a:gd name="connsiteY11" fmla="*/ 17561 h 19284"/>
              <a:gd name="connsiteX12" fmla="*/ 5655 w 24292"/>
              <a:gd name="connsiteY12" fmla="*/ 16555 h 19284"/>
              <a:gd name="connsiteX13" fmla="*/ 4140 w 24292"/>
              <a:gd name="connsiteY13" fmla="*/ 16506 h 19284"/>
              <a:gd name="connsiteX14" fmla="*/ 2190 w 24292"/>
              <a:gd name="connsiteY14" fmla="*/ 16321 h 19284"/>
              <a:gd name="connsiteX15" fmla="*/ 3577 w 24292"/>
              <a:gd name="connsiteY15" fmla="*/ 15899 h 19284"/>
              <a:gd name="connsiteX16" fmla="*/ 3841 w 24292"/>
              <a:gd name="connsiteY16" fmla="*/ 14693 h 19284"/>
              <a:gd name="connsiteX17" fmla="*/ 2878 w 24292"/>
              <a:gd name="connsiteY17" fmla="*/ 12163 h 19284"/>
              <a:gd name="connsiteX18" fmla="*/ 1154 w 24292"/>
              <a:gd name="connsiteY18" fmla="*/ 11520 h 19284"/>
              <a:gd name="connsiteX19" fmla="*/ 332 w 24292"/>
              <a:gd name="connsiteY19" fmla="*/ 10485 h 19284"/>
              <a:gd name="connsiteX20" fmla="*/ 2517 w 24292"/>
              <a:gd name="connsiteY20" fmla="*/ 7172 h 19284"/>
              <a:gd name="connsiteX21" fmla="*/ 1746 w 24292"/>
              <a:gd name="connsiteY21" fmla="*/ 6061 h 19284"/>
              <a:gd name="connsiteX22" fmla="*/ 1510 w 24292"/>
              <a:gd name="connsiteY22" fmla="*/ 5491 h 19284"/>
              <a:gd name="connsiteX23" fmla="*/ 535 w 24292"/>
              <a:gd name="connsiteY23" fmla="*/ 5220 h 19284"/>
              <a:gd name="connsiteX24" fmla="*/ 3964 w 24292"/>
              <a:gd name="connsiteY24" fmla="*/ 3241 h 19284"/>
              <a:gd name="connsiteX25" fmla="*/ 8841 w 24292"/>
              <a:gd name="connsiteY25" fmla="*/ 2100 h 19284"/>
              <a:gd name="connsiteX26" fmla="*/ 10962 w 24292"/>
              <a:gd name="connsiteY26" fmla="*/ 1759 h 19284"/>
              <a:gd name="connsiteX27" fmla="*/ 12414 w 24292"/>
              <a:gd name="connsiteY27" fmla="*/ 1887 h 19284"/>
              <a:gd name="connsiteX28" fmla="*/ 14154 w 24292"/>
              <a:gd name="connsiteY28" fmla="*/ 4342 h 19284"/>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9072 w 24292"/>
              <a:gd name="connsiteY8" fmla="*/ 1231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9299"/>
              <a:gd name="connsiteX1" fmla="*/ 17482 w 24292"/>
              <a:gd name="connsiteY1" fmla="*/ 0 h 19299"/>
              <a:gd name="connsiteX2" fmla="*/ 17217 w 24292"/>
              <a:gd name="connsiteY2" fmla="*/ 5777 h 19299"/>
              <a:gd name="connsiteX3" fmla="*/ 20699 w 24292"/>
              <a:gd name="connsiteY3" fmla="*/ 3172 h 19299"/>
              <a:gd name="connsiteX4" fmla="*/ 19072 w 24292"/>
              <a:gd name="connsiteY4" fmla="*/ 6532 h 19299"/>
              <a:gd name="connsiteX5" fmla="*/ 24292 w 24292"/>
              <a:gd name="connsiteY5" fmla="*/ 6645 h 19299"/>
              <a:gd name="connsiteX6" fmla="*/ 19677 w 24292"/>
              <a:gd name="connsiteY6" fmla="*/ 9402 h 19299"/>
              <a:gd name="connsiteX7" fmla="*/ 20962 w 24292"/>
              <a:gd name="connsiteY7" fmla="*/ 11290 h 19299"/>
              <a:gd name="connsiteX8" fmla="*/ 15848 w 24292"/>
              <a:gd name="connsiteY8" fmla="*/ 18220 h 19299"/>
              <a:gd name="connsiteX9" fmla="*/ 15436 w 24292"/>
              <a:gd name="connsiteY9" fmla="*/ 18968 h 19299"/>
              <a:gd name="connsiteX10" fmla="*/ 8290 w 24292"/>
              <a:gd name="connsiteY10" fmla="*/ 18258 h 19299"/>
              <a:gd name="connsiteX11" fmla="*/ 6454 w 24292"/>
              <a:gd name="connsiteY11" fmla="*/ 17561 h 19299"/>
              <a:gd name="connsiteX12" fmla="*/ 5655 w 24292"/>
              <a:gd name="connsiteY12" fmla="*/ 16555 h 19299"/>
              <a:gd name="connsiteX13" fmla="*/ 4140 w 24292"/>
              <a:gd name="connsiteY13" fmla="*/ 16506 h 19299"/>
              <a:gd name="connsiteX14" fmla="*/ 2190 w 24292"/>
              <a:gd name="connsiteY14" fmla="*/ 16321 h 19299"/>
              <a:gd name="connsiteX15" fmla="*/ 3577 w 24292"/>
              <a:gd name="connsiteY15" fmla="*/ 15899 h 19299"/>
              <a:gd name="connsiteX16" fmla="*/ 3841 w 24292"/>
              <a:gd name="connsiteY16" fmla="*/ 14693 h 19299"/>
              <a:gd name="connsiteX17" fmla="*/ 2878 w 24292"/>
              <a:gd name="connsiteY17" fmla="*/ 12163 h 19299"/>
              <a:gd name="connsiteX18" fmla="*/ 1154 w 24292"/>
              <a:gd name="connsiteY18" fmla="*/ 11520 h 19299"/>
              <a:gd name="connsiteX19" fmla="*/ 332 w 24292"/>
              <a:gd name="connsiteY19" fmla="*/ 10485 h 19299"/>
              <a:gd name="connsiteX20" fmla="*/ 2517 w 24292"/>
              <a:gd name="connsiteY20" fmla="*/ 7172 h 19299"/>
              <a:gd name="connsiteX21" fmla="*/ 1746 w 24292"/>
              <a:gd name="connsiteY21" fmla="*/ 6061 h 19299"/>
              <a:gd name="connsiteX22" fmla="*/ 1510 w 24292"/>
              <a:gd name="connsiteY22" fmla="*/ 5491 h 19299"/>
              <a:gd name="connsiteX23" fmla="*/ 535 w 24292"/>
              <a:gd name="connsiteY23" fmla="*/ 5220 h 19299"/>
              <a:gd name="connsiteX24" fmla="*/ 3964 w 24292"/>
              <a:gd name="connsiteY24" fmla="*/ 3241 h 19299"/>
              <a:gd name="connsiteX25" fmla="*/ 8841 w 24292"/>
              <a:gd name="connsiteY25" fmla="*/ 2100 h 19299"/>
              <a:gd name="connsiteX26" fmla="*/ 10962 w 24292"/>
              <a:gd name="connsiteY26" fmla="*/ 1759 h 19299"/>
              <a:gd name="connsiteX27" fmla="*/ 12414 w 24292"/>
              <a:gd name="connsiteY27" fmla="*/ 1887 h 19299"/>
              <a:gd name="connsiteX28" fmla="*/ 14154 w 24292"/>
              <a:gd name="connsiteY28" fmla="*/ 4342 h 19299"/>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20962 w 24292"/>
              <a:gd name="connsiteY7" fmla="*/ 1129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9677 w 24292"/>
              <a:gd name="connsiteY6" fmla="*/ 9402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4292"/>
              <a:gd name="connsiteY0" fmla="*/ 4342 h 18968"/>
              <a:gd name="connsiteX1" fmla="*/ 17482 w 24292"/>
              <a:gd name="connsiteY1" fmla="*/ 0 h 18968"/>
              <a:gd name="connsiteX2" fmla="*/ 17217 w 24292"/>
              <a:gd name="connsiteY2" fmla="*/ 5777 h 18968"/>
              <a:gd name="connsiteX3" fmla="*/ 20699 w 24292"/>
              <a:gd name="connsiteY3" fmla="*/ 3172 h 18968"/>
              <a:gd name="connsiteX4" fmla="*/ 19072 w 24292"/>
              <a:gd name="connsiteY4" fmla="*/ 6532 h 18968"/>
              <a:gd name="connsiteX5" fmla="*/ 24292 w 24292"/>
              <a:gd name="connsiteY5" fmla="*/ 6645 h 18968"/>
              <a:gd name="connsiteX6" fmla="*/ 15401 w 24292"/>
              <a:gd name="connsiteY6" fmla="*/ 17076 h 18968"/>
              <a:gd name="connsiteX7" fmla="*/ 17002 w 24292"/>
              <a:gd name="connsiteY7" fmla="*/ 17820 h 18968"/>
              <a:gd name="connsiteX8" fmla="*/ 15848 w 24292"/>
              <a:gd name="connsiteY8" fmla="*/ 18220 h 18968"/>
              <a:gd name="connsiteX9" fmla="*/ 15436 w 24292"/>
              <a:gd name="connsiteY9" fmla="*/ 18968 h 18968"/>
              <a:gd name="connsiteX10" fmla="*/ 8290 w 24292"/>
              <a:gd name="connsiteY10" fmla="*/ 18258 h 18968"/>
              <a:gd name="connsiteX11" fmla="*/ 6454 w 24292"/>
              <a:gd name="connsiteY11" fmla="*/ 17561 h 18968"/>
              <a:gd name="connsiteX12" fmla="*/ 5655 w 24292"/>
              <a:gd name="connsiteY12" fmla="*/ 16555 h 18968"/>
              <a:gd name="connsiteX13" fmla="*/ 4140 w 24292"/>
              <a:gd name="connsiteY13" fmla="*/ 16506 h 18968"/>
              <a:gd name="connsiteX14" fmla="*/ 2190 w 24292"/>
              <a:gd name="connsiteY14" fmla="*/ 16321 h 18968"/>
              <a:gd name="connsiteX15" fmla="*/ 3577 w 24292"/>
              <a:gd name="connsiteY15" fmla="*/ 15899 h 18968"/>
              <a:gd name="connsiteX16" fmla="*/ 3841 w 24292"/>
              <a:gd name="connsiteY16" fmla="*/ 14693 h 18968"/>
              <a:gd name="connsiteX17" fmla="*/ 2878 w 24292"/>
              <a:gd name="connsiteY17" fmla="*/ 12163 h 18968"/>
              <a:gd name="connsiteX18" fmla="*/ 1154 w 24292"/>
              <a:gd name="connsiteY18" fmla="*/ 11520 h 18968"/>
              <a:gd name="connsiteX19" fmla="*/ 332 w 24292"/>
              <a:gd name="connsiteY19" fmla="*/ 10485 h 18968"/>
              <a:gd name="connsiteX20" fmla="*/ 2517 w 24292"/>
              <a:gd name="connsiteY20" fmla="*/ 7172 h 18968"/>
              <a:gd name="connsiteX21" fmla="*/ 1746 w 24292"/>
              <a:gd name="connsiteY21" fmla="*/ 6061 h 18968"/>
              <a:gd name="connsiteX22" fmla="*/ 1510 w 24292"/>
              <a:gd name="connsiteY22" fmla="*/ 5491 h 18968"/>
              <a:gd name="connsiteX23" fmla="*/ 535 w 24292"/>
              <a:gd name="connsiteY23" fmla="*/ 5220 h 18968"/>
              <a:gd name="connsiteX24" fmla="*/ 3964 w 24292"/>
              <a:gd name="connsiteY24" fmla="*/ 3241 h 18968"/>
              <a:gd name="connsiteX25" fmla="*/ 8841 w 24292"/>
              <a:gd name="connsiteY25" fmla="*/ 2100 h 18968"/>
              <a:gd name="connsiteX26" fmla="*/ 10962 w 24292"/>
              <a:gd name="connsiteY26" fmla="*/ 1759 h 18968"/>
              <a:gd name="connsiteX27" fmla="*/ 12414 w 24292"/>
              <a:gd name="connsiteY27" fmla="*/ 1887 h 18968"/>
              <a:gd name="connsiteX28" fmla="*/ 14154 w 24292"/>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9072 w 20699"/>
              <a:gd name="connsiteY4" fmla="*/ 6532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0699"/>
              <a:gd name="connsiteY0" fmla="*/ 4342 h 18968"/>
              <a:gd name="connsiteX1" fmla="*/ 17482 w 20699"/>
              <a:gd name="connsiteY1" fmla="*/ 0 h 18968"/>
              <a:gd name="connsiteX2" fmla="*/ 17217 w 20699"/>
              <a:gd name="connsiteY2" fmla="*/ 5777 h 18968"/>
              <a:gd name="connsiteX3" fmla="*/ 20699 w 20699"/>
              <a:gd name="connsiteY3" fmla="*/ 3172 h 18968"/>
              <a:gd name="connsiteX4" fmla="*/ 13219 w 20699"/>
              <a:gd name="connsiteY4" fmla="*/ 16255 h 18968"/>
              <a:gd name="connsiteX5" fmla="*/ 16266 w 20699"/>
              <a:gd name="connsiteY5" fmla="*/ 16988 h 18968"/>
              <a:gd name="connsiteX6" fmla="*/ 15401 w 20699"/>
              <a:gd name="connsiteY6" fmla="*/ 17076 h 18968"/>
              <a:gd name="connsiteX7" fmla="*/ 17002 w 20699"/>
              <a:gd name="connsiteY7" fmla="*/ 17820 h 18968"/>
              <a:gd name="connsiteX8" fmla="*/ 15848 w 20699"/>
              <a:gd name="connsiteY8" fmla="*/ 18220 h 18968"/>
              <a:gd name="connsiteX9" fmla="*/ 15436 w 20699"/>
              <a:gd name="connsiteY9" fmla="*/ 18968 h 18968"/>
              <a:gd name="connsiteX10" fmla="*/ 8290 w 20699"/>
              <a:gd name="connsiteY10" fmla="*/ 18258 h 18968"/>
              <a:gd name="connsiteX11" fmla="*/ 6454 w 20699"/>
              <a:gd name="connsiteY11" fmla="*/ 17561 h 18968"/>
              <a:gd name="connsiteX12" fmla="*/ 5655 w 20699"/>
              <a:gd name="connsiteY12" fmla="*/ 16555 h 18968"/>
              <a:gd name="connsiteX13" fmla="*/ 4140 w 20699"/>
              <a:gd name="connsiteY13" fmla="*/ 16506 h 18968"/>
              <a:gd name="connsiteX14" fmla="*/ 2190 w 20699"/>
              <a:gd name="connsiteY14" fmla="*/ 16321 h 18968"/>
              <a:gd name="connsiteX15" fmla="*/ 3577 w 20699"/>
              <a:gd name="connsiteY15" fmla="*/ 15899 h 18968"/>
              <a:gd name="connsiteX16" fmla="*/ 3841 w 20699"/>
              <a:gd name="connsiteY16" fmla="*/ 14693 h 18968"/>
              <a:gd name="connsiteX17" fmla="*/ 2878 w 20699"/>
              <a:gd name="connsiteY17" fmla="*/ 12163 h 18968"/>
              <a:gd name="connsiteX18" fmla="*/ 1154 w 20699"/>
              <a:gd name="connsiteY18" fmla="*/ 11520 h 18968"/>
              <a:gd name="connsiteX19" fmla="*/ 332 w 20699"/>
              <a:gd name="connsiteY19" fmla="*/ 10485 h 18968"/>
              <a:gd name="connsiteX20" fmla="*/ 2517 w 20699"/>
              <a:gd name="connsiteY20" fmla="*/ 7172 h 18968"/>
              <a:gd name="connsiteX21" fmla="*/ 1746 w 20699"/>
              <a:gd name="connsiteY21" fmla="*/ 6061 h 18968"/>
              <a:gd name="connsiteX22" fmla="*/ 1510 w 20699"/>
              <a:gd name="connsiteY22" fmla="*/ 5491 h 18968"/>
              <a:gd name="connsiteX23" fmla="*/ 535 w 20699"/>
              <a:gd name="connsiteY23" fmla="*/ 5220 h 18968"/>
              <a:gd name="connsiteX24" fmla="*/ 3964 w 20699"/>
              <a:gd name="connsiteY24" fmla="*/ 3241 h 18968"/>
              <a:gd name="connsiteX25" fmla="*/ 8841 w 20699"/>
              <a:gd name="connsiteY25" fmla="*/ 2100 h 18968"/>
              <a:gd name="connsiteX26" fmla="*/ 10962 w 20699"/>
              <a:gd name="connsiteY26" fmla="*/ 1759 h 18968"/>
              <a:gd name="connsiteX27" fmla="*/ 12414 w 20699"/>
              <a:gd name="connsiteY27" fmla="*/ 1887 h 18968"/>
              <a:gd name="connsiteX28" fmla="*/ 14154 w 20699"/>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17217 w 26026"/>
              <a:gd name="connsiteY2" fmla="*/ 577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6026"/>
              <a:gd name="connsiteY0" fmla="*/ 4342 h 18968"/>
              <a:gd name="connsiteX1" fmla="*/ 17482 w 26026"/>
              <a:gd name="connsiteY1" fmla="*/ 0 h 18968"/>
              <a:gd name="connsiteX2" fmla="*/ 24752 w 26026"/>
              <a:gd name="connsiteY2" fmla="*/ 17597 h 18968"/>
              <a:gd name="connsiteX3" fmla="*/ 26026 w 26026"/>
              <a:gd name="connsiteY3" fmla="*/ 18472 h 18968"/>
              <a:gd name="connsiteX4" fmla="*/ 13219 w 26026"/>
              <a:gd name="connsiteY4" fmla="*/ 16255 h 18968"/>
              <a:gd name="connsiteX5" fmla="*/ 16266 w 26026"/>
              <a:gd name="connsiteY5" fmla="*/ 16988 h 18968"/>
              <a:gd name="connsiteX6" fmla="*/ 15401 w 26026"/>
              <a:gd name="connsiteY6" fmla="*/ 17076 h 18968"/>
              <a:gd name="connsiteX7" fmla="*/ 17002 w 26026"/>
              <a:gd name="connsiteY7" fmla="*/ 17820 h 18968"/>
              <a:gd name="connsiteX8" fmla="*/ 15848 w 26026"/>
              <a:gd name="connsiteY8" fmla="*/ 18220 h 18968"/>
              <a:gd name="connsiteX9" fmla="*/ 15436 w 26026"/>
              <a:gd name="connsiteY9" fmla="*/ 18968 h 18968"/>
              <a:gd name="connsiteX10" fmla="*/ 8290 w 26026"/>
              <a:gd name="connsiteY10" fmla="*/ 18258 h 18968"/>
              <a:gd name="connsiteX11" fmla="*/ 6454 w 26026"/>
              <a:gd name="connsiteY11" fmla="*/ 17561 h 18968"/>
              <a:gd name="connsiteX12" fmla="*/ 5655 w 26026"/>
              <a:gd name="connsiteY12" fmla="*/ 16555 h 18968"/>
              <a:gd name="connsiteX13" fmla="*/ 4140 w 26026"/>
              <a:gd name="connsiteY13" fmla="*/ 16506 h 18968"/>
              <a:gd name="connsiteX14" fmla="*/ 2190 w 26026"/>
              <a:gd name="connsiteY14" fmla="*/ 16321 h 18968"/>
              <a:gd name="connsiteX15" fmla="*/ 3577 w 26026"/>
              <a:gd name="connsiteY15" fmla="*/ 15899 h 18968"/>
              <a:gd name="connsiteX16" fmla="*/ 3841 w 26026"/>
              <a:gd name="connsiteY16" fmla="*/ 14693 h 18968"/>
              <a:gd name="connsiteX17" fmla="*/ 2878 w 26026"/>
              <a:gd name="connsiteY17" fmla="*/ 12163 h 18968"/>
              <a:gd name="connsiteX18" fmla="*/ 1154 w 26026"/>
              <a:gd name="connsiteY18" fmla="*/ 11520 h 18968"/>
              <a:gd name="connsiteX19" fmla="*/ 332 w 26026"/>
              <a:gd name="connsiteY19" fmla="*/ 10485 h 18968"/>
              <a:gd name="connsiteX20" fmla="*/ 2517 w 26026"/>
              <a:gd name="connsiteY20" fmla="*/ 7172 h 18968"/>
              <a:gd name="connsiteX21" fmla="*/ 1746 w 26026"/>
              <a:gd name="connsiteY21" fmla="*/ 6061 h 18968"/>
              <a:gd name="connsiteX22" fmla="*/ 1510 w 26026"/>
              <a:gd name="connsiteY22" fmla="*/ 5491 h 18968"/>
              <a:gd name="connsiteX23" fmla="*/ 535 w 26026"/>
              <a:gd name="connsiteY23" fmla="*/ 5220 h 18968"/>
              <a:gd name="connsiteX24" fmla="*/ 3964 w 26026"/>
              <a:gd name="connsiteY24" fmla="*/ 3241 h 18968"/>
              <a:gd name="connsiteX25" fmla="*/ 8841 w 26026"/>
              <a:gd name="connsiteY25" fmla="*/ 2100 h 18968"/>
              <a:gd name="connsiteX26" fmla="*/ 10962 w 26026"/>
              <a:gd name="connsiteY26" fmla="*/ 1759 h 18968"/>
              <a:gd name="connsiteX27" fmla="*/ 12414 w 26026"/>
              <a:gd name="connsiteY27" fmla="*/ 1887 h 18968"/>
              <a:gd name="connsiteX28" fmla="*/ 14154 w 26026"/>
              <a:gd name="connsiteY28" fmla="*/ 4342 h 18968"/>
              <a:gd name="connsiteX0" fmla="*/ 14154 w 29433"/>
              <a:gd name="connsiteY0" fmla="*/ 2583 h 17778"/>
              <a:gd name="connsiteX1" fmla="*/ 29433 w 29433"/>
              <a:gd name="connsiteY1" fmla="*/ 17354 h 17778"/>
              <a:gd name="connsiteX2" fmla="*/ 24752 w 29433"/>
              <a:gd name="connsiteY2" fmla="*/ 15838 h 17778"/>
              <a:gd name="connsiteX3" fmla="*/ 26026 w 29433"/>
              <a:gd name="connsiteY3" fmla="*/ 16713 h 17778"/>
              <a:gd name="connsiteX4" fmla="*/ 13219 w 29433"/>
              <a:gd name="connsiteY4" fmla="*/ 14496 h 17778"/>
              <a:gd name="connsiteX5" fmla="*/ 16266 w 29433"/>
              <a:gd name="connsiteY5" fmla="*/ 15229 h 17778"/>
              <a:gd name="connsiteX6" fmla="*/ 15401 w 29433"/>
              <a:gd name="connsiteY6" fmla="*/ 15317 h 17778"/>
              <a:gd name="connsiteX7" fmla="*/ 17002 w 29433"/>
              <a:gd name="connsiteY7" fmla="*/ 16061 h 17778"/>
              <a:gd name="connsiteX8" fmla="*/ 15848 w 29433"/>
              <a:gd name="connsiteY8" fmla="*/ 16461 h 17778"/>
              <a:gd name="connsiteX9" fmla="*/ 15436 w 29433"/>
              <a:gd name="connsiteY9" fmla="*/ 17209 h 17778"/>
              <a:gd name="connsiteX10" fmla="*/ 8290 w 29433"/>
              <a:gd name="connsiteY10" fmla="*/ 16499 h 17778"/>
              <a:gd name="connsiteX11" fmla="*/ 6454 w 29433"/>
              <a:gd name="connsiteY11" fmla="*/ 15802 h 17778"/>
              <a:gd name="connsiteX12" fmla="*/ 5655 w 29433"/>
              <a:gd name="connsiteY12" fmla="*/ 14796 h 17778"/>
              <a:gd name="connsiteX13" fmla="*/ 4140 w 29433"/>
              <a:gd name="connsiteY13" fmla="*/ 14747 h 17778"/>
              <a:gd name="connsiteX14" fmla="*/ 2190 w 29433"/>
              <a:gd name="connsiteY14" fmla="*/ 14562 h 17778"/>
              <a:gd name="connsiteX15" fmla="*/ 3577 w 29433"/>
              <a:gd name="connsiteY15" fmla="*/ 14140 h 17778"/>
              <a:gd name="connsiteX16" fmla="*/ 3841 w 29433"/>
              <a:gd name="connsiteY16" fmla="*/ 12934 h 17778"/>
              <a:gd name="connsiteX17" fmla="*/ 2878 w 29433"/>
              <a:gd name="connsiteY17" fmla="*/ 10404 h 17778"/>
              <a:gd name="connsiteX18" fmla="*/ 1154 w 29433"/>
              <a:gd name="connsiteY18" fmla="*/ 9761 h 17778"/>
              <a:gd name="connsiteX19" fmla="*/ 332 w 29433"/>
              <a:gd name="connsiteY19" fmla="*/ 8726 h 17778"/>
              <a:gd name="connsiteX20" fmla="*/ 2517 w 29433"/>
              <a:gd name="connsiteY20" fmla="*/ 5413 h 17778"/>
              <a:gd name="connsiteX21" fmla="*/ 1746 w 29433"/>
              <a:gd name="connsiteY21" fmla="*/ 4302 h 17778"/>
              <a:gd name="connsiteX22" fmla="*/ 1510 w 29433"/>
              <a:gd name="connsiteY22" fmla="*/ 3732 h 17778"/>
              <a:gd name="connsiteX23" fmla="*/ 535 w 29433"/>
              <a:gd name="connsiteY23" fmla="*/ 3461 h 17778"/>
              <a:gd name="connsiteX24" fmla="*/ 3964 w 29433"/>
              <a:gd name="connsiteY24" fmla="*/ 1482 h 17778"/>
              <a:gd name="connsiteX25" fmla="*/ 8841 w 29433"/>
              <a:gd name="connsiteY25" fmla="*/ 341 h 17778"/>
              <a:gd name="connsiteX26" fmla="*/ 10962 w 29433"/>
              <a:gd name="connsiteY26" fmla="*/ 0 h 17778"/>
              <a:gd name="connsiteX27" fmla="*/ 12414 w 29433"/>
              <a:gd name="connsiteY27" fmla="*/ 128 h 17778"/>
              <a:gd name="connsiteX28" fmla="*/ 14154 w 29433"/>
              <a:gd name="connsiteY28" fmla="*/ 2583 h 17778"/>
              <a:gd name="connsiteX0" fmla="*/ 14154 w 29433"/>
              <a:gd name="connsiteY0" fmla="*/ 2583 h 18027"/>
              <a:gd name="connsiteX1" fmla="*/ 29433 w 29433"/>
              <a:gd name="connsiteY1" fmla="*/ 17354 h 18027"/>
              <a:gd name="connsiteX2" fmla="*/ 24752 w 29433"/>
              <a:gd name="connsiteY2" fmla="*/ 15838 h 18027"/>
              <a:gd name="connsiteX3" fmla="*/ 26026 w 29433"/>
              <a:gd name="connsiteY3" fmla="*/ 16713 h 18027"/>
              <a:gd name="connsiteX4" fmla="*/ 13219 w 29433"/>
              <a:gd name="connsiteY4" fmla="*/ 14496 h 18027"/>
              <a:gd name="connsiteX5" fmla="*/ 16266 w 29433"/>
              <a:gd name="connsiteY5" fmla="*/ 15229 h 18027"/>
              <a:gd name="connsiteX6" fmla="*/ 15401 w 29433"/>
              <a:gd name="connsiteY6" fmla="*/ 15317 h 18027"/>
              <a:gd name="connsiteX7" fmla="*/ 17002 w 29433"/>
              <a:gd name="connsiteY7" fmla="*/ 16061 h 18027"/>
              <a:gd name="connsiteX8" fmla="*/ 15848 w 29433"/>
              <a:gd name="connsiteY8" fmla="*/ 16461 h 18027"/>
              <a:gd name="connsiteX9" fmla="*/ 15436 w 29433"/>
              <a:gd name="connsiteY9" fmla="*/ 17209 h 18027"/>
              <a:gd name="connsiteX10" fmla="*/ 8290 w 29433"/>
              <a:gd name="connsiteY10" fmla="*/ 16499 h 18027"/>
              <a:gd name="connsiteX11" fmla="*/ 6454 w 29433"/>
              <a:gd name="connsiteY11" fmla="*/ 15802 h 18027"/>
              <a:gd name="connsiteX12" fmla="*/ 5655 w 29433"/>
              <a:gd name="connsiteY12" fmla="*/ 14796 h 18027"/>
              <a:gd name="connsiteX13" fmla="*/ 4140 w 29433"/>
              <a:gd name="connsiteY13" fmla="*/ 14747 h 18027"/>
              <a:gd name="connsiteX14" fmla="*/ 2190 w 29433"/>
              <a:gd name="connsiteY14" fmla="*/ 14562 h 18027"/>
              <a:gd name="connsiteX15" fmla="*/ 3577 w 29433"/>
              <a:gd name="connsiteY15" fmla="*/ 14140 h 18027"/>
              <a:gd name="connsiteX16" fmla="*/ 3841 w 29433"/>
              <a:gd name="connsiteY16" fmla="*/ 12934 h 18027"/>
              <a:gd name="connsiteX17" fmla="*/ 2878 w 29433"/>
              <a:gd name="connsiteY17" fmla="*/ 10404 h 18027"/>
              <a:gd name="connsiteX18" fmla="*/ 1154 w 29433"/>
              <a:gd name="connsiteY18" fmla="*/ 9761 h 18027"/>
              <a:gd name="connsiteX19" fmla="*/ 332 w 29433"/>
              <a:gd name="connsiteY19" fmla="*/ 8726 h 18027"/>
              <a:gd name="connsiteX20" fmla="*/ 2517 w 29433"/>
              <a:gd name="connsiteY20" fmla="*/ 5413 h 18027"/>
              <a:gd name="connsiteX21" fmla="*/ 1746 w 29433"/>
              <a:gd name="connsiteY21" fmla="*/ 4302 h 18027"/>
              <a:gd name="connsiteX22" fmla="*/ 1510 w 29433"/>
              <a:gd name="connsiteY22" fmla="*/ 3732 h 18027"/>
              <a:gd name="connsiteX23" fmla="*/ 535 w 29433"/>
              <a:gd name="connsiteY23" fmla="*/ 3461 h 18027"/>
              <a:gd name="connsiteX24" fmla="*/ 3964 w 29433"/>
              <a:gd name="connsiteY24" fmla="*/ 1482 h 18027"/>
              <a:gd name="connsiteX25" fmla="*/ 8841 w 29433"/>
              <a:gd name="connsiteY25" fmla="*/ 341 h 18027"/>
              <a:gd name="connsiteX26" fmla="*/ 10962 w 29433"/>
              <a:gd name="connsiteY26" fmla="*/ 0 h 18027"/>
              <a:gd name="connsiteX27" fmla="*/ 12414 w 29433"/>
              <a:gd name="connsiteY27" fmla="*/ 128 h 18027"/>
              <a:gd name="connsiteX28" fmla="*/ 14154 w 29433"/>
              <a:gd name="connsiteY28" fmla="*/ 2583 h 18027"/>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14154 w 29433"/>
              <a:gd name="connsiteY0" fmla="*/ 2583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14154 w 29433"/>
              <a:gd name="connsiteY28" fmla="*/ 2583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12414 w 29433"/>
              <a:gd name="connsiteY27" fmla="*/ 128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500 w 29433"/>
              <a:gd name="connsiteY27" fmla="*/ 16095 h 17354"/>
              <a:gd name="connsiteX28" fmla="*/ 22110 w 29433"/>
              <a:gd name="connsiteY28"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4082 w 29433"/>
              <a:gd name="connsiteY27" fmla="*/ 13984 h 17354"/>
              <a:gd name="connsiteX28" fmla="*/ 28500 w 29433"/>
              <a:gd name="connsiteY28" fmla="*/ 16095 h 17354"/>
              <a:gd name="connsiteX29" fmla="*/ 22110 w 29433"/>
              <a:gd name="connsiteY29"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451 h 17354"/>
              <a:gd name="connsiteX1" fmla="*/ 29433 w 29433"/>
              <a:gd name="connsiteY1" fmla="*/ 17354 h 17354"/>
              <a:gd name="connsiteX2" fmla="*/ 24752 w 29433"/>
              <a:gd name="connsiteY2" fmla="*/ 15838 h 17354"/>
              <a:gd name="connsiteX3" fmla="*/ 26026 w 29433"/>
              <a:gd name="connsiteY3" fmla="*/ 16713 h 17354"/>
              <a:gd name="connsiteX4" fmla="*/ 13219 w 29433"/>
              <a:gd name="connsiteY4" fmla="*/ 14496 h 17354"/>
              <a:gd name="connsiteX5" fmla="*/ 16266 w 29433"/>
              <a:gd name="connsiteY5" fmla="*/ 15229 h 17354"/>
              <a:gd name="connsiteX6" fmla="*/ 15401 w 29433"/>
              <a:gd name="connsiteY6" fmla="*/ 15317 h 17354"/>
              <a:gd name="connsiteX7" fmla="*/ 17002 w 29433"/>
              <a:gd name="connsiteY7" fmla="*/ 16061 h 17354"/>
              <a:gd name="connsiteX8" fmla="*/ 15848 w 29433"/>
              <a:gd name="connsiteY8" fmla="*/ 16461 h 17354"/>
              <a:gd name="connsiteX9" fmla="*/ 15436 w 29433"/>
              <a:gd name="connsiteY9" fmla="*/ 17209 h 17354"/>
              <a:gd name="connsiteX10" fmla="*/ 8290 w 29433"/>
              <a:gd name="connsiteY10" fmla="*/ 16499 h 17354"/>
              <a:gd name="connsiteX11" fmla="*/ 6454 w 29433"/>
              <a:gd name="connsiteY11" fmla="*/ 15802 h 17354"/>
              <a:gd name="connsiteX12" fmla="*/ 5655 w 29433"/>
              <a:gd name="connsiteY12" fmla="*/ 14796 h 17354"/>
              <a:gd name="connsiteX13" fmla="*/ 4140 w 29433"/>
              <a:gd name="connsiteY13" fmla="*/ 14747 h 17354"/>
              <a:gd name="connsiteX14" fmla="*/ 2190 w 29433"/>
              <a:gd name="connsiteY14" fmla="*/ 14562 h 17354"/>
              <a:gd name="connsiteX15" fmla="*/ 3577 w 29433"/>
              <a:gd name="connsiteY15" fmla="*/ 14140 h 17354"/>
              <a:gd name="connsiteX16" fmla="*/ 3841 w 29433"/>
              <a:gd name="connsiteY16" fmla="*/ 12934 h 17354"/>
              <a:gd name="connsiteX17" fmla="*/ 2878 w 29433"/>
              <a:gd name="connsiteY17" fmla="*/ 10404 h 17354"/>
              <a:gd name="connsiteX18" fmla="*/ 1154 w 29433"/>
              <a:gd name="connsiteY18" fmla="*/ 9761 h 17354"/>
              <a:gd name="connsiteX19" fmla="*/ 332 w 29433"/>
              <a:gd name="connsiteY19" fmla="*/ 8726 h 17354"/>
              <a:gd name="connsiteX20" fmla="*/ 2517 w 29433"/>
              <a:gd name="connsiteY20" fmla="*/ 5413 h 17354"/>
              <a:gd name="connsiteX21" fmla="*/ 1746 w 29433"/>
              <a:gd name="connsiteY21" fmla="*/ 4302 h 17354"/>
              <a:gd name="connsiteX22" fmla="*/ 1510 w 29433"/>
              <a:gd name="connsiteY22" fmla="*/ 3732 h 17354"/>
              <a:gd name="connsiteX23" fmla="*/ 535 w 29433"/>
              <a:gd name="connsiteY23" fmla="*/ 3461 h 17354"/>
              <a:gd name="connsiteX24" fmla="*/ 3964 w 29433"/>
              <a:gd name="connsiteY24" fmla="*/ 1482 h 17354"/>
              <a:gd name="connsiteX25" fmla="*/ 8841 w 29433"/>
              <a:gd name="connsiteY25" fmla="*/ 341 h 17354"/>
              <a:gd name="connsiteX26" fmla="*/ 10962 w 29433"/>
              <a:gd name="connsiteY26" fmla="*/ 0 h 17354"/>
              <a:gd name="connsiteX27" fmla="*/ 28427 w 29433"/>
              <a:gd name="connsiteY27" fmla="*/ 15271 h 17354"/>
              <a:gd name="connsiteX28" fmla="*/ 24082 w 29433"/>
              <a:gd name="connsiteY28" fmla="*/ 13984 h 17354"/>
              <a:gd name="connsiteX29" fmla="*/ 28500 w 29433"/>
              <a:gd name="connsiteY29" fmla="*/ 16095 h 17354"/>
              <a:gd name="connsiteX30" fmla="*/ 22110 w 29433"/>
              <a:gd name="connsiteY30" fmla="*/ 14451 h 17354"/>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29433"/>
              <a:gd name="connsiteY0" fmla="*/ 14110 h 17013"/>
              <a:gd name="connsiteX1" fmla="*/ 29433 w 29433"/>
              <a:gd name="connsiteY1" fmla="*/ 17013 h 17013"/>
              <a:gd name="connsiteX2" fmla="*/ 24752 w 29433"/>
              <a:gd name="connsiteY2" fmla="*/ 15497 h 17013"/>
              <a:gd name="connsiteX3" fmla="*/ 26026 w 29433"/>
              <a:gd name="connsiteY3" fmla="*/ 16372 h 17013"/>
              <a:gd name="connsiteX4" fmla="*/ 13219 w 29433"/>
              <a:gd name="connsiteY4" fmla="*/ 14155 h 17013"/>
              <a:gd name="connsiteX5" fmla="*/ 16266 w 29433"/>
              <a:gd name="connsiteY5" fmla="*/ 14888 h 17013"/>
              <a:gd name="connsiteX6" fmla="*/ 15401 w 29433"/>
              <a:gd name="connsiteY6" fmla="*/ 14976 h 17013"/>
              <a:gd name="connsiteX7" fmla="*/ 17002 w 29433"/>
              <a:gd name="connsiteY7" fmla="*/ 15720 h 17013"/>
              <a:gd name="connsiteX8" fmla="*/ 15848 w 29433"/>
              <a:gd name="connsiteY8" fmla="*/ 16120 h 17013"/>
              <a:gd name="connsiteX9" fmla="*/ 15436 w 29433"/>
              <a:gd name="connsiteY9" fmla="*/ 16868 h 17013"/>
              <a:gd name="connsiteX10" fmla="*/ 8290 w 29433"/>
              <a:gd name="connsiteY10" fmla="*/ 16158 h 17013"/>
              <a:gd name="connsiteX11" fmla="*/ 6454 w 29433"/>
              <a:gd name="connsiteY11" fmla="*/ 15461 h 17013"/>
              <a:gd name="connsiteX12" fmla="*/ 5655 w 29433"/>
              <a:gd name="connsiteY12" fmla="*/ 14455 h 17013"/>
              <a:gd name="connsiteX13" fmla="*/ 4140 w 29433"/>
              <a:gd name="connsiteY13" fmla="*/ 14406 h 17013"/>
              <a:gd name="connsiteX14" fmla="*/ 2190 w 29433"/>
              <a:gd name="connsiteY14" fmla="*/ 14221 h 17013"/>
              <a:gd name="connsiteX15" fmla="*/ 3577 w 29433"/>
              <a:gd name="connsiteY15" fmla="*/ 13799 h 17013"/>
              <a:gd name="connsiteX16" fmla="*/ 3841 w 29433"/>
              <a:gd name="connsiteY16" fmla="*/ 12593 h 17013"/>
              <a:gd name="connsiteX17" fmla="*/ 2878 w 29433"/>
              <a:gd name="connsiteY17" fmla="*/ 10063 h 17013"/>
              <a:gd name="connsiteX18" fmla="*/ 1154 w 29433"/>
              <a:gd name="connsiteY18" fmla="*/ 9420 h 17013"/>
              <a:gd name="connsiteX19" fmla="*/ 332 w 29433"/>
              <a:gd name="connsiteY19" fmla="*/ 8385 h 17013"/>
              <a:gd name="connsiteX20" fmla="*/ 2517 w 29433"/>
              <a:gd name="connsiteY20" fmla="*/ 5072 h 17013"/>
              <a:gd name="connsiteX21" fmla="*/ 1746 w 29433"/>
              <a:gd name="connsiteY21" fmla="*/ 3961 h 17013"/>
              <a:gd name="connsiteX22" fmla="*/ 1510 w 29433"/>
              <a:gd name="connsiteY22" fmla="*/ 3391 h 17013"/>
              <a:gd name="connsiteX23" fmla="*/ 535 w 29433"/>
              <a:gd name="connsiteY23" fmla="*/ 3120 h 17013"/>
              <a:gd name="connsiteX24" fmla="*/ 3964 w 29433"/>
              <a:gd name="connsiteY24" fmla="*/ 1141 h 17013"/>
              <a:gd name="connsiteX25" fmla="*/ 8841 w 29433"/>
              <a:gd name="connsiteY25" fmla="*/ 0 h 17013"/>
              <a:gd name="connsiteX26" fmla="*/ 21301 w 29433"/>
              <a:gd name="connsiteY26" fmla="*/ 11575 h 17013"/>
              <a:gd name="connsiteX27" fmla="*/ 28427 w 29433"/>
              <a:gd name="connsiteY27" fmla="*/ 14930 h 17013"/>
              <a:gd name="connsiteX28" fmla="*/ 24082 w 29433"/>
              <a:gd name="connsiteY28" fmla="*/ 13643 h 17013"/>
              <a:gd name="connsiteX29" fmla="*/ 28500 w 29433"/>
              <a:gd name="connsiteY29" fmla="*/ 15754 h 17013"/>
              <a:gd name="connsiteX30" fmla="*/ 22110 w 29433"/>
              <a:gd name="connsiteY30" fmla="*/ 14110 h 17013"/>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025"/>
              <a:gd name="connsiteY0" fmla="*/ 12969 h 15872"/>
              <a:gd name="connsiteX1" fmla="*/ 29433 w 31025"/>
              <a:gd name="connsiteY1" fmla="*/ 15872 h 15872"/>
              <a:gd name="connsiteX2" fmla="*/ 24752 w 31025"/>
              <a:gd name="connsiteY2" fmla="*/ 14356 h 15872"/>
              <a:gd name="connsiteX3" fmla="*/ 26026 w 31025"/>
              <a:gd name="connsiteY3" fmla="*/ 15231 h 15872"/>
              <a:gd name="connsiteX4" fmla="*/ 13219 w 31025"/>
              <a:gd name="connsiteY4" fmla="*/ 13014 h 15872"/>
              <a:gd name="connsiteX5" fmla="*/ 16266 w 31025"/>
              <a:gd name="connsiteY5" fmla="*/ 13747 h 15872"/>
              <a:gd name="connsiteX6" fmla="*/ 15401 w 31025"/>
              <a:gd name="connsiteY6" fmla="*/ 13835 h 15872"/>
              <a:gd name="connsiteX7" fmla="*/ 17002 w 31025"/>
              <a:gd name="connsiteY7" fmla="*/ 14579 h 15872"/>
              <a:gd name="connsiteX8" fmla="*/ 15848 w 31025"/>
              <a:gd name="connsiteY8" fmla="*/ 14979 h 15872"/>
              <a:gd name="connsiteX9" fmla="*/ 15436 w 31025"/>
              <a:gd name="connsiteY9" fmla="*/ 15727 h 15872"/>
              <a:gd name="connsiteX10" fmla="*/ 8290 w 31025"/>
              <a:gd name="connsiteY10" fmla="*/ 15017 h 15872"/>
              <a:gd name="connsiteX11" fmla="*/ 6454 w 31025"/>
              <a:gd name="connsiteY11" fmla="*/ 14320 h 15872"/>
              <a:gd name="connsiteX12" fmla="*/ 5655 w 31025"/>
              <a:gd name="connsiteY12" fmla="*/ 13314 h 15872"/>
              <a:gd name="connsiteX13" fmla="*/ 4140 w 31025"/>
              <a:gd name="connsiteY13" fmla="*/ 13265 h 15872"/>
              <a:gd name="connsiteX14" fmla="*/ 2190 w 31025"/>
              <a:gd name="connsiteY14" fmla="*/ 13080 h 15872"/>
              <a:gd name="connsiteX15" fmla="*/ 3577 w 31025"/>
              <a:gd name="connsiteY15" fmla="*/ 12658 h 15872"/>
              <a:gd name="connsiteX16" fmla="*/ 3841 w 31025"/>
              <a:gd name="connsiteY16" fmla="*/ 11452 h 15872"/>
              <a:gd name="connsiteX17" fmla="*/ 2878 w 31025"/>
              <a:gd name="connsiteY17" fmla="*/ 8922 h 15872"/>
              <a:gd name="connsiteX18" fmla="*/ 1154 w 31025"/>
              <a:gd name="connsiteY18" fmla="*/ 8279 h 15872"/>
              <a:gd name="connsiteX19" fmla="*/ 332 w 31025"/>
              <a:gd name="connsiteY19" fmla="*/ 7244 h 15872"/>
              <a:gd name="connsiteX20" fmla="*/ 2517 w 31025"/>
              <a:gd name="connsiteY20" fmla="*/ 3931 h 15872"/>
              <a:gd name="connsiteX21" fmla="*/ 1746 w 31025"/>
              <a:gd name="connsiteY21" fmla="*/ 2820 h 15872"/>
              <a:gd name="connsiteX22" fmla="*/ 1510 w 31025"/>
              <a:gd name="connsiteY22" fmla="*/ 2250 h 15872"/>
              <a:gd name="connsiteX23" fmla="*/ 535 w 31025"/>
              <a:gd name="connsiteY23" fmla="*/ 1979 h 15872"/>
              <a:gd name="connsiteX24" fmla="*/ 3964 w 31025"/>
              <a:gd name="connsiteY24" fmla="*/ 0 h 15872"/>
              <a:gd name="connsiteX25" fmla="*/ 31025 w 31025"/>
              <a:gd name="connsiteY25" fmla="*/ 15207 h 15872"/>
              <a:gd name="connsiteX26" fmla="*/ 21301 w 31025"/>
              <a:gd name="connsiteY26" fmla="*/ 10434 h 15872"/>
              <a:gd name="connsiteX27" fmla="*/ 28427 w 31025"/>
              <a:gd name="connsiteY27" fmla="*/ 13789 h 15872"/>
              <a:gd name="connsiteX28" fmla="*/ 24082 w 31025"/>
              <a:gd name="connsiteY28" fmla="*/ 12502 h 15872"/>
              <a:gd name="connsiteX29" fmla="*/ 28500 w 31025"/>
              <a:gd name="connsiteY29" fmla="*/ 14613 h 15872"/>
              <a:gd name="connsiteX30" fmla="*/ 22110 w 31025"/>
              <a:gd name="connsiteY30" fmla="*/ 12969 h 15872"/>
              <a:gd name="connsiteX0" fmla="*/ 22110 w 31572"/>
              <a:gd name="connsiteY0" fmla="*/ 12969 h 15872"/>
              <a:gd name="connsiteX1" fmla="*/ 29433 w 31572"/>
              <a:gd name="connsiteY1" fmla="*/ 15872 h 15872"/>
              <a:gd name="connsiteX2" fmla="*/ 24752 w 31572"/>
              <a:gd name="connsiteY2" fmla="*/ 14356 h 15872"/>
              <a:gd name="connsiteX3" fmla="*/ 26026 w 31572"/>
              <a:gd name="connsiteY3" fmla="*/ 15231 h 15872"/>
              <a:gd name="connsiteX4" fmla="*/ 13219 w 31572"/>
              <a:gd name="connsiteY4" fmla="*/ 13014 h 15872"/>
              <a:gd name="connsiteX5" fmla="*/ 16266 w 31572"/>
              <a:gd name="connsiteY5" fmla="*/ 13747 h 15872"/>
              <a:gd name="connsiteX6" fmla="*/ 15401 w 31572"/>
              <a:gd name="connsiteY6" fmla="*/ 13835 h 15872"/>
              <a:gd name="connsiteX7" fmla="*/ 17002 w 31572"/>
              <a:gd name="connsiteY7" fmla="*/ 14579 h 15872"/>
              <a:gd name="connsiteX8" fmla="*/ 15848 w 31572"/>
              <a:gd name="connsiteY8" fmla="*/ 14979 h 15872"/>
              <a:gd name="connsiteX9" fmla="*/ 15436 w 31572"/>
              <a:gd name="connsiteY9" fmla="*/ 15727 h 15872"/>
              <a:gd name="connsiteX10" fmla="*/ 8290 w 31572"/>
              <a:gd name="connsiteY10" fmla="*/ 15017 h 15872"/>
              <a:gd name="connsiteX11" fmla="*/ 6454 w 31572"/>
              <a:gd name="connsiteY11" fmla="*/ 14320 h 15872"/>
              <a:gd name="connsiteX12" fmla="*/ 5655 w 31572"/>
              <a:gd name="connsiteY12" fmla="*/ 13314 h 15872"/>
              <a:gd name="connsiteX13" fmla="*/ 4140 w 31572"/>
              <a:gd name="connsiteY13" fmla="*/ 13265 h 15872"/>
              <a:gd name="connsiteX14" fmla="*/ 2190 w 31572"/>
              <a:gd name="connsiteY14" fmla="*/ 13080 h 15872"/>
              <a:gd name="connsiteX15" fmla="*/ 3577 w 31572"/>
              <a:gd name="connsiteY15" fmla="*/ 12658 h 15872"/>
              <a:gd name="connsiteX16" fmla="*/ 3841 w 31572"/>
              <a:gd name="connsiteY16" fmla="*/ 11452 h 15872"/>
              <a:gd name="connsiteX17" fmla="*/ 2878 w 31572"/>
              <a:gd name="connsiteY17" fmla="*/ 8922 h 15872"/>
              <a:gd name="connsiteX18" fmla="*/ 1154 w 31572"/>
              <a:gd name="connsiteY18" fmla="*/ 8279 h 15872"/>
              <a:gd name="connsiteX19" fmla="*/ 332 w 31572"/>
              <a:gd name="connsiteY19" fmla="*/ 7244 h 15872"/>
              <a:gd name="connsiteX20" fmla="*/ 2517 w 31572"/>
              <a:gd name="connsiteY20" fmla="*/ 3931 h 15872"/>
              <a:gd name="connsiteX21" fmla="*/ 1746 w 31572"/>
              <a:gd name="connsiteY21" fmla="*/ 2820 h 15872"/>
              <a:gd name="connsiteX22" fmla="*/ 1510 w 31572"/>
              <a:gd name="connsiteY22" fmla="*/ 2250 h 15872"/>
              <a:gd name="connsiteX23" fmla="*/ 535 w 31572"/>
              <a:gd name="connsiteY23" fmla="*/ 1979 h 15872"/>
              <a:gd name="connsiteX24" fmla="*/ 3964 w 31572"/>
              <a:gd name="connsiteY24" fmla="*/ 0 h 15872"/>
              <a:gd name="connsiteX25" fmla="*/ 27096 w 31572"/>
              <a:gd name="connsiteY25" fmla="*/ 11644 h 15872"/>
              <a:gd name="connsiteX26" fmla="*/ 31025 w 31572"/>
              <a:gd name="connsiteY26" fmla="*/ 15207 h 15872"/>
              <a:gd name="connsiteX27" fmla="*/ 21301 w 31572"/>
              <a:gd name="connsiteY27" fmla="*/ 10434 h 15872"/>
              <a:gd name="connsiteX28" fmla="*/ 28427 w 31572"/>
              <a:gd name="connsiteY28" fmla="*/ 13789 h 15872"/>
              <a:gd name="connsiteX29" fmla="*/ 24082 w 31572"/>
              <a:gd name="connsiteY29" fmla="*/ 12502 h 15872"/>
              <a:gd name="connsiteX30" fmla="*/ 28500 w 31572"/>
              <a:gd name="connsiteY30" fmla="*/ 14613 h 15872"/>
              <a:gd name="connsiteX31" fmla="*/ 22110 w 31572"/>
              <a:gd name="connsiteY31"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7096 w 31457"/>
              <a:gd name="connsiteY25" fmla="*/ 11644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457"/>
              <a:gd name="connsiteY0" fmla="*/ 12969 h 15872"/>
              <a:gd name="connsiteX1" fmla="*/ 29433 w 31457"/>
              <a:gd name="connsiteY1" fmla="*/ 15872 h 15872"/>
              <a:gd name="connsiteX2" fmla="*/ 24752 w 31457"/>
              <a:gd name="connsiteY2" fmla="*/ 14356 h 15872"/>
              <a:gd name="connsiteX3" fmla="*/ 26026 w 31457"/>
              <a:gd name="connsiteY3" fmla="*/ 15231 h 15872"/>
              <a:gd name="connsiteX4" fmla="*/ 13219 w 31457"/>
              <a:gd name="connsiteY4" fmla="*/ 13014 h 15872"/>
              <a:gd name="connsiteX5" fmla="*/ 16266 w 31457"/>
              <a:gd name="connsiteY5" fmla="*/ 13747 h 15872"/>
              <a:gd name="connsiteX6" fmla="*/ 15401 w 31457"/>
              <a:gd name="connsiteY6" fmla="*/ 13835 h 15872"/>
              <a:gd name="connsiteX7" fmla="*/ 17002 w 31457"/>
              <a:gd name="connsiteY7" fmla="*/ 14579 h 15872"/>
              <a:gd name="connsiteX8" fmla="*/ 15848 w 31457"/>
              <a:gd name="connsiteY8" fmla="*/ 14979 h 15872"/>
              <a:gd name="connsiteX9" fmla="*/ 15436 w 31457"/>
              <a:gd name="connsiteY9" fmla="*/ 15727 h 15872"/>
              <a:gd name="connsiteX10" fmla="*/ 8290 w 31457"/>
              <a:gd name="connsiteY10" fmla="*/ 15017 h 15872"/>
              <a:gd name="connsiteX11" fmla="*/ 6454 w 31457"/>
              <a:gd name="connsiteY11" fmla="*/ 14320 h 15872"/>
              <a:gd name="connsiteX12" fmla="*/ 5655 w 31457"/>
              <a:gd name="connsiteY12" fmla="*/ 13314 h 15872"/>
              <a:gd name="connsiteX13" fmla="*/ 4140 w 31457"/>
              <a:gd name="connsiteY13" fmla="*/ 13265 h 15872"/>
              <a:gd name="connsiteX14" fmla="*/ 2190 w 31457"/>
              <a:gd name="connsiteY14" fmla="*/ 13080 h 15872"/>
              <a:gd name="connsiteX15" fmla="*/ 3577 w 31457"/>
              <a:gd name="connsiteY15" fmla="*/ 12658 h 15872"/>
              <a:gd name="connsiteX16" fmla="*/ 3841 w 31457"/>
              <a:gd name="connsiteY16" fmla="*/ 11452 h 15872"/>
              <a:gd name="connsiteX17" fmla="*/ 2878 w 31457"/>
              <a:gd name="connsiteY17" fmla="*/ 8922 h 15872"/>
              <a:gd name="connsiteX18" fmla="*/ 1154 w 31457"/>
              <a:gd name="connsiteY18" fmla="*/ 8279 h 15872"/>
              <a:gd name="connsiteX19" fmla="*/ 332 w 31457"/>
              <a:gd name="connsiteY19" fmla="*/ 7244 h 15872"/>
              <a:gd name="connsiteX20" fmla="*/ 2517 w 31457"/>
              <a:gd name="connsiteY20" fmla="*/ 3931 h 15872"/>
              <a:gd name="connsiteX21" fmla="*/ 1746 w 31457"/>
              <a:gd name="connsiteY21" fmla="*/ 2820 h 15872"/>
              <a:gd name="connsiteX22" fmla="*/ 1510 w 31457"/>
              <a:gd name="connsiteY22" fmla="*/ 2250 h 15872"/>
              <a:gd name="connsiteX23" fmla="*/ 535 w 31457"/>
              <a:gd name="connsiteY23" fmla="*/ 1979 h 15872"/>
              <a:gd name="connsiteX24" fmla="*/ 3964 w 31457"/>
              <a:gd name="connsiteY24" fmla="*/ 0 h 15872"/>
              <a:gd name="connsiteX25" fmla="*/ 28042 w 31457"/>
              <a:gd name="connsiteY25" fmla="*/ 11501 h 15872"/>
              <a:gd name="connsiteX26" fmla="*/ 28988 w 31457"/>
              <a:gd name="connsiteY26" fmla="*/ 13360 h 15872"/>
              <a:gd name="connsiteX27" fmla="*/ 31025 w 31457"/>
              <a:gd name="connsiteY27" fmla="*/ 15207 h 15872"/>
              <a:gd name="connsiteX28" fmla="*/ 21301 w 31457"/>
              <a:gd name="connsiteY28" fmla="*/ 10434 h 15872"/>
              <a:gd name="connsiteX29" fmla="*/ 28427 w 31457"/>
              <a:gd name="connsiteY29" fmla="*/ 13789 h 15872"/>
              <a:gd name="connsiteX30" fmla="*/ 24082 w 31457"/>
              <a:gd name="connsiteY30" fmla="*/ 12502 h 15872"/>
              <a:gd name="connsiteX31" fmla="*/ 28500 w 31457"/>
              <a:gd name="connsiteY31" fmla="*/ 14613 h 15872"/>
              <a:gd name="connsiteX32" fmla="*/ 22110 w 31457"/>
              <a:gd name="connsiteY32" fmla="*/ 12969 h 15872"/>
              <a:gd name="connsiteX0" fmla="*/ 22110 w 31321"/>
              <a:gd name="connsiteY0" fmla="*/ 12969 h 15872"/>
              <a:gd name="connsiteX1" fmla="*/ 29433 w 31321"/>
              <a:gd name="connsiteY1" fmla="*/ 15872 h 15872"/>
              <a:gd name="connsiteX2" fmla="*/ 24752 w 31321"/>
              <a:gd name="connsiteY2" fmla="*/ 14356 h 15872"/>
              <a:gd name="connsiteX3" fmla="*/ 26026 w 31321"/>
              <a:gd name="connsiteY3" fmla="*/ 15231 h 15872"/>
              <a:gd name="connsiteX4" fmla="*/ 13219 w 31321"/>
              <a:gd name="connsiteY4" fmla="*/ 13014 h 15872"/>
              <a:gd name="connsiteX5" fmla="*/ 16266 w 31321"/>
              <a:gd name="connsiteY5" fmla="*/ 13747 h 15872"/>
              <a:gd name="connsiteX6" fmla="*/ 15401 w 31321"/>
              <a:gd name="connsiteY6" fmla="*/ 13835 h 15872"/>
              <a:gd name="connsiteX7" fmla="*/ 17002 w 31321"/>
              <a:gd name="connsiteY7" fmla="*/ 14579 h 15872"/>
              <a:gd name="connsiteX8" fmla="*/ 15848 w 31321"/>
              <a:gd name="connsiteY8" fmla="*/ 14979 h 15872"/>
              <a:gd name="connsiteX9" fmla="*/ 15436 w 31321"/>
              <a:gd name="connsiteY9" fmla="*/ 15727 h 15872"/>
              <a:gd name="connsiteX10" fmla="*/ 8290 w 31321"/>
              <a:gd name="connsiteY10" fmla="*/ 15017 h 15872"/>
              <a:gd name="connsiteX11" fmla="*/ 6454 w 31321"/>
              <a:gd name="connsiteY11" fmla="*/ 14320 h 15872"/>
              <a:gd name="connsiteX12" fmla="*/ 5655 w 31321"/>
              <a:gd name="connsiteY12" fmla="*/ 13314 h 15872"/>
              <a:gd name="connsiteX13" fmla="*/ 4140 w 31321"/>
              <a:gd name="connsiteY13" fmla="*/ 13265 h 15872"/>
              <a:gd name="connsiteX14" fmla="*/ 2190 w 31321"/>
              <a:gd name="connsiteY14" fmla="*/ 13080 h 15872"/>
              <a:gd name="connsiteX15" fmla="*/ 3577 w 31321"/>
              <a:gd name="connsiteY15" fmla="*/ 12658 h 15872"/>
              <a:gd name="connsiteX16" fmla="*/ 3841 w 31321"/>
              <a:gd name="connsiteY16" fmla="*/ 11452 h 15872"/>
              <a:gd name="connsiteX17" fmla="*/ 2878 w 31321"/>
              <a:gd name="connsiteY17" fmla="*/ 8922 h 15872"/>
              <a:gd name="connsiteX18" fmla="*/ 1154 w 31321"/>
              <a:gd name="connsiteY18" fmla="*/ 8279 h 15872"/>
              <a:gd name="connsiteX19" fmla="*/ 332 w 31321"/>
              <a:gd name="connsiteY19" fmla="*/ 7244 h 15872"/>
              <a:gd name="connsiteX20" fmla="*/ 2517 w 31321"/>
              <a:gd name="connsiteY20" fmla="*/ 3931 h 15872"/>
              <a:gd name="connsiteX21" fmla="*/ 1746 w 31321"/>
              <a:gd name="connsiteY21" fmla="*/ 2820 h 15872"/>
              <a:gd name="connsiteX22" fmla="*/ 1510 w 31321"/>
              <a:gd name="connsiteY22" fmla="*/ 2250 h 15872"/>
              <a:gd name="connsiteX23" fmla="*/ 535 w 31321"/>
              <a:gd name="connsiteY23" fmla="*/ 1979 h 15872"/>
              <a:gd name="connsiteX24" fmla="*/ 3964 w 31321"/>
              <a:gd name="connsiteY24" fmla="*/ 0 h 15872"/>
              <a:gd name="connsiteX25" fmla="*/ 28042 w 31321"/>
              <a:gd name="connsiteY25" fmla="*/ 11501 h 15872"/>
              <a:gd name="connsiteX26" fmla="*/ 27131 w 31321"/>
              <a:gd name="connsiteY26" fmla="*/ 11597 h 15872"/>
              <a:gd name="connsiteX27" fmla="*/ 31025 w 31321"/>
              <a:gd name="connsiteY27" fmla="*/ 15207 h 15872"/>
              <a:gd name="connsiteX28" fmla="*/ 21301 w 31321"/>
              <a:gd name="connsiteY28" fmla="*/ 10434 h 15872"/>
              <a:gd name="connsiteX29" fmla="*/ 28427 w 31321"/>
              <a:gd name="connsiteY29" fmla="*/ 13789 h 15872"/>
              <a:gd name="connsiteX30" fmla="*/ 24082 w 31321"/>
              <a:gd name="connsiteY30" fmla="*/ 12502 h 15872"/>
              <a:gd name="connsiteX31" fmla="*/ 28500 w 31321"/>
              <a:gd name="connsiteY31" fmla="*/ 14613 h 15872"/>
              <a:gd name="connsiteX32" fmla="*/ 22110 w 31321"/>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11501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39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462 w 31049"/>
              <a:gd name="connsiteY25" fmla="*/ 11263 h 15872"/>
              <a:gd name="connsiteX26" fmla="*/ 27131 w 31049"/>
              <a:gd name="connsiteY26" fmla="*/ 11597 h 15872"/>
              <a:gd name="connsiteX27" fmla="*/ 31025 w 31049"/>
              <a:gd name="connsiteY27" fmla="*/ 15207 h 15872"/>
              <a:gd name="connsiteX28" fmla="*/ 21301 w 31049"/>
              <a:gd name="connsiteY28" fmla="*/ 10434 h 15872"/>
              <a:gd name="connsiteX29" fmla="*/ 28427 w 31049"/>
              <a:gd name="connsiteY29" fmla="*/ 13789 h 15872"/>
              <a:gd name="connsiteX30" fmla="*/ 24082 w 31049"/>
              <a:gd name="connsiteY30" fmla="*/ 12502 h 15872"/>
              <a:gd name="connsiteX31" fmla="*/ 28500 w 31049"/>
              <a:gd name="connsiteY31" fmla="*/ 14613 h 15872"/>
              <a:gd name="connsiteX32" fmla="*/ 22110 w 31049"/>
              <a:gd name="connsiteY32"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7376 w 31049"/>
              <a:gd name="connsiteY25" fmla="*/ 10071 h 15872"/>
              <a:gd name="connsiteX26" fmla="*/ 28462 w 31049"/>
              <a:gd name="connsiteY26" fmla="*/ 11263 h 15872"/>
              <a:gd name="connsiteX27" fmla="*/ 27131 w 31049"/>
              <a:gd name="connsiteY27" fmla="*/ 11597 h 15872"/>
              <a:gd name="connsiteX28" fmla="*/ 31025 w 31049"/>
              <a:gd name="connsiteY28" fmla="*/ 15207 h 15872"/>
              <a:gd name="connsiteX29" fmla="*/ 21301 w 31049"/>
              <a:gd name="connsiteY29" fmla="*/ 10434 h 15872"/>
              <a:gd name="connsiteX30" fmla="*/ 28427 w 31049"/>
              <a:gd name="connsiteY30" fmla="*/ 13789 h 15872"/>
              <a:gd name="connsiteX31" fmla="*/ 24082 w 31049"/>
              <a:gd name="connsiteY31" fmla="*/ 12502 h 15872"/>
              <a:gd name="connsiteX32" fmla="*/ 28500 w 31049"/>
              <a:gd name="connsiteY32" fmla="*/ 14613 h 15872"/>
              <a:gd name="connsiteX33" fmla="*/ 22110 w 31049"/>
              <a:gd name="connsiteY33" fmla="*/ 12969 h 15872"/>
              <a:gd name="connsiteX0" fmla="*/ 22110 w 31659"/>
              <a:gd name="connsiteY0" fmla="*/ 12969 h 15872"/>
              <a:gd name="connsiteX1" fmla="*/ 29433 w 31659"/>
              <a:gd name="connsiteY1" fmla="*/ 15872 h 15872"/>
              <a:gd name="connsiteX2" fmla="*/ 24752 w 31659"/>
              <a:gd name="connsiteY2" fmla="*/ 14356 h 15872"/>
              <a:gd name="connsiteX3" fmla="*/ 26026 w 31659"/>
              <a:gd name="connsiteY3" fmla="*/ 15231 h 15872"/>
              <a:gd name="connsiteX4" fmla="*/ 13219 w 31659"/>
              <a:gd name="connsiteY4" fmla="*/ 13014 h 15872"/>
              <a:gd name="connsiteX5" fmla="*/ 16266 w 31659"/>
              <a:gd name="connsiteY5" fmla="*/ 13747 h 15872"/>
              <a:gd name="connsiteX6" fmla="*/ 15401 w 31659"/>
              <a:gd name="connsiteY6" fmla="*/ 13835 h 15872"/>
              <a:gd name="connsiteX7" fmla="*/ 17002 w 31659"/>
              <a:gd name="connsiteY7" fmla="*/ 14579 h 15872"/>
              <a:gd name="connsiteX8" fmla="*/ 15848 w 31659"/>
              <a:gd name="connsiteY8" fmla="*/ 14979 h 15872"/>
              <a:gd name="connsiteX9" fmla="*/ 15436 w 31659"/>
              <a:gd name="connsiteY9" fmla="*/ 15727 h 15872"/>
              <a:gd name="connsiteX10" fmla="*/ 8290 w 31659"/>
              <a:gd name="connsiteY10" fmla="*/ 15017 h 15872"/>
              <a:gd name="connsiteX11" fmla="*/ 6454 w 31659"/>
              <a:gd name="connsiteY11" fmla="*/ 14320 h 15872"/>
              <a:gd name="connsiteX12" fmla="*/ 5655 w 31659"/>
              <a:gd name="connsiteY12" fmla="*/ 13314 h 15872"/>
              <a:gd name="connsiteX13" fmla="*/ 4140 w 31659"/>
              <a:gd name="connsiteY13" fmla="*/ 13265 h 15872"/>
              <a:gd name="connsiteX14" fmla="*/ 2190 w 31659"/>
              <a:gd name="connsiteY14" fmla="*/ 13080 h 15872"/>
              <a:gd name="connsiteX15" fmla="*/ 3577 w 31659"/>
              <a:gd name="connsiteY15" fmla="*/ 12658 h 15872"/>
              <a:gd name="connsiteX16" fmla="*/ 3841 w 31659"/>
              <a:gd name="connsiteY16" fmla="*/ 11452 h 15872"/>
              <a:gd name="connsiteX17" fmla="*/ 2878 w 31659"/>
              <a:gd name="connsiteY17" fmla="*/ 8922 h 15872"/>
              <a:gd name="connsiteX18" fmla="*/ 1154 w 31659"/>
              <a:gd name="connsiteY18" fmla="*/ 8279 h 15872"/>
              <a:gd name="connsiteX19" fmla="*/ 332 w 31659"/>
              <a:gd name="connsiteY19" fmla="*/ 7244 h 15872"/>
              <a:gd name="connsiteX20" fmla="*/ 2517 w 31659"/>
              <a:gd name="connsiteY20" fmla="*/ 3931 h 15872"/>
              <a:gd name="connsiteX21" fmla="*/ 1746 w 31659"/>
              <a:gd name="connsiteY21" fmla="*/ 2820 h 15872"/>
              <a:gd name="connsiteX22" fmla="*/ 1510 w 31659"/>
              <a:gd name="connsiteY22" fmla="*/ 2250 h 15872"/>
              <a:gd name="connsiteX23" fmla="*/ 535 w 31659"/>
              <a:gd name="connsiteY23" fmla="*/ 1979 h 15872"/>
              <a:gd name="connsiteX24" fmla="*/ 3964 w 31659"/>
              <a:gd name="connsiteY24" fmla="*/ 0 h 15872"/>
              <a:gd name="connsiteX25" fmla="*/ 30530 w 31659"/>
              <a:gd name="connsiteY25" fmla="*/ 10500 h 15872"/>
              <a:gd name="connsiteX26" fmla="*/ 27376 w 31659"/>
              <a:gd name="connsiteY26" fmla="*/ 10071 h 15872"/>
              <a:gd name="connsiteX27" fmla="*/ 28462 w 31659"/>
              <a:gd name="connsiteY27" fmla="*/ 11263 h 15872"/>
              <a:gd name="connsiteX28" fmla="*/ 27131 w 31659"/>
              <a:gd name="connsiteY28" fmla="*/ 11597 h 15872"/>
              <a:gd name="connsiteX29" fmla="*/ 31025 w 31659"/>
              <a:gd name="connsiteY29" fmla="*/ 15207 h 15872"/>
              <a:gd name="connsiteX30" fmla="*/ 21301 w 31659"/>
              <a:gd name="connsiteY30" fmla="*/ 10434 h 15872"/>
              <a:gd name="connsiteX31" fmla="*/ 28427 w 31659"/>
              <a:gd name="connsiteY31" fmla="*/ 13789 h 15872"/>
              <a:gd name="connsiteX32" fmla="*/ 24082 w 31659"/>
              <a:gd name="connsiteY32" fmla="*/ 12502 h 15872"/>
              <a:gd name="connsiteX33" fmla="*/ 28500 w 31659"/>
              <a:gd name="connsiteY33" fmla="*/ 14613 h 15872"/>
              <a:gd name="connsiteX34" fmla="*/ 22110 w 31659"/>
              <a:gd name="connsiteY34"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049"/>
              <a:gd name="connsiteY0" fmla="*/ 12969 h 15872"/>
              <a:gd name="connsiteX1" fmla="*/ 29433 w 31049"/>
              <a:gd name="connsiteY1" fmla="*/ 15872 h 15872"/>
              <a:gd name="connsiteX2" fmla="*/ 24752 w 31049"/>
              <a:gd name="connsiteY2" fmla="*/ 14356 h 15872"/>
              <a:gd name="connsiteX3" fmla="*/ 26026 w 31049"/>
              <a:gd name="connsiteY3" fmla="*/ 15231 h 15872"/>
              <a:gd name="connsiteX4" fmla="*/ 13219 w 31049"/>
              <a:gd name="connsiteY4" fmla="*/ 13014 h 15872"/>
              <a:gd name="connsiteX5" fmla="*/ 16266 w 31049"/>
              <a:gd name="connsiteY5" fmla="*/ 13747 h 15872"/>
              <a:gd name="connsiteX6" fmla="*/ 15401 w 31049"/>
              <a:gd name="connsiteY6" fmla="*/ 13835 h 15872"/>
              <a:gd name="connsiteX7" fmla="*/ 17002 w 31049"/>
              <a:gd name="connsiteY7" fmla="*/ 14579 h 15872"/>
              <a:gd name="connsiteX8" fmla="*/ 15848 w 31049"/>
              <a:gd name="connsiteY8" fmla="*/ 14979 h 15872"/>
              <a:gd name="connsiteX9" fmla="*/ 15436 w 31049"/>
              <a:gd name="connsiteY9" fmla="*/ 15727 h 15872"/>
              <a:gd name="connsiteX10" fmla="*/ 8290 w 31049"/>
              <a:gd name="connsiteY10" fmla="*/ 15017 h 15872"/>
              <a:gd name="connsiteX11" fmla="*/ 6454 w 31049"/>
              <a:gd name="connsiteY11" fmla="*/ 14320 h 15872"/>
              <a:gd name="connsiteX12" fmla="*/ 5655 w 31049"/>
              <a:gd name="connsiteY12" fmla="*/ 13314 h 15872"/>
              <a:gd name="connsiteX13" fmla="*/ 4140 w 31049"/>
              <a:gd name="connsiteY13" fmla="*/ 13265 h 15872"/>
              <a:gd name="connsiteX14" fmla="*/ 2190 w 31049"/>
              <a:gd name="connsiteY14" fmla="*/ 13080 h 15872"/>
              <a:gd name="connsiteX15" fmla="*/ 3577 w 31049"/>
              <a:gd name="connsiteY15" fmla="*/ 12658 h 15872"/>
              <a:gd name="connsiteX16" fmla="*/ 3841 w 31049"/>
              <a:gd name="connsiteY16" fmla="*/ 11452 h 15872"/>
              <a:gd name="connsiteX17" fmla="*/ 2878 w 31049"/>
              <a:gd name="connsiteY17" fmla="*/ 8922 h 15872"/>
              <a:gd name="connsiteX18" fmla="*/ 1154 w 31049"/>
              <a:gd name="connsiteY18" fmla="*/ 8279 h 15872"/>
              <a:gd name="connsiteX19" fmla="*/ 332 w 31049"/>
              <a:gd name="connsiteY19" fmla="*/ 7244 h 15872"/>
              <a:gd name="connsiteX20" fmla="*/ 2517 w 31049"/>
              <a:gd name="connsiteY20" fmla="*/ 3931 h 15872"/>
              <a:gd name="connsiteX21" fmla="*/ 1746 w 31049"/>
              <a:gd name="connsiteY21" fmla="*/ 2820 h 15872"/>
              <a:gd name="connsiteX22" fmla="*/ 1510 w 31049"/>
              <a:gd name="connsiteY22" fmla="*/ 2250 h 15872"/>
              <a:gd name="connsiteX23" fmla="*/ 535 w 31049"/>
              <a:gd name="connsiteY23" fmla="*/ 1979 h 15872"/>
              <a:gd name="connsiteX24" fmla="*/ 3964 w 31049"/>
              <a:gd name="connsiteY24" fmla="*/ 0 h 15872"/>
              <a:gd name="connsiteX25" fmla="*/ 28042 w 31049"/>
              <a:gd name="connsiteY25" fmla="*/ 8927 h 15872"/>
              <a:gd name="connsiteX26" fmla="*/ 30530 w 31049"/>
              <a:gd name="connsiteY26" fmla="*/ 10500 h 15872"/>
              <a:gd name="connsiteX27" fmla="*/ 27376 w 31049"/>
              <a:gd name="connsiteY27" fmla="*/ 10071 h 15872"/>
              <a:gd name="connsiteX28" fmla="*/ 28462 w 31049"/>
              <a:gd name="connsiteY28" fmla="*/ 11263 h 15872"/>
              <a:gd name="connsiteX29" fmla="*/ 27131 w 31049"/>
              <a:gd name="connsiteY29" fmla="*/ 11597 h 15872"/>
              <a:gd name="connsiteX30" fmla="*/ 31025 w 31049"/>
              <a:gd name="connsiteY30" fmla="*/ 15207 h 15872"/>
              <a:gd name="connsiteX31" fmla="*/ 21301 w 31049"/>
              <a:gd name="connsiteY31" fmla="*/ 10434 h 15872"/>
              <a:gd name="connsiteX32" fmla="*/ 28427 w 31049"/>
              <a:gd name="connsiteY32" fmla="*/ 13789 h 15872"/>
              <a:gd name="connsiteX33" fmla="*/ 24082 w 31049"/>
              <a:gd name="connsiteY33" fmla="*/ 12502 h 15872"/>
              <a:gd name="connsiteX34" fmla="*/ 28500 w 31049"/>
              <a:gd name="connsiteY34" fmla="*/ 14613 h 15872"/>
              <a:gd name="connsiteX35" fmla="*/ 22110 w 31049"/>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8042 w 31585"/>
              <a:gd name="connsiteY25" fmla="*/ 8927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1585"/>
              <a:gd name="connsiteY0" fmla="*/ 12969 h 15872"/>
              <a:gd name="connsiteX1" fmla="*/ 29433 w 31585"/>
              <a:gd name="connsiteY1" fmla="*/ 15872 h 15872"/>
              <a:gd name="connsiteX2" fmla="*/ 24752 w 31585"/>
              <a:gd name="connsiteY2" fmla="*/ 14356 h 15872"/>
              <a:gd name="connsiteX3" fmla="*/ 26026 w 31585"/>
              <a:gd name="connsiteY3" fmla="*/ 15231 h 15872"/>
              <a:gd name="connsiteX4" fmla="*/ 13219 w 31585"/>
              <a:gd name="connsiteY4" fmla="*/ 13014 h 15872"/>
              <a:gd name="connsiteX5" fmla="*/ 16266 w 31585"/>
              <a:gd name="connsiteY5" fmla="*/ 13747 h 15872"/>
              <a:gd name="connsiteX6" fmla="*/ 15401 w 31585"/>
              <a:gd name="connsiteY6" fmla="*/ 13835 h 15872"/>
              <a:gd name="connsiteX7" fmla="*/ 17002 w 31585"/>
              <a:gd name="connsiteY7" fmla="*/ 14579 h 15872"/>
              <a:gd name="connsiteX8" fmla="*/ 15848 w 31585"/>
              <a:gd name="connsiteY8" fmla="*/ 14979 h 15872"/>
              <a:gd name="connsiteX9" fmla="*/ 15436 w 31585"/>
              <a:gd name="connsiteY9" fmla="*/ 15727 h 15872"/>
              <a:gd name="connsiteX10" fmla="*/ 8290 w 31585"/>
              <a:gd name="connsiteY10" fmla="*/ 15017 h 15872"/>
              <a:gd name="connsiteX11" fmla="*/ 6454 w 31585"/>
              <a:gd name="connsiteY11" fmla="*/ 14320 h 15872"/>
              <a:gd name="connsiteX12" fmla="*/ 5655 w 31585"/>
              <a:gd name="connsiteY12" fmla="*/ 13314 h 15872"/>
              <a:gd name="connsiteX13" fmla="*/ 4140 w 31585"/>
              <a:gd name="connsiteY13" fmla="*/ 13265 h 15872"/>
              <a:gd name="connsiteX14" fmla="*/ 2190 w 31585"/>
              <a:gd name="connsiteY14" fmla="*/ 13080 h 15872"/>
              <a:gd name="connsiteX15" fmla="*/ 3577 w 31585"/>
              <a:gd name="connsiteY15" fmla="*/ 12658 h 15872"/>
              <a:gd name="connsiteX16" fmla="*/ 3841 w 31585"/>
              <a:gd name="connsiteY16" fmla="*/ 11452 h 15872"/>
              <a:gd name="connsiteX17" fmla="*/ 2878 w 31585"/>
              <a:gd name="connsiteY17" fmla="*/ 8922 h 15872"/>
              <a:gd name="connsiteX18" fmla="*/ 1154 w 31585"/>
              <a:gd name="connsiteY18" fmla="*/ 8279 h 15872"/>
              <a:gd name="connsiteX19" fmla="*/ 332 w 31585"/>
              <a:gd name="connsiteY19" fmla="*/ 7244 h 15872"/>
              <a:gd name="connsiteX20" fmla="*/ 2517 w 31585"/>
              <a:gd name="connsiteY20" fmla="*/ 3931 h 15872"/>
              <a:gd name="connsiteX21" fmla="*/ 1746 w 31585"/>
              <a:gd name="connsiteY21" fmla="*/ 2820 h 15872"/>
              <a:gd name="connsiteX22" fmla="*/ 1510 w 31585"/>
              <a:gd name="connsiteY22" fmla="*/ 2250 h 15872"/>
              <a:gd name="connsiteX23" fmla="*/ 535 w 31585"/>
              <a:gd name="connsiteY23" fmla="*/ 1979 h 15872"/>
              <a:gd name="connsiteX24" fmla="*/ 3964 w 31585"/>
              <a:gd name="connsiteY24" fmla="*/ 0 h 15872"/>
              <a:gd name="connsiteX25" fmla="*/ 27832 w 31585"/>
              <a:gd name="connsiteY25" fmla="*/ 8975 h 15872"/>
              <a:gd name="connsiteX26" fmla="*/ 31581 w 31585"/>
              <a:gd name="connsiteY26" fmla="*/ 10977 h 15872"/>
              <a:gd name="connsiteX27" fmla="*/ 27376 w 31585"/>
              <a:gd name="connsiteY27" fmla="*/ 10071 h 15872"/>
              <a:gd name="connsiteX28" fmla="*/ 28462 w 31585"/>
              <a:gd name="connsiteY28" fmla="*/ 11263 h 15872"/>
              <a:gd name="connsiteX29" fmla="*/ 27131 w 31585"/>
              <a:gd name="connsiteY29" fmla="*/ 11597 h 15872"/>
              <a:gd name="connsiteX30" fmla="*/ 31025 w 31585"/>
              <a:gd name="connsiteY30" fmla="*/ 15207 h 15872"/>
              <a:gd name="connsiteX31" fmla="*/ 21301 w 31585"/>
              <a:gd name="connsiteY31" fmla="*/ 10434 h 15872"/>
              <a:gd name="connsiteX32" fmla="*/ 28427 w 31585"/>
              <a:gd name="connsiteY32" fmla="*/ 13789 h 15872"/>
              <a:gd name="connsiteX33" fmla="*/ 24082 w 31585"/>
              <a:gd name="connsiteY33" fmla="*/ 12502 h 15872"/>
              <a:gd name="connsiteX34" fmla="*/ 28500 w 31585"/>
              <a:gd name="connsiteY34" fmla="*/ 14613 h 15872"/>
              <a:gd name="connsiteX35" fmla="*/ 22110 w 31585"/>
              <a:gd name="connsiteY35" fmla="*/ 12969 h 15872"/>
              <a:gd name="connsiteX0" fmla="*/ 22110 w 32743"/>
              <a:gd name="connsiteY0" fmla="*/ 12969 h 15872"/>
              <a:gd name="connsiteX1" fmla="*/ 29433 w 32743"/>
              <a:gd name="connsiteY1" fmla="*/ 15872 h 15872"/>
              <a:gd name="connsiteX2" fmla="*/ 24752 w 32743"/>
              <a:gd name="connsiteY2" fmla="*/ 14356 h 15872"/>
              <a:gd name="connsiteX3" fmla="*/ 26026 w 32743"/>
              <a:gd name="connsiteY3" fmla="*/ 15231 h 15872"/>
              <a:gd name="connsiteX4" fmla="*/ 13219 w 32743"/>
              <a:gd name="connsiteY4" fmla="*/ 13014 h 15872"/>
              <a:gd name="connsiteX5" fmla="*/ 16266 w 32743"/>
              <a:gd name="connsiteY5" fmla="*/ 13747 h 15872"/>
              <a:gd name="connsiteX6" fmla="*/ 15401 w 32743"/>
              <a:gd name="connsiteY6" fmla="*/ 13835 h 15872"/>
              <a:gd name="connsiteX7" fmla="*/ 17002 w 32743"/>
              <a:gd name="connsiteY7" fmla="*/ 14579 h 15872"/>
              <a:gd name="connsiteX8" fmla="*/ 15848 w 32743"/>
              <a:gd name="connsiteY8" fmla="*/ 14979 h 15872"/>
              <a:gd name="connsiteX9" fmla="*/ 15436 w 32743"/>
              <a:gd name="connsiteY9" fmla="*/ 15727 h 15872"/>
              <a:gd name="connsiteX10" fmla="*/ 8290 w 32743"/>
              <a:gd name="connsiteY10" fmla="*/ 15017 h 15872"/>
              <a:gd name="connsiteX11" fmla="*/ 6454 w 32743"/>
              <a:gd name="connsiteY11" fmla="*/ 14320 h 15872"/>
              <a:gd name="connsiteX12" fmla="*/ 5655 w 32743"/>
              <a:gd name="connsiteY12" fmla="*/ 13314 h 15872"/>
              <a:gd name="connsiteX13" fmla="*/ 4140 w 32743"/>
              <a:gd name="connsiteY13" fmla="*/ 13265 h 15872"/>
              <a:gd name="connsiteX14" fmla="*/ 2190 w 32743"/>
              <a:gd name="connsiteY14" fmla="*/ 13080 h 15872"/>
              <a:gd name="connsiteX15" fmla="*/ 3577 w 32743"/>
              <a:gd name="connsiteY15" fmla="*/ 12658 h 15872"/>
              <a:gd name="connsiteX16" fmla="*/ 3841 w 32743"/>
              <a:gd name="connsiteY16" fmla="*/ 11452 h 15872"/>
              <a:gd name="connsiteX17" fmla="*/ 2878 w 32743"/>
              <a:gd name="connsiteY17" fmla="*/ 8922 h 15872"/>
              <a:gd name="connsiteX18" fmla="*/ 1154 w 32743"/>
              <a:gd name="connsiteY18" fmla="*/ 8279 h 15872"/>
              <a:gd name="connsiteX19" fmla="*/ 332 w 32743"/>
              <a:gd name="connsiteY19" fmla="*/ 7244 h 15872"/>
              <a:gd name="connsiteX20" fmla="*/ 2517 w 32743"/>
              <a:gd name="connsiteY20" fmla="*/ 3931 h 15872"/>
              <a:gd name="connsiteX21" fmla="*/ 1746 w 32743"/>
              <a:gd name="connsiteY21" fmla="*/ 2820 h 15872"/>
              <a:gd name="connsiteX22" fmla="*/ 1510 w 32743"/>
              <a:gd name="connsiteY22" fmla="*/ 2250 h 15872"/>
              <a:gd name="connsiteX23" fmla="*/ 535 w 32743"/>
              <a:gd name="connsiteY23" fmla="*/ 1979 h 15872"/>
              <a:gd name="connsiteX24" fmla="*/ 3964 w 32743"/>
              <a:gd name="connsiteY24" fmla="*/ 0 h 15872"/>
              <a:gd name="connsiteX25" fmla="*/ 31757 w 32743"/>
              <a:gd name="connsiteY25" fmla="*/ 10595 h 15872"/>
              <a:gd name="connsiteX26" fmla="*/ 27832 w 32743"/>
              <a:gd name="connsiteY26" fmla="*/ 8975 h 15872"/>
              <a:gd name="connsiteX27" fmla="*/ 31581 w 32743"/>
              <a:gd name="connsiteY27" fmla="*/ 10977 h 15872"/>
              <a:gd name="connsiteX28" fmla="*/ 27376 w 32743"/>
              <a:gd name="connsiteY28" fmla="*/ 10071 h 15872"/>
              <a:gd name="connsiteX29" fmla="*/ 28462 w 32743"/>
              <a:gd name="connsiteY29" fmla="*/ 11263 h 15872"/>
              <a:gd name="connsiteX30" fmla="*/ 27131 w 32743"/>
              <a:gd name="connsiteY30" fmla="*/ 11597 h 15872"/>
              <a:gd name="connsiteX31" fmla="*/ 31025 w 32743"/>
              <a:gd name="connsiteY31" fmla="*/ 15207 h 15872"/>
              <a:gd name="connsiteX32" fmla="*/ 21301 w 32743"/>
              <a:gd name="connsiteY32" fmla="*/ 10434 h 15872"/>
              <a:gd name="connsiteX33" fmla="*/ 28427 w 32743"/>
              <a:gd name="connsiteY33" fmla="*/ 13789 h 15872"/>
              <a:gd name="connsiteX34" fmla="*/ 24082 w 32743"/>
              <a:gd name="connsiteY34" fmla="*/ 12502 h 15872"/>
              <a:gd name="connsiteX35" fmla="*/ 28500 w 32743"/>
              <a:gd name="connsiteY35" fmla="*/ 14613 h 15872"/>
              <a:gd name="connsiteX36" fmla="*/ 22110 w 32743"/>
              <a:gd name="connsiteY36"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57"/>
              <a:gd name="connsiteY0" fmla="*/ 12969 h 15872"/>
              <a:gd name="connsiteX1" fmla="*/ 29433 w 31757"/>
              <a:gd name="connsiteY1" fmla="*/ 15872 h 15872"/>
              <a:gd name="connsiteX2" fmla="*/ 24752 w 31757"/>
              <a:gd name="connsiteY2" fmla="*/ 14356 h 15872"/>
              <a:gd name="connsiteX3" fmla="*/ 26026 w 31757"/>
              <a:gd name="connsiteY3" fmla="*/ 15231 h 15872"/>
              <a:gd name="connsiteX4" fmla="*/ 13219 w 31757"/>
              <a:gd name="connsiteY4" fmla="*/ 13014 h 15872"/>
              <a:gd name="connsiteX5" fmla="*/ 16266 w 31757"/>
              <a:gd name="connsiteY5" fmla="*/ 13747 h 15872"/>
              <a:gd name="connsiteX6" fmla="*/ 15401 w 31757"/>
              <a:gd name="connsiteY6" fmla="*/ 13835 h 15872"/>
              <a:gd name="connsiteX7" fmla="*/ 17002 w 31757"/>
              <a:gd name="connsiteY7" fmla="*/ 14579 h 15872"/>
              <a:gd name="connsiteX8" fmla="*/ 15848 w 31757"/>
              <a:gd name="connsiteY8" fmla="*/ 14979 h 15872"/>
              <a:gd name="connsiteX9" fmla="*/ 15436 w 31757"/>
              <a:gd name="connsiteY9" fmla="*/ 15727 h 15872"/>
              <a:gd name="connsiteX10" fmla="*/ 8290 w 31757"/>
              <a:gd name="connsiteY10" fmla="*/ 15017 h 15872"/>
              <a:gd name="connsiteX11" fmla="*/ 6454 w 31757"/>
              <a:gd name="connsiteY11" fmla="*/ 14320 h 15872"/>
              <a:gd name="connsiteX12" fmla="*/ 5655 w 31757"/>
              <a:gd name="connsiteY12" fmla="*/ 13314 h 15872"/>
              <a:gd name="connsiteX13" fmla="*/ 4140 w 31757"/>
              <a:gd name="connsiteY13" fmla="*/ 13265 h 15872"/>
              <a:gd name="connsiteX14" fmla="*/ 2190 w 31757"/>
              <a:gd name="connsiteY14" fmla="*/ 13080 h 15872"/>
              <a:gd name="connsiteX15" fmla="*/ 3577 w 31757"/>
              <a:gd name="connsiteY15" fmla="*/ 12658 h 15872"/>
              <a:gd name="connsiteX16" fmla="*/ 3841 w 31757"/>
              <a:gd name="connsiteY16" fmla="*/ 11452 h 15872"/>
              <a:gd name="connsiteX17" fmla="*/ 2878 w 31757"/>
              <a:gd name="connsiteY17" fmla="*/ 8922 h 15872"/>
              <a:gd name="connsiteX18" fmla="*/ 1154 w 31757"/>
              <a:gd name="connsiteY18" fmla="*/ 8279 h 15872"/>
              <a:gd name="connsiteX19" fmla="*/ 332 w 31757"/>
              <a:gd name="connsiteY19" fmla="*/ 7244 h 15872"/>
              <a:gd name="connsiteX20" fmla="*/ 2517 w 31757"/>
              <a:gd name="connsiteY20" fmla="*/ 3931 h 15872"/>
              <a:gd name="connsiteX21" fmla="*/ 1746 w 31757"/>
              <a:gd name="connsiteY21" fmla="*/ 2820 h 15872"/>
              <a:gd name="connsiteX22" fmla="*/ 1510 w 31757"/>
              <a:gd name="connsiteY22" fmla="*/ 2250 h 15872"/>
              <a:gd name="connsiteX23" fmla="*/ 535 w 31757"/>
              <a:gd name="connsiteY23" fmla="*/ 1979 h 15872"/>
              <a:gd name="connsiteX24" fmla="*/ 3964 w 31757"/>
              <a:gd name="connsiteY24" fmla="*/ 0 h 15872"/>
              <a:gd name="connsiteX25" fmla="*/ 26675 w 31757"/>
              <a:gd name="connsiteY25" fmla="*/ 6973 h 15872"/>
              <a:gd name="connsiteX26" fmla="*/ 31757 w 31757"/>
              <a:gd name="connsiteY26" fmla="*/ 10595 h 15872"/>
              <a:gd name="connsiteX27" fmla="*/ 27832 w 31757"/>
              <a:gd name="connsiteY27" fmla="*/ 8975 h 15872"/>
              <a:gd name="connsiteX28" fmla="*/ 31581 w 31757"/>
              <a:gd name="connsiteY28" fmla="*/ 10977 h 15872"/>
              <a:gd name="connsiteX29" fmla="*/ 27376 w 31757"/>
              <a:gd name="connsiteY29" fmla="*/ 10071 h 15872"/>
              <a:gd name="connsiteX30" fmla="*/ 28462 w 31757"/>
              <a:gd name="connsiteY30" fmla="*/ 11263 h 15872"/>
              <a:gd name="connsiteX31" fmla="*/ 27131 w 31757"/>
              <a:gd name="connsiteY31" fmla="*/ 11597 h 15872"/>
              <a:gd name="connsiteX32" fmla="*/ 31025 w 31757"/>
              <a:gd name="connsiteY32" fmla="*/ 15207 h 15872"/>
              <a:gd name="connsiteX33" fmla="*/ 21301 w 31757"/>
              <a:gd name="connsiteY33" fmla="*/ 10434 h 15872"/>
              <a:gd name="connsiteX34" fmla="*/ 28427 w 31757"/>
              <a:gd name="connsiteY34" fmla="*/ 13789 h 15872"/>
              <a:gd name="connsiteX35" fmla="*/ 24082 w 31757"/>
              <a:gd name="connsiteY35" fmla="*/ 12502 h 15872"/>
              <a:gd name="connsiteX36" fmla="*/ 28500 w 31757"/>
              <a:gd name="connsiteY36" fmla="*/ 14613 h 15872"/>
              <a:gd name="connsiteX37" fmla="*/ 22110 w 31757"/>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6675 w 31792"/>
              <a:gd name="connsiteY25" fmla="*/ 6973 h 15872"/>
              <a:gd name="connsiteX26" fmla="*/ 31757 w 31792"/>
              <a:gd name="connsiteY26" fmla="*/ 10595 h 15872"/>
              <a:gd name="connsiteX27" fmla="*/ 27832 w 31792"/>
              <a:gd name="connsiteY27" fmla="*/ 8975 h 15872"/>
              <a:gd name="connsiteX28" fmla="*/ 31581 w 31792"/>
              <a:gd name="connsiteY28" fmla="*/ 10977 h 15872"/>
              <a:gd name="connsiteX29" fmla="*/ 27376 w 31792"/>
              <a:gd name="connsiteY29" fmla="*/ 10071 h 15872"/>
              <a:gd name="connsiteX30" fmla="*/ 28462 w 31792"/>
              <a:gd name="connsiteY30" fmla="*/ 11263 h 15872"/>
              <a:gd name="connsiteX31" fmla="*/ 27131 w 31792"/>
              <a:gd name="connsiteY31" fmla="*/ 11597 h 15872"/>
              <a:gd name="connsiteX32" fmla="*/ 31025 w 31792"/>
              <a:gd name="connsiteY32" fmla="*/ 15207 h 15872"/>
              <a:gd name="connsiteX33" fmla="*/ 21301 w 31792"/>
              <a:gd name="connsiteY33" fmla="*/ 10434 h 15872"/>
              <a:gd name="connsiteX34" fmla="*/ 28427 w 31792"/>
              <a:gd name="connsiteY34" fmla="*/ 13789 h 15872"/>
              <a:gd name="connsiteX35" fmla="*/ 24082 w 31792"/>
              <a:gd name="connsiteY35" fmla="*/ 12502 h 15872"/>
              <a:gd name="connsiteX36" fmla="*/ 28500 w 31792"/>
              <a:gd name="connsiteY36" fmla="*/ 14613 h 15872"/>
              <a:gd name="connsiteX37" fmla="*/ 22110 w 31792"/>
              <a:gd name="connsiteY37"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516 w 31792"/>
              <a:gd name="connsiteY25" fmla="*/ 5877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2"/>
              <a:gd name="connsiteY0" fmla="*/ 12969 h 15872"/>
              <a:gd name="connsiteX1" fmla="*/ 29433 w 31792"/>
              <a:gd name="connsiteY1" fmla="*/ 15872 h 15872"/>
              <a:gd name="connsiteX2" fmla="*/ 24752 w 31792"/>
              <a:gd name="connsiteY2" fmla="*/ 14356 h 15872"/>
              <a:gd name="connsiteX3" fmla="*/ 26026 w 31792"/>
              <a:gd name="connsiteY3" fmla="*/ 15231 h 15872"/>
              <a:gd name="connsiteX4" fmla="*/ 13219 w 31792"/>
              <a:gd name="connsiteY4" fmla="*/ 13014 h 15872"/>
              <a:gd name="connsiteX5" fmla="*/ 16266 w 31792"/>
              <a:gd name="connsiteY5" fmla="*/ 13747 h 15872"/>
              <a:gd name="connsiteX6" fmla="*/ 15401 w 31792"/>
              <a:gd name="connsiteY6" fmla="*/ 13835 h 15872"/>
              <a:gd name="connsiteX7" fmla="*/ 17002 w 31792"/>
              <a:gd name="connsiteY7" fmla="*/ 14579 h 15872"/>
              <a:gd name="connsiteX8" fmla="*/ 15848 w 31792"/>
              <a:gd name="connsiteY8" fmla="*/ 14979 h 15872"/>
              <a:gd name="connsiteX9" fmla="*/ 15436 w 31792"/>
              <a:gd name="connsiteY9" fmla="*/ 15727 h 15872"/>
              <a:gd name="connsiteX10" fmla="*/ 8290 w 31792"/>
              <a:gd name="connsiteY10" fmla="*/ 15017 h 15872"/>
              <a:gd name="connsiteX11" fmla="*/ 6454 w 31792"/>
              <a:gd name="connsiteY11" fmla="*/ 14320 h 15872"/>
              <a:gd name="connsiteX12" fmla="*/ 5655 w 31792"/>
              <a:gd name="connsiteY12" fmla="*/ 13314 h 15872"/>
              <a:gd name="connsiteX13" fmla="*/ 4140 w 31792"/>
              <a:gd name="connsiteY13" fmla="*/ 13265 h 15872"/>
              <a:gd name="connsiteX14" fmla="*/ 2190 w 31792"/>
              <a:gd name="connsiteY14" fmla="*/ 13080 h 15872"/>
              <a:gd name="connsiteX15" fmla="*/ 3577 w 31792"/>
              <a:gd name="connsiteY15" fmla="*/ 12658 h 15872"/>
              <a:gd name="connsiteX16" fmla="*/ 3841 w 31792"/>
              <a:gd name="connsiteY16" fmla="*/ 11452 h 15872"/>
              <a:gd name="connsiteX17" fmla="*/ 2878 w 31792"/>
              <a:gd name="connsiteY17" fmla="*/ 8922 h 15872"/>
              <a:gd name="connsiteX18" fmla="*/ 1154 w 31792"/>
              <a:gd name="connsiteY18" fmla="*/ 8279 h 15872"/>
              <a:gd name="connsiteX19" fmla="*/ 332 w 31792"/>
              <a:gd name="connsiteY19" fmla="*/ 7244 h 15872"/>
              <a:gd name="connsiteX20" fmla="*/ 2517 w 31792"/>
              <a:gd name="connsiteY20" fmla="*/ 3931 h 15872"/>
              <a:gd name="connsiteX21" fmla="*/ 1746 w 31792"/>
              <a:gd name="connsiteY21" fmla="*/ 2820 h 15872"/>
              <a:gd name="connsiteX22" fmla="*/ 1510 w 31792"/>
              <a:gd name="connsiteY22" fmla="*/ 2250 h 15872"/>
              <a:gd name="connsiteX23" fmla="*/ 535 w 31792"/>
              <a:gd name="connsiteY23" fmla="*/ 1979 h 15872"/>
              <a:gd name="connsiteX24" fmla="*/ 3964 w 31792"/>
              <a:gd name="connsiteY24" fmla="*/ 0 h 15872"/>
              <a:gd name="connsiteX25" fmla="*/ 27726 w 31792"/>
              <a:gd name="connsiteY25" fmla="*/ 6783 h 15872"/>
              <a:gd name="connsiteX26" fmla="*/ 26675 w 31792"/>
              <a:gd name="connsiteY26" fmla="*/ 6973 h 15872"/>
              <a:gd name="connsiteX27" fmla="*/ 31757 w 31792"/>
              <a:gd name="connsiteY27" fmla="*/ 10595 h 15872"/>
              <a:gd name="connsiteX28" fmla="*/ 27832 w 31792"/>
              <a:gd name="connsiteY28" fmla="*/ 8975 h 15872"/>
              <a:gd name="connsiteX29" fmla="*/ 31581 w 31792"/>
              <a:gd name="connsiteY29" fmla="*/ 10977 h 15872"/>
              <a:gd name="connsiteX30" fmla="*/ 27376 w 31792"/>
              <a:gd name="connsiteY30" fmla="*/ 10071 h 15872"/>
              <a:gd name="connsiteX31" fmla="*/ 28462 w 31792"/>
              <a:gd name="connsiteY31" fmla="*/ 11263 h 15872"/>
              <a:gd name="connsiteX32" fmla="*/ 27131 w 31792"/>
              <a:gd name="connsiteY32" fmla="*/ 11597 h 15872"/>
              <a:gd name="connsiteX33" fmla="*/ 31025 w 31792"/>
              <a:gd name="connsiteY33" fmla="*/ 15207 h 15872"/>
              <a:gd name="connsiteX34" fmla="*/ 21301 w 31792"/>
              <a:gd name="connsiteY34" fmla="*/ 10434 h 15872"/>
              <a:gd name="connsiteX35" fmla="*/ 28427 w 31792"/>
              <a:gd name="connsiteY35" fmla="*/ 13789 h 15872"/>
              <a:gd name="connsiteX36" fmla="*/ 24082 w 31792"/>
              <a:gd name="connsiteY36" fmla="*/ 12502 h 15872"/>
              <a:gd name="connsiteX37" fmla="*/ 28500 w 31792"/>
              <a:gd name="connsiteY37" fmla="*/ 14613 h 15872"/>
              <a:gd name="connsiteX38" fmla="*/ 22110 w 31792"/>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726 w 31793"/>
              <a:gd name="connsiteY25" fmla="*/ 6783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681 w 31793"/>
              <a:gd name="connsiteY25" fmla="*/ 6936 h 15872"/>
              <a:gd name="connsiteX26" fmla="*/ 26743 w 31793"/>
              <a:gd name="connsiteY26" fmla="*/ 7157 h 15872"/>
              <a:gd name="connsiteX27" fmla="*/ 31757 w 31793"/>
              <a:gd name="connsiteY27" fmla="*/ 10595 h 15872"/>
              <a:gd name="connsiteX28" fmla="*/ 27832 w 31793"/>
              <a:gd name="connsiteY28" fmla="*/ 8975 h 15872"/>
              <a:gd name="connsiteX29" fmla="*/ 31581 w 31793"/>
              <a:gd name="connsiteY29" fmla="*/ 10977 h 15872"/>
              <a:gd name="connsiteX30" fmla="*/ 27376 w 31793"/>
              <a:gd name="connsiteY30" fmla="*/ 10071 h 15872"/>
              <a:gd name="connsiteX31" fmla="*/ 28462 w 31793"/>
              <a:gd name="connsiteY31" fmla="*/ 11263 h 15872"/>
              <a:gd name="connsiteX32" fmla="*/ 27131 w 31793"/>
              <a:gd name="connsiteY32" fmla="*/ 11597 h 15872"/>
              <a:gd name="connsiteX33" fmla="*/ 31025 w 31793"/>
              <a:gd name="connsiteY33" fmla="*/ 15207 h 15872"/>
              <a:gd name="connsiteX34" fmla="*/ 21301 w 31793"/>
              <a:gd name="connsiteY34" fmla="*/ 10434 h 15872"/>
              <a:gd name="connsiteX35" fmla="*/ 28427 w 31793"/>
              <a:gd name="connsiteY35" fmla="*/ 13789 h 15872"/>
              <a:gd name="connsiteX36" fmla="*/ 24082 w 31793"/>
              <a:gd name="connsiteY36" fmla="*/ 12502 h 15872"/>
              <a:gd name="connsiteX37" fmla="*/ 28500 w 31793"/>
              <a:gd name="connsiteY37" fmla="*/ 14613 h 15872"/>
              <a:gd name="connsiteX38" fmla="*/ 22110 w 31793"/>
              <a:gd name="connsiteY38"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7588 w 31793"/>
              <a:gd name="connsiteY25" fmla="*/ 6483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31235 w 31793"/>
              <a:gd name="connsiteY25" fmla="*/ 8167 h 15872"/>
              <a:gd name="connsiteX26" fmla="*/ 27681 w 31793"/>
              <a:gd name="connsiteY26" fmla="*/ 6936 h 15872"/>
              <a:gd name="connsiteX27" fmla="*/ 26743 w 31793"/>
              <a:gd name="connsiteY27" fmla="*/ 7157 h 15872"/>
              <a:gd name="connsiteX28" fmla="*/ 31757 w 31793"/>
              <a:gd name="connsiteY28" fmla="*/ 10595 h 15872"/>
              <a:gd name="connsiteX29" fmla="*/ 27832 w 31793"/>
              <a:gd name="connsiteY29" fmla="*/ 8975 h 15872"/>
              <a:gd name="connsiteX30" fmla="*/ 31581 w 31793"/>
              <a:gd name="connsiteY30" fmla="*/ 10977 h 15872"/>
              <a:gd name="connsiteX31" fmla="*/ 27376 w 31793"/>
              <a:gd name="connsiteY31" fmla="*/ 10071 h 15872"/>
              <a:gd name="connsiteX32" fmla="*/ 28462 w 31793"/>
              <a:gd name="connsiteY32" fmla="*/ 11263 h 15872"/>
              <a:gd name="connsiteX33" fmla="*/ 27131 w 31793"/>
              <a:gd name="connsiteY33" fmla="*/ 11597 h 15872"/>
              <a:gd name="connsiteX34" fmla="*/ 31025 w 31793"/>
              <a:gd name="connsiteY34" fmla="*/ 15207 h 15872"/>
              <a:gd name="connsiteX35" fmla="*/ 21301 w 31793"/>
              <a:gd name="connsiteY35" fmla="*/ 10434 h 15872"/>
              <a:gd name="connsiteX36" fmla="*/ 28427 w 31793"/>
              <a:gd name="connsiteY36" fmla="*/ 13789 h 15872"/>
              <a:gd name="connsiteX37" fmla="*/ 24082 w 31793"/>
              <a:gd name="connsiteY37" fmla="*/ 12502 h 15872"/>
              <a:gd name="connsiteX38" fmla="*/ 28500 w 31793"/>
              <a:gd name="connsiteY38" fmla="*/ 14613 h 15872"/>
              <a:gd name="connsiteX39" fmla="*/ 22110 w 31793"/>
              <a:gd name="connsiteY39" fmla="*/ 12969 h 15872"/>
              <a:gd name="connsiteX0" fmla="*/ 22110 w 32313"/>
              <a:gd name="connsiteY0" fmla="*/ 12969 h 15872"/>
              <a:gd name="connsiteX1" fmla="*/ 29433 w 32313"/>
              <a:gd name="connsiteY1" fmla="*/ 15872 h 15872"/>
              <a:gd name="connsiteX2" fmla="*/ 24752 w 32313"/>
              <a:gd name="connsiteY2" fmla="*/ 14356 h 15872"/>
              <a:gd name="connsiteX3" fmla="*/ 26026 w 32313"/>
              <a:gd name="connsiteY3" fmla="*/ 15231 h 15872"/>
              <a:gd name="connsiteX4" fmla="*/ 13219 w 32313"/>
              <a:gd name="connsiteY4" fmla="*/ 13014 h 15872"/>
              <a:gd name="connsiteX5" fmla="*/ 16266 w 32313"/>
              <a:gd name="connsiteY5" fmla="*/ 13747 h 15872"/>
              <a:gd name="connsiteX6" fmla="*/ 15401 w 32313"/>
              <a:gd name="connsiteY6" fmla="*/ 13835 h 15872"/>
              <a:gd name="connsiteX7" fmla="*/ 17002 w 32313"/>
              <a:gd name="connsiteY7" fmla="*/ 14579 h 15872"/>
              <a:gd name="connsiteX8" fmla="*/ 15848 w 32313"/>
              <a:gd name="connsiteY8" fmla="*/ 14979 h 15872"/>
              <a:gd name="connsiteX9" fmla="*/ 15436 w 32313"/>
              <a:gd name="connsiteY9" fmla="*/ 15727 h 15872"/>
              <a:gd name="connsiteX10" fmla="*/ 8290 w 32313"/>
              <a:gd name="connsiteY10" fmla="*/ 15017 h 15872"/>
              <a:gd name="connsiteX11" fmla="*/ 6454 w 32313"/>
              <a:gd name="connsiteY11" fmla="*/ 14320 h 15872"/>
              <a:gd name="connsiteX12" fmla="*/ 5655 w 32313"/>
              <a:gd name="connsiteY12" fmla="*/ 13314 h 15872"/>
              <a:gd name="connsiteX13" fmla="*/ 4140 w 32313"/>
              <a:gd name="connsiteY13" fmla="*/ 13265 h 15872"/>
              <a:gd name="connsiteX14" fmla="*/ 2190 w 32313"/>
              <a:gd name="connsiteY14" fmla="*/ 13080 h 15872"/>
              <a:gd name="connsiteX15" fmla="*/ 3577 w 32313"/>
              <a:gd name="connsiteY15" fmla="*/ 12658 h 15872"/>
              <a:gd name="connsiteX16" fmla="*/ 3841 w 32313"/>
              <a:gd name="connsiteY16" fmla="*/ 11452 h 15872"/>
              <a:gd name="connsiteX17" fmla="*/ 2878 w 32313"/>
              <a:gd name="connsiteY17" fmla="*/ 8922 h 15872"/>
              <a:gd name="connsiteX18" fmla="*/ 1154 w 32313"/>
              <a:gd name="connsiteY18" fmla="*/ 8279 h 15872"/>
              <a:gd name="connsiteX19" fmla="*/ 332 w 32313"/>
              <a:gd name="connsiteY19" fmla="*/ 7244 h 15872"/>
              <a:gd name="connsiteX20" fmla="*/ 2517 w 32313"/>
              <a:gd name="connsiteY20" fmla="*/ 3931 h 15872"/>
              <a:gd name="connsiteX21" fmla="*/ 1746 w 32313"/>
              <a:gd name="connsiteY21" fmla="*/ 2820 h 15872"/>
              <a:gd name="connsiteX22" fmla="*/ 1510 w 32313"/>
              <a:gd name="connsiteY22" fmla="*/ 2250 h 15872"/>
              <a:gd name="connsiteX23" fmla="*/ 535 w 32313"/>
              <a:gd name="connsiteY23" fmla="*/ 1979 h 15872"/>
              <a:gd name="connsiteX24" fmla="*/ 3964 w 32313"/>
              <a:gd name="connsiteY24" fmla="*/ 0 h 15872"/>
              <a:gd name="connsiteX25" fmla="*/ 30110 w 32313"/>
              <a:gd name="connsiteY25" fmla="*/ 4707 h 15872"/>
              <a:gd name="connsiteX26" fmla="*/ 31235 w 32313"/>
              <a:gd name="connsiteY26" fmla="*/ 8167 h 15872"/>
              <a:gd name="connsiteX27" fmla="*/ 27681 w 32313"/>
              <a:gd name="connsiteY27" fmla="*/ 6936 h 15872"/>
              <a:gd name="connsiteX28" fmla="*/ 26743 w 32313"/>
              <a:gd name="connsiteY28" fmla="*/ 7157 h 15872"/>
              <a:gd name="connsiteX29" fmla="*/ 31757 w 32313"/>
              <a:gd name="connsiteY29" fmla="*/ 10595 h 15872"/>
              <a:gd name="connsiteX30" fmla="*/ 27832 w 32313"/>
              <a:gd name="connsiteY30" fmla="*/ 8975 h 15872"/>
              <a:gd name="connsiteX31" fmla="*/ 31581 w 32313"/>
              <a:gd name="connsiteY31" fmla="*/ 10977 h 15872"/>
              <a:gd name="connsiteX32" fmla="*/ 27376 w 32313"/>
              <a:gd name="connsiteY32" fmla="*/ 10071 h 15872"/>
              <a:gd name="connsiteX33" fmla="*/ 28462 w 32313"/>
              <a:gd name="connsiteY33" fmla="*/ 11263 h 15872"/>
              <a:gd name="connsiteX34" fmla="*/ 27131 w 32313"/>
              <a:gd name="connsiteY34" fmla="*/ 11597 h 15872"/>
              <a:gd name="connsiteX35" fmla="*/ 31025 w 32313"/>
              <a:gd name="connsiteY35" fmla="*/ 15207 h 15872"/>
              <a:gd name="connsiteX36" fmla="*/ 21301 w 32313"/>
              <a:gd name="connsiteY36" fmla="*/ 10434 h 15872"/>
              <a:gd name="connsiteX37" fmla="*/ 28427 w 32313"/>
              <a:gd name="connsiteY37" fmla="*/ 13789 h 15872"/>
              <a:gd name="connsiteX38" fmla="*/ 24082 w 32313"/>
              <a:gd name="connsiteY38" fmla="*/ 12502 h 15872"/>
              <a:gd name="connsiteX39" fmla="*/ 28500 w 32313"/>
              <a:gd name="connsiteY39" fmla="*/ 14613 h 15872"/>
              <a:gd name="connsiteX40" fmla="*/ 22110 w 32313"/>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50"/>
              <a:gd name="connsiteY0" fmla="*/ 12969 h 15872"/>
              <a:gd name="connsiteX1" fmla="*/ 29433 w 32250"/>
              <a:gd name="connsiteY1" fmla="*/ 15872 h 15872"/>
              <a:gd name="connsiteX2" fmla="*/ 24752 w 32250"/>
              <a:gd name="connsiteY2" fmla="*/ 14356 h 15872"/>
              <a:gd name="connsiteX3" fmla="*/ 26026 w 32250"/>
              <a:gd name="connsiteY3" fmla="*/ 15231 h 15872"/>
              <a:gd name="connsiteX4" fmla="*/ 13219 w 32250"/>
              <a:gd name="connsiteY4" fmla="*/ 13014 h 15872"/>
              <a:gd name="connsiteX5" fmla="*/ 16266 w 32250"/>
              <a:gd name="connsiteY5" fmla="*/ 13747 h 15872"/>
              <a:gd name="connsiteX6" fmla="*/ 15401 w 32250"/>
              <a:gd name="connsiteY6" fmla="*/ 13835 h 15872"/>
              <a:gd name="connsiteX7" fmla="*/ 17002 w 32250"/>
              <a:gd name="connsiteY7" fmla="*/ 14579 h 15872"/>
              <a:gd name="connsiteX8" fmla="*/ 15848 w 32250"/>
              <a:gd name="connsiteY8" fmla="*/ 14979 h 15872"/>
              <a:gd name="connsiteX9" fmla="*/ 15436 w 32250"/>
              <a:gd name="connsiteY9" fmla="*/ 15727 h 15872"/>
              <a:gd name="connsiteX10" fmla="*/ 8290 w 32250"/>
              <a:gd name="connsiteY10" fmla="*/ 15017 h 15872"/>
              <a:gd name="connsiteX11" fmla="*/ 6454 w 32250"/>
              <a:gd name="connsiteY11" fmla="*/ 14320 h 15872"/>
              <a:gd name="connsiteX12" fmla="*/ 5655 w 32250"/>
              <a:gd name="connsiteY12" fmla="*/ 13314 h 15872"/>
              <a:gd name="connsiteX13" fmla="*/ 4140 w 32250"/>
              <a:gd name="connsiteY13" fmla="*/ 13265 h 15872"/>
              <a:gd name="connsiteX14" fmla="*/ 2190 w 32250"/>
              <a:gd name="connsiteY14" fmla="*/ 13080 h 15872"/>
              <a:gd name="connsiteX15" fmla="*/ 3577 w 32250"/>
              <a:gd name="connsiteY15" fmla="*/ 12658 h 15872"/>
              <a:gd name="connsiteX16" fmla="*/ 3841 w 32250"/>
              <a:gd name="connsiteY16" fmla="*/ 11452 h 15872"/>
              <a:gd name="connsiteX17" fmla="*/ 2878 w 32250"/>
              <a:gd name="connsiteY17" fmla="*/ 8922 h 15872"/>
              <a:gd name="connsiteX18" fmla="*/ 1154 w 32250"/>
              <a:gd name="connsiteY18" fmla="*/ 8279 h 15872"/>
              <a:gd name="connsiteX19" fmla="*/ 332 w 32250"/>
              <a:gd name="connsiteY19" fmla="*/ 7244 h 15872"/>
              <a:gd name="connsiteX20" fmla="*/ 2517 w 32250"/>
              <a:gd name="connsiteY20" fmla="*/ 3931 h 15872"/>
              <a:gd name="connsiteX21" fmla="*/ 1746 w 32250"/>
              <a:gd name="connsiteY21" fmla="*/ 2820 h 15872"/>
              <a:gd name="connsiteX22" fmla="*/ 1510 w 32250"/>
              <a:gd name="connsiteY22" fmla="*/ 2250 h 15872"/>
              <a:gd name="connsiteX23" fmla="*/ 535 w 32250"/>
              <a:gd name="connsiteY23" fmla="*/ 1979 h 15872"/>
              <a:gd name="connsiteX24" fmla="*/ 3964 w 32250"/>
              <a:gd name="connsiteY24" fmla="*/ 0 h 15872"/>
              <a:gd name="connsiteX25" fmla="*/ 30110 w 32250"/>
              <a:gd name="connsiteY25" fmla="*/ 4707 h 15872"/>
              <a:gd name="connsiteX26" fmla="*/ 31235 w 32250"/>
              <a:gd name="connsiteY26" fmla="*/ 8167 h 15872"/>
              <a:gd name="connsiteX27" fmla="*/ 27681 w 32250"/>
              <a:gd name="connsiteY27" fmla="*/ 6936 h 15872"/>
              <a:gd name="connsiteX28" fmla="*/ 26743 w 32250"/>
              <a:gd name="connsiteY28" fmla="*/ 7157 h 15872"/>
              <a:gd name="connsiteX29" fmla="*/ 31757 w 32250"/>
              <a:gd name="connsiteY29" fmla="*/ 10595 h 15872"/>
              <a:gd name="connsiteX30" fmla="*/ 27832 w 32250"/>
              <a:gd name="connsiteY30" fmla="*/ 8975 h 15872"/>
              <a:gd name="connsiteX31" fmla="*/ 31581 w 32250"/>
              <a:gd name="connsiteY31" fmla="*/ 10977 h 15872"/>
              <a:gd name="connsiteX32" fmla="*/ 27376 w 32250"/>
              <a:gd name="connsiteY32" fmla="*/ 10071 h 15872"/>
              <a:gd name="connsiteX33" fmla="*/ 28462 w 32250"/>
              <a:gd name="connsiteY33" fmla="*/ 11263 h 15872"/>
              <a:gd name="connsiteX34" fmla="*/ 27131 w 32250"/>
              <a:gd name="connsiteY34" fmla="*/ 11597 h 15872"/>
              <a:gd name="connsiteX35" fmla="*/ 31025 w 32250"/>
              <a:gd name="connsiteY35" fmla="*/ 15207 h 15872"/>
              <a:gd name="connsiteX36" fmla="*/ 21301 w 32250"/>
              <a:gd name="connsiteY36" fmla="*/ 10434 h 15872"/>
              <a:gd name="connsiteX37" fmla="*/ 28427 w 32250"/>
              <a:gd name="connsiteY37" fmla="*/ 13789 h 15872"/>
              <a:gd name="connsiteX38" fmla="*/ 24082 w 32250"/>
              <a:gd name="connsiteY38" fmla="*/ 12502 h 15872"/>
              <a:gd name="connsiteX39" fmla="*/ 28500 w 32250"/>
              <a:gd name="connsiteY39" fmla="*/ 14613 h 15872"/>
              <a:gd name="connsiteX40" fmla="*/ 22110 w 32250"/>
              <a:gd name="connsiteY40" fmla="*/ 12969 h 15872"/>
              <a:gd name="connsiteX0" fmla="*/ 22110 w 32236"/>
              <a:gd name="connsiteY0" fmla="*/ 12969 h 15872"/>
              <a:gd name="connsiteX1" fmla="*/ 29433 w 32236"/>
              <a:gd name="connsiteY1" fmla="*/ 15872 h 15872"/>
              <a:gd name="connsiteX2" fmla="*/ 24752 w 32236"/>
              <a:gd name="connsiteY2" fmla="*/ 14356 h 15872"/>
              <a:gd name="connsiteX3" fmla="*/ 26026 w 32236"/>
              <a:gd name="connsiteY3" fmla="*/ 15231 h 15872"/>
              <a:gd name="connsiteX4" fmla="*/ 13219 w 32236"/>
              <a:gd name="connsiteY4" fmla="*/ 13014 h 15872"/>
              <a:gd name="connsiteX5" fmla="*/ 16266 w 32236"/>
              <a:gd name="connsiteY5" fmla="*/ 13747 h 15872"/>
              <a:gd name="connsiteX6" fmla="*/ 15401 w 32236"/>
              <a:gd name="connsiteY6" fmla="*/ 13835 h 15872"/>
              <a:gd name="connsiteX7" fmla="*/ 17002 w 32236"/>
              <a:gd name="connsiteY7" fmla="*/ 14579 h 15872"/>
              <a:gd name="connsiteX8" fmla="*/ 15848 w 32236"/>
              <a:gd name="connsiteY8" fmla="*/ 14979 h 15872"/>
              <a:gd name="connsiteX9" fmla="*/ 15436 w 32236"/>
              <a:gd name="connsiteY9" fmla="*/ 15727 h 15872"/>
              <a:gd name="connsiteX10" fmla="*/ 8290 w 32236"/>
              <a:gd name="connsiteY10" fmla="*/ 15017 h 15872"/>
              <a:gd name="connsiteX11" fmla="*/ 6454 w 32236"/>
              <a:gd name="connsiteY11" fmla="*/ 14320 h 15872"/>
              <a:gd name="connsiteX12" fmla="*/ 5655 w 32236"/>
              <a:gd name="connsiteY12" fmla="*/ 13314 h 15872"/>
              <a:gd name="connsiteX13" fmla="*/ 4140 w 32236"/>
              <a:gd name="connsiteY13" fmla="*/ 13265 h 15872"/>
              <a:gd name="connsiteX14" fmla="*/ 2190 w 32236"/>
              <a:gd name="connsiteY14" fmla="*/ 13080 h 15872"/>
              <a:gd name="connsiteX15" fmla="*/ 3577 w 32236"/>
              <a:gd name="connsiteY15" fmla="*/ 12658 h 15872"/>
              <a:gd name="connsiteX16" fmla="*/ 3841 w 32236"/>
              <a:gd name="connsiteY16" fmla="*/ 11452 h 15872"/>
              <a:gd name="connsiteX17" fmla="*/ 2878 w 32236"/>
              <a:gd name="connsiteY17" fmla="*/ 8922 h 15872"/>
              <a:gd name="connsiteX18" fmla="*/ 1154 w 32236"/>
              <a:gd name="connsiteY18" fmla="*/ 8279 h 15872"/>
              <a:gd name="connsiteX19" fmla="*/ 332 w 32236"/>
              <a:gd name="connsiteY19" fmla="*/ 7244 h 15872"/>
              <a:gd name="connsiteX20" fmla="*/ 2517 w 32236"/>
              <a:gd name="connsiteY20" fmla="*/ 3931 h 15872"/>
              <a:gd name="connsiteX21" fmla="*/ 1746 w 32236"/>
              <a:gd name="connsiteY21" fmla="*/ 2820 h 15872"/>
              <a:gd name="connsiteX22" fmla="*/ 1510 w 32236"/>
              <a:gd name="connsiteY22" fmla="*/ 2250 h 15872"/>
              <a:gd name="connsiteX23" fmla="*/ 535 w 32236"/>
              <a:gd name="connsiteY23" fmla="*/ 1979 h 15872"/>
              <a:gd name="connsiteX24" fmla="*/ 3964 w 32236"/>
              <a:gd name="connsiteY24" fmla="*/ 0 h 15872"/>
              <a:gd name="connsiteX25" fmla="*/ 30110 w 32236"/>
              <a:gd name="connsiteY25" fmla="*/ 4707 h 15872"/>
              <a:gd name="connsiteX26" fmla="*/ 31190 w 32236"/>
              <a:gd name="connsiteY26" fmla="*/ 8228 h 15872"/>
              <a:gd name="connsiteX27" fmla="*/ 27681 w 32236"/>
              <a:gd name="connsiteY27" fmla="*/ 6936 h 15872"/>
              <a:gd name="connsiteX28" fmla="*/ 26743 w 32236"/>
              <a:gd name="connsiteY28" fmla="*/ 7157 h 15872"/>
              <a:gd name="connsiteX29" fmla="*/ 31757 w 32236"/>
              <a:gd name="connsiteY29" fmla="*/ 10595 h 15872"/>
              <a:gd name="connsiteX30" fmla="*/ 27832 w 32236"/>
              <a:gd name="connsiteY30" fmla="*/ 8975 h 15872"/>
              <a:gd name="connsiteX31" fmla="*/ 31581 w 32236"/>
              <a:gd name="connsiteY31" fmla="*/ 10977 h 15872"/>
              <a:gd name="connsiteX32" fmla="*/ 27376 w 32236"/>
              <a:gd name="connsiteY32" fmla="*/ 10071 h 15872"/>
              <a:gd name="connsiteX33" fmla="*/ 28462 w 32236"/>
              <a:gd name="connsiteY33" fmla="*/ 11263 h 15872"/>
              <a:gd name="connsiteX34" fmla="*/ 27131 w 32236"/>
              <a:gd name="connsiteY34" fmla="*/ 11597 h 15872"/>
              <a:gd name="connsiteX35" fmla="*/ 31025 w 32236"/>
              <a:gd name="connsiteY35" fmla="*/ 15207 h 15872"/>
              <a:gd name="connsiteX36" fmla="*/ 21301 w 32236"/>
              <a:gd name="connsiteY36" fmla="*/ 10434 h 15872"/>
              <a:gd name="connsiteX37" fmla="*/ 28427 w 32236"/>
              <a:gd name="connsiteY37" fmla="*/ 13789 h 15872"/>
              <a:gd name="connsiteX38" fmla="*/ 24082 w 32236"/>
              <a:gd name="connsiteY38" fmla="*/ 12502 h 15872"/>
              <a:gd name="connsiteX39" fmla="*/ 28500 w 32236"/>
              <a:gd name="connsiteY39" fmla="*/ 14613 h 15872"/>
              <a:gd name="connsiteX40" fmla="*/ 22110 w 32236"/>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212 w 31793"/>
              <a:gd name="connsiteY25" fmla="*/ 4523 h 15872"/>
              <a:gd name="connsiteX26" fmla="*/ 31190 w 31793"/>
              <a:gd name="connsiteY26" fmla="*/ 8228 h 15872"/>
              <a:gd name="connsiteX27" fmla="*/ 27681 w 31793"/>
              <a:gd name="connsiteY27" fmla="*/ 6936 h 15872"/>
              <a:gd name="connsiteX28" fmla="*/ 26743 w 31793"/>
              <a:gd name="connsiteY28" fmla="*/ 7157 h 15872"/>
              <a:gd name="connsiteX29" fmla="*/ 31757 w 31793"/>
              <a:gd name="connsiteY29" fmla="*/ 10595 h 15872"/>
              <a:gd name="connsiteX30" fmla="*/ 27832 w 31793"/>
              <a:gd name="connsiteY30" fmla="*/ 8975 h 15872"/>
              <a:gd name="connsiteX31" fmla="*/ 31581 w 31793"/>
              <a:gd name="connsiteY31" fmla="*/ 10977 h 15872"/>
              <a:gd name="connsiteX32" fmla="*/ 27376 w 31793"/>
              <a:gd name="connsiteY32" fmla="*/ 10071 h 15872"/>
              <a:gd name="connsiteX33" fmla="*/ 28462 w 31793"/>
              <a:gd name="connsiteY33" fmla="*/ 11263 h 15872"/>
              <a:gd name="connsiteX34" fmla="*/ 27131 w 31793"/>
              <a:gd name="connsiteY34" fmla="*/ 11597 h 15872"/>
              <a:gd name="connsiteX35" fmla="*/ 31025 w 31793"/>
              <a:gd name="connsiteY35" fmla="*/ 15207 h 15872"/>
              <a:gd name="connsiteX36" fmla="*/ 21301 w 31793"/>
              <a:gd name="connsiteY36" fmla="*/ 10434 h 15872"/>
              <a:gd name="connsiteX37" fmla="*/ 28427 w 31793"/>
              <a:gd name="connsiteY37" fmla="*/ 13789 h 15872"/>
              <a:gd name="connsiteX38" fmla="*/ 24082 w 31793"/>
              <a:gd name="connsiteY38" fmla="*/ 12502 h 15872"/>
              <a:gd name="connsiteX39" fmla="*/ 28500 w 31793"/>
              <a:gd name="connsiteY39" fmla="*/ 14613 h 15872"/>
              <a:gd name="connsiteX40" fmla="*/ 22110 w 31793"/>
              <a:gd name="connsiteY40"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108 w 31793"/>
              <a:gd name="connsiteY25" fmla="*/ 3666 h 15872"/>
              <a:gd name="connsiteX26" fmla="*/ 24212 w 31793"/>
              <a:gd name="connsiteY26" fmla="*/ 4523 h 15872"/>
              <a:gd name="connsiteX27" fmla="*/ 31190 w 31793"/>
              <a:gd name="connsiteY27" fmla="*/ 8228 h 15872"/>
              <a:gd name="connsiteX28" fmla="*/ 27681 w 31793"/>
              <a:gd name="connsiteY28" fmla="*/ 6936 h 15872"/>
              <a:gd name="connsiteX29" fmla="*/ 26743 w 31793"/>
              <a:gd name="connsiteY29" fmla="*/ 7157 h 15872"/>
              <a:gd name="connsiteX30" fmla="*/ 31757 w 31793"/>
              <a:gd name="connsiteY30" fmla="*/ 10595 h 15872"/>
              <a:gd name="connsiteX31" fmla="*/ 27832 w 31793"/>
              <a:gd name="connsiteY31" fmla="*/ 8975 h 15872"/>
              <a:gd name="connsiteX32" fmla="*/ 31581 w 31793"/>
              <a:gd name="connsiteY32" fmla="*/ 10977 h 15872"/>
              <a:gd name="connsiteX33" fmla="*/ 27376 w 31793"/>
              <a:gd name="connsiteY33" fmla="*/ 10071 h 15872"/>
              <a:gd name="connsiteX34" fmla="*/ 28462 w 31793"/>
              <a:gd name="connsiteY34" fmla="*/ 11263 h 15872"/>
              <a:gd name="connsiteX35" fmla="*/ 27131 w 31793"/>
              <a:gd name="connsiteY35" fmla="*/ 11597 h 15872"/>
              <a:gd name="connsiteX36" fmla="*/ 31025 w 31793"/>
              <a:gd name="connsiteY36" fmla="*/ 15207 h 15872"/>
              <a:gd name="connsiteX37" fmla="*/ 21301 w 31793"/>
              <a:gd name="connsiteY37" fmla="*/ 10434 h 15872"/>
              <a:gd name="connsiteX38" fmla="*/ 28427 w 31793"/>
              <a:gd name="connsiteY38" fmla="*/ 13789 h 15872"/>
              <a:gd name="connsiteX39" fmla="*/ 24082 w 31793"/>
              <a:gd name="connsiteY39" fmla="*/ 12502 h 15872"/>
              <a:gd name="connsiteX40" fmla="*/ 28500 w 31793"/>
              <a:gd name="connsiteY40" fmla="*/ 14613 h 15872"/>
              <a:gd name="connsiteX41" fmla="*/ 22110 w 31793"/>
              <a:gd name="connsiteY41"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0722 w 31793"/>
              <a:gd name="connsiteY25" fmla="*/ 3390 h 15872"/>
              <a:gd name="connsiteX26" fmla="*/ 23108 w 31793"/>
              <a:gd name="connsiteY26" fmla="*/ 3666 h 15872"/>
              <a:gd name="connsiteX27" fmla="*/ 24212 w 31793"/>
              <a:gd name="connsiteY27" fmla="*/ 4523 h 15872"/>
              <a:gd name="connsiteX28" fmla="*/ 31190 w 31793"/>
              <a:gd name="connsiteY28" fmla="*/ 8228 h 15872"/>
              <a:gd name="connsiteX29" fmla="*/ 27681 w 31793"/>
              <a:gd name="connsiteY29" fmla="*/ 6936 h 15872"/>
              <a:gd name="connsiteX30" fmla="*/ 26743 w 31793"/>
              <a:gd name="connsiteY30" fmla="*/ 7157 h 15872"/>
              <a:gd name="connsiteX31" fmla="*/ 31757 w 31793"/>
              <a:gd name="connsiteY31" fmla="*/ 10595 h 15872"/>
              <a:gd name="connsiteX32" fmla="*/ 27832 w 31793"/>
              <a:gd name="connsiteY32" fmla="*/ 8975 h 15872"/>
              <a:gd name="connsiteX33" fmla="*/ 31581 w 31793"/>
              <a:gd name="connsiteY33" fmla="*/ 10977 h 15872"/>
              <a:gd name="connsiteX34" fmla="*/ 27376 w 31793"/>
              <a:gd name="connsiteY34" fmla="*/ 10071 h 15872"/>
              <a:gd name="connsiteX35" fmla="*/ 28462 w 31793"/>
              <a:gd name="connsiteY35" fmla="*/ 11263 h 15872"/>
              <a:gd name="connsiteX36" fmla="*/ 27131 w 31793"/>
              <a:gd name="connsiteY36" fmla="*/ 11597 h 15872"/>
              <a:gd name="connsiteX37" fmla="*/ 31025 w 31793"/>
              <a:gd name="connsiteY37" fmla="*/ 15207 h 15872"/>
              <a:gd name="connsiteX38" fmla="*/ 21301 w 31793"/>
              <a:gd name="connsiteY38" fmla="*/ 10434 h 15872"/>
              <a:gd name="connsiteX39" fmla="*/ 28427 w 31793"/>
              <a:gd name="connsiteY39" fmla="*/ 13789 h 15872"/>
              <a:gd name="connsiteX40" fmla="*/ 24082 w 31793"/>
              <a:gd name="connsiteY40" fmla="*/ 12502 h 15872"/>
              <a:gd name="connsiteX41" fmla="*/ 28500 w 31793"/>
              <a:gd name="connsiteY41" fmla="*/ 14613 h 15872"/>
              <a:gd name="connsiteX42" fmla="*/ 22110 w 31793"/>
              <a:gd name="connsiteY42"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6440 w 31793"/>
              <a:gd name="connsiteY25" fmla="*/ 3941 h 15872"/>
              <a:gd name="connsiteX26" fmla="*/ 20722 w 31793"/>
              <a:gd name="connsiteY26" fmla="*/ 3390 h 15872"/>
              <a:gd name="connsiteX27" fmla="*/ 23108 w 31793"/>
              <a:gd name="connsiteY27" fmla="*/ 3666 h 15872"/>
              <a:gd name="connsiteX28" fmla="*/ 24212 w 31793"/>
              <a:gd name="connsiteY28" fmla="*/ 4523 h 15872"/>
              <a:gd name="connsiteX29" fmla="*/ 31190 w 31793"/>
              <a:gd name="connsiteY29" fmla="*/ 8228 h 15872"/>
              <a:gd name="connsiteX30" fmla="*/ 27681 w 31793"/>
              <a:gd name="connsiteY30" fmla="*/ 6936 h 15872"/>
              <a:gd name="connsiteX31" fmla="*/ 26743 w 31793"/>
              <a:gd name="connsiteY31" fmla="*/ 7157 h 15872"/>
              <a:gd name="connsiteX32" fmla="*/ 31757 w 31793"/>
              <a:gd name="connsiteY32" fmla="*/ 10595 h 15872"/>
              <a:gd name="connsiteX33" fmla="*/ 27832 w 31793"/>
              <a:gd name="connsiteY33" fmla="*/ 8975 h 15872"/>
              <a:gd name="connsiteX34" fmla="*/ 31581 w 31793"/>
              <a:gd name="connsiteY34" fmla="*/ 10977 h 15872"/>
              <a:gd name="connsiteX35" fmla="*/ 27376 w 31793"/>
              <a:gd name="connsiteY35" fmla="*/ 10071 h 15872"/>
              <a:gd name="connsiteX36" fmla="*/ 28462 w 31793"/>
              <a:gd name="connsiteY36" fmla="*/ 11263 h 15872"/>
              <a:gd name="connsiteX37" fmla="*/ 27131 w 31793"/>
              <a:gd name="connsiteY37" fmla="*/ 11597 h 15872"/>
              <a:gd name="connsiteX38" fmla="*/ 31025 w 31793"/>
              <a:gd name="connsiteY38" fmla="*/ 15207 h 15872"/>
              <a:gd name="connsiteX39" fmla="*/ 21301 w 31793"/>
              <a:gd name="connsiteY39" fmla="*/ 10434 h 15872"/>
              <a:gd name="connsiteX40" fmla="*/ 28427 w 31793"/>
              <a:gd name="connsiteY40" fmla="*/ 13789 h 15872"/>
              <a:gd name="connsiteX41" fmla="*/ 24082 w 31793"/>
              <a:gd name="connsiteY41" fmla="*/ 12502 h 15872"/>
              <a:gd name="connsiteX42" fmla="*/ 28500 w 31793"/>
              <a:gd name="connsiteY42" fmla="*/ 14613 h 15872"/>
              <a:gd name="connsiteX43" fmla="*/ 22110 w 31793"/>
              <a:gd name="connsiteY43"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440 w 31793"/>
              <a:gd name="connsiteY26" fmla="*/ 3941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4054 w 31793"/>
              <a:gd name="connsiteY25" fmla="*/ 2686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69 h 15872"/>
              <a:gd name="connsiteX1" fmla="*/ 29433 w 31793"/>
              <a:gd name="connsiteY1" fmla="*/ 15872 h 15872"/>
              <a:gd name="connsiteX2" fmla="*/ 24752 w 31793"/>
              <a:gd name="connsiteY2" fmla="*/ 14356 h 15872"/>
              <a:gd name="connsiteX3" fmla="*/ 26026 w 31793"/>
              <a:gd name="connsiteY3" fmla="*/ 15231 h 15872"/>
              <a:gd name="connsiteX4" fmla="*/ 13219 w 31793"/>
              <a:gd name="connsiteY4" fmla="*/ 13014 h 15872"/>
              <a:gd name="connsiteX5" fmla="*/ 16266 w 31793"/>
              <a:gd name="connsiteY5" fmla="*/ 13747 h 15872"/>
              <a:gd name="connsiteX6" fmla="*/ 15401 w 31793"/>
              <a:gd name="connsiteY6" fmla="*/ 13835 h 15872"/>
              <a:gd name="connsiteX7" fmla="*/ 17002 w 31793"/>
              <a:gd name="connsiteY7" fmla="*/ 14579 h 15872"/>
              <a:gd name="connsiteX8" fmla="*/ 15848 w 31793"/>
              <a:gd name="connsiteY8" fmla="*/ 14979 h 15872"/>
              <a:gd name="connsiteX9" fmla="*/ 15436 w 31793"/>
              <a:gd name="connsiteY9" fmla="*/ 15727 h 15872"/>
              <a:gd name="connsiteX10" fmla="*/ 8290 w 31793"/>
              <a:gd name="connsiteY10" fmla="*/ 15017 h 15872"/>
              <a:gd name="connsiteX11" fmla="*/ 6454 w 31793"/>
              <a:gd name="connsiteY11" fmla="*/ 14320 h 15872"/>
              <a:gd name="connsiteX12" fmla="*/ 5655 w 31793"/>
              <a:gd name="connsiteY12" fmla="*/ 13314 h 15872"/>
              <a:gd name="connsiteX13" fmla="*/ 4140 w 31793"/>
              <a:gd name="connsiteY13" fmla="*/ 13265 h 15872"/>
              <a:gd name="connsiteX14" fmla="*/ 2190 w 31793"/>
              <a:gd name="connsiteY14" fmla="*/ 13080 h 15872"/>
              <a:gd name="connsiteX15" fmla="*/ 3577 w 31793"/>
              <a:gd name="connsiteY15" fmla="*/ 12658 h 15872"/>
              <a:gd name="connsiteX16" fmla="*/ 3841 w 31793"/>
              <a:gd name="connsiteY16" fmla="*/ 11452 h 15872"/>
              <a:gd name="connsiteX17" fmla="*/ 2878 w 31793"/>
              <a:gd name="connsiteY17" fmla="*/ 8922 h 15872"/>
              <a:gd name="connsiteX18" fmla="*/ 1154 w 31793"/>
              <a:gd name="connsiteY18" fmla="*/ 8279 h 15872"/>
              <a:gd name="connsiteX19" fmla="*/ 332 w 31793"/>
              <a:gd name="connsiteY19" fmla="*/ 7244 h 15872"/>
              <a:gd name="connsiteX20" fmla="*/ 2517 w 31793"/>
              <a:gd name="connsiteY20" fmla="*/ 3931 h 15872"/>
              <a:gd name="connsiteX21" fmla="*/ 1746 w 31793"/>
              <a:gd name="connsiteY21" fmla="*/ 2820 h 15872"/>
              <a:gd name="connsiteX22" fmla="*/ 1510 w 31793"/>
              <a:gd name="connsiteY22" fmla="*/ 2250 h 15872"/>
              <a:gd name="connsiteX23" fmla="*/ 535 w 31793"/>
              <a:gd name="connsiteY23" fmla="*/ 1979 h 15872"/>
              <a:gd name="connsiteX24" fmla="*/ 3964 w 31793"/>
              <a:gd name="connsiteY24" fmla="*/ 0 h 15872"/>
              <a:gd name="connsiteX25" fmla="*/ 23784 w 31793"/>
              <a:gd name="connsiteY25" fmla="*/ 2625 h 15872"/>
              <a:gd name="connsiteX26" fmla="*/ 26530 w 31793"/>
              <a:gd name="connsiteY26" fmla="*/ 4002 h 15872"/>
              <a:gd name="connsiteX27" fmla="*/ 20722 w 31793"/>
              <a:gd name="connsiteY27" fmla="*/ 3390 h 15872"/>
              <a:gd name="connsiteX28" fmla="*/ 23108 w 31793"/>
              <a:gd name="connsiteY28" fmla="*/ 3666 h 15872"/>
              <a:gd name="connsiteX29" fmla="*/ 24212 w 31793"/>
              <a:gd name="connsiteY29" fmla="*/ 4523 h 15872"/>
              <a:gd name="connsiteX30" fmla="*/ 31190 w 31793"/>
              <a:gd name="connsiteY30" fmla="*/ 8228 h 15872"/>
              <a:gd name="connsiteX31" fmla="*/ 27681 w 31793"/>
              <a:gd name="connsiteY31" fmla="*/ 6936 h 15872"/>
              <a:gd name="connsiteX32" fmla="*/ 26743 w 31793"/>
              <a:gd name="connsiteY32" fmla="*/ 7157 h 15872"/>
              <a:gd name="connsiteX33" fmla="*/ 31757 w 31793"/>
              <a:gd name="connsiteY33" fmla="*/ 10595 h 15872"/>
              <a:gd name="connsiteX34" fmla="*/ 27832 w 31793"/>
              <a:gd name="connsiteY34" fmla="*/ 8975 h 15872"/>
              <a:gd name="connsiteX35" fmla="*/ 31581 w 31793"/>
              <a:gd name="connsiteY35" fmla="*/ 10977 h 15872"/>
              <a:gd name="connsiteX36" fmla="*/ 27376 w 31793"/>
              <a:gd name="connsiteY36" fmla="*/ 10071 h 15872"/>
              <a:gd name="connsiteX37" fmla="*/ 28462 w 31793"/>
              <a:gd name="connsiteY37" fmla="*/ 11263 h 15872"/>
              <a:gd name="connsiteX38" fmla="*/ 27131 w 31793"/>
              <a:gd name="connsiteY38" fmla="*/ 11597 h 15872"/>
              <a:gd name="connsiteX39" fmla="*/ 31025 w 31793"/>
              <a:gd name="connsiteY39" fmla="*/ 15207 h 15872"/>
              <a:gd name="connsiteX40" fmla="*/ 21301 w 31793"/>
              <a:gd name="connsiteY40" fmla="*/ 10434 h 15872"/>
              <a:gd name="connsiteX41" fmla="*/ 28427 w 31793"/>
              <a:gd name="connsiteY41" fmla="*/ 13789 h 15872"/>
              <a:gd name="connsiteX42" fmla="*/ 24082 w 31793"/>
              <a:gd name="connsiteY42" fmla="*/ 12502 h 15872"/>
              <a:gd name="connsiteX43" fmla="*/ 28500 w 31793"/>
              <a:gd name="connsiteY43" fmla="*/ 14613 h 15872"/>
              <a:gd name="connsiteX44" fmla="*/ 22110 w 31793"/>
              <a:gd name="connsiteY44" fmla="*/ 12969 h 15872"/>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5112 w 31793"/>
              <a:gd name="connsiteY25" fmla="*/ 2044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0 h 15873"/>
              <a:gd name="connsiteX1" fmla="*/ 29433 w 31793"/>
              <a:gd name="connsiteY1" fmla="*/ 15873 h 15873"/>
              <a:gd name="connsiteX2" fmla="*/ 24752 w 31793"/>
              <a:gd name="connsiteY2" fmla="*/ 14357 h 15873"/>
              <a:gd name="connsiteX3" fmla="*/ 26026 w 31793"/>
              <a:gd name="connsiteY3" fmla="*/ 15232 h 15873"/>
              <a:gd name="connsiteX4" fmla="*/ 13219 w 31793"/>
              <a:gd name="connsiteY4" fmla="*/ 13015 h 15873"/>
              <a:gd name="connsiteX5" fmla="*/ 16266 w 31793"/>
              <a:gd name="connsiteY5" fmla="*/ 13748 h 15873"/>
              <a:gd name="connsiteX6" fmla="*/ 15401 w 31793"/>
              <a:gd name="connsiteY6" fmla="*/ 13836 h 15873"/>
              <a:gd name="connsiteX7" fmla="*/ 17002 w 31793"/>
              <a:gd name="connsiteY7" fmla="*/ 14580 h 15873"/>
              <a:gd name="connsiteX8" fmla="*/ 15848 w 31793"/>
              <a:gd name="connsiteY8" fmla="*/ 14980 h 15873"/>
              <a:gd name="connsiteX9" fmla="*/ 15436 w 31793"/>
              <a:gd name="connsiteY9" fmla="*/ 15728 h 15873"/>
              <a:gd name="connsiteX10" fmla="*/ 8290 w 31793"/>
              <a:gd name="connsiteY10" fmla="*/ 15018 h 15873"/>
              <a:gd name="connsiteX11" fmla="*/ 6454 w 31793"/>
              <a:gd name="connsiteY11" fmla="*/ 14321 h 15873"/>
              <a:gd name="connsiteX12" fmla="*/ 5655 w 31793"/>
              <a:gd name="connsiteY12" fmla="*/ 13315 h 15873"/>
              <a:gd name="connsiteX13" fmla="*/ 4140 w 31793"/>
              <a:gd name="connsiteY13" fmla="*/ 13266 h 15873"/>
              <a:gd name="connsiteX14" fmla="*/ 2190 w 31793"/>
              <a:gd name="connsiteY14" fmla="*/ 13081 h 15873"/>
              <a:gd name="connsiteX15" fmla="*/ 3577 w 31793"/>
              <a:gd name="connsiteY15" fmla="*/ 12659 h 15873"/>
              <a:gd name="connsiteX16" fmla="*/ 3841 w 31793"/>
              <a:gd name="connsiteY16" fmla="*/ 11453 h 15873"/>
              <a:gd name="connsiteX17" fmla="*/ 2878 w 31793"/>
              <a:gd name="connsiteY17" fmla="*/ 8923 h 15873"/>
              <a:gd name="connsiteX18" fmla="*/ 1154 w 31793"/>
              <a:gd name="connsiteY18" fmla="*/ 8280 h 15873"/>
              <a:gd name="connsiteX19" fmla="*/ 332 w 31793"/>
              <a:gd name="connsiteY19" fmla="*/ 7245 h 15873"/>
              <a:gd name="connsiteX20" fmla="*/ 2517 w 31793"/>
              <a:gd name="connsiteY20" fmla="*/ 3932 h 15873"/>
              <a:gd name="connsiteX21" fmla="*/ 1746 w 31793"/>
              <a:gd name="connsiteY21" fmla="*/ 2821 h 15873"/>
              <a:gd name="connsiteX22" fmla="*/ 1510 w 31793"/>
              <a:gd name="connsiteY22" fmla="*/ 2251 h 15873"/>
              <a:gd name="connsiteX23" fmla="*/ 535 w 31793"/>
              <a:gd name="connsiteY23" fmla="*/ 1980 h 15873"/>
              <a:gd name="connsiteX24" fmla="*/ 3964 w 31793"/>
              <a:gd name="connsiteY24" fmla="*/ 1 h 15873"/>
              <a:gd name="connsiteX25" fmla="*/ 24752 w 31793"/>
              <a:gd name="connsiteY25" fmla="*/ 1983 h 15873"/>
              <a:gd name="connsiteX26" fmla="*/ 23784 w 31793"/>
              <a:gd name="connsiteY26" fmla="*/ 2626 h 15873"/>
              <a:gd name="connsiteX27" fmla="*/ 26530 w 31793"/>
              <a:gd name="connsiteY27" fmla="*/ 4003 h 15873"/>
              <a:gd name="connsiteX28" fmla="*/ 20722 w 31793"/>
              <a:gd name="connsiteY28" fmla="*/ 3391 h 15873"/>
              <a:gd name="connsiteX29" fmla="*/ 23108 w 31793"/>
              <a:gd name="connsiteY29" fmla="*/ 3667 h 15873"/>
              <a:gd name="connsiteX30" fmla="*/ 24212 w 31793"/>
              <a:gd name="connsiteY30" fmla="*/ 4524 h 15873"/>
              <a:gd name="connsiteX31" fmla="*/ 31190 w 31793"/>
              <a:gd name="connsiteY31" fmla="*/ 8229 h 15873"/>
              <a:gd name="connsiteX32" fmla="*/ 27681 w 31793"/>
              <a:gd name="connsiteY32" fmla="*/ 6937 h 15873"/>
              <a:gd name="connsiteX33" fmla="*/ 26743 w 31793"/>
              <a:gd name="connsiteY33" fmla="*/ 7158 h 15873"/>
              <a:gd name="connsiteX34" fmla="*/ 31757 w 31793"/>
              <a:gd name="connsiteY34" fmla="*/ 10596 h 15873"/>
              <a:gd name="connsiteX35" fmla="*/ 27832 w 31793"/>
              <a:gd name="connsiteY35" fmla="*/ 8976 h 15873"/>
              <a:gd name="connsiteX36" fmla="*/ 31581 w 31793"/>
              <a:gd name="connsiteY36" fmla="*/ 10978 h 15873"/>
              <a:gd name="connsiteX37" fmla="*/ 27376 w 31793"/>
              <a:gd name="connsiteY37" fmla="*/ 10072 h 15873"/>
              <a:gd name="connsiteX38" fmla="*/ 28462 w 31793"/>
              <a:gd name="connsiteY38" fmla="*/ 11264 h 15873"/>
              <a:gd name="connsiteX39" fmla="*/ 27131 w 31793"/>
              <a:gd name="connsiteY39" fmla="*/ 11598 h 15873"/>
              <a:gd name="connsiteX40" fmla="*/ 31025 w 31793"/>
              <a:gd name="connsiteY40" fmla="*/ 15208 h 15873"/>
              <a:gd name="connsiteX41" fmla="*/ 21301 w 31793"/>
              <a:gd name="connsiteY41" fmla="*/ 10435 h 15873"/>
              <a:gd name="connsiteX42" fmla="*/ 28427 w 31793"/>
              <a:gd name="connsiteY42" fmla="*/ 13790 h 15873"/>
              <a:gd name="connsiteX43" fmla="*/ 24082 w 31793"/>
              <a:gd name="connsiteY43" fmla="*/ 12503 h 15873"/>
              <a:gd name="connsiteX44" fmla="*/ 28500 w 31793"/>
              <a:gd name="connsiteY44" fmla="*/ 14614 h 15873"/>
              <a:gd name="connsiteX45" fmla="*/ 22110 w 31793"/>
              <a:gd name="connsiteY45" fmla="*/ 12970 h 15873"/>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71 h 15874"/>
              <a:gd name="connsiteX1" fmla="*/ 29433 w 31793"/>
              <a:gd name="connsiteY1" fmla="*/ 15874 h 15874"/>
              <a:gd name="connsiteX2" fmla="*/ 24752 w 31793"/>
              <a:gd name="connsiteY2" fmla="*/ 14358 h 15874"/>
              <a:gd name="connsiteX3" fmla="*/ 26026 w 31793"/>
              <a:gd name="connsiteY3" fmla="*/ 15233 h 15874"/>
              <a:gd name="connsiteX4" fmla="*/ 13219 w 31793"/>
              <a:gd name="connsiteY4" fmla="*/ 13016 h 15874"/>
              <a:gd name="connsiteX5" fmla="*/ 16266 w 31793"/>
              <a:gd name="connsiteY5" fmla="*/ 13749 h 15874"/>
              <a:gd name="connsiteX6" fmla="*/ 15401 w 31793"/>
              <a:gd name="connsiteY6" fmla="*/ 13837 h 15874"/>
              <a:gd name="connsiteX7" fmla="*/ 17002 w 31793"/>
              <a:gd name="connsiteY7" fmla="*/ 14581 h 15874"/>
              <a:gd name="connsiteX8" fmla="*/ 15848 w 31793"/>
              <a:gd name="connsiteY8" fmla="*/ 14981 h 15874"/>
              <a:gd name="connsiteX9" fmla="*/ 15436 w 31793"/>
              <a:gd name="connsiteY9" fmla="*/ 15729 h 15874"/>
              <a:gd name="connsiteX10" fmla="*/ 8290 w 31793"/>
              <a:gd name="connsiteY10" fmla="*/ 15019 h 15874"/>
              <a:gd name="connsiteX11" fmla="*/ 6454 w 31793"/>
              <a:gd name="connsiteY11" fmla="*/ 14322 h 15874"/>
              <a:gd name="connsiteX12" fmla="*/ 5655 w 31793"/>
              <a:gd name="connsiteY12" fmla="*/ 13316 h 15874"/>
              <a:gd name="connsiteX13" fmla="*/ 4140 w 31793"/>
              <a:gd name="connsiteY13" fmla="*/ 13267 h 15874"/>
              <a:gd name="connsiteX14" fmla="*/ 2190 w 31793"/>
              <a:gd name="connsiteY14" fmla="*/ 13082 h 15874"/>
              <a:gd name="connsiteX15" fmla="*/ 3577 w 31793"/>
              <a:gd name="connsiteY15" fmla="*/ 12660 h 15874"/>
              <a:gd name="connsiteX16" fmla="*/ 3841 w 31793"/>
              <a:gd name="connsiteY16" fmla="*/ 11454 h 15874"/>
              <a:gd name="connsiteX17" fmla="*/ 2878 w 31793"/>
              <a:gd name="connsiteY17" fmla="*/ 8924 h 15874"/>
              <a:gd name="connsiteX18" fmla="*/ 1154 w 31793"/>
              <a:gd name="connsiteY18" fmla="*/ 8281 h 15874"/>
              <a:gd name="connsiteX19" fmla="*/ 332 w 31793"/>
              <a:gd name="connsiteY19" fmla="*/ 7246 h 15874"/>
              <a:gd name="connsiteX20" fmla="*/ 2517 w 31793"/>
              <a:gd name="connsiteY20" fmla="*/ 3933 h 15874"/>
              <a:gd name="connsiteX21" fmla="*/ 1746 w 31793"/>
              <a:gd name="connsiteY21" fmla="*/ 2822 h 15874"/>
              <a:gd name="connsiteX22" fmla="*/ 1510 w 31793"/>
              <a:gd name="connsiteY22" fmla="*/ 2252 h 15874"/>
              <a:gd name="connsiteX23" fmla="*/ 535 w 31793"/>
              <a:gd name="connsiteY23" fmla="*/ 1981 h 15874"/>
              <a:gd name="connsiteX24" fmla="*/ 3964 w 31793"/>
              <a:gd name="connsiteY24" fmla="*/ 2 h 15874"/>
              <a:gd name="connsiteX25" fmla="*/ 26373 w 31793"/>
              <a:gd name="connsiteY25" fmla="*/ 1341 h 15874"/>
              <a:gd name="connsiteX26" fmla="*/ 24752 w 31793"/>
              <a:gd name="connsiteY26" fmla="*/ 1984 h 15874"/>
              <a:gd name="connsiteX27" fmla="*/ 23784 w 31793"/>
              <a:gd name="connsiteY27" fmla="*/ 2627 h 15874"/>
              <a:gd name="connsiteX28" fmla="*/ 26530 w 31793"/>
              <a:gd name="connsiteY28" fmla="*/ 4004 h 15874"/>
              <a:gd name="connsiteX29" fmla="*/ 20722 w 31793"/>
              <a:gd name="connsiteY29" fmla="*/ 3392 h 15874"/>
              <a:gd name="connsiteX30" fmla="*/ 23108 w 31793"/>
              <a:gd name="connsiteY30" fmla="*/ 3668 h 15874"/>
              <a:gd name="connsiteX31" fmla="*/ 24212 w 31793"/>
              <a:gd name="connsiteY31" fmla="*/ 4525 h 15874"/>
              <a:gd name="connsiteX32" fmla="*/ 31190 w 31793"/>
              <a:gd name="connsiteY32" fmla="*/ 8230 h 15874"/>
              <a:gd name="connsiteX33" fmla="*/ 27681 w 31793"/>
              <a:gd name="connsiteY33" fmla="*/ 6938 h 15874"/>
              <a:gd name="connsiteX34" fmla="*/ 26743 w 31793"/>
              <a:gd name="connsiteY34" fmla="*/ 7159 h 15874"/>
              <a:gd name="connsiteX35" fmla="*/ 31757 w 31793"/>
              <a:gd name="connsiteY35" fmla="*/ 10597 h 15874"/>
              <a:gd name="connsiteX36" fmla="*/ 27832 w 31793"/>
              <a:gd name="connsiteY36" fmla="*/ 8977 h 15874"/>
              <a:gd name="connsiteX37" fmla="*/ 31581 w 31793"/>
              <a:gd name="connsiteY37" fmla="*/ 10979 h 15874"/>
              <a:gd name="connsiteX38" fmla="*/ 27376 w 31793"/>
              <a:gd name="connsiteY38" fmla="*/ 10073 h 15874"/>
              <a:gd name="connsiteX39" fmla="*/ 28462 w 31793"/>
              <a:gd name="connsiteY39" fmla="*/ 11265 h 15874"/>
              <a:gd name="connsiteX40" fmla="*/ 27131 w 31793"/>
              <a:gd name="connsiteY40" fmla="*/ 11599 h 15874"/>
              <a:gd name="connsiteX41" fmla="*/ 31025 w 31793"/>
              <a:gd name="connsiteY41" fmla="*/ 15209 h 15874"/>
              <a:gd name="connsiteX42" fmla="*/ 21301 w 31793"/>
              <a:gd name="connsiteY42" fmla="*/ 10436 h 15874"/>
              <a:gd name="connsiteX43" fmla="*/ 28427 w 31793"/>
              <a:gd name="connsiteY43" fmla="*/ 13791 h 15874"/>
              <a:gd name="connsiteX44" fmla="*/ 24082 w 31793"/>
              <a:gd name="connsiteY44" fmla="*/ 12504 h 15874"/>
              <a:gd name="connsiteX45" fmla="*/ 28500 w 31793"/>
              <a:gd name="connsiteY45" fmla="*/ 14615 h 15874"/>
              <a:gd name="connsiteX46" fmla="*/ 22110 w 31793"/>
              <a:gd name="connsiteY46" fmla="*/ 12971 h 15874"/>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2986 h 15889"/>
              <a:gd name="connsiteX1" fmla="*/ 29433 w 31793"/>
              <a:gd name="connsiteY1" fmla="*/ 15889 h 15889"/>
              <a:gd name="connsiteX2" fmla="*/ 24752 w 31793"/>
              <a:gd name="connsiteY2" fmla="*/ 14373 h 15889"/>
              <a:gd name="connsiteX3" fmla="*/ 26026 w 31793"/>
              <a:gd name="connsiteY3" fmla="*/ 15248 h 15889"/>
              <a:gd name="connsiteX4" fmla="*/ 13219 w 31793"/>
              <a:gd name="connsiteY4" fmla="*/ 13031 h 15889"/>
              <a:gd name="connsiteX5" fmla="*/ 16266 w 31793"/>
              <a:gd name="connsiteY5" fmla="*/ 13764 h 15889"/>
              <a:gd name="connsiteX6" fmla="*/ 15401 w 31793"/>
              <a:gd name="connsiteY6" fmla="*/ 13852 h 15889"/>
              <a:gd name="connsiteX7" fmla="*/ 17002 w 31793"/>
              <a:gd name="connsiteY7" fmla="*/ 14596 h 15889"/>
              <a:gd name="connsiteX8" fmla="*/ 15848 w 31793"/>
              <a:gd name="connsiteY8" fmla="*/ 14996 h 15889"/>
              <a:gd name="connsiteX9" fmla="*/ 15436 w 31793"/>
              <a:gd name="connsiteY9" fmla="*/ 15744 h 15889"/>
              <a:gd name="connsiteX10" fmla="*/ 8290 w 31793"/>
              <a:gd name="connsiteY10" fmla="*/ 15034 h 15889"/>
              <a:gd name="connsiteX11" fmla="*/ 6454 w 31793"/>
              <a:gd name="connsiteY11" fmla="*/ 14337 h 15889"/>
              <a:gd name="connsiteX12" fmla="*/ 5655 w 31793"/>
              <a:gd name="connsiteY12" fmla="*/ 13331 h 15889"/>
              <a:gd name="connsiteX13" fmla="*/ 4140 w 31793"/>
              <a:gd name="connsiteY13" fmla="*/ 13282 h 15889"/>
              <a:gd name="connsiteX14" fmla="*/ 2190 w 31793"/>
              <a:gd name="connsiteY14" fmla="*/ 13097 h 15889"/>
              <a:gd name="connsiteX15" fmla="*/ 3577 w 31793"/>
              <a:gd name="connsiteY15" fmla="*/ 12675 h 15889"/>
              <a:gd name="connsiteX16" fmla="*/ 3841 w 31793"/>
              <a:gd name="connsiteY16" fmla="*/ 11469 h 15889"/>
              <a:gd name="connsiteX17" fmla="*/ 2878 w 31793"/>
              <a:gd name="connsiteY17" fmla="*/ 8939 h 15889"/>
              <a:gd name="connsiteX18" fmla="*/ 1154 w 31793"/>
              <a:gd name="connsiteY18" fmla="*/ 8296 h 15889"/>
              <a:gd name="connsiteX19" fmla="*/ 332 w 31793"/>
              <a:gd name="connsiteY19" fmla="*/ 7261 h 15889"/>
              <a:gd name="connsiteX20" fmla="*/ 2517 w 31793"/>
              <a:gd name="connsiteY20" fmla="*/ 3948 h 15889"/>
              <a:gd name="connsiteX21" fmla="*/ 1746 w 31793"/>
              <a:gd name="connsiteY21" fmla="*/ 2837 h 15889"/>
              <a:gd name="connsiteX22" fmla="*/ 1510 w 31793"/>
              <a:gd name="connsiteY22" fmla="*/ 2267 h 15889"/>
              <a:gd name="connsiteX23" fmla="*/ 535 w 31793"/>
              <a:gd name="connsiteY23" fmla="*/ 1996 h 15889"/>
              <a:gd name="connsiteX24" fmla="*/ 3964 w 31793"/>
              <a:gd name="connsiteY24" fmla="*/ 17 h 15889"/>
              <a:gd name="connsiteX25" fmla="*/ 26373 w 31793"/>
              <a:gd name="connsiteY25" fmla="*/ 1356 h 15889"/>
              <a:gd name="connsiteX26" fmla="*/ 24752 w 31793"/>
              <a:gd name="connsiteY26" fmla="*/ 1999 h 15889"/>
              <a:gd name="connsiteX27" fmla="*/ 23784 w 31793"/>
              <a:gd name="connsiteY27" fmla="*/ 2642 h 15889"/>
              <a:gd name="connsiteX28" fmla="*/ 26530 w 31793"/>
              <a:gd name="connsiteY28" fmla="*/ 4019 h 15889"/>
              <a:gd name="connsiteX29" fmla="*/ 20722 w 31793"/>
              <a:gd name="connsiteY29" fmla="*/ 3407 h 15889"/>
              <a:gd name="connsiteX30" fmla="*/ 23108 w 31793"/>
              <a:gd name="connsiteY30" fmla="*/ 3683 h 15889"/>
              <a:gd name="connsiteX31" fmla="*/ 24212 w 31793"/>
              <a:gd name="connsiteY31" fmla="*/ 4540 h 15889"/>
              <a:gd name="connsiteX32" fmla="*/ 31190 w 31793"/>
              <a:gd name="connsiteY32" fmla="*/ 8245 h 15889"/>
              <a:gd name="connsiteX33" fmla="*/ 27681 w 31793"/>
              <a:gd name="connsiteY33" fmla="*/ 6953 h 15889"/>
              <a:gd name="connsiteX34" fmla="*/ 26743 w 31793"/>
              <a:gd name="connsiteY34" fmla="*/ 7174 h 15889"/>
              <a:gd name="connsiteX35" fmla="*/ 31757 w 31793"/>
              <a:gd name="connsiteY35" fmla="*/ 10612 h 15889"/>
              <a:gd name="connsiteX36" fmla="*/ 27832 w 31793"/>
              <a:gd name="connsiteY36" fmla="*/ 8992 h 15889"/>
              <a:gd name="connsiteX37" fmla="*/ 31581 w 31793"/>
              <a:gd name="connsiteY37" fmla="*/ 10994 h 15889"/>
              <a:gd name="connsiteX38" fmla="*/ 27376 w 31793"/>
              <a:gd name="connsiteY38" fmla="*/ 10088 h 15889"/>
              <a:gd name="connsiteX39" fmla="*/ 28462 w 31793"/>
              <a:gd name="connsiteY39" fmla="*/ 11280 h 15889"/>
              <a:gd name="connsiteX40" fmla="*/ 27131 w 31793"/>
              <a:gd name="connsiteY40" fmla="*/ 11614 h 15889"/>
              <a:gd name="connsiteX41" fmla="*/ 31025 w 31793"/>
              <a:gd name="connsiteY41" fmla="*/ 15224 h 15889"/>
              <a:gd name="connsiteX42" fmla="*/ 21301 w 31793"/>
              <a:gd name="connsiteY42" fmla="*/ 10451 h 15889"/>
              <a:gd name="connsiteX43" fmla="*/ 28427 w 31793"/>
              <a:gd name="connsiteY43" fmla="*/ 13806 h 15889"/>
              <a:gd name="connsiteX44" fmla="*/ 24082 w 31793"/>
              <a:gd name="connsiteY44" fmla="*/ 12519 h 15889"/>
              <a:gd name="connsiteX45" fmla="*/ 28500 w 31793"/>
              <a:gd name="connsiteY45" fmla="*/ 14630 h 15889"/>
              <a:gd name="connsiteX46" fmla="*/ 22110 w 31793"/>
              <a:gd name="connsiteY46" fmla="*/ 12986 h 15889"/>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7 h 15960"/>
              <a:gd name="connsiteX1" fmla="*/ 29433 w 31793"/>
              <a:gd name="connsiteY1" fmla="*/ 15960 h 15960"/>
              <a:gd name="connsiteX2" fmla="*/ 24752 w 31793"/>
              <a:gd name="connsiteY2" fmla="*/ 14444 h 15960"/>
              <a:gd name="connsiteX3" fmla="*/ 26026 w 31793"/>
              <a:gd name="connsiteY3" fmla="*/ 15319 h 15960"/>
              <a:gd name="connsiteX4" fmla="*/ 13219 w 31793"/>
              <a:gd name="connsiteY4" fmla="*/ 13102 h 15960"/>
              <a:gd name="connsiteX5" fmla="*/ 16266 w 31793"/>
              <a:gd name="connsiteY5" fmla="*/ 13835 h 15960"/>
              <a:gd name="connsiteX6" fmla="*/ 15401 w 31793"/>
              <a:gd name="connsiteY6" fmla="*/ 13923 h 15960"/>
              <a:gd name="connsiteX7" fmla="*/ 17002 w 31793"/>
              <a:gd name="connsiteY7" fmla="*/ 14667 h 15960"/>
              <a:gd name="connsiteX8" fmla="*/ 15848 w 31793"/>
              <a:gd name="connsiteY8" fmla="*/ 15067 h 15960"/>
              <a:gd name="connsiteX9" fmla="*/ 15436 w 31793"/>
              <a:gd name="connsiteY9" fmla="*/ 15815 h 15960"/>
              <a:gd name="connsiteX10" fmla="*/ 8290 w 31793"/>
              <a:gd name="connsiteY10" fmla="*/ 15105 h 15960"/>
              <a:gd name="connsiteX11" fmla="*/ 6454 w 31793"/>
              <a:gd name="connsiteY11" fmla="*/ 14408 h 15960"/>
              <a:gd name="connsiteX12" fmla="*/ 5655 w 31793"/>
              <a:gd name="connsiteY12" fmla="*/ 13402 h 15960"/>
              <a:gd name="connsiteX13" fmla="*/ 4140 w 31793"/>
              <a:gd name="connsiteY13" fmla="*/ 13353 h 15960"/>
              <a:gd name="connsiteX14" fmla="*/ 2190 w 31793"/>
              <a:gd name="connsiteY14" fmla="*/ 13168 h 15960"/>
              <a:gd name="connsiteX15" fmla="*/ 3577 w 31793"/>
              <a:gd name="connsiteY15" fmla="*/ 12746 h 15960"/>
              <a:gd name="connsiteX16" fmla="*/ 3841 w 31793"/>
              <a:gd name="connsiteY16" fmla="*/ 11540 h 15960"/>
              <a:gd name="connsiteX17" fmla="*/ 2878 w 31793"/>
              <a:gd name="connsiteY17" fmla="*/ 9010 h 15960"/>
              <a:gd name="connsiteX18" fmla="*/ 1154 w 31793"/>
              <a:gd name="connsiteY18" fmla="*/ 8367 h 15960"/>
              <a:gd name="connsiteX19" fmla="*/ 332 w 31793"/>
              <a:gd name="connsiteY19" fmla="*/ 7332 h 15960"/>
              <a:gd name="connsiteX20" fmla="*/ 2517 w 31793"/>
              <a:gd name="connsiteY20" fmla="*/ 4019 h 15960"/>
              <a:gd name="connsiteX21" fmla="*/ 1746 w 31793"/>
              <a:gd name="connsiteY21" fmla="*/ 2908 h 15960"/>
              <a:gd name="connsiteX22" fmla="*/ 1510 w 31793"/>
              <a:gd name="connsiteY22" fmla="*/ 2338 h 15960"/>
              <a:gd name="connsiteX23" fmla="*/ 535 w 31793"/>
              <a:gd name="connsiteY23" fmla="*/ 2067 h 15960"/>
              <a:gd name="connsiteX24" fmla="*/ 3964 w 31793"/>
              <a:gd name="connsiteY24" fmla="*/ 88 h 15960"/>
              <a:gd name="connsiteX25" fmla="*/ 23311 w 31793"/>
              <a:gd name="connsiteY25" fmla="*/ 386 h 15960"/>
              <a:gd name="connsiteX26" fmla="*/ 26373 w 31793"/>
              <a:gd name="connsiteY26" fmla="*/ 1427 h 15960"/>
              <a:gd name="connsiteX27" fmla="*/ 24752 w 31793"/>
              <a:gd name="connsiteY27" fmla="*/ 2070 h 15960"/>
              <a:gd name="connsiteX28" fmla="*/ 23784 w 31793"/>
              <a:gd name="connsiteY28" fmla="*/ 2713 h 15960"/>
              <a:gd name="connsiteX29" fmla="*/ 26530 w 31793"/>
              <a:gd name="connsiteY29" fmla="*/ 4090 h 15960"/>
              <a:gd name="connsiteX30" fmla="*/ 20722 w 31793"/>
              <a:gd name="connsiteY30" fmla="*/ 3478 h 15960"/>
              <a:gd name="connsiteX31" fmla="*/ 23108 w 31793"/>
              <a:gd name="connsiteY31" fmla="*/ 3754 h 15960"/>
              <a:gd name="connsiteX32" fmla="*/ 24212 w 31793"/>
              <a:gd name="connsiteY32" fmla="*/ 4611 h 15960"/>
              <a:gd name="connsiteX33" fmla="*/ 31190 w 31793"/>
              <a:gd name="connsiteY33" fmla="*/ 8316 h 15960"/>
              <a:gd name="connsiteX34" fmla="*/ 27681 w 31793"/>
              <a:gd name="connsiteY34" fmla="*/ 7024 h 15960"/>
              <a:gd name="connsiteX35" fmla="*/ 26743 w 31793"/>
              <a:gd name="connsiteY35" fmla="*/ 7245 h 15960"/>
              <a:gd name="connsiteX36" fmla="*/ 31757 w 31793"/>
              <a:gd name="connsiteY36" fmla="*/ 10683 h 15960"/>
              <a:gd name="connsiteX37" fmla="*/ 27832 w 31793"/>
              <a:gd name="connsiteY37" fmla="*/ 9063 h 15960"/>
              <a:gd name="connsiteX38" fmla="*/ 31581 w 31793"/>
              <a:gd name="connsiteY38" fmla="*/ 11065 h 15960"/>
              <a:gd name="connsiteX39" fmla="*/ 27376 w 31793"/>
              <a:gd name="connsiteY39" fmla="*/ 10159 h 15960"/>
              <a:gd name="connsiteX40" fmla="*/ 28462 w 31793"/>
              <a:gd name="connsiteY40" fmla="*/ 11351 h 15960"/>
              <a:gd name="connsiteX41" fmla="*/ 27131 w 31793"/>
              <a:gd name="connsiteY41" fmla="*/ 11685 h 15960"/>
              <a:gd name="connsiteX42" fmla="*/ 31025 w 31793"/>
              <a:gd name="connsiteY42" fmla="*/ 15295 h 15960"/>
              <a:gd name="connsiteX43" fmla="*/ 21301 w 31793"/>
              <a:gd name="connsiteY43" fmla="*/ 10522 h 15960"/>
              <a:gd name="connsiteX44" fmla="*/ 28427 w 31793"/>
              <a:gd name="connsiteY44" fmla="*/ 13877 h 15960"/>
              <a:gd name="connsiteX45" fmla="*/ 24082 w 31793"/>
              <a:gd name="connsiteY45" fmla="*/ 12590 h 15960"/>
              <a:gd name="connsiteX46" fmla="*/ 28500 w 31793"/>
              <a:gd name="connsiteY46" fmla="*/ 14701 h 15960"/>
              <a:gd name="connsiteX47" fmla="*/ 22110 w 31793"/>
              <a:gd name="connsiteY47" fmla="*/ 13057 h 15960"/>
              <a:gd name="connsiteX0" fmla="*/ 22110 w 31793"/>
              <a:gd name="connsiteY0" fmla="*/ 13053 h 15956"/>
              <a:gd name="connsiteX1" fmla="*/ 29433 w 31793"/>
              <a:gd name="connsiteY1" fmla="*/ 15956 h 15956"/>
              <a:gd name="connsiteX2" fmla="*/ 24752 w 31793"/>
              <a:gd name="connsiteY2" fmla="*/ 14440 h 15956"/>
              <a:gd name="connsiteX3" fmla="*/ 26026 w 31793"/>
              <a:gd name="connsiteY3" fmla="*/ 15315 h 15956"/>
              <a:gd name="connsiteX4" fmla="*/ 13219 w 31793"/>
              <a:gd name="connsiteY4" fmla="*/ 13098 h 15956"/>
              <a:gd name="connsiteX5" fmla="*/ 16266 w 31793"/>
              <a:gd name="connsiteY5" fmla="*/ 13831 h 15956"/>
              <a:gd name="connsiteX6" fmla="*/ 15401 w 31793"/>
              <a:gd name="connsiteY6" fmla="*/ 13919 h 15956"/>
              <a:gd name="connsiteX7" fmla="*/ 17002 w 31793"/>
              <a:gd name="connsiteY7" fmla="*/ 14663 h 15956"/>
              <a:gd name="connsiteX8" fmla="*/ 15848 w 31793"/>
              <a:gd name="connsiteY8" fmla="*/ 15063 h 15956"/>
              <a:gd name="connsiteX9" fmla="*/ 15436 w 31793"/>
              <a:gd name="connsiteY9" fmla="*/ 15811 h 15956"/>
              <a:gd name="connsiteX10" fmla="*/ 8290 w 31793"/>
              <a:gd name="connsiteY10" fmla="*/ 15101 h 15956"/>
              <a:gd name="connsiteX11" fmla="*/ 6454 w 31793"/>
              <a:gd name="connsiteY11" fmla="*/ 14404 h 15956"/>
              <a:gd name="connsiteX12" fmla="*/ 5655 w 31793"/>
              <a:gd name="connsiteY12" fmla="*/ 13398 h 15956"/>
              <a:gd name="connsiteX13" fmla="*/ 4140 w 31793"/>
              <a:gd name="connsiteY13" fmla="*/ 13349 h 15956"/>
              <a:gd name="connsiteX14" fmla="*/ 2190 w 31793"/>
              <a:gd name="connsiteY14" fmla="*/ 13164 h 15956"/>
              <a:gd name="connsiteX15" fmla="*/ 3577 w 31793"/>
              <a:gd name="connsiteY15" fmla="*/ 12742 h 15956"/>
              <a:gd name="connsiteX16" fmla="*/ 3841 w 31793"/>
              <a:gd name="connsiteY16" fmla="*/ 11536 h 15956"/>
              <a:gd name="connsiteX17" fmla="*/ 2878 w 31793"/>
              <a:gd name="connsiteY17" fmla="*/ 9006 h 15956"/>
              <a:gd name="connsiteX18" fmla="*/ 1154 w 31793"/>
              <a:gd name="connsiteY18" fmla="*/ 8363 h 15956"/>
              <a:gd name="connsiteX19" fmla="*/ 332 w 31793"/>
              <a:gd name="connsiteY19" fmla="*/ 7328 h 15956"/>
              <a:gd name="connsiteX20" fmla="*/ 2517 w 31793"/>
              <a:gd name="connsiteY20" fmla="*/ 4015 h 15956"/>
              <a:gd name="connsiteX21" fmla="*/ 1746 w 31793"/>
              <a:gd name="connsiteY21" fmla="*/ 2904 h 15956"/>
              <a:gd name="connsiteX22" fmla="*/ 1510 w 31793"/>
              <a:gd name="connsiteY22" fmla="*/ 2334 h 15956"/>
              <a:gd name="connsiteX23" fmla="*/ 535 w 31793"/>
              <a:gd name="connsiteY23" fmla="*/ 2063 h 15956"/>
              <a:gd name="connsiteX24" fmla="*/ 3964 w 31793"/>
              <a:gd name="connsiteY24" fmla="*/ 84 h 15956"/>
              <a:gd name="connsiteX25" fmla="*/ 23424 w 31793"/>
              <a:gd name="connsiteY25" fmla="*/ 413 h 15956"/>
              <a:gd name="connsiteX26" fmla="*/ 26373 w 31793"/>
              <a:gd name="connsiteY26" fmla="*/ 1423 h 15956"/>
              <a:gd name="connsiteX27" fmla="*/ 24752 w 31793"/>
              <a:gd name="connsiteY27" fmla="*/ 2066 h 15956"/>
              <a:gd name="connsiteX28" fmla="*/ 23784 w 31793"/>
              <a:gd name="connsiteY28" fmla="*/ 2709 h 15956"/>
              <a:gd name="connsiteX29" fmla="*/ 26530 w 31793"/>
              <a:gd name="connsiteY29" fmla="*/ 4086 h 15956"/>
              <a:gd name="connsiteX30" fmla="*/ 20722 w 31793"/>
              <a:gd name="connsiteY30" fmla="*/ 3474 h 15956"/>
              <a:gd name="connsiteX31" fmla="*/ 23108 w 31793"/>
              <a:gd name="connsiteY31" fmla="*/ 3750 h 15956"/>
              <a:gd name="connsiteX32" fmla="*/ 24212 w 31793"/>
              <a:gd name="connsiteY32" fmla="*/ 4607 h 15956"/>
              <a:gd name="connsiteX33" fmla="*/ 31190 w 31793"/>
              <a:gd name="connsiteY33" fmla="*/ 8312 h 15956"/>
              <a:gd name="connsiteX34" fmla="*/ 27681 w 31793"/>
              <a:gd name="connsiteY34" fmla="*/ 7020 h 15956"/>
              <a:gd name="connsiteX35" fmla="*/ 26743 w 31793"/>
              <a:gd name="connsiteY35" fmla="*/ 7241 h 15956"/>
              <a:gd name="connsiteX36" fmla="*/ 31757 w 31793"/>
              <a:gd name="connsiteY36" fmla="*/ 10679 h 15956"/>
              <a:gd name="connsiteX37" fmla="*/ 27832 w 31793"/>
              <a:gd name="connsiteY37" fmla="*/ 9059 h 15956"/>
              <a:gd name="connsiteX38" fmla="*/ 31581 w 31793"/>
              <a:gd name="connsiteY38" fmla="*/ 11061 h 15956"/>
              <a:gd name="connsiteX39" fmla="*/ 27376 w 31793"/>
              <a:gd name="connsiteY39" fmla="*/ 10155 h 15956"/>
              <a:gd name="connsiteX40" fmla="*/ 28462 w 31793"/>
              <a:gd name="connsiteY40" fmla="*/ 11347 h 15956"/>
              <a:gd name="connsiteX41" fmla="*/ 27131 w 31793"/>
              <a:gd name="connsiteY41" fmla="*/ 11681 h 15956"/>
              <a:gd name="connsiteX42" fmla="*/ 31025 w 31793"/>
              <a:gd name="connsiteY42" fmla="*/ 15291 h 15956"/>
              <a:gd name="connsiteX43" fmla="*/ 21301 w 31793"/>
              <a:gd name="connsiteY43" fmla="*/ 10518 h 15956"/>
              <a:gd name="connsiteX44" fmla="*/ 28427 w 31793"/>
              <a:gd name="connsiteY44" fmla="*/ 13873 h 15956"/>
              <a:gd name="connsiteX45" fmla="*/ 24082 w 31793"/>
              <a:gd name="connsiteY45" fmla="*/ 12586 h 15956"/>
              <a:gd name="connsiteX46" fmla="*/ 28500 w 31793"/>
              <a:gd name="connsiteY46" fmla="*/ 14697 h 15956"/>
              <a:gd name="connsiteX47" fmla="*/ 22110 w 31793"/>
              <a:gd name="connsiteY47" fmla="*/ 13053 h 15956"/>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274 h 16177"/>
              <a:gd name="connsiteX1" fmla="*/ 29433 w 31793"/>
              <a:gd name="connsiteY1" fmla="*/ 16177 h 16177"/>
              <a:gd name="connsiteX2" fmla="*/ 24752 w 31793"/>
              <a:gd name="connsiteY2" fmla="*/ 14661 h 16177"/>
              <a:gd name="connsiteX3" fmla="*/ 26026 w 31793"/>
              <a:gd name="connsiteY3" fmla="*/ 15536 h 16177"/>
              <a:gd name="connsiteX4" fmla="*/ 13219 w 31793"/>
              <a:gd name="connsiteY4" fmla="*/ 13319 h 16177"/>
              <a:gd name="connsiteX5" fmla="*/ 16266 w 31793"/>
              <a:gd name="connsiteY5" fmla="*/ 14052 h 16177"/>
              <a:gd name="connsiteX6" fmla="*/ 15401 w 31793"/>
              <a:gd name="connsiteY6" fmla="*/ 14140 h 16177"/>
              <a:gd name="connsiteX7" fmla="*/ 17002 w 31793"/>
              <a:gd name="connsiteY7" fmla="*/ 14884 h 16177"/>
              <a:gd name="connsiteX8" fmla="*/ 15848 w 31793"/>
              <a:gd name="connsiteY8" fmla="*/ 15284 h 16177"/>
              <a:gd name="connsiteX9" fmla="*/ 15436 w 31793"/>
              <a:gd name="connsiteY9" fmla="*/ 16032 h 16177"/>
              <a:gd name="connsiteX10" fmla="*/ 8290 w 31793"/>
              <a:gd name="connsiteY10" fmla="*/ 15322 h 16177"/>
              <a:gd name="connsiteX11" fmla="*/ 6454 w 31793"/>
              <a:gd name="connsiteY11" fmla="*/ 14625 h 16177"/>
              <a:gd name="connsiteX12" fmla="*/ 5655 w 31793"/>
              <a:gd name="connsiteY12" fmla="*/ 13619 h 16177"/>
              <a:gd name="connsiteX13" fmla="*/ 4140 w 31793"/>
              <a:gd name="connsiteY13" fmla="*/ 13570 h 16177"/>
              <a:gd name="connsiteX14" fmla="*/ 2190 w 31793"/>
              <a:gd name="connsiteY14" fmla="*/ 13385 h 16177"/>
              <a:gd name="connsiteX15" fmla="*/ 3577 w 31793"/>
              <a:gd name="connsiteY15" fmla="*/ 12963 h 16177"/>
              <a:gd name="connsiteX16" fmla="*/ 3841 w 31793"/>
              <a:gd name="connsiteY16" fmla="*/ 11757 h 16177"/>
              <a:gd name="connsiteX17" fmla="*/ 2878 w 31793"/>
              <a:gd name="connsiteY17" fmla="*/ 9227 h 16177"/>
              <a:gd name="connsiteX18" fmla="*/ 1154 w 31793"/>
              <a:gd name="connsiteY18" fmla="*/ 8584 h 16177"/>
              <a:gd name="connsiteX19" fmla="*/ 332 w 31793"/>
              <a:gd name="connsiteY19" fmla="*/ 7549 h 16177"/>
              <a:gd name="connsiteX20" fmla="*/ 2517 w 31793"/>
              <a:gd name="connsiteY20" fmla="*/ 4236 h 16177"/>
              <a:gd name="connsiteX21" fmla="*/ 1746 w 31793"/>
              <a:gd name="connsiteY21" fmla="*/ 3125 h 16177"/>
              <a:gd name="connsiteX22" fmla="*/ 1510 w 31793"/>
              <a:gd name="connsiteY22" fmla="*/ 2555 h 16177"/>
              <a:gd name="connsiteX23" fmla="*/ 535 w 31793"/>
              <a:gd name="connsiteY23" fmla="*/ 2284 h 16177"/>
              <a:gd name="connsiteX24" fmla="*/ 3964 w 31793"/>
              <a:gd name="connsiteY24" fmla="*/ 305 h 16177"/>
              <a:gd name="connsiteX25" fmla="*/ 21532 w 31793"/>
              <a:gd name="connsiteY25" fmla="*/ 21 h 16177"/>
              <a:gd name="connsiteX26" fmla="*/ 23424 w 31793"/>
              <a:gd name="connsiteY26" fmla="*/ 634 h 16177"/>
              <a:gd name="connsiteX27" fmla="*/ 26373 w 31793"/>
              <a:gd name="connsiteY27" fmla="*/ 1644 h 16177"/>
              <a:gd name="connsiteX28" fmla="*/ 24752 w 31793"/>
              <a:gd name="connsiteY28" fmla="*/ 2287 h 16177"/>
              <a:gd name="connsiteX29" fmla="*/ 23784 w 31793"/>
              <a:gd name="connsiteY29" fmla="*/ 2930 h 16177"/>
              <a:gd name="connsiteX30" fmla="*/ 26530 w 31793"/>
              <a:gd name="connsiteY30" fmla="*/ 4307 h 16177"/>
              <a:gd name="connsiteX31" fmla="*/ 20722 w 31793"/>
              <a:gd name="connsiteY31" fmla="*/ 3695 h 16177"/>
              <a:gd name="connsiteX32" fmla="*/ 23108 w 31793"/>
              <a:gd name="connsiteY32" fmla="*/ 3971 h 16177"/>
              <a:gd name="connsiteX33" fmla="*/ 24212 w 31793"/>
              <a:gd name="connsiteY33" fmla="*/ 4828 h 16177"/>
              <a:gd name="connsiteX34" fmla="*/ 31190 w 31793"/>
              <a:gd name="connsiteY34" fmla="*/ 8533 h 16177"/>
              <a:gd name="connsiteX35" fmla="*/ 27681 w 31793"/>
              <a:gd name="connsiteY35" fmla="*/ 7241 h 16177"/>
              <a:gd name="connsiteX36" fmla="*/ 26743 w 31793"/>
              <a:gd name="connsiteY36" fmla="*/ 7462 h 16177"/>
              <a:gd name="connsiteX37" fmla="*/ 31757 w 31793"/>
              <a:gd name="connsiteY37" fmla="*/ 10900 h 16177"/>
              <a:gd name="connsiteX38" fmla="*/ 27832 w 31793"/>
              <a:gd name="connsiteY38" fmla="*/ 9280 h 16177"/>
              <a:gd name="connsiteX39" fmla="*/ 31581 w 31793"/>
              <a:gd name="connsiteY39" fmla="*/ 11282 h 16177"/>
              <a:gd name="connsiteX40" fmla="*/ 27376 w 31793"/>
              <a:gd name="connsiteY40" fmla="*/ 10376 h 16177"/>
              <a:gd name="connsiteX41" fmla="*/ 28462 w 31793"/>
              <a:gd name="connsiteY41" fmla="*/ 11568 h 16177"/>
              <a:gd name="connsiteX42" fmla="*/ 27131 w 31793"/>
              <a:gd name="connsiteY42" fmla="*/ 11902 h 16177"/>
              <a:gd name="connsiteX43" fmla="*/ 31025 w 31793"/>
              <a:gd name="connsiteY43" fmla="*/ 15512 h 16177"/>
              <a:gd name="connsiteX44" fmla="*/ 21301 w 31793"/>
              <a:gd name="connsiteY44" fmla="*/ 10739 h 16177"/>
              <a:gd name="connsiteX45" fmla="*/ 28427 w 31793"/>
              <a:gd name="connsiteY45" fmla="*/ 14094 h 16177"/>
              <a:gd name="connsiteX46" fmla="*/ 24082 w 31793"/>
              <a:gd name="connsiteY46" fmla="*/ 12807 h 16177"/>
              <a:gd name="connsiteX47" fmla="*/ 28500 w 31793"/>
              <a:gd name="connsiteY47" fmla="*/ 14918 h 16177"/>
              <a:gd name="connsiteX48" fmla="*/ 22110 w 31793"/>
              <a:gd name="connsiteY48" fmla="*/ 13274 h 16177"/>
              <a:gd name="connsiteX0" fmla="*/ 22110 w 31793"/>
              <a:gd name="connsiteY0" fmla="*/ 13884 h 16787"/>
              <a:gd name="connsiteX1" fmla="*/ 29433 w 31793"/>
              <a:gd name="connsiteY1" fmla="*/ 16787 h 16787"/>
              <a:gd name="connsiteX2" fmla="*/ 24752 w 31793"/>
              <a:gd name="connsiteY2" fmla="*/ 15271 h 16787"/>
              <a:gd name="connsiteX3" fmla="*/ 26026 w 31793"/>
              <a:gd name="connsiteY3" fmla="*/ 16146 h 16787"/>
              <a:gd name="connsiteX4" fmla="*/ 13219 w 31793"/>
              <a:gd name="connsiteY4" fmla="*/ 13929 h 16787"/>
              <a:gd name="connsiteX5" fmla="*/ 16266 w 31793"/>
              <a:gd name="connsiteY5" fmla="*/ 14662 h 16787"/>
              <a:gd name="connsiteX6" fmla="*/ 15401 w 31793"/>
              <a:gd name="connsiteY6" fmla="*/ 14750 h 16787"/>
              <a:gd name="connsiteX7" fmla="*/ 17002 w 31793"/>
              <a:gd name="connsiteY7" fmla="*/ 15494 h 16787"/>
              <a:gd name="connsiteX8" fmla="*/ 15848 w 31793"/>
              <a:gd name="connsiteY8" fmla="*/ 15894 h 16787"/>
              <a:gd name="connsiteX9" fmla="*/ 15436 w 31793"/>
              <a:gd name="connsiteY9" fmla="*/ 16642 h 16787"/>
              <a:gd name="connsiteX10" fmla="*/ 8290 w 31793"/>
              <a:gd name="connsiteY10" fmla="*/ 15932 h 16787"/>
              <a:gd name="connsiteX11" fmla="*/ 6454 w 31793"/>
              <a:gd name="connsiteY11" fmla="*/ 15235 h 16787"/>
              <a:gd name="connsiteX12" fmla="*/ 5655 w 31793"/>
              <a:gd name="connsiteY12" fmla="*/ 14229 h 16787"/>
              <a:gd name="connsiteX13" fmla="*/ 4140 w 31793"/>
              <a:gd name="connsiteY13" fmla="*/ 14180 h 16787"/>
              <a:gd name="connsiteX14" fmla="*/ 2190 w 31793"/>
              <a:gd name="connsiteY14" fmla="*/ 13995 h 16787"/>
              <a:gd name="connsiteX15" fmla="*/ 3577 w 31793"/>
              <a:gd name="connsiteY15" fmla="*/ 13573 h 16787"/>
              <a:gd name="connsiteX16" fmla="*/ 3841 w 31793"/>
              <a:gd name="connsiteY16" fmla="*/ 12367 h 16787"/>
              <a:gd name="connsiteX17" fmla="*/ 2878 w 31793"/>
              <a:gd name="connsiteY17" fmla="*/ 9837 h 16787"/>
              <a:gd name="connsiteX18" fmla="*/ 1154 w 31793"/>
              <a:gd name="connsiteY18" fmla="*/ 9194 h 16787"/>
              <a:gd name="connsiteX19" fmla="*/ 332 w 31793"/>
              <a:gd name="connsiteY19" fmla="*/ 8159 h 16787"/>
              <a:gd name="connsiteX20" fmla="*/ 2517 w 31793"/>
              <a:gd name="connsiteY20" fmla="*/ 4846 h 16787"/>
              <a:gd name="connsiteX21" fmla="*/ 1746 w 31793"/>
              <a:gd name="connsiteY21" fmla="*/ 3735 h 16787"/>
              <a:gd name="connsiteX22" fmla="*/ 1510 w 31793"/>
              <a:gd name="connsiteY22" fmla="*/ 3165 h 16787"/>
              <a:gd name="connsiteX23" fmla="*/ 535 w 31793"/>
              <a:gd name="connsiteY23" fmla="*/ 2894 h 16787"/>
              <a:gd name="connsiteX24" fmla="*/ 3964 w 31793"/>
              <a:gd name="connsiteY24" fmla="*/ 915 h 16787"/>
              <a:gd name="connsiteX25" fmla="*/ 21532 w 31793"/>
              <a:gd name="connsiteY25" fmla="*/ 631 h 16787"/>
              <a:gd name="connsiteX26" fmla="*/ 23424 w 31793"/>
              <a:gd name="connsiteY26" fmla="*/ 1244 h 16787"/>
              <a:gd name="connsiteX27" fmla="*/ 26373 w 31793"/>
              <a:gd name="connsiteY27" fmla="*/ 2254 h 16787"/>
              <a:gd name="connsiteX28" fmla="*/ 24752 w 31793"/>
              <a:gd name="connsiteY28" fmla="*/ 2897 h 16787"/>
              <a:gd name="connsiteX29" fmla="*/ 23784 w 31793"/>
              <a:gd name="connsiteY29" fmla="*/ 3540 h 16787"/>
              <a:gd name="connsiteX30" fmla="*/ 26530 w 31793"/>
              <a:gd name="connsiteY30" fmla="*/ 4917 h 16787"/>
              <a:gd name="connsiteX31" fmla="*/ 20722 w 31793"/>
              <a:gd name="connsiteY31" fmla="*/ 4305 h 16787"/>
              <a:gd name="connsiteX32" fmla="*/ 23108 w 31793"/>
              <a:gd name="connsiteY32" fmla="*/ 4581 h 16787"/>
              <a:gd name="connsiteX33" fmla="*/ 24212 w 31793"/>
              <a:gd name="connsiteY33" fmla="*/ 5438 h 16787"/>
              <a:gd name="connsiteX34" fmla="*/ 31190 w 31793"/>
              <a:gd name="connsiteY34" fmla="*/ 9143 h 16787"/>
              <a:gd name="connsiteX35" fmla="*/ 27681 w 31793"/>
              <a:gd name="connsiteY35" fmla="*/ 7851 h 16787"/>
              <a:gd name="connsiteX36" fmla="*/ 26743 w 31793"/>
              <a:gd name="connsiteY36" fmla="*/ 8072 h 16787"/>
              <a:gd name="connsiteX37" fmla="*/ 31757 w 31793"/>
              <a:gd name="connsiteY37" fmla="*/ 11510 h 16787"/>
              <a:gd name="connsiteX38" fmla="*/ 27832 w 31793"/>
              <a:gd name="connsiteY38" fmla="*/ 9890 h 16787"/>
              <a:gd name="connsiteX39" fmla="*/ 31581 w 31793"/>
              <a:gd name="connsiteY39" fmla="*/ 11892 h 16787"/>
              <a:gd name="connsiteX40" fmla="*/ 27376 w 31793"/>
              <a:gd name="connsiteY40" fmla="*/ 10986 h 16787"/>
              <a:gd name="connsiteX41" fmla="*/ 28462 w 31793"/>
              <a:gd name="connsiteY41" fmla="*/ 12178 h 16787"/>
              <a:gd name="connsiteX42" fmla="*/ 27131 w 31793"/>
              <a:gd name="connsiteY42" fmla="*/ 12512 h 16787"/>
              <a:gd name="connsiteX43" fmla="*/ 31025 w 31793"/>
              <a:gd name="connsiteY43" fmla="*/ 16122 h 16787"/>
              <a:gd name="connsiteX44" fmla="*/ 21301 w 31793"/>
              <a:gd name="connsiteY44" fmla="*/ 11349 h 16787"/>
              <a:gd name="connsiteX45" fmla="*/ 28427 w 31793"/>
              <a:gd name="connsiteY45" fmla="*/ 14704 h 16787"/>
              <a:gd name="connsiteX46" fmla="*/ 24082 w 31793"/>
              <a:gd name="connsiteY46" fmla="*/ 13417 h 16787"/>
              <a:gd name="connsiteX47" fmla="*/ 28500 w 31793"/>
              <a:gd name="connsiteY47" fmla="*/ 15528 h 16787"/>
              <a:gd name="connsiteX48" fmla="*/ 22110 w 31793"/>
              <a:gd name="connsiteY48" fmla="*/ 13884 h 16787"/>
              <a:gd name="connsiteX0" fmla="*/ 22110 w 31793"/>
              <a:gd name="connsiteY0" fmla="*/ 14093 h 16996"/>
              <a:gd name="connsiteX1" fmla="*/ 29433 w 31793"/>
              <a:gd name="connsiteY1" fmla="*/ 16996 h 16996"/>
              <a:gd name="connsiteX2" fmla="*/ 24752 w 31793"/>
              <a:gd name="connsiteY2" fmla="*/ 15480 h 16996"/>
              <a:gd name="connsiteX3" fmla="*/ 26026 w 31793"/>
              <a:gd name="connsiteY3" fmla="*/ 16355 h 16996"/>
              <a:gd name="connsiteX4" fmla="*/ 13219 w 31793"/>
              <a:gd name="connsiteY4" fmla="*/ 14138 h 16996"/>
              <a:gd name="connsiteX5" fmla="*/ 16266 w 31793"/>
              <a:gd name="connsiteY5" fmla="*/ 14871 h 16996"/>
              <a:gd name="connsiteX6" fmla="*/ 15401 w 31793"/>
              <a:gd name="connsiteY6" fmla="*/ 14959 h 16996"/>
              <a:gd name="connsiteX7" fmla="*/ 17002 w 31793"/>
              <a:gd name="connsiteY7" fmla="*/ 15703 h 16996"/>
              <a:gd name="connsiteX8" fmla="*/ 15848 w 31793"/>
              <a:gd name="connsiteY8" fmla="*/ 16103 h 16996"/>
              <a:gd name="connsiteX9" fmla="*/ 15436 w 31793"/>
              <a:gd name="connsiteY9" fmla="*/ 16851 h 16996"/>
              <a:gd name="connsiteX10" fmla="*/ 8290 w 31793"/>
              <a:gd name="connsiteY10" fmla="*/ 16141 h 16996"/>
              <a:gd name="connsiteX11" fmla="*/ 6454 w 31793"/>
              <a:gd name="connsiteY11" fmla="*/ 15444 h 16996"/>
              <a:gd name="connsiteX12" fmla="*/ 5655 w 31793"/>
              <a:gd name="connsiteY12" fmla="*/ 14438 h 16996"/>
              <a:gd name="connsiteX13" fmla="*/ 4140 w 31793"/>
              <a:gd name="connsiteY13" fmla="*/ 14389 h 16996"/>
              <a:gd name="connsiteX14" fmla="*/ 2190 w 31793"/>
              <a:gd name="connsiteY14" fmla="*/ 14204 h 16996"/>
              <a:gd name="connsiteX15" fmla="*/ 3577 w 31793"/>
              <a:gd name="connsiteY15" fmla="*/ 13782 h 16996"/>
              <a:gd name="connsiteX16" fmla="*/ 3841 w 31793"/>
              <a:gd name="connsiteY16" fmla="*/ 12576 h 16996"/>
              <a:gd name="connsiteX17" fmla="*/ 2878 w 31793"/>
              <a:gd name="connsiteY17" fmla="*/ 10046 h 16996"/>
              <a:gd name="connsiteX18" fmla="*/ 1154 w 31793"/>
              <a:gd name="connsiteY18" fmla="*/ 9403 h 16996"/>
              <a:gd name="connsiteX19" fmla="*/ 332 w 31793"/>
              <a:gd name="connsiteY19" fmla="*/ 8368 h 16996"/>
              <a:gd name="connsiteX20" fmla="*/ 2517 w 31793"/>
              <a:gd name="connsiteY20" fmla="*/ 5055 h 16996"/>
              <a:gd name="connsiteX21" fmla="*/ 1746 w 31793"/>
              <a:gd name="connsiteY21" fmla="*/ 3944 h 16996"/>
              <a:gd name="connsiteX22" fmla="*/ 1510 w 31793"/>
              <a:gd name="connsiteY22" fmla="*/ 3374 h 16996"/>
              <a:gd name="connsiteX23" fmla="*/ 535 w 31793"/>
              <a:gd name="connsiteY23" fmla="*/ 3103 h 16996"/>
              <a:gd name="connsiteX24" fmla="*/ 5810 w 31793"/>
              <a:gd name="connsiteY24" fmla="*/ 481 h 16996"/>
              <a:gd name="connsiteX25" fmla="*/ 21532 w 31793"/>
              <a:gd name="connsiteY25" fmla="*/ 840 h 16996"/>
              <a:gd name="connsiteX26" fmla="*/ 23424 w 31793"/>
              <a:gd name="connsiteY26" fmla="*/ 1453 h 16996"/>
              <a:gd name="connsiteX27" fmla="*/ 26373 w 31793"/>
              <a:gd name="connsiteY27" fmla="*/ 2463 h 16996"/>
              <a:gd name="connsiteX28" fmla="*/ 24752 w 31793"/>
              <a:gd name="connsiteY28" fmla="*/ 3106 h 16996"/>
              <a:gd name="connsiteX29" fmla="*/ 23784 w 31793"/>
              <a:gd name="connsiteY29" fmla="*/ 3749 h 16996"/>
              <a:gd name="connsiteX30" fmla="*/ 26530 w 31793"/>
              <a:gd name="connsiteY30" fmla="*/ 5126 h 16996"/>
              <a:gd name="connsiteX31" fmla="*/ 20722 w 31793"/>
              <a:gd name="connsiteY31" fmla="*/ 4514 h 16996"/>
              <a:gd name="connsiteX32" fmla="*/ 23108 w 31793"/>
              <a:gd name="connsiteY32" fmla="*/ 4790 h 16996"/>
              <a:gd name="connsiteX33" fmla="*/ 24212 w 31793"/>
              <a:gd name="connsiteY33" fmla="*/ 5647 h 16996"/>
              <a:gd name="connsiteX34" fmla="*/ 31190 w 31793"/>
              <a:gd name="connsiteY34" fmla="*/ 9352 h 16996"/>
              <a:gd name="connsiteX35" fmla="*/ 27681 w 31793"/>
              <a:gd name="connsiteY35" fmla="*/ 8060 h 16996"/>
              <a:gd name="connsiteX36" fmla="*/ 26743 w 31793"/>
              <a:gd name="connsiteY36" fmla="*/ 8281 h 16996"/>
              <a:gd name="connsiteX37" fmla="*/ 31757 w 31793"/>
              <a:gd name="connsiteY37" fmla="*/ 11719 h 16996"/>
              <a:gd name="connsiteX38" fmla="*/ 27832 w 31793"/>
              <a:gd name="connsiteY38" fmla="*/ 10099 h 16996"/>
              <a:gd name="connsiteX39" fmla="*/ 31581 w 31793"/>
              <a:gd name="connsiteY39" fmla="*/ 12101 h 16996"/>
              <a:gd name="connsiteX40" fmla="*/ 27376 w 31793"/>
              <a:gd name="connsiteY40" fmla="*/ 11195 h 16996"/>
              <a:gd name="connsiteX41" fmla="*/ 28462 w 31793"/>
              <a:gd name="connsiteY41" fmla="*/ 12387 h 16996"/>
              <a:gd name="connsiteX42" fmla="*/ 27131 w 31793"/>
              <a:gd name="connsiteY42" fmla="*/ 12721 h 16996"/>
              <a:gd name="connsiteX43" fmla="*/ 31025 w 31793"/>
              <a:gd name="connsiteY43" fmla="*/ 16331 h 16996"/>
              <a:gd name="connsiteX44" fmla="*/ 21301 w 31793"/>
              <a:gd name="connsiteY44" fmla="*/ 11558 h 16996"/>
              <a:gd name="connsiteX45" fmla="*/ 28427 w 31793"/>
              <a:gd name="connsiteY45" fmla="*/ 14913 h 16996"/>
              <a:gd name="connsiteX46" fmla="*/ 24082 w 31793"/>
              <a:gd name="connsiteY46" fmla="*/ 13626 h 16996"/>
              <a:gd name="connsiteX47" fmla="*/ 28500 w 31793"/>
              <a:gd name="connsiteY47" fmla="*/ 15737 h 16996"/>
              <a:gd name="connsiteX48" fmla="*/ 22110 w 31793"/>
              <a:gd name="connsiteY48" fmla="*/ 14093 h 16996"/>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35 w 31793"/>
              <a:gd name="connsiteY23" fmla="*/ 3398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88 h 17291"/>
              <a:gd name="connsiteX1" fmla="*/ 29433 w 31793"/>
              <a:gd name="connsiteY1" fmla="*/ 17291 h 17291"/>
              <a:gd name="connsiteX2" fmla="*/ 24752 w 31793"/>
              <a:gd name="connsiteY2" fmla="*/ 15775 h 17291"/>
              <a:gd name="connsiteX3" fmla="*/ 26026 w 31793"/>
              <a:gd name="connsiteY3" fmla="*/ 16650 h 17291"/>
              <a:gd name="connsiteX4" fmla="*/ 13219 w 31793"/>
              <a:gd name="connsiteY4" fmla="*/ 14433 h 17291"/>
              <a:gd name="connsiteX5" fmla="*/ 16266 w 31793"/>
              <a:gd name="connsiteY5" fmla="*/ 15166 h 17291"/>
              <a:gd name="connsiteX6" fmla="*/ 15401 w 31793"/>
              <a:gd name="connsiteY6" fmla="*/ 15254 h 17291"/>
              <a:gd name="connsiteX7" fmla="*/ 17002 w 31793"/>
              <a:gd name="connsiteY7" fmla="*/ 15998 h 17291"/>
              <a:gd name="connsiteX8" fmla="*/ 15848 w 31793"/>
              <a:gd name="connsiteY8" fmla="*/ 16398 h 17291"/>
              <a:gd name="connsiteX9" fmla="*/ 15436 w 31793"/>
              <a:gd name="connsiteY9" fmla="*/ 17146 h 17291"/>
              <a:gd name="connsiteX10" fmla="*/ 8290 w 31793"/>
              <a:gd name="connsiteY10" fmla="*/ 16436 h 17291"/>
              <a:gd name="connsiteX11" fmla="*/ 6454 w 31793"/>
              <a:gd name="connsiteY11" fmla="*/ 15739 h 17291"/>
              <a:gd name="connsiteX12" fmla="*/ 5655 w 31793"/>
              <a:gd name="connsiteY12" fmla="*/ 14733 h 17291"/>
              <a:gd name="connsiteX13" fmla="*/ 4140 w 31793"/>
              <a:gd name="connsiteY13" fmla="*/ 14684 h 17291"/>
              <a:gd name="connsiteX14" fmla="*/ 2190 w 31793"/>
              <a:gd name="connsiteY14" fmla="*/ 14499 h 17291"/>
              <a:gd name="connsiteX15" fmla="*/ 3577 w 31793"/>
              <a:gd name="connsiteY15" fmla="*/ 14077 h 17291"/>
              <a:gd name="connsiteX16" fmla="*/ 3841 w 31793"/>
              <a:gd name="connsiteY16" fmla="*/ 12871 h 17291"/>
              <a:gd name="connsiteX17" fmla="*/ 2878 w 31793"/>
              <a:gd name="connsiteY17" fmla="*/ 10341 h 17291"/>
              <a:gd name="connsiteX18" fmla="*/ 1154 w 31793"/>
              <a:gd name="connsiteY18" fmla="*/ 9698 h 17291"/>
              <a:gd name="connsiteX19" fmla="*/ 332 w 31793"/>
              <a:gd name="connsiteY19" fmla="*/ 8663 h 17291"/>
              <a:gd name="connsiteX20" fmla="*/ 2517 w 31793"/>
              <a:gd name="connsiteY20" fmla="*/ 5350 h 17291"/>
              <a:gd name="connsiteX21" fmla="*/ 1746 w 31793"/>
              <a:gd name="connsiteY21" fmla="*/ 4239 h 17291"/>
              <a:gd name="connsiteX22" fmla="*/ 1510 w 31793"/>
              <a:gd name="connsiteY22" fmla="*/ 3669 h 17291"/>
              <a:gd name="connsiteX23" fmla="*/ 558 w 31793"/>
              <a:gd name="connsiteY23" fmla="*/ 3582 h 17291"/>
              <a:gd name="connsiteX24" fmla="*/ 5810 w 31793"/>
              <a:gd name="connsiteY24" fmla="*/ 776 h 17291"/>
              <a:gd name="connsiteX25" fmla="*/ 21532 w 31793"/>
              <a:gd name="connsiteY25" fmla="*/ 1135 h 17291"/>
              <a:gd name="connsiteX26" fmla="*/ 23424 w 31793"/>
              <a:gd name="connsiteY26" fmla="*/ 1748 h 17291"/>
              <a:gd name="connsiteX27" fmla="*/ 26373 w 31793"/>
              <a:gd name="connsiteY27" fmla="*/ 2758 h 17291"/>
              <a:gd name="connsiteX28" fmla="*/ 24752 w 31793"/>
              <a:gd name="connsiteY28" fmla="*/ 3401 h 17291"/>
              <a:gd name="connsiteX29" fmla="*/ 23784 w 31793"/>
              <a:gd name="connsiteY29" fmla="*/ 4044 h 17291"/>
              <a:gd name="connsiteX30" fmla="*/ 26530 w 31793"/>
              <a:gd name="connsiteY30" fmla="*/ 5421 h 17291"/>
              <a:gd name="connsiteX31" fmla="*/ 20722 w 31793"/>
              <a:gd name="connsiteY31" fmla="*/ 4809 h 17291"/>
              <a:gd name="connsiteX32" fmla="*/ 23108 w 31793"/>
              <a:gd name="connsiteY32" fmla="*/ 5085 h 17291"/>
              <a:gd name="connsiteX33" fmla="*/ 24212 w 31793"/>
              <a:gd name="connsiteY33" fmla="*/ 5942 h 17291"/>
              <a:gd name="connsiteX34" fmla="*/ 31190 w 31793"/>
              <a:gd name="connsiteY34" fmla="*/ 9647 h 17291"/>
              <a:gd name="connsiteX35" fmla="*/ 27681 w 31793"/>
              <a:gd name="connsiteY35" fmla="*/ 8355 h 17291"/>
              <a:gd name="connsiteX36" fmla="*/ 26743 w 31793"/>
              <a:gd name="connsiteY36" fmla="*/ 8576 h 17291"/>
              <a:gd name="connsiteX37" fmla="*/ 31757 w 31793"/>
              <a:gd name="connsiteY37" fmla="*/ 12014 h 17291"/>
              <a:gd name="connsiteX38" fmla="*/ 27832 w 31793"/>
              <a:gd name="connsiteY38" fmla="*/ 10394 h 17291"/>
              <a:gd name="connsiteX39" fmla="*/ 31581 w 31793"/>
              <a:gd name="connsiteY39" fmla="*/ 12396 h 17291"/>
              <a:gd name="connsiteX40" fmla="*/ 27376 w 31793"/>
              <a:gd name="connsiteY40" fmla="*/ 11490 h 17291"/>
              <a:gd name="connsiteX41" fmla="*/ 28462 w 31793"/>
              <a:gd name="connsiteY41" fmla="*/ 12682 h 17291"/>
              <a:gd name="connsiteX42" fmla="*/ 27131 w 31793"/>
              <a:gd name="connsiteY42" fmla="*/ 13016 h 17291"/>
              <a:gd name="connsiteX43" fmla="*/ 31025 w 31793"/>
              <a:gd name="connsiteY43" fmla="*/ 16626 h 17291"/>
              <a:gd name="connsiteX44" fmla="*/ 21301 w 31793"/>
              <a:gd name="connsiteY44" fmla="*/ 11853 h 17291"/>
              <a:gd name="connsiteX45" fmla="*/ 28427 w 31793"/>
              <a:gd name="connsiteY45" fmla="*/ 15208 h 17291"/>
              <a:gd name="connsiteX46" fmla="*/ 24082 w 31793"/>
              <a:gd name="connsiteY46" fmla="*/ 13921 h 17291"/>
              <a:gd name="connsiteX47" fmla="*/ 28500 w 31793"/>
              <a:gd name="connsiteY47" fmla="*/ 16032 h 17291"/>
              <a:gd name="connsiteX48" fmla="*/ 22110 w 31793"/>
              <a:gd name="connsiteY48" fmla="*/ 14388 h 17291"/>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323 h 17226"/>
              <a:gd name="connsiteX1" fmla="*/ 29433 w 31793"/>
              <a:gd name="connsiteY1" fmla="*/ 17226 h 17226"/>
              <a:gd name="connsiteX2" fmla="*/ 24752 w 31793"/>
              <a:gd name="connsiteY2" fmla="*/ 15710 h 17226"/>
              <a:gd name="connsiteX3" fmla="*/ 26026 w 31793"/>
              <a:gd name="connsiteY3" fmla="*/ 16585 h 17226"/>
              <a:gd name="connsiteX4" fmla="*/ 13219 w 31793"/>
              <a:gd name="connsiteY4" fmla="*/ 14368 h 17226"/>
              <a:gd name="connsiteX5" fmla="*/ 16266 w 31793"/>
              <a:gd name="connsiteY5" fmla="*/ 15101 h 17226"/>
              <a:gd name="connsiteX6" fmla="*/ 15401 w 31793"/>
              <a:gd name="connsiteY6" fmla="*/ 15189 h 17226"/>
              <a:gd name="connsiteX7" fmla="*/ 17002 w 31793"/>
              <a:gd name="connsiteY7" fmla="*/ 15933 h 17226"/>
              <a:gd name="connsiteX8" fmla="*/ 15848 w 31793"/>
              <a:gd name="connsiteY8" fmla="*/ 16333 h 17226"/>
              <a:gd name="connsiteX9" fmla="*/ 15436 w 31793"/>
              <a:gd name="connsiteY9" fmla="*/ 17081 h 17226"/>
              <a:gd name="connsiteX10" fmla="*/ 8290 w 31793"/>
              <a:gd name="connsiteY10" fmla="*/ 16371 h 17226"/>
              <a:gd name="connsiteX11" fmla="*/ 6454 w 31793"/>
              <a:gd name="connsiteY11" fmla="*/ 15674 h 17226"/>
              <a:gd name="connsiteX12" fmla="*/ 5655 w 31793"/>
              <a:gd name="connsiteY12" fmla="*/ 14668 h 17226"/>
              <a:gd name="connsiteX13" fmla="*/ 4140 w 31793"/>
              <a:gd name="connsiteY13" fmla="*/ 14619 h 17226"/>
              <a:gd name="connsiteX14" fmla="*/ 2190 w 31793"/>
              <a:gd name="connsiteY14" fmla="*/ 14434 h 17226"/>
              <a:gd name="connsiteX15" fmla="*/ 3577 w 31793"/>
              <a:gd name="connsiteY15" fmla="*/ 14012 h 17226"/>
              <a:gd name="connsiteX16" fmla="*/ 3841 w 31793"/>
              <a:gd name="connsiteY16" fmla="*/ 12806 h 17226"/>
              <a:gd name="connsiteX17" fmla="*/ 2878 w 31793"/>
              <a:gd name="connsiteY17" fmla="*/ 10276 h 17226"/>
              <a:gd name="connsiteX18" fmla="*/ 1154 w 31793"/>
              <a:gd name="connsiteY18" fmla="*/ 9633 h 17226"/>
              <a:gd name="connsiteX19" fmla="*/ 332 w 31793"/>
              <a:gd name="connsiteY19" fmla="*/ 8598 h 17226"/>
              <a:gd name="connsiteX20" fmla="*/ 2517 w 31793"/>
              <a:gd name="connsiteY20" fmla="*/ 5285 h 17226"/>
              <a:gd name="connsiteX21" fmla="*/ 1746 w 31793"/>
              <a:gd name="connsiteY21" fmla="*/ 4174 h 17226"/>
              <a:gd name="connsiteX22" fmla="*/ 1510 w 31793"/>
              <a:gd name="connsiteY22" fmla="*/ 3604 h 17226"/>
              <a:gd name="connsiteX23" fmla="*/ 558 w 31793"/>
              <a:gd name="connsiteY23" fmla="*/ 3517 h 17226"/>
              <a:gd name="connsiteX24" fmla="*/ 5923 w 31793"/>
              <a:gd name="connsiteY24" fmla="*/ 833 h 17226"/>
              <a:gd name="connsiteX25" fmla="*/ 21532 w 31793"/>
              <a:gd name="connsiteY25" fmla="*/ 1070 h 17226"/>
              <a:gd name="connsiteX26" fmla="*/ 23424 w 31793"/>
              <a:gd name="connsiteY26" fmla="*/ 1683 h 17226"/>
              <a:gd name="connsiteX27" fmla="*/ 26373 w 31793"/>
              <a:gd name="connsiteY27" fmla="*/ 2693 h 17226"/>
              <a:gd name="connsiteX28" fmla="*/ 24752 w 31793"/>
              <a:gd name="connsiteY28" fmla="*/ 3336 h 17226"/>
              <a:gd name="connsiteX29" fmla="*/ 23784 w 31793"/>
              <a:gd name="connsiteY29" fmla="*/ 3979 h 17226"/>
              <a:gd name="connsiteX30" fmla="*/ 26530 w 31793"/>
              <a:gd name="connsiteY30" fmla="*/ 5356 h 17226"/>
              <a:gd name="connsiteX31" fmla="*/ 20722 w 31793"/>
              <a:gd name="connsiteY31" fmla="*/ 4744 h 17226"/>
              <a:gd name="connsiteX32" fmla="*/ 23108 w 31793"/>
              <a:gd name="connsiteY32" fmla="*/ 5020 h 17226"/>
              <a:gd name="connsiteX33" fmla="*/ 24212 w 31793"/>
              <a:gd name="connsiteY33" fmla="*/ 5877 h 17226"/>
              <a:gd name="connsiteX34" fmla="*/ 31190 w 31793"/>
              <a:gd name="connsiteY34" fmla="*/ 9582 h 17226"/>
              <a:gd name="connsiteX35" fmla="*/ 27681 w 31793"/>
              <a:gd name="connsiteY35" fmla="*/ 8290 h 17226"/>
              <a:gd name="connsiteX36" fmla="*/ 26743 w 31793"/>
              <a:gd name="connsiteY36" fmla="*/ 8511 h 17226"/>
              <a:gd name="connsiteX37" fmla="*/ 31757 w 31793"/>
              <a:gd name="connsiteY37" fmla="*/ 11949 h 17226"/>
              <a:gd name="connsiteX38" fmla="*/ 27832 w 31793"/>
              <a:gd name="connsiteY38" fmla="*/ 10329 h 17226"/>
              <a:gd name="connsiteX39" fmla="*/ 31581 w 31793"/>
              <a:gd name="connsiteY39" fmla="*/ 12331 h 17226"/>
              <a:gd name="connsiteX40" fmla="*/ 27376 w 31793"/>
              <a:gd name="connsiteY40" fmla="*/ 11425 h 17226"/>
              <a:gd name="connsiteX41" fmla="*/ 28462 w 31793"/>
              <a:gd name="connsiteY41" fmla="*/ 12617 h 17226"/>
              <a:gd name="connsiteX42" fmla="*/ 27131 w 31793"/>
              <a:gd name="connsiteY42" fmla="*/ 12951 h 17226"/>
              <a:gd name="connsiteX43" fmla="*/ 31025 w 31793"/>
              <a:gd name="connsiteY43" fmla="*/ 16561 h 17226"/>
              <a:gd name="connsiteX44" fmla="*/ 21301 w 31793"/>
              <a:gd name="connsiteY44" fmla="*/ 11788 h 17226"/>
              <a:gd name="connsiteX45" fmla="*/ 28427 w 31793"/>
              <a:gd name="connsiteY45" fmla="*/ 15143 h 17226"/>
              <a:gd name="connsiteX46" fmla="*/ 24082 w 31793"/>
              <a:gd name="connsiteY46" fmla="*/ 13856 h 17226"/>
              <a:gd name="connsiteX47" fmla="*/ 28500 w 31793"/>
              <a:gd name="connsiteY47" fmla="*/ 15967 h 17226"/>
              <a:gd name="connsiteX48" fmla="*/ 22110 w 31793"/>
              <a:gd name="connsiteY48" fmla="*/ 14323 h 17226"/>
              <a:gd name="connsiteX0" fmla="*/ 22110 w 31793"/>
              <a:gd name="connsiteY0" fmla="*/ 14419 h 17322"/>
              <a:gd name="connsiteX1" fmla="*/ 29433 w 31793"/>
              <a:gd name="connsiteY1" fmla="*/ 17322 h 17322"/>
              <a:gd name="connsiteX2" fmla="*/ 24752 w 31793"/>
              <a:gd name="connsiteY2" fmla="*/ 15806 h 17322"/>
              <a:gd name="connsiteX3" fmla="*/ 26026 w 31793"/>
              <a:gd name="connsiteY3" fmla="*/ 16681 h 17322"/>
              <a:gd name="connsiteX4" fmla="*/ 13219 w 31793"/>
              <a:gd name="connsiteY4" fmla="*/ 14464 h 17322"/>
              <a:gd name="connsiteX5" fmla="*/ 16266 w 31793"/>
              <a:gd name="connsiteY5" fmla="*/ 15197 h 17322"/>
              <a:gd name="connsiteX6" fmla="*/ 15401 w 31793"/>
              <a:gd name="connsiteY6" fmla="*/ 15285 h 17322"/>
              <a:gd name="connsiteX7" fmla="*/ 17002 w 31793"/>
              <a:gd name="connsiteY7" fmla="*/ 16029 h 17322"/>
              <a:gd name="connsiteX8" fmla="*/ 15848 w 31793"/>
              <a:gd name="connsiteY8" fmla="*/ 16429 h 17322"/>
              <a:gd name="connsiteX9" fmla="*/ 15436 w 31793"/>
              <a:gd name="connsiteY9" fmla="*/ 17177 h 17322"/>
              <a:gd name="connsiteX10" fmla="*/ 8290 w 31793"/>
              <a:gd name="connsiteY10" fmla="*/ 16467 h 17322"/>
              <a:gd name="connsiteX11" fmla="*/ 6454 w 31793"/>
              <a:gd name="connsiteY11" fmla="*/ 15770 h 17322"/>
              <a:gd name="connsiteX12" fmla="*/ 5655 w 31793"/>
              <a:gd name="connsiteY12" fmla="*/ 14764 h 17322"/>
              <a:gd name="connsiteX13" fmla="*/ 4140 w 31793"/>
              <a:gd name="connsiteY13" fmla="*/ 14715 h 17322"/>
              <a:gd name="connsiteX14" fmla="*/ 2190 w 31793"/>
              <a:gd name="connsiteY14" fmla="*/ 14530 h 17322"/>
              <a:gd name="connsiteX15" fmla="*/ 3577 w 31793"/>
              <a:gd name="connsiteY15" fmla="*/ 14108 h 17322"/>
              <a:gd name="connsiteX16" fmla="*/ 3841 w 31793"/>
              <a:gd name="connsiteY16" fmla="*/ 12902 h 17322"/>
              <a:gd name="connsiteX17" fmla="*/ 2878 w 31793"/>
              <a:gd name="connsiteY17" fmla="*/ 10372 h 17322"/>
              <a:gd name="connsiteX18" fmla="*/ 1154 w 31793"/>
              <a:gd name="connsiteY18" fmla="*/ 9729 h 17322"/>
              <a:gd name="connsiteX19" fmla="*/ 332 w 31793"/>
              <a:gd name="connsiteY19" fmla="*/ 8694 h 17322"/>
              <a:gd name="connsiteX20" fmla="*/ 2517 w 31793"/>
              <a:gd name="connsiteY20" fmla="*/ 5381 h 17322"/>
              <a:gd name="connsiteX21" fmla="*/ 1746 w 31793"/>
              <a:gd name="connsiteY21" fmla="*/ 4270 h 17322"/>
              <a:gd name="connsiteX22" fmla="*/ 1510 w 31793"/>
              <a:gd name="connsiteY22" fmla="*/ 3700 h 17322"/>
              <a:gd name="connsiteX23" fmla="*/ 558 w 31793"/>
              <a:gd name="connsiteY23" fmla="*/ 3613 h 17322"/>
              <a:gd name="connsiteX24" fmla="*/ 5923 w 31793"/>
              <a:gd name="connsiteY24" fmla="*/ 929 h 17322"/>
              <a:gd name="connsiteX25" fmla="*/ 21532 w 31793"/>
              <a:gd name="connsiteY25" fmla="*/ 1166 h 17322"/>
              <a:gd name="connsiteX26" fmla="*/ 23424 w 31793"/>
              <a:gd name="connsiteY26" fmla="*/ 1779 h 17322"/>
              <a:gd name="connsiteX27" fmla="*/ 26373 w 31793"/>
              <a:gd name="connsiteY27" fmla="*/ 2789 h 17322"/>
              <a:gd name="connsiteX28" fmla="*/ 24752 w 31793"/>
              <a:gd name="connsiteY28" fmla="*/ 3432 h 17322"/>
              <a:gd name="connsiteX29" fmla="*/ 23784 w 31793"/>
              <a:gd name="connsiteY29" fmla="*/ 4075 h 17322"/>
              <a:gd name="connsiteX30" fmla="*/ 26530 w 31793"/>
              <a:gd name="connsiteY30" fmla="*/ 5452 h 17322"/>
              <a:gd name="connsiteX31" fmla="*/ 20722 w 31793"/>
              <a:gd name="connsiteY31" fmla="*/ 4840 h 17322"/>
              <a:gd name="connsiteX32" fmla="*/ 23108 w 31793"/>
              <a:gd name="connsiteY32" fmla="*/ 5116 h 17322"/>
              <a:gd name="connsiteX33" fmla="*/ 24212 w 31793"/>
              <a:gd name="connsiteY33" fmla="*/ 5973 h 17322"/>
              <a:gd name="connsiteX34" fmla="*/ 31190 w 31793"/>
              <a:gd name="connsiteY34" fmla="*/ 9678 h 17322"/>
              <a:gd name="connsiteX35" fmla="*/ 27681 w 31793"/>
              <a:gd name="connsiteY35" fmla="*/ 8386 h 17322"/>
              <a:gd name="connsiteX36" fmla="*/ 26743 w 31793"/>
              <a:gd name="connsiteY36" fmla="*/ 8607 h 17322"/>
              <a:gd name="connsiteX37" fmla="*/ 31757 w 31793"/>
              <a:gd name="connsiteY37" fmla="*/ 12045 h 17322"/>
              <a:gd name="connsiteX38" fmla="*/ 27832 w 31793"/>
              <a:gd name="connsiteY38" fmla="*/ 10425 h 17322"/>
              <a:gd name="connsiteX39" fmla="*/ 31581 w 31793"/>
              <a:gd name="connsiteY39" fmla="*/ 12427 h 17322"/>
              <a:gd name="connsiteX40" fmla="*/ 27376 w 31793"/>
              <a:gd name="connsiteY40" fmla="*/ 11521 h 17322"/>
              <a:gd name="connsiteX41" fmla="*/ 28462 w 31793"/>
              <a:gd name="connsiteY41" fmla="*/ 12713 h 17322"/>
              <a:gd name="connsiteX42" fmla="*/ 27131 w 31793"/>
              <a:gd name="connsiteY42" fmla="*/ 13047 h 17322"/>
              <a:gd name="connsiteX43" fmla="*/ 31025 w 31793"/>
              <a:gd name="connsiteY43" fmla="*/ 16657 h 17322"/>
              <a:gd name="connsiteX44" fmla="*/ 21301 w 31793"/>
              <a:gd name="connsiteY44" fmla="*/ 11884 h 17322"/>
              <a:gd name="connsiteX45" fmla="*/ 28427 w 31793"/>
              <a:gd name="connsiteY45" fmla="*/ 15239 h 17322"/>
              <a:gd name="connsiteX46" fmla="*/ 24082 w 31793"/>
              <a:gd name="connsiteY46" fmla="*/ 13952 h 17322"/>
              <a:gd name="connsiteX47" fmla="*/ 28500 w 31793"/>
              <a:gd name="connsiteY47" fmla="*/ 16063 h 17322"/>
              <a:gd name="connsiteX48" fmla="*/ 22110 w 31793"/>
              <a:gd name="connsiteY48" fmla="*/ 14419 h 17322"/>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488 h 17391"/>
              <a:gd name="connsiteX1" fmla="*/ 29433 w 31793"/>
              <a:gd name="connsiteY1" fmla="*/ 17391 h 17391"/>
              <a:gd name="connsiteX2" fmla="*/ 24752 w 31793"/>
              <a:gd name="connsiteY2" fmla="*/ 15875 h 17391"/>
              <a:gd name="connsiteX3" fmla="*/ 26026 w 31793"/>
              <a:gd name="connsiteY3" fmla="*/ 16750 h 17391"/>
              <a:gd name="connsiteX4" fmla="*/ 13219 w 31793"/>
              <a:gd name="connsiteY4" fmla="*/ 14533 h 17391"/>
              <a:gd name="connsiteX5" fmla="*/ 16266 w 31793"/>
              <a:gd name="connsiteY5" fmla="*/ 15266 h 17391"/>
              <a:gd name="connsiteX6" fmla="*/ 15401 w 31793"/>
              <a:gd name="connsiteY6" fmla="*/ 15354 h 17391"/>
              <a:gd name="connsiteX7" fmla="*/ 17002 w 31793"/>
              <a:gd name="connsiteY7" fmla="*/ 16098 h 17391"/>
              <a:gd name="connsiteX8" fmla="*/ 15848 w 31793"/>
              <a:gd name="connsiteY8" fmla="*/ 16498 h 17391"/>
              <a:gd name="connsiteX9" fmla="*/ 15436 w 31793"/>
              <a:gd name="connsiteY9" fmla="*/ 17246 h 17391"/>
              <a:gd name="connsiteX10" fmla="*/ 8290 w 31793"/>
              <a:gd name="connsiteY10" fmla="*/ 16536 h 17391"/>
              <a:gd name="connsiteX11" fmla="*/ 6454 w 31793"/>
              <a:gd name="connsiteY11" fmla="*/ 15839 h 17391"/>
              <a:gd name="connsiteX12" fmla="*/ 5655 w 31793"/>
              <a:gd name="connsiteY12" fmla="*/ 14833 h 17391"/>
              <a:gd name="connsiteX13" fmla="*/ 4140 w 31793"/>
              <a:gd name="connsiteY13" fmla="*/ 14784 h 17391"/>
              <a:gd name="connsiteX14" fmla="*/ 2190 w 31793"/>
              <a:gd name="connsiteY14" fmla="*/ 14599 h 17391"/>
              <a:gd name="connsiteX15" fmla="*/ 3577 w 31793"/>
              <a:gd name="connsiteY15" fmla="*/ 14177 h 17391"/>
              <a:gd name="connsiteX16" fmla="*/ 3841 w 31793"/>
              <a:gd name="connsiteY16" fmla="*/ 12971 h 17391"/>
              <a:gd name="connsiteX17" fmla="*/ 2878 w 31793"/>
              <a:gd name="connsiteY17" fmla="*/ 10441 h 17391"/>
              <a:gd name="connsiteX18" fmla="*/ 1154 w 31793"/>
              <a:gd name="connsiteY18" fmla="*/ 9798 h 17391"/>
              <a:gd name="connsiteX19" fmla="*/ 332 w 31793"/>
              <a:gd name="connsiteY19" fmla="*/ 8763 h 17391"/>
              <a:gd name="connsiteX20" fmla="*/ 2517 w 31793"/>
              <a:gd name="connsiteY20" fmla="*/ 5450 h 17391"/>
              <a:gd name="connsiteX21" fmla="*/ 1746 w 31793"/>
              <a:gd name="connsiteY21" fmla="*/ 4339 h 17391"/>
              <a:gd name="connsiteX22" fmla="*/ 1510 w 31793"/>
              <a:gd name="connsiteY22" fmla="*/ 3769 h 17391"/>
              <a:gd name="connsiteX23" fmla="*/ 558 w 31793"/>
              <a:gd name="connsiteY23" fmla="*/ 3682 h 17391"/>
              <a:gd name="connsiteX24" fmla="*/ 5923 w 31793"/>
              <a:gd name="connsiteY24" fmla="*/ 876 h 17391"/>
              <a:gd name="connsiteX25" fmla="*/ 21532 w 31793"/>
              <a:gd name="connsiteY25" fmla="*/ 1235 h 17391"/>
              <a:gd name="connsiteX26" fmla="*/ 23424 w 31793"/>
              <a:gd name="connsiteY26" fmla="*/ 1848 h 17391"/>
              <a:gd name="connsiteX27" fmla="*/ 26373 w 31793"/>
              <a:gd name="connsiteY27" fmla="*/ 2858 h 17391"/>
              <a:gd name="connsiteX28" fmla="*/ 24752 w 31793"/>
              <a:gd name="connsiteY28" fmla="*/ 3501 h 17391"/>
              <a:gd name="connsiteX29" fmla="*/ 23784 w 31793"/>
              <a:gd name="connsiteY29" fmla="*/ 4144 h 17391"/>
              <a:gd name="connsiteX30" fmla="*/ 26530 w 31793"/>
              <a:gd name="connsiteY30" fmla="*/ 5521 h 17391"/>
              <a:gd name="connsiteX31" fmla="*/ 20722 w 31793"/>
              <a:gd name="connsiteY31" fmla="*/ 4909 h 17391"/>
              <a:gd name="connsiteX32" fmla="*/ 23108 w 31793"/>
              <a:gd name="connsiteY32" fmla="*/ 5185 h 17391"/>
              <a:gd name="connsiteX33" fmla="*/ 24212 w 31793"/>
              <a:gd name="connsiteY33" fmla="*/ 6042 h 17391"/>
              <a:gd name="connsiteX34" fmla="*/ 31190 w 31793"/>
              <a:gd name="connsiteY34" fmla="*/ 9747 h 17391"/>
              <a:gd name="connsiteX35" fmla="*/ 27681 w 31793"/>
              <a:gd name="connsiteY35" fmla="*/ 8455 h 17391"/>
              <a:gd name="connsiteX36" fmla="*/ 26743 w 31793"/>
              <a:gd name="connsiteY36" fmla="*/ 8676 h 17391"/>
              <a:gd name="connsiteX37" fmla="*/ 31757 w 31793"/>
              <a:gd name="connsiteY37" fmla="*/ 12114 h 17391"/>
              <a:gd name="connsiteX38" fmla="*/ 27832 w 31793"/>
              <a:gd name="connsiteY38" fmla="*/ 10494 h 17391"/>
              <a:gd name="connsiteX39" fmla="*/ 31581 w 31793"/>
              <a:gd name="connsiteY39" fmla="*/ 12496 h 17391"/>
              <a:gd name="connsiteX40" fmla="*/ 27376 w 31793"/>
              <a:gd name="connsiteY40" fmla="*/ 11590 h 17391"/>
              <a:gd name="connsiteX41" fmla="*/ 28462 w 31793"/>
              <a:gd name="connsiteY41" fmla="*/ 12782 h 17391"/>
              <a:gd name="connsiteX42" fmla="*/ 27131 w 31793"/>
              <a:gd name="connsiteY42" fmla="*/ 13116 h 17391"/>
              <a:gd name="connsiteX43" fmla="*/ 31025 w 31793"/>
              <a:gd name="connsiteY43" fmla="*/ 16726 h 17391"/>
              <a:gd name="connsiteX44" fmla="*/ 21301 w 31793"/>
              <a:gd name="connsiteY44" fmla="*/ 11953 h 17391"/>
              <a:gd name="connsiteX45" fmla="*/ 28427 w 31793"/>
              <a:gd name="connsiteY45" fmla="*/ 15308 h 17391"/>
              <a:gd name="connsiteX46" fmla="*/ 24082 w 31793"/>
              <a:gd name="connsiteY46" fmla="*/ 14021 h 17391"/>
              <a:gd name="connsiteX47" fmla="*/ 28500 w 31793"/>
              <a:gd name="connsiteY47" fmla="*/ 16132 h 17391"/>
              <a:gd name="connsiteX48" fmla="*/ 22110 w 31793"/>
              <a:gd name="connsiteY48" fmla="*/ 14488 h 17391"/>
              <a:gd name="connsiteX0" fmla="*/ 22110 w 31793"/>
              <a:gd name="connsiteY0" fmla="*/ 14564 h 17467"/>
              <a:gd name="connsiteX1" fmla="*/ 29433 w 31793"/>
              <a:gd name="connsiteY1" fmla="*/ 17467 h 17467"/>
              <a:gd name="connsiteX2" fmla="*/ 24752 w 31793"/>
              <a:gd name="connsiteY2" fmla="*/ 15951 h 17467"/>
              <a:gd name="connsiteX3" fmla="*/ 26026 w 31793"/>
              <a:gd name="connsiteY3" fmla="*/ 16826 h 17467"/>
              <a:gd name="connsiteX4" fmla="*/ 13219 w 31793"/>
              <a:gd name="connsiteY4" fmla="*/ 14609 h 17467"/>
              <a:gd name="connsiteX5" fmla="*/ 16266 w 31793"/>
              <a:gd name="connsiteY5" fmla="*/ 15342 h 17467"/>
              <a:gd name="connsiteX6" fmla="*/ 15401 w 31793"/>
              <a:gd name="connsiteY6" fmla="*/ 15430 h 17467"/>
              <a:gd name="connsiteX7" fmla="*/ 17002 w 31793"/>
              <a:gd name="connsiteY7" fmla="*/ 16174 h 17467"/>
              <a:gd name="connsiteX8" fmla="*/ 15848 w 31793"/>
              <a:gd name="connsiteY8" fmla="*/ 16574 h 17467"/>
              <a:gd name="connsiteX9" fmla="*/ 15436 w 31793"/>
              <a:gd name="connsiteY9" fmla="*/ 17322 h 17467"/>
              <a:gd name="connsiteX10" fmla="*/ 8290 w 31793"/>
              <a:gd name="connsiteY10" fmla="*/ 16612 h 17467"/>
              <a:gd name="connsiteX11" fmla="*/ 6454 w 31793"/>
              <a:gd name="connsiteY11" fmla="*/ 15915 h 17467"/>
              <a:gd name="connsiteX12" fmla="*/ 5655 w 31793"/>
              <a:gd name="connsiteY12" fmla="*/ 14909 h 17467"/>
              <a:gd name="connsiteX13" fmla="*/ 4140 w 31793"/>
              <a:gd name="connsiteY13" fmla="*/ 14860 h 17467"/>
              <a:gd name="connsiteX14" fmla="*/ 2190 w 31793"/>
              <a:gd name="connsiteY14" fmla="*/ 14675 h 17467"/>
              <a:gd name="connsiteX15" fmla="*/ 3577 w 31793"/>
              <a:gd name="connsiteY15" fmla="*/ 14253 h 17467"/>
              <a:gd name="connsiteX16" fmla="*/ 3841 w 31793"/>
              <a:gd name="connsiteY16" fmla="*/ 13047 h 17467"/>
              <a:gd name="connsiteX17" fmla="*/ 2878 w 31793"/>
              <a:gd name="connsiteY17" fmla="*/ 10517 h 17467"/>
              <a:gd name="connsiteX18" fmla="*/ 1154 w 31793"/>
              <a:gd name="connsiteY18" fmla="*/ 9874 h 17467"/>
              <a:gd name="connsiteX19" fmla="*/ 332 w 31793"/>
              <a:gd name="connsiteY19" fmla="*/ 8839 h 17467"/>
              <a:gd name="connsiteX20" fmla="*/ 2517 w 31793"/>
              <a:gd name="connsiteY20" fmla="*/ 5526 h 17467"/>
              <a:gd name="connsiteX21" fmla="*/ 1746 w 31793"/>
              <a:gd name="connsiteY21" fmla="*/ 4415 h 17467"/>
              <a:gd name="connsiteX22" fmla="*/ 1510 w 31793"/>
              <a:gd name="connsiteY22" fmla="*/ 3845 h 17467"/>
              <a:gd name="connsiteX23" fmla="*/ 558 w 31793"/>
              <a:gd name="connsiteY23" fmla="*/ 3758 h 17467"/>
              <a:gd name="connsiteX24" fmla="*/ 5923 w 31793"/>
              <a:gd name="connsiteY24" fmla="*/ 952 h 17467"/>
              <a:gd name="connsiteX25" fmla="*/ 21532 w 31793"/>
              <a:gd name="connsiteY25" fmla="*/ 1311 h 17467"/>
              <a:gd name="connsiteX26" fmla="*/ 23424 w 31793"/>
              <a:gd name="connsiteY26" fmla="*/ 1924 h 17467"/>
              <a:gd name="connsiteX27" fmla="*/ 26373 w 31793"/>
              <a:gd name="connsiteY27" fmla="*/ 2934 h 17467"/>
              <a:gd name="connsiteX28" fmla="*/ 24752 w 31793"/>
              <a:gd name="connsiteY28" fmla="*/ 3577 h 17467"/>
              <a:gd name="connsiteX29" fmla="*/ 23784 w 31793"/>
              <a:gd name="connsiteY29" fmla="*/ 4220 h 17467"/>
              <a:gd name="connsiteX30" fmla="*/ 26530 w 31793"/>
              <a:gd name="connsiteY30" fmla="*/ 5597 h 17467"/>
              <a:gd name="connsiteX31" fmla="*/ 20722 w 31793"/>
              <a:gd name="connsiteY31" fmla="*/ 4985 h 17467"/>
              <a:gd name="connsiteX32" fmla="*/ 23108 w 31793"/>
              <a:gd name="connsiteY32" fmla="*/ 5261 h 17467"/>
              <a:gd name="connsiteX33" fmla="*/ 24212 w 31793"/>
              <a:gd name="connsiteY33" fmla="*/ 6118 h 17467"/>
              <a:gd name="connsiteX34" fmla="*/ 31190 w 31793"/>
              <a:gd name="connsiteY34" fmla="*/ 9823 h 17467"/>
              <a:gd name="connsiteX35" fmla="*/ 27681 w 31793"/>
              <a:gd name="connsiteY35" fmla="*/ 8531 h 17467"/>
              <a:gd name="connsiteX36" fmla="*/ 26743 w 31793"/>
              <a:gd name="connsiteY36" fmla="*/ 8752 h 17467"/>
              <a:gd name="connsiteX37" fmla="*/ 31757 w 31793"/>
              <a:gd name="connsiteY37" fmla="*/ 12190 h 17467"/>
              <a:gd name="connsiteX38" fmla="*/ 27832 w 31793"/>
              <a:gd name="connsiteY38" fmla="*/ 10570 h 17467"/>
              <a:gd name="connsiteX39" fmla="*/ 31581 w 31793"/>
              <a:gd name="connsiteY39" fmla="*/ 12572 h 17467"/>
              <a:gd name="connsiteX40" fmla="*/ 27376 w 31793"/>
              <a:gd name="connsiteY40" fmla="*/ 11666 h 17467"/>
              <a:gd name="connsiteX41" fmla="*/ 28462 w 31793"/>
              <a:gd name="connsiteY41" fmla="*/ 12858 h 17467"/>
              <a:gd name="connsiteX42" fmla="*/ 27131 w 31793"/>
              <a:gd name="connsiteY42" fmla="*/ 13192 h 17467"/>
              <a:gd name="connsiteX43" fmla="*/ 31025 w 31793"/>
              <a:gd name="connsiteY43" fmla="*/ 16802 h 17467"/>
              <a:gd name="connsiteX44" fmla="*/ 21301 w 31793"/>
              <a:gd name="connsiteY44" fmla="*/ 12029 h 17467"/>
              <a:gd name="connsiteX45" fmla="*/ 28427 w 31793"/>
              <a:gd name="connsiteY45" fmla="*/ 15384 h 17467"/>
              <a:gd name="connsiteX46" fmla="*/ 24082 w 31793"/>
              <a:gd name="connsiteY46" fmla="*/ 14097 h 17467"/>
              <a:gd name="connsiteX47" fmla="*/ 28500 w 31793"/>
              <a:gd name="connsiteY47" fmla="*/ 16208 h 17467"/>
              <a:gd name="connsiteX48" fmla="*/ 22110 w 31793"/>
              <a:gd name="connsiteY48" fmla="*/ 14564 h 1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1793" h="17467">
                <a:moveTo>
                  <a:pt x="22110" y="14564"/>
                </a:moveTo>
                <a:cubicBezTo>
                  <a:pt x="24960" y="15437"/>
                  <a:pt x="26583" y="16070"/>
                  <a:pt x="29433" y="17467"/>
                </a:cubicBezTo>
                <a:cubicBezTo>
                  <a:pt x="27628" y="17248"/>
                  <a:pt x="27679" y="16646"/>
                  <a:pt x="24752" y="15951"/>
                </a:cubicBezTo>
                <a:cubicBezTo>
                  <a:pt x="25527" y="16386"/>
                  <a:pt x="25601" y="16534"/>
                  <a:pt x="26026" y="16826"/>
                </a:cubicBezTo>
                <a:cubicBezTo>
                  <a:pt x="19023" y="14276"/>
                  <a:pt x="16822" y="14347"/>
                  <a:pt x="13219" y="14609"/>
                </a:cubicBezTo>
                <a:cubicBezTo>
                  <a:pt x="14912" y="14805"/>
                  <a:pt x="13942" y="14669"/>
                  <a:pt x="16266" y="15342"/>
                </a:cubicBezTo>
                <a:lnTo>
                  <a:pt x="15401" y="15430"/>
                </a:lnTo>
                <a:lnTo>
                  <a:pt x="17002" y="16174"/>
                </a:lnTo>
                <a:cubicBezTo>
                  <a:pt x="14421" y="15863"/>
                  <a:pt x="13944" y="15885"/>
                  <a:pt x="15848" y="16574"/>
                </a:cubicBezTo>
                <a:cubicBezTo>
                  <a:pt x="13269" y="16649"/>
                  <a:pt x="14510" y="16819"/>
                  <a:pt x="15436" y="17322"/>
                </a:cubicBezTo>
                <a:cubicBezTo>
                  <a:pt x="12867" y="16910"/>
                  <a:pt x="13347" y="17024"/>
                  <a:pt x="8290" y="16612"/>
                </a:cubicBezTo>
                <a:cubicBezTo>
                  <a:pt x="5868" y="16761"/>
                  <a:pt x="4811" y="17005"/>
                  <a:pt x="6454" y="15915"/>
                </a:cubicBezTo>
                <a:cubicBezTo>
                  <a:pt x="3104" y="15818"/>
                  <a:pt x="5921" y="15244"/>
                  <a:pt x="5655" y="14909"/>
                </a:cubicBezTo>
                <a:lnTo>
                  <a:pt x="4140" y="14860"/>
                </a:lnTo>
                <a:cubicBezTo>
                  <a:pt x="2660" y="15164"/>
                  <a:pt x="2057" y="15706"/>
                  <a:pt x="2190" y="14675"/>
                </a:cubicBezTo>
                <a:cubicBezTo>
                  <a:pt x="3739" y="14296"/>
                  <a:pt x="3325" y="14394"/>
                  <a:pt x="3577" y="14253"/>
                </a:cubicBezTo>
                <a:cubicBezTo>
                  <a:pt x="1936" y="14058"/>
                  <a:pt x="2713" y="14005"/>
                  <a:pt x="3841" y="13047"/>
                </a:cubicBezTo>
                <a:cubicBezTo>
                  <a:pt x="3952" y="11251"/>
                  <a:pt x="2942" y="11598"/>
                  <a:pt x="2878" y="10517"/>
                </a:cubicBezTo>
                <a:cubicBezTo>
                  <a:pt x="2841" y="9397"/>
                  <a:pt x="1191" y="10994"/>
                  <a:pt x="1154" y="9874"/>
                </a:cubicBezTo>
                <a:cubicBezTo>
                  <a:pt x="2025" y="8910"/>
                  <a:pt x="1458" y="9041"/>
                  <a:pt x="332" y="8839"/>
                </a:cubicBezTo>
                <a:cubicBezTo>
                  <a:pt x="-435" y="6194"/>
                  <a:pt x="60" y="6789"/>
                  <a:pt x="2517" y="5526"/>
                </a:cubicBezTo>
                <a:cubicBezTo>
                  <a:pt x="-240" y="5616"/>
                  <a:pt x="683" y="5612"/>
                  <a:pt x="1746" y="4415"/>
                </a:cubicBezTo>
                <a:cubicBezTo>
                  <a:pt x="721" y="4479"/>
                  <a:pt x="1028" y="4258"/>
                  <a:pt x="1510" y="3845"/>
                </a:cubicBezTo>
                <a:lnTo>
                  <a:pt x="558" y="3758"/>
                </a:lnTo>
                <a:cubicBezTo>
                  <a:pt x="305" y="3557"/>
                  <a:pt x="2599" y="1745"/>
                  <a:pt x="5923" y="952"/>
                </a:cubicBezTo>
                <a:cubicBezTo>
                  <a:pt x="11861" y="-579"/>
                  <a:pt x="19955" y="-122"/>
                  <a:pt x="21532" y="1311"/>
                </a:cubicBezTo>
                <a:cubicBezTo>
                  <a:pt x="24392" y="1672"/>
                  <a:pt x="23728" y="1817"/>
                  <a:pt x="23424" y="1924"/>
                </a:cubicBezTo>
                <a:cubicBezTo>
                  <a:pt x="22769" y="2269"/>
                  <a:pt x="24294" y="2107"/>
                  <a:pt x="26373" y="2934"/>
                </a:cubicBezTo>
                <a:cubicBezTo>
                  <a:pt x="30266" y="4488"/>
                  <a:pt x="26020" y="2955"/>
                  <a:pt x="24752" y="3577"/>
                </a:cubicBezTo>
                <a:cubicBezTo>
                  <a:pt x="26367" y="4015"/>
                  <a:pt x="24846" y="4046"/>
                  <a:pt x="23784" y="4220"/>
                </a:cubicBezTo>
                <a:cubicBezTo>
                  <a:pt x="23996" y="4632"/>
                  <a:pt x="25536" y="5031"/>
                  <a:pt x="26530" y="5597"/>
                </a:cubicBezTo>
                <a:cubicBezTo>
                  <a:pt x="24823" y="5214"/>
                  <a:pt x="21483" y="4623"/>
                  <a:pt x="20722" y="4985"/>
                </a:cubicBezTo>
                <a:cubicBezTo>
                  <a:pt x="21616" y="5045"/>
                  <a:pt x="22147" y="5287"/>
                  <a:pt x="23108" y="5261"/>
                </a:cubicBezTo>
                <a:cubicBezTo>
                  <a:pt x="24952" y="5801"/>
                  <a:pt x="22959" y="5628"/>
                  <a:pt x="24212" y="6118"/>
                </a:cubicBezTo>
                <a:cubicBezTo>
                  <a:pt x="27114" y="6745"/>
                  <a:pt x="30375" y="8375"/>
                  <a:pt x="31190" y="9823"/>
                </a:cubicBezTo>
                <a:cubicBezTo>
                  <a:pt x="28344" y="8193"/>
                  <a:pt x="26483" y="7679"/>
                  <a:pt x="27681" y="8531"/>
                </a:cubicBezTo>
                <a:cubicBezTo>
                  <a:pt x="27551" y="9009"/>
                  <a:pt x="26726" y="8279"/>
                  <a:pt x="26743" y="8752"/>
                </a:cubicBezTo>
                <a:cubicBezTo>
                  <a:pt x="26679" y="9279"/>
                  <a:pt x="32295" y="11839"/>
                  <a:pt x="31757" y="12190"/>
                </a:cubicBezTo>
                <a:cubicBezTo>
                  <a:pt x="28907" y="10729"/>
                  <a:pt x="28048" y="10348"/>
                  <a:pt x="27832" y="10570"/>
                </a:cubicBezTo>
                <a:cubicBezTo>
                  <a:pt x="27948" y="11081"/>
                  <a:pt x="31727" y="12477"/>
                  <a:pt x="31581" y="12572"/>
                </a:cubicBezTo>
                <a:cubicBezTo>
                  <a:pt x="31435" y="12667"/>
                  <a:pt x="26932" y="11348"/>
                  <a:pt x="27376" y="11666"/>
                </a:cubicBezTo>
                <a:cubicBezTo>
                  <a:pt x="27499" y="12161"/>
                  <a:pt x="28421" y="12667"/>
                  <a:pt x="28462" y="12858"/>
                </a:cubicBezTo>
                <a:cubicBezTo>
                  <a:pt x="31674" y="15259"/>
                  <a:pt x="27878" y="12550"/>
                  <a:pt x="27131" y="13192"/>
                </a:cubicBezTo>
                <a:cubicBezTo>
                  <a:pt x="27786" y="13786"/>
                  <a:pt x="31383" y="16559"/>
                  <a:pt x="31025" y="16802"/>
                </a:cubicBezTo>
                <a:cubicBezTo>
                  <a:pt x="27293" y="13305"/>
                  <a:pt x="23771" y="12714"/>
                  <a:pt x="21301" y="12029"/>
                </a:cubicBezTo>
                <a:cubicBezTo>
                  <a:pt x="22357" y="12603"/>
                  <a:pt x="25574" y="13673"/>
                  <a:pt x="28427" y="15384"/>
                </a:cubicBezTo>
                <a:cubicBezTo>
                  <a:pt x="26443" y="14617"/>
                  <a:pt x="23054" y="13475"/>
                  <a:pt x="24082" y="14097"/>
                </a:cubicBezTo>
                <a:lnTo>
                  <a:pt x="28500" y="16208"/>
                </a:lnTo>
                <a:cubicBezTo>
                  <a:pt x="23917" y="14564"/>
                  <a:pt x="22978" y="14445"/>
                  <a:pt x="22110" y="14564"/>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am 10">
    <p:spTree>
      <p:nvGrpSpPr>
        <p:cNvPr id="1" name=""/>
        <p:cNvGrpSpPr/>
        <p:nvPr/>
      </p:nvGrpSpPr>
      <p:grpSpPr>
        <a:xfrm>
          <a:off x="0" y="0"/>
          <a:ext cx="0" cy="0"/>
          <a:chOff x="0" y="0"/>
          <a:chExt cx="0" cy="0"/>
        </a:xfrm>
      </p:grpSpPr>
      <p:sp>
        <p:nvSpPr>
          <p:cNvPr id="4" name="Oval 3"/>
          <p:cNvSpPr/>
          <p:nvPr userDrawn="1"/>
        </p:nvSpPr>
        <p:spPr>
          <a:xfrm rot="1156626">
            <a:off x="-2655334" y="3332807"/>
            <a:ext cx="10880172" cy="8977756"/>
          </a:xfrm>
          <a:prstGeom prst="ellipse">
            <a:avLst/>
          </a:prstGeom>
          <a:gradFill>
            <a:gsLst>
              <a:gs pos="23000">
                <a:schemeClr val="accent4"/>
              </a:gs>
              <a:gs pos="100000">
                <a:schemeClr val="accent3"/>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solidFill>
                  <a:srgbClr val="FFFFFF"/>
                </a:solidFill>
                <a:latin typeface="Raleway" charset="0"/>
                <a:ea typeface="Raleway" charset="0"/>
                <a:cs typeface="Raleway" charset="0"/>
              </a:defRPr>
            </a:lvl1pPr>
          </a:lstStyle>
          <a:p>
            <a:r>
              <a:rPr lang="en-US" smtClean="0"/>
              <a:t>www.yourcompany.com</a:t>
            </a:r>
            <a:endParaRPr lang="en-US" dirty="0"/>
          </a:p>
        </p:txBody>
      </p:sp>
      <p:sp>
        <p:nvSpPr>
          <p:cNvPr id="14" name="Picture Placeholder 2"/>
          <p:cNvSpPr>
            <a:spLocks noGrp="1"/>
          </p:cNvSpPr>
          <p:nvPr>
            <p:ph type="pic" sz="quarter" idx="14"/>
          </p:nvPr>
        </p:nvSpPr>
        <p:spPr>
          <a:xfrm>
            <a:off x="713356" y="1892995"/>
            <a:ext cx="2743200" cy="2743200"/>
          </a:xfrm>
          <a:prstGeom prst="ellipse">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am 1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9366" y="6487297"/>
            <a:ext cx="2743200" cy="234178"/>
          </a:xfrm>
        </p:spPr>
        <p:txBody>
          <a:bodyPr/>
          <a:lstStyle/>
          <a:p>
            <a:fld id="{32C5FF11-DEB2-6A4C-B29A-BC46883118B8}" type="slidenum">
              <a:rPr lang="en-US" smtClean="0">
                <a:solidFill>
                  <a:srgbClr val="64696E"/>
                </a:solidFill>
              </a:rPr>
              <a:pPr/>
              <a:t>‹Nº›</a:t>
            </a:fld>
            <a:endParaRPr lang="en-US" dirty="0">
              <a:solidFill>
                <a:srgbClr val="64696E"/>
              </a:solidFill>
            </a:endParaRPr>
          </a:p>
        </p:txBody>
      </p:sp>
      <p:sp>
        <p:nvSpPr>
          <p:cNvPr id="19" name="Picture Placeholder 2"/>
          <p:cNvSpPr>
            <a:spLocks noGrp="1"/>
          </p:cNvSpPr>
          <p:nvPr>
            <p:ph type="pic" sz="quarter" idx="14"/>
          </p:nvPr>
        </p:nvSpPr>
        <p:spPr>
          <a:xfrm>
            <a:off x="713355" y="1382874"/>
            <a:ext cx="4129457" cy="5475126"/>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eam 12">
    <p:spTree>
      <p:nvGrpSpPr>
        <p:cNvPr id="1" name=""/>
        <p:cNvGrpSpPr/>
        <p:nvPr/>
      </p:nvGrpSpPr>
      <p:grpSpPr>
        <a:xfrm>
          <a:off x="0" y="0"/>
          <a:ext cx="0" cy="0"/>
          <a:chOff x="0" y="0"/>
          <a:chExt cx="0" cy="0"/>
        </a:xfrm>
      </p:grpSpPr>
      <p:sp>
        <p:nvSpPr>
          <p:cNvPr id="14" name="Picture Placeholder 2"/>
          <p:cNvSpPr>
            <a:spLocks noGrp="1"/>
          </p:cNvSpPr>
          <p:nvPr>
            <p:ph type="pic" sz="quarter" idx="15"/>
          </p:nvPr>
        </p:nvSpPr>
        <p:spPr>
          <a:xfrm>
            <a:off x="0" y="0"/>
            <a:ext cx="4203032" cy="6858000"/>
          </a:xfrm>
        </p:spPr>
        <p:txBody>
          <a:bodyPr anchor="ctr">
            <a:normAutofit/>
          </a:bodyPr>
          <a:lstStyle>
            <a:lvl1pPr algn="ctr">
              <a:defRPr sz="1200">
                <a:solidFill>
                  <a:schemeClr val="tx2"/>
                </a:solidFill>
              </a:defRPr>
            </a:lvl1pPr>
          </a:lstStyle>
          <a:p>
            <a:endParaRPr lang="en-US"/>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9" name="Picture Placeholder 2"/>
          <p:cNvSpPr>
            <a:spLocks noGrp="1"/>
          </p:cNvSpPr>
          <p:nvPr>
            <p:ph type="pic" sz="quarter" idx="14"/>
          </p:nvPr>
        </p:nvSpPr>
        <p:spPr>
          <a:xfrm>
            <a:off x="2831432" y="1735801"/>
            <a:ext cx="2743200" cy="274320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eam brush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lvl1pPr>
              <a:defRPr>
                <a:solidFill>
                  <a:schemeClr val="tx2"/>
                </a:solidFill>
              </a:defRPr>
            </a:lvl1pPr>
          </a:lstStyle>
          <a:p>
            <a:fld id="{32C5FF11-DEB2-6A4C-B29A-BC46883118B8}" type="slidenum">
              <a:rPr lang="en-US" smtClean="0">
                <a:solidFill>
                  <a:srgbClr val="64696E"/>
                </a:solidFill>
              </a:rPr>
              <a:pPr/>
              <a:t>‹Nº›</a:t>
            </a:fld>
            <a:endParaRPr lang="en-US" dirty="0">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solidFill>
                  <a:schemeClr val="tx2"/>
                </a:solidFill>
                <a:latin typeface="Raleway" charset="0"/>
                <a:ea typeface="Raleway" charset="0"/>
                <a:cs typeface="Raleway" charset="0"/>
              </a:defRPr>
            </a:lvl1pPr>
          </a:lstStyle>
          <a:p>
            <a:r>
              <a:rPr lang="en-US" smtClean="0">
                <a:solidFill>
                  <a:srgbClr val="64696E"/>
                </a:solidFill>
              </a:rPr>
              <a:t>www.yourcompany.com</a:t>
            </a:r>
            <a:endParaRPr lang="en-US" dirty="0">
              <a:solidFill>
                <a:srgbClr val="64696E"/>
              </a:solidFill>
            </a:endParaRPr>
          </a:p>
        </p:txBody>
      </p:sp>
      <p:sp>
        <p:nvSpPr>
          <p:cNvPr id="18" name="Picture Placeholder 2"/>
          <p:cNvSpPr>
            <a:spLocks noGrp="1"/>
          </p:cNvSpPr>
          <p:nvPr>
            <p:ph type="pic" sz="quarter" idx="14"/>
          </p:nvPr>
        </p:nvSpPr>
        <p:spPr>
          <a:xfrm>
            <a:off x="5069709" y="1702454"/>
            <a:ext cx="2438532" cy="4418292"/>
          </a:xfrm>
          <a:custGeom>
            <a:avLst/>
            <a:gdLst>
              <a:gd name="connsiteX0" fmla="*/ -7 w 2743200"/>
              <a:gd name="connsiteY0" fmla="*/ 1764170 h 2743200"/>
              <a:gd name="connsiteX1" fmla="*/ 422420 w 2743200"/>
              <a:gd name="connsiteY1" fmla="*/ 1220846 h 2743200"/>
              <a:gd name="connsiteX2" fmla="*/ 271661 w 2743200"/>
              <a:gd name="connsiteY2" fmla="*/ 543327 h 2743200"/>
              <a:gd name="connsiteX3" fmla="*/ 949180 w 2743200"/>
              <a:gd name="connsiteY3" fmla="*/ 543328 h 2743200"/>
              <a:gd name="connsiteX4" fmla="*/ 1371600 w 2743200"/>
              <a:gd name="connsiteY4" fmla="*/ 0 h 2743200"/>
              <a:gd name="connsiteX5" fmla="*/ 1794020 w 2743200"/>
              <a:gd name="connsiteY5" fmla="*/ 543328 h 2743200"/>
              <a:gd name="connsiteX6" fmla="*/ 2471539 w 2743200"/>
              <a:gd name="connsiteY6" fmla="*/ 543327 h 2743200"/>
              <a:gd name="connsiteX7" fmla="*/ 2320780 w 2743200"/>
              <a:gd name="connsiteY7" fmla="*/ 1220846 h 2743200"/>
              <a:gd name="connsiteX8" fmla="*/ 2743207 w 2743200"/>
              <a:gd name="connsiteY8" fmla="*/ 1764170 h 2743200"/>
              <a:gd name="connsiteX9" fmla="*/ 2132780 w 2743200"/>
              <a:gd name="connsiteY9" fmla="*/ 2065694 h 2743200"/>
              <a:gd name="connsiteX10" fmla="*/ 1982016 w 2743200"/>
              <a:gd name="connsiteY10" fmla="*/ 2743214 h 2743200"/>
              <a:gd name="connsiteX11" fmla="*/ 1371600 w 2743200"/>
              <a:gd name="connsiteY11" fmla="*/ 2441687 h 2743200"/>
              <a:gd name="connsiteX12" fmla="*/ 761184 w 2743200"/>
              <a:gd name="connsiteY12" fmla="*/ 2743214 h 2743200"/>
              <a:gd name="connsiteX13" fmla="*/ 610420 w 2743200"/>
              <a:gd name="connsiteY13" fmla="*/ 2065694 h 2743200"/>
              <a:gd name="connsiteX14" fmla="*/ -7 w 2743200"/>
              <a:gd name="connsiteY14" fmla="*/ 1764170 h 2743200"/>
              <a:gd name="connsiteX0" fmla="*/ 0 w 2743214"/>
              <a:gd name="connsiteY0" fmla="*/ 1764170 h 2743214"/>
              <a:gd name="connsiteX1" fmla="*/ 422427 w 2743214"/>
              <a:gd name="connsiteY1" fmla="*/ 1220846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863 w 2743214"/>
              <a:gd name="connsiteY1" fmla="*/ 656768 h 2743214"/>
              <a:gd name="connsiteX2" fmla="*/ 431984 w 2743214"/>
              <a:gd name="connsiteY2" fmla="*/ 270194 h 2743214"/>
              <a:gd name="connsiteX3" fmla="*/ 949187 w 2743214"/>
              <a:gd name="connsiteY3" fmla="*/ 543328 h 2743214"/>
              <a:gd name="connsiteX4" fmla="*/ 1371607 w 2743214"/>
              <a:gd name="connsiteY4" fmla="*/ 0 h 2743214"/>
              <a:gd name="connsiteX5" fmla="*/ 1794027 w 2743214"/>
              <a:gd name="connsiteY5" fmla="*/ 543328 h 2743214"/>
              <a:gd name="connsiteX6" fmla="*/ 2471546 w 2743214"/>
              <a:gd name="connsiteY6" fmla="*/ 543327 h 2743214"/>
              <a:gd name="connsiteX7" fmla="*/ 2320787 w 2743214"/>
              <a:gd name="connsiteY7" fmla="*/ 1220846 h 2743214"/>
              <a:gd name="connsiteX8" fmla="*/ 2743214 w 2743214"/>
              <a:gd name="connsiteY8" fmla="*/ 1764170 h 2743214"/>
              <a:gd name="connsiteX9" fmla="*/ 2132787 w 2743214"/>
              <a:gd name="connsiteY9" fmla="*/ 2065694 h 2743214"/>
              <a:gd name="connsiteX10" fmla="*/ 1982023 w 2743214"/>
              <a:gd name="connsiteY10" fmla="*/ 2743214 h 2743214"/>
              <a:gd name="connsiteX11" fmla="*/ 1371607 w 2743214"/>
              <a:gd name="connsiteY11" fmla="*/ 2441687 h 2743214"/>
              <a:gd name="connsiteX12" fmla="*/ 761191 w 2743214"/>
              <a:gd name="connsiteY12" fmla="*/ 2743214 h 2743214"/>
              <a:gd name="connsiteX13" fmla="*/ 610427 w 2743214"/>
              <a:gd name="connsiteY13" fmla="*/ 2065694 h 2743214"/>
              <a:gd name="connsiteX14" fmla="*/ 0 w 2743214"/>
              <a:gd name="connsiteY14" fmla="*/ 1764170 h 2743214"/>
              <a:gd name="connsiteX0" fmla="*/ 0 w 2743214"/>
              <a:gd name="connsiteY0" fmla="*/ 1764170 h 2743214"/>
              <a:gd name="connsiteX1" fmla="*/ 380402 w 2743214"/>
              <a:gd name="connsiteY1" fmla="*/ 897396 h 2743214"/>
              <a:gd name="connsiteX2" fmla="*/ 380863 w 2743214"/>
              <a:gd name="connsiteY2" fmla="*/ 656768 h 2743214"/>
              <a:gd name="connsiteX3" fmla="*/ 431984 w 2743214"/>
              <a:gd name="connsiteY3" fmla="*/ 270194 h 2743214"/>
              <a:gd name="connsiteX4" fmla="*/ 949187 w 2743214"/>
              <a:gd name="connsiteY4" fmla="*/ 543328 h 2743214"/>
              <a:gd name="connsiteX5" fmla="*/ 1371607 w 2743214"/>
              <a:gd name="connsiteY5" fmla="*/ 0 h 2743214"/>
              <a:gd name="connsiteX6" fmla="*/ 1794027 w 2743214"/>
              <a:gd name="connsiteY6" fmla="*/ 543328 h 2743214"/>
              <a:gd name="connsiteX7" fmla="*/ 2471546 w 2743214"/>
              <a:gd name="connsiteY7" fmla="*/ 543327 h 2743214"/>
              <a:gd name="connsiteX8" fmla="*/ 2320787 w 2743214"/>
              <a:gd name="connsiteY8" fmla="*/ 1220846 h 2743214"/>
              <a:gd name="connsiteX9" fmla="*/ 2743214 w 2743214"/>
              <a:gd name="connsiteY9" fmla="*/ 1764170 h 2743214"/>
              <a:gd name="connsiteX10" fmla="*/ 2132787 w 2743214"/>
              <a:gd name="connsiteY10" fmla="*/ 2065694 h 2743214"/>
              <a:gd name="connsiteX11" fmla="*/ 1982023 w 2743214"/>
              <a:gd name="connsiteY11" fmla="*/ 2743214 h 2743214"/>
              <a:gd name="connsiteX12" fmla="*/ 1371607 w 2743214"/>
              <a:gd name="connsiteY12" fmla="*/ 2441687 h 2743214"/>
              <a:gd name="connsiteX13" fmla="*/ 761191 w 2743214"/>
              <a:gd name="connsiteY13" fmla="*/ 2743214 h 2743214"/>
              <a:gd name="connsiteX14" fmla="*/ 610427 w 2743214"/>
              <a:gd name="connsiteY14" fmla="*/ 2065694 h 2743214"/>
              <a:gd name="connsiteX15" fmla="*/ 0 w 2743214"/>
              <a:gd name="connsiteY15" fmla="*/ 1764170 h 2743214"/>
              <a:gd name="connsiteX0" fmla="*/ 0 w 2743214"/>
              <a:gd name="connsiteY0" fmla="*/ 1764170 h 2743214"/>
              <a:gd name="connsiteX1" fmla="*/ 380402 w 2743214"/>
              <a:gd name="connsiteY1" fmla="*/ 897396 h 2743214"/>
              <a:gd name="connsiteX2" fmla="*/ 380863 w 2743214"/>
              <a:gd name="connsiteY2" fmla="*/ 656768 h 2743214"/>
              <a:gd name="connsiteX3" fmla="*/ 431984 w 2743214"/>
              <a:gd name="connsiteY3" fmla="*/ 270194 h 2743214"/>
              <a:gd name="connsiteX4" fmla="*/ 949187 w 2743214"/>
              <a:gd name="connsiteY4" fmla="*/ 543328 h 2743214"/>
              <a:gd name="connsiteX5" fmla="*/ 1371607 w 2743214"/>
              <a:gd name="connsiteY5" fmla="*/ 0 h 2743214"/>
              <a:gd name="connsiteX6" fmla="*/ 1794027 w 2743214"/>
              <a:gd name="connsiteY6" fmla="*/ 543328 h 2743214"/>
              <a:gd name="connsiteX7" fmla="*/ 2471546 w 2743214"/>
              <a:gd name="connsiteY7" fmla="*/ 543327 h 2743214"/>
              <a:gd name="connsiteX8" fmla="*/ 2320787 w 2743214"/>
              <a:gd name="connsiteY8" fmla="*/ 1220846 h 2743214"/>
              <a:gd name="connsiteX9" fmla="*/ 2743214 w 2743214"/>
              <a:gd name="connsiteY9" fmla="*/ 1764170 h 2743214"/>
              <a:gd name="connsiteX10" fmla="*/ 2132787 w 2743214"/>
              <a:gd name="connsiteY10" fmla="*/ 2065694 h 2743214"/>
              <a:gd name="connsiteX11" fmla="*/ 1982023 w 2743214"/>
              <a:gd name="connsiteY11" fmla="*/ 2743214 h 2743214"/>
              <a:gd name="connsiteX12" fmla="*/ 1371607 w 2743214"/>
              <a:gd name="connsiteY12" fmla="*/ 2441687 h 2743214"/>
              <a:gd name="connsiteX13" fmla="*/ 761191 w 2743214"/>
              <a:gd name="connsiteY13" fmla="*/ 2743214 h 2743214"/>
              <a:gd name="connsiteX14" fmla="*/ 610427 w 2743214"/>
              <a:gd name="connsiteY14" fmla="*/ 2065694 h 2743214"/>
              <a:gd name="connsiteX15" fmla="*/ 0 w 2743214"/>
              <a:gd name="connsiteY15" fmla="*/ 1764170 h 2743214"/>
              <a:gd name="connsiteX0" fmla="*/ 5722 w 2748936"/>
              <a:gd name="connsiteY0" fmla="*/ 1764170 h 2743214"/>
              <a:gd name="connsiteX1" fmla="*/ 469252 w 2748936"/>
              <a:gd name="connsiteY1" fmla="*/ 915209 h 2743214"/>
              <a:gd name="connsiteX2" fmla="*/ 386124 w 2748936"/>
              <a:gd name="connsiteY2" fmla="*/ 897396 h 2743214"/>
              <a:gd name="connsiteX3" fmla="*/ 386585 w 2748936"/>
              <a:gd name="connsiteY3" fmla="*/ 656768 h 2743214"/>
              <a:gd name="connsiteX4" fmla="*/ 437706 w 2748936"/>
              <a:gd name="connsiteY4" fmla="*/ 270194 h 2743214"/>
              <a:gd name="connsiteX5" fmla="*/ 954909 w 2748936"/>
              <a:gd name="connsiteY5" fmla="*/ 543328 h 2743214"/>
              <a:gd name="connsiteX6" fmla="*/ 1377329 w 2748936"/>
              <a:gd name="connsiteY6" fmla="*/ 0 h 2743214"/>
              <a:gd name="connsiteX7" fmla="*/ 1799749 w 2748936"/>
              <a:gd name="connsiteY7" fmla="*/ 543328 h 2743214"/>
              <a:gd name="connsiteX8" fmla="*/ 2477268 w 2748936"/>
              <a:gd name="connsiteY8" fmla="*/ 543327 h 2743214"/>
              <a:gd name="connsiteX9" fmla="*/ 2326509 w 2748936"/>
              <a:gd name="connsiteY9" fmla="*/ 1220846 h 2743214"/>
              <a:gd name="connsiteX10" fmla="*/ 2748936 w 2748936"/>
              <a:gd name="connsiteY10" fmla="*/ 1764170 h 2743214"/>
              <a:gd name="connsiteX11" fmla="*/ 2138509 w 2748936"/>
              <a:gd name="connsiteY11" fmla="*/ 2065694 h 2743214"/>
              <a:gd name="connsiteX12" fmla="*/ 1987745 w 2748936"/>
              <a:gd name="connsiteY12" fmla="*/ 2743214 h 2743214"/>
              <a:gd name="connsiteX13" fmla="*/ 1377329 w 2748936"/>
              <a:gd name="connsiteY13" fmla="*/ 2441687 h 2743214"/>
              <a:gd name="connsiteX14" fmla="*/ 766913 w 2748936"/>
              <a:gd name="connsiteY14" fmla="*/ 2743214 h 2743214"/>
              <a:gd name="connsiteX15" fmla="*/ 616149 w 2748936"/>
              <a:gd name="connsiteY15" fmla="*/ 2065694 h 2743214"/>
              <a:gd name="connsiteX16" fmla="*/ 5722 w 2748936"/>
              <a:gd name="connsiteY16"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5965 w 2749179"/>
              <a:gd name="connsiteY17"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5965 w 2749179"/>
              <a:gd name="connsiteY17" fmla="*/ 1764170 h 2743214"/>
              <a:gd name="connsiteX0" fmla="*/ 5965 w 2749179"/>
              <a:gd name="connsiteY0" fmla="*/ 1764170 h 2743214"/>
              <a:gd name="connsiteX1" fmla="*/ 421993 w 2749179"/>
              <a:gd name="connsiteY1" fmla="*/ 1782108 h 2743214"/>
              <a:gd name="connsiteX2" fmla="*/ 469495 w 2749179"/>
              <a:gd name="connsiteY2" fmla="*/ 915209 h 2743214"/>
              <a:gd name="connsiteX3" fmla="*/ 386367 w 2749179"/>
              <a:gd name="connsiteY3" fmla="*/ 897396 h 2743214"/>
              <a:gd name="connsiteX4" fmla="*/ 386828 w 2749179"/>
              <a:gd name="connsiteY4" fmla="*/ 656768 h 2743214"/>
              <a:gd name="connsiteX5" fmla="*/ 437949 w 2749179"/>
              <a:gd name="connsiteY5" fmla="*/ 270194 h 2743214"/>
              <a:gd name="connsiteX6" fmla="*/ 955152 w 2749179"/>
              <a:gd name="connsiteY6" fmla="*/ 543328 h 2743214"/>
              <a:gd name="connsiteX7" fmla="*/ 1377572 w 2749179"/>
              <a:gd name="connsiteY7" fmla="*/ 0 h 2743214"/>
              <a:gd name="connsiteX8" fmla="*/ 1799992 w 2749179"/>
              <a:gd name="connsiteY8" fmla="*/ 543328 h 2743214"/>
              <a:gd name="connsiteX9" fmla="*/ 2477511 w 2749179"/>
              <a:gd name="connsiteY9" fmla="*/ 543327 h 2743214"/>
              <a:gd name="connsiteX10" fmla="*/ 2326752 w 2749179"/>
              <a:gd name="connsiteY10" fmla="*/ 1220846 h 2743214"/>
              <a:gd name="connsiteX11" fmla="*/ 2749179 w 2749179"/>
              <a:gd name="connsiteY11" fmla="*/ 1764170 h 2743214"/>
              <a:gd name="connsiteX12" fmla="*/ 2138752 w 2749179"/>
              <a:gd name="connsiteY12" fmla="*/ 2065694 h 2743214"/>
              <a:gd name="connsiteX13" fmla="*/ 1987988 w 2749179"/>
              <a:gd name="connsiteY13" fmla="*/ 2743214 h 2743214"/>
              <a:gd name="connsiteX14" fmla="*/ 1377572 w 2749179"/>
              <a:gd name="connsiteY14" fmla="*/ 2441687 h 2743214"/>
              <a:gd name="connsiteX15" fmla="*/ 767156 w 2749179"/>
              <a:gd name="connsiteY15" fmla="*/ 2743214 h 2743214"/>
              <a:gd name="connsiteX16" fmla="*/ 616392 w 2749179"/>
              <a:gd name="connsiteY16" fmla="*/ 2065694 h 2743214"/>
              <a:gd name="connsiteX17" fmla="*/ 237927 w 2749179"/>
              <a:gd name="connsiteY17" fmla="*/ 2239308 h 2743214"/>
              <a:gd name="connsiteX18" fmla="*/ 5965 w 2749179"/>
              <a:gd name="connsiteY18" fmla="*/ 1764170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201488 w 2511252"/>
              <a:gd name="connsiteY0" fmla="*/ 1989801 h 2743214"/>
              <a:gd name="connsiteX1" fmla="*/ 184066 w 2511252"/>
              <a:gd name="connsiteY1" fmla="*/ 1782108 h 2743214"/>
              <a:gd name="connsiteX2" fmla="*/ 231568 w 2511252"/>
              <a:gd name="connsiteY2" fmla="*/ 915209 h 2743214"/>
              <a:gd name="connsiteX3" fmla="*/ 148440 w 2511252"/>
              <a:gd name="connsiteY3" fmla="*/ 897396 h 2743214"/>
              <a:gd name="connsiteX4" fmla="*/ 148901 w 2511252"/>
              <a:gd name="connsiteY4" fmla="*/ 656768 h 2743214"/>
              <a:gd name="connsiteX5" fmla="*/ 200022 w 2511252"/>
              <a:gd name="connsiteY5" fmla="*/ 270194 h 2743214"/>
              <a:gd name="connsiteX6" fmla="*/ 717225 w 2511252"/>
              <a:gd name="connsiteY6" fmla="*/ 543328 h 2743214"/>
              <a:gd name="connsiteX7" fmla="*/ 1139645 w 2511252"/>
              <a:gd name="connsiteY7" fmla="*/ 0 h 2743214"/>
              <a:gd name="connsiteX8" fmla="*/ 1562065 w 2511252"/>
              <a:gd name="connsiteY8" fmla="*/ 543328 h 2743214"/>
              <a:gd name="connsiteX9" fmla="*/ 2239584 w 2511252"/>
              <a:gd name="connsiteY9" fmla="*/ 543327 h 2743214"/>
              <a:gd name="connsiteX10" fmla="*/ 2088825 w 2511252"/>
              <a:gd name="connsiteY10" fmla="*/ 1220846 h 2743214"/>
              <a:gd name="connsiteX11" fmla="*/ 2511252 w 2511252"/>
              <a:gd name="connsiteY11" fmla="*/ 1764170 h 2743214"/>
              <a:gd name="connsiteX12" fmla="*/ 1900825 w 2511252"/>
              <a:gd name="connsiteY12" fmla="*/ 2065694 h 2743214"/>
              <a:gd name="connsiteX13" fmla="*/ 1750061 w 2511252"/>
              <a:gd name="connsiteY13" fmla="*/ 2743214 h 2743214"/>
              <a:gd name="connsiteX14" fmla="*/ 1139645 w 2511252"/>
              <a:gd name="connsiteY14" fmla="*/ 2441687 h 2743214"/>
              <a:gd name="connsiteX15" fmla="*/ 529229 w 2511252"/>
              <a:gd name="connsiteY15" fmla="*/ 2743214 h 2743214"/>
              <a:gd name="connsiteX16" fmla="*/ 378465 w 2511252"/>
              <a:gd name="connsiteY16" fmla="*/ 2065694 h 2743214"/>
              <a:gd name="connsiteX17" fmla="*/ 0 w 2511252"/>
              <a:gd name="connsiteY17" fmla="*/ 2239308 h 2743214"/>
              <a:gd name="connsiteX18" fmla="*/ 201488 w 2511252"/>
              <a:gd name="connsiteY18" fmla="*/ 1989801 h 2743214"/>
              <a:gd name="connsiteX0" fmla="*/ 76646 w 2386410"/>
              <a:gd name="connsiteY0" fmla="*/ 1989801 h 2743214"/>
              <a:gd name="connsiteX1" fmla="*/ 59224 w 2386410"/>
              <a:gd name="connsiteY1" fmla="*/ 1782108 h 2743214"/>
              <a:gd name="connsiteX2" fmla="*/ 106726 w 2386410"/>
              <a:gd name="connsiteY2" fmla="*/ 915209 h 2743214"/>
              <a:gd name="connsiteX3" fmla="*/ 23598 w 2386410"/>
              <a:gd name="connsiteY3" fmla="*/ 897396 h 2743214"/>
              <a:gd name="connsiteX4" fmla="*/ 24059 w 2386410"/>
              <a:gd name="connsiteY4" fmla="*/ 656768 h 2743214"/>
              <a:gd name="connsiteX5" fmla="*/ 75180 w 2386410"/>
              <a:gd name="connsiteY5" fmla="*/ 270194 h 2743214"/>
              <a:gd name="connsiteX6" fmla="*/ 592383 w 2386410"/>
              <a:gd name="connsiteY6" fmla="*/ 543328 h 2743214"/>
              <a:gd name="connsiteX7" fmla="*/ 1014803 w 2386410"/>
              <a:gd name="connsiteY7" fmla="*/ 0 h 2743214"/>
              <a:gd name="connsiteX8" fmla="*/ 1437223 w 2386410"/>
              <a:gd name="connsiteY8" fmla="*/ 543328 h 2743214"/>
              <a:gd name="connsiteX9" fmla="*/ 2114742 w 2386410"/>
              <a:gd name="connsiteY9" fmla="*/ 543327 h 2743214"/>
              <a:gd name="connsiteX10" fmla="*/ 1963983 w 2386410"/>
              <a:gd name="connsiteY10" fmla="*/ 1220846 h 2743214"/>
              <a:gd name="connsiteX11" fmla="*/ 2386410 w 2386410"/>
              <a:gd name="connsiteY11" fmla="*/ 1764170 h 2743214"/>
              <a:gd name="connsiteX12" fmla="*/ 1775983 w 2386410"/>
              <a:gd name="connsiteY12" fmla="*/ 2065694 h 2743214"/>
              <a:gd name="connsiteX13" fmla="*/ 1625219 w 2386410"/>
              <a:gd name="connsiteY13" fmla="*/ 2743214 h 2743214"/>
              <a:gd name="connsiteX14" fmla="*/ 1014803 w 2386410"/>
              <a:gd name="connsiteY14" fmla="*/ 2441687 h 2743214"/>
              <a:gd name="connsiteX15" fmla="*/ 404387 w 2386410"/>
              <a:gd name="connsiteY15" fmla="*/ 2743214 h 2743214"/>
              <a:gd name="connsiteX16" fmla="*/ 253623 w 2386410"/>
              <a:gd name="connsiteY16" fmla="*/ 2065694 h 2743214"/>
              <a:gd name="connsiteX17" fmla="*/ 35475 w 2386410"/>
              <a:gd name="connsiteY17" fmla="*/ 1847423 h 2743214"/>
              <a:gd name="connsiteX18" fmla="*/ 76646 w 2386410"/>
              <a:gd name="connsiteY18" fmla="*/ 1989801 h 2743214"/>
              <a:gd name="connsiteX0" fmla="*/ 125314 w 2435078"/>
              <a:gd name="connsiteY0" fmla="*/ 1989801 h 2743214"/>
              <a:gd name="connsiteX1" fmla="*/ 107892 w 2435078"/>
              <a:gd name="connsiteY1" fmla="*/ 1782108 h 2743214"/>
              <a:gd name="connsiteX2" fmla="*/ 155394 w 2435078"/>
              <a:gd name="connsiteY2" fmla="*/ 915209 h 2743214"/>
              <a:gd name="connsiteX3" fmla="*/ 72266 w 2435078"/>
              <a:gd name="connsiteY3" fmla="*/ 897396 h 2743214"/>
              <a:gd name="connsiteX4" fmla="*/ 72727 w 2435078"/>
              <a:gd name="connsiteY4" fmla="*/ 656768 h 2743214"/>
              <a:gd name="connsiteX5" fmla="*/ 123848 w 2435078"/>
              <a:gd name="connsiteY5" fmla="*/ 270194 h 2743214"/>
              <a:gd name="connsiteX6" fmla="*/ 641051 w 2435078"/>
              <a:gd name="connsiteY6" fmla="*/ 543328 h 2743214"/>
              <a:gd name="connsiteX7" fmla="*/ 1063471 w 2435078"/>
              <a:gd name="connsiteY7" fmla="*/ 0 h 2743214"/>
              <a:gd name="connsiteX8" fmla="*/ 1485891 w 2435078"/>
              <a:gd name="connsiteY8" fmla="*/ 543328 h 2743214"/>
              <a:gd name="connsiteX9" fmla="*/ 2163410 w 2435078"/>
              <a:gd name="connsiteY9" fmla="*/ 543327 h 2743214"/>
              <a:gd name="connsiteX10" fmla="*/ 2012651 w 2435078"/>
              <a:gd name="connsiteY10" fmla="*/ 1220846 h 2743214"/>
              <a:gd name="connsiteX11" fmla="*/ 2435078 w 2435078"/>
              <a:gd name="connsiteY11" fmla="*/ 1764170 h 2743214"/>
              <a:gd name="connsiteX12" fmla="*/ 1824651 w 2435078"/>
              <a:gd name="connsiteY12" fmla="*/ 2065694 h 2743214"/>
              <a:gd name="connsiteX13" fmla="*/ 1673887 w 2435078"/>
              <a:gd name="connsiteY13" fmla="*/ 2743214 h 2743214"/>
              <a:gd name="connsiteX14" fmla="*/ 1063471 w 2435078"/>
              <a:gd name="connsiteY14" fmla="*/ 2441687 h 2743214"/>
              <a:gd name="connsiteX15" fmla="*/ 453055 w 2435078"/>
              <a:gd name="connsiteY15" fmla="*/ 2743214 h 2743214"/>
              <a:gd name="connsiteX16" fmla="*/ 302291 w 2435078"/>
              <a:gd name="connsiteY16" fmla="*/ 2065694 h 2743214"/>
              <a:gd name="connsiteX17" fmla="*/ 84143 w 2435078"/>
              <a:gd name="connsiteY17" fmla="*/ 1847423 h 2743214"/>
              <a:gd name="connsiteX18" fmla="*/ 125314 w 2435078"/>
              <a:gd name="connsiteY18" fmla="*/ 1989801 h 2743214"/>
              <a:gd name="connsiteX0" fmla="*/ 217523 w 2527287"/>
              <a:gd name="connsiteY0" fmla="*/ 1989801 h 2743214"/>
              <a:gd name="connsiteX1" fmla="*/ 200101 w 2527287"/>
              <a:gd name="connsiteY1" fmla="*/ 1782108 h 2743214"/>
              <a:gd name="connsiteX2" fmla="*/ 247603 w 2527287"/>
              <a:gd name="connsiteY2" fmla="*/ 915209 h 2743214"/>
              <a:gd name="connsiteX3" fmla="*/ 164475 w 2527287"/>
              <a:gd name="connsiteY3" fmla="*/ 897396 h 2743214"/>
              <a:gd name="connsiteX4" fmla="*/ 164936 w 2527287"/>
              <a:gd name="connsiteY4" fmla="*/ 656768 h 2743214"/>
              <a:gd name="connsiteX5" fmla="*/ 216057 w 2527287"/>
              <a:gd name="connsiteY5" fmla="*/ 270194 h 2743214"/>
              <a:gd name="connsiteX6" fmla="*/ 733260 w 2527287"/>
              <a:gd name="connsiteY6" fmla="*/ 543328 h 2743214"/>
              <a:gd name="connsiteX7" fmla="*/ 1155680 w 2527287"/>
              <a:gd name="connsiteY7" fmla="*/ 0 h 2743214"/>
              <a:gd name="connsiteX8" fmla="*/ 1578100 w 2527287"/>
              <a:gd name="connsiteY8" fmla="*/ 543328 h 2743214"/>
              <a:gd name="connsiteX9" fmla="*/ 2255619 w 2527287"/>
              <a:gd name="connsiteY9" fmla="*/ 543327 h 2743214"/>
              <a:gd name="connsiteX10" fmla="*/ 2104860 w 2527287"/>
              <a:gd name="connsiteY10" fmla="*/ 1220846 h 2743214"/>
              <a:gd name="connsiteX11" fmla="*/ 2527287 w 2527287"/>
              <a:gd name="connsiteY11" fmla="*/ 1764170 h 2743214"/>
              <a:gd name="connsiteX12" fmla="*/ 1916860 w 2527287"/>
              <a:gd name="connsiteY12" fmla="*/ 2065694 h 2743214"/>
              <a:gd name="connsiteX13" fmla="*/ 1766096 w 2527287"/>
              <a:gd name="connsiteY13" fmla="*/ 2743214 h 2743214"/>
              <a:gd name="connsiteX14" fmla="*/ 1155680 w 2527287"/>
              <a:gd name="connsiteY14" fmla="*/ 2441687 h 2743214"/>
              <a:gd name="connsiteX15" fmla="*/ 545264 w 2527287"/>
              <a:gd name="connsiteY15" fmla="*/ 2743214 h 2743214"/>
              <a:gd name="connsiteX16" fmla="*/ 133243 w 2527287"/>
              <a:gd name="connsiteY16" fmla="*/ 2730713 h 2743214"/>
              <a:gd name="connsiteX17" fmla="*/ 176352 w 2527287"/>
              <a:gd name="connsiteY17" fmla="*/ 1847423 h 2743214"/>
              <a:gd name="connsiteX18" fmla="*/ 217523 w 2527287"/>
              <a:gd name="connsiteY18" fmla="*/ 1989801 h 2743214"/>
              <a:gd name="connsiteX0" fmla="*/ 217523 w 2527287"/>
              <a:gd name="connsiteY0" fmla="*/ 1989801 h 2743214"/>
              <a:gd name="connsiteX1" fmla="*/ 200101 w 2527287"/>
              <a:gd name="connsiteY1" fmla="*/ 1782108 h 2743214"/>
              <a:gd name="connsiteX2" fmla="*/ 247603 w 2527287"/>
              <a:gd name="connsiteY2" fmla="*/ 915209 h 2743214"/>
              <a:gd name="connsiteX3" fmla="*/ 164475 w 2527287"/>
              <a:gd name="connsiteY3" fmla="*/ 897396 h 2743214"/>
              <a:gd name="connsiteX4" fmla="*/ 164936 w 2527287"/>
              <a:gd name="connsiteY4" fmla="*/ 656768 h 2743214"/>
              <a:gd name="connsiteX5" fmla="*/ 216057 w 2527287"/>
              <a:gd name="connsiteY5" fmla="*/ 270194 h 2743214"/>
              <a:gd name="connsiteX6" fmla="*/ 733260 w 2527287"/>
              <a:gd name="connsiteY6" fmla="*/ 543328 h 2743214"/>
              <a:gd name="connsiteX7" fmla="*/ 1155680 w 2527287"/>
              <a:gd name="connsiteY7" fmla="*/ 0 h 2743214"/>
              <a:gd name="connsiteX8" fmla="*/ 1578100 w 2527287"/>
              <a:gd name="connsiteY8" fmla="*/ 543328 h 2743214"/>
              <a:gd name="connsiteX9" fmla="*/ 2255619 w 2527287"/>
              <a:gd name="connsiteY9" fmla="*/ 543327 h 2743214"/>
              <a:gd name="connsiteX10" fmla="*/ 2104860 w 2527287"/>
              <a:gd name="connsiteY10" fmla="*/ 1220846 h 2743214"/>
              <a:gd name="connsiteX11" fmla="*/ 2527287 w 2527287"/>
              <a:gd name="connsiteY11" fmla="*/ 1764170 h 2743214"/>
              <a:gd name="connsiteX12" fmla="*/ 1916860 w 2527287"/>
              <a:gd name="connsiteY12" fmla="*/ 2065694 h 2743214"/>
              <a:gd name="connsiteX13" fmla="*/ 1766096 w 2527287"/>
              <a:gd name="connsiteY13" fmla="*/ 2743214 h 2743214"/>
              <a:gd name="connsiteX14" fmla="*/ 1155680 w 2527287"/>
              <a:gd name="connsiteY14" fmla="*/ 2441687 h 2743214"/>
              <a:gd name="connsiteX15" fmla="*/ 545264 w 2527287"/>
              <a:gd name="connsiteY15" fmla="*/ 2743214 h 2743214"/>
              <a:gd name="connsiteX16" fmla="*/ 133243 w 2527287"/>
              <a:gd name="connsiteY16" fmla="*/ 2730713 h 2743214"/>
              <a:gd name="connsiteX17" fmla="*/ 176352 w 2527287"/>
              <a:gd name="connsiteY17" fmla="*/ 1847423 h 2743214"/>
              <a:gd name="connsiteX18" fmla="*/ 217523 w 2527287"/>
              <a:gd name="connsiteY18" fmla="*/ 1989801 h 2743214"/>
              <a:gd name="connsiteX0" fmla="*/ 168643 w 2478407"/>
              <a:gd name="connsiteY0" fmla="*/ 1989801 h 2743214"/>
              <a:gd name="connsiteX1" fmla="*/ 151221 w 2478407"/>
              <a:gd name="connsiteY1" fmla="*/ 1782108 h 2743214"/>
              <a:gd name="connsiteX2" fmla="*/ 198723 w 2478407"/>
              <a:gd name="connsiteY2" fmla="*/ 915209 h 2743214"/>
              <a:gd name="connsiteX3" fmla="*/ 115595 w 2478407"/>
              <a:gd name="connsiteY3" fmla="*/ 897396 h 2743214"/>
              <a:gd name="connsiteX4" fmla="*/ 116056 w 2478407"/>
              <a:gd name="connsiteY4" fmla="*/ 656768 h 2743214"/>
              <a:gd name="connsiteX5" fmla="*/ 167177 w 2478407"/>
              <a:gd name="connsiteY5" fmla="*/ 270194 h 2743214"/>
              <a:gd name="connsiteX6" fmla="*/ 684380 w 2478407"/>
              <a:gd name="connsiteY6" fmla="*/ 543328 h 2743214"/>
              <a:gd name="connsiteX7" fmla="*/ 1106800 w 2478407"/>
              <a:gd name="connsiteY7" fmla="*/ 0 h 2743214"/>
              <a:gd name="connsiteX8" fmla="*/ 1529220 w 2478407"/>
              <a:gd name="connsiteY8" fmla="*/ 543328 h 2743214"/>
              <a:gd name="connsiteX9" fmla="*/ 2206739 w 2478407"/>
              <a:gd name="connsiteY9" fmla="*/ 543327 h 2743214"/>
              <a:gd name="connsiteX10" fmla="*/ 2055980 w 2478407"/>
              <a:gd name="connsiteY10" fmla="*/ 1220846 h 2743214"/>
              <a:gd name="connsiteX11" fmla="*/ 2478407 w 2478407"/>
              <a:gd name="connsiteY11" fmla="*/ 1764170 h 2743214"/>
              <a:gd name="connsiteX12" fmla="*/ 1867980 w 2478407"/>
              <a:gd name="connsiteY12" fmla="*/ 2065694 h 2743214"/>
              <a:gd name="connsiteX13" fmla="*/ 1717216 w 2478407"/>
              <a:gd name="connsiteY13" fmla="*/ 2743214 h 2743214"/>
              <a:gd name="connsiteX14" fmla="*/ 1106800 w 2478407"/>
              <a:gd name="connsiteY14" fmla="*/ 2441687 h 2743214"/>
              <a:gd name="connsiteX15" fmla="*/ 496384 w 2478407"/>
              <a:gd name="connsiteY15" fmla="*/ 2743214 h 2743214"/>
              <a:gd name="connsiteX16" fmla="*/ 84363 w 2478407"/>
              <a:gd name="connsiteY16" fmla="*/ 2730713 h 2743214"/>
              <a:gd name="connsiteX17" fmla="*/ 127472 w 2478407"/>
              <a:gd name="connsiteY17" fmla="*/ 1847423 h 2743214"/>
              <a:gd name="connsiteX18" fmla="*/ 168643 w 2478407"/>
              <a:gd name="connsiteY18" fmla="*/ 1989801 h 2743214"/>
              <a:gd name="connsiteX0" fmla="*/ 182447 w 2492211"/>
              <a:gd name="connsiteY0" fmla="*/ 1989801 h 2743214"/>
              <a:gd name="connsiteX1" fmla="*/ 165025 w 2492211"/>
              <a:gd name="connsiteY1" fmla="*/ 1782108 h 2743214"/>
              <a:gd name="connsiteX2" fmla="*/ 212527 w 2492211"/>
              <a:gd name="connsiteY2" fmla="*/ 915209 h 2743214"/>
              <a:gd name="connsiteX3" fmla="*/ 129399 w 2492211"/>
              <a:gd name="connsiteY3" fmla="*/ 897396 h 2743214"/>
              <a:gd name="connsiteX4" fmla="*/ 129860 w 2492211"/>
              <a:gd name="connsiteY4" fmla="*/ 656768 h 2743214"/>
              <a:gd name="connsiteX5" fmla="*/ 180981 w 2492211"/>
              <a:gd name="connsiteY5" fmla="*/ 270194 h 2743214"/>
              <a:gd name="connsiteX6" fmla="*/ 698184 w 2492211"/>
              <a:gd name="connsiteY6" fmla="*/ 543328 h 2743214"/>
              <a:gd name="connsiteX7" fmla="*/ 1120604 w 2492211"/>
              <a:gd name="connsiteY7" fmla="*/ 0 h 2743214"/>
              <a:gd name="connsiteX8" fmla="*/ 1543024 w 2492211"/>
              <a:gd name="connsiteY8" fmla="*/ 543328 h 2743214"/>
              <a:gd name="connsiteX9" fmla="*/ 2220543 w 2492211"/>
              <a:gd name="connsiteY9" fmla="*/ 543327 h 2743214"/>
              <a:gd name="connsiteX10" fmla="*/ 2069784 w 2492211"/>
              <a:gd name="connsiteY10" fmla="*/ 1220846 h 2743214"/>
              <a:gd name="connsiteX11" fmla="*/ 2492211 w 2492211"/>
              <a:gd name="connsiteY11" fmla="*/ 1764170 h 2743214"/>
              <a:gd name="connsiteX12" fmla="*/ 1881784 w 2492211"/>
              <a:gd name="connsiteY12" fmla="*/ 2065694 h 2743214"/>
              <a:gd name="connsiteX13" fmla="*/ 1731020 w 2492211"/>
              <a:gd name="connsiteY13" fmla="*/ 2743214 h 2743214"/>
              <a:gd name="connsiteX14" fmla="*/ 1120604 w 2492211"/>
              <a:gd name="connsiteY14" fmla="*/ 2441687 h 2743214"/>
              <a:gd name="connsiteX15" fmla="*/ 510188 w 2492211"/>
              <a:gd name="connsiteY15" fmla="*/ 2743214 h 2743214"/>
              <a:gd name="connsiteX16" fmla="*/ 80354 w 2492211"/>
              <a:gd name="connsiteY16" fmla="*/ 2107259 h 2743214"/>
              <a:gd name="connsiteX17" fmla="*/ 141276 w 2492211"/>
              <a:gd name="connsiteY17" fmla="*/ 1847423 h 2743214"/>
              <a:gd name="connsiteX18" fmla="*/ 182447 w 2492211"/>
              <a:gd name="connsiteY18" fmla="*/ 1989801 h 2743214"/>
              <a:gd name="connsiteX0" fmla="*/ 184728 w 2494492"/>
              <a:gd name="connsiteY0" fmla="*/ 1989801 h 2743214"/>
              <a:gd name="connsiteX1" fmla="*/ 167306 w 2494492"/>
              <a:gd name="connsiteY1" fmla="*/ 1782108 h 2743214"/>
              <a:gd name="connsiteX2" fmla="*/ 214808 w 2494492"/>
              <a:gd name="connsiteY2" fmla="*/ 915209 h 2743214"/>
              <a:gd name="connsiteX3" fmla="*/ 131680 w 2494492"/>
              <a:gd name="connsiteY3" fmla="*/ 897396 h 2743214"/>
              <a:gd name="connsiteX4" fmla="*/ 132141 w 2494492"/>
              <a:gd name="connsiteY4" fmla="*/ 656768 h 2743214"/>
              <a:gd name="connsiteX5" fmla="*/ 183262 w 2494492"/>
              <a:gd name="connsiteY5" fmla="*/ 270194 h 2743214"/>
              <a:gd name="connsiteX6" fmla="*/ 700465 w 2494492"/>
              <a:gd name="connsiteY6" fmla="*/ 543328 h 2743214"/>
              <a:gd name="connsiteX7" fmla="*/ 1122885 w 2494492"/>
              <a:gd name="connsiteY7" fmla="*/ 0 h 2743214"/>
              <a:gd name="connsiteX8" fmla="*/ 1545305 w 2494492"/>
              <a:gd name="connsiteY8" fmla="*/ 543328 h 2743214"/>
              <a:gd name="connsiteX9" fmla="*/ 2222824 w 2494492"/>
              <a:gd name="connsiteY9" fmla="*/ 543327 h 2743214"/>
              <a:gd name="connsiteX10" fmla="*/ 2072065 w 2494492"/>
              <a:gd name="connsiteY10" fmla="*/ 1220846 h 2743214"/>
              <a:gd name="connsiteX11" fmla="*/ 2494492 w 2494492"/>
              <a:gd name="connsiteY11" fmla="*/ 1764170 h 2743214"/>
              <a:gd name="connsiteX12" fmla="*/ 1884065 w 2494492"/>
              <a:gd name="connsiteY12" fmla="*/ 2065694 h 2743214"/>
              <a:gd name="connsiteX13" fmla="*/ 1733301 w 2494492"/>
              <a:gd name="connsiteY13" fmla="*/ 2743214 h 2743214"/>
              <a:gd name="connsiteX14" fmla="*/ 1122885 w 2494492"/>
              <a:gd name="connsiteY14" fmla="*/ 2441687 h 2743214"/>
              <a:gd name="connsiteX15" fmla="*/ 512469 w 2494492"/>
              <a:gd name="connsiteY15" fmla="*/ 2743214 h 2743214"/>
              <a:gd name="connsiteX16" fmla="*/ 82635 w 2494492"/>
              <a:gd name="connsiteY16" fmla="*/ 2107259 h 2743214"/>
              <a:gd name="connsiteX17" fmla="*/ 143557 w 2494492"/>
              <a:gd name="connsiteY17" fmla="*/ 1847423 h 2743214"/>
              <a:gd name="connsiteX18" fmla="*/ 184728 w 2494492"/>
              <a:gd name="connsiteY18" fmla="*/ 1989801 h 2743214"/>
              <a:gd name="connsiteX0" fmla="*/ 107583 w 2417347"/>
              <a:gd name="connsiteY0" fmla="*/ 1989801 h 2743214"/>
              <a:gd name="connsiteX1" fmla="*/ 90161 w 2417347"/>
              <a:gd name="connsiteY1" fmla="*/ 1782108 h 2743214"/>
              <a:gd name="connsiteX2" fmla="*/ 137663 w 2417347"/>
              <a:gd name="connsiteY2" fmla="*/ 915209 h 2743214"/>
              <a:gd name="connsiteX3" fmla="*/ 54535 w 2417347"/>
              <a:gd name="connsiteY3" fmla="*/ 897396 h 2743214"/>
              <a:gd name="connsiteX4" fmla="*/ 54996 w 2417347"/>
              <a:gd name="connsiteY4" fmla="*/ 656768 h 2743214"/>
              <a:gd name="connsiteX5" fmla="*/ 106117 w 2417347"/>
              <a:gd name="connsiteY5" fmla="*/ 270194 h 2743214"/>
              <a:gd name="connsiteX6" fmla="*/ 623320 w 2417347"/>
              <a:gd name="connsiteY6" fmla="*/ 543328 h 2743214"/>
              <a:gd name="connsiteX7" fmla="*/ 1045740 w 2417347"/>
              <a:gd name="connsiteY7" fmla="*/ 0 h 2743214"/>
              <a:gd name="connsiteX8" fmla="*/ 1468160 w 2417347"/>
              <a:gd name="connsiteY8" fmla="*/ 543328 h 2743214"/>
              <a:gd name="connsiteX9" fmla="*/ 2145679 w 2417347"/>
              <a:gd name="connsiteY9" fmla="*/ 543327 h 2743214"/>
              <a:gd name="connsiteX10" fmla="*/ 1994920 w 2417347"/>
              <a:gd name="connsiteY10" fmla="*/ 1220846 h 2743214"/>
              <a:gd name="connsiteX11" fmla="*/ 2417347 w 2417347"/>
              <a:gd name="connsiteY11" fmla="*/ 1764170 h 2743214"/>
              <a:gd name="connsiteX12" fmla="*/ 1806920 w 2417347"/>
              <a:gd name="connsiteY12" fmla="*/ 2065694 h 2743214"/>
              <a:gd name="connsiteX13" fmla="*/ 1656156 w 2417347"/>
              <a:gd name="connsiteY13" fmla="*/ 2743214 h 2743214"/>
              <a:gd name="connsiteX14" fmla="*/ 1045740 w 2417347"/>
              <a:gd name="connsiteY14" fmla="*/ 2441687 h 2743214"/>
              <a:gd name="connsiteX15" fmla="*/ 435324 w 2417347"/>
              <a:gd name="connsiteY15" fmla="*/ 2743214 h 2743214"/>
              <a:gd name="connsiteX16" fmla="*/ 5490 w 2417347"/>
              <a:gd name="connsiteY16" fmla="*/ 2107259 h 2743214"/>
              <a:gd name="connsiteX17" fmla="*/ 66412 w 2417347"/>
              <a:gd name="connsiteY17" fmla="*/ 1847423 h 2743214"/>
              <a:gd name="connsiteX18" fmla="*/ 107583 w 2417347"/>
              <a:gd name="connsiteY18" fmla="*/ 1989801 h 2743214"/>
              <a:gd name="connsiteX0" fmla="*/ 102093 w 2411857"/>
              <a:gd name="connsiteY0" fmla="*/ 1989801 h 2743214"/>
              <a:gd name="connsiteX1" fmla="*/ 84671 w 2411857"/>
              <a:gd name="connsiteY1" fmla="*/ 1782108 h 2743214"/>
              <a:gd name="connsiteX2" fmla="*/ 132173 w 2411857"/>
              <a:gd name="connsiteY2" fmla="*/ 915209 h 2743214"/>
              <a:gd name="connsiteX3" fmla="*/ 49045 w 2411857"/>
              <a:gd name="connsiteY3" fmla="*/ 897396 h 2743214"/>
              <a:gd name="connsiteX4" fmla="*/ 49506 w 2411857"/>
              <a:gd name="connsiteY4" fmla="*/ 656768 h 2743214"/>
              <a:gd name="connsiteX5" fmla="*/ 100627 w 2411857"/>
              <a:gd name="connsiteY5" fmla="*/ 270194 h 2743214"/>
              <a:gd name="connsiteX6" fmla="*/ 617830 w 2411857"/>
              <a:gd name="connsiteY6" fmla="*/ 543328 h 2743214"/>
              <a:gd name="connsiteX7" fmla="*/ 1040250 w 2411857"/>
              <a:gd name="connsiteY7" fmla="*/ 0 h 2743214"/>
              <a:gd name="connsiteX8" fmla="*/ 1462670 w 2411857"/>
              <a:gd name="connsiteY8" fmla="*/ 543328 h 2743214"/>
              <a:gd name="connsiteX9" fmla="*/ 2140189 w 2411857"/>
              <a:gd name="connsiteY9" fmla="*/ 543327 h 2743214"/>
              <a:gd name="connsiteX10" fmla="*/ 1989430 w 2411857"/>
              <a:gd name="connsiteY10" fmla="*/ 1220846 h 2743214"/>
              <a:gd name="connsiteX11" fmla="*/ 2411857 w 2411857"/>
              <a:gd name="connsiteY11" fmla="*/ 1764170 h 2743214"/>
              <a:gd name="connsiteX12" fmla="*/ 1801430 w 2411857"/>
              <a:gd name="connsiteY12" fmla="*/ 2065694 h 2743214"/>
              <a:gd name="connsiteX13" fmla="*/ 1650666 w 2411857"/>
              <a:gd name="connsiteY13" fmla="*/ 2743214 h 2743214"/>
              <a:gd name="connsiteX14" fmla="*/ 1040250 w 2411857"/>
              <a:gd name="connsiteY14" fmla="*/ 2441687 h 2743214"/>
              <a:gd name="connsiteX15" fmla="*/ 429834 w 2411857"/>
              <a:gd name="connsiteY15" fmla="*/ 2743214 h 2743214"/>
              <a:gd name="connsiteX16" fmla="*/ 0 w 2411857"/>
              <a:gd name="connsiteY16" fmla="*/ 2107259 h 2743214"/>
              <a:gd name="connsiteX17" fmla="*/ 60922 w 2411857"/>
              <a:gd name="connsiteY17" fmla="*/ 1847423 h 2743214"/>
              <a:gd name="connsiteX18" fmla="*/ 102093 w 2411857"/>
              <a:gd name="connsiteY18" fmla="*/ 1989801 h 2743214"/>
              <a:gd name="connsiteX0" fmla="*/ 96155 w 2405919"/>
              <a:gd name="connsiteY0" fmla="*/ 1989801 h 2743214"/>
              <a:gd name="connsiteX1" fmla="*/ 78733 w 2405919"/>
              <a:gd name="connsiteY1" fmla="*/ 1782108 h 2743214"/>
              <a:gd name="connsiteX2" fmla="*/ 126235 w 2405919"/>
              <a:gd name="connsiteY2" fmla="*/ 915209 h 2743214"/>
              <a:gd name="connsiteX3" fmla="*/ 43107 w 2405919"/>
              <a:gd name="connsiteY3" fmla="*/ 897396 h 2743214"/>
              <a:gd name="connsiteX4" fmla="*/ 43568 w 2405919"/>
              <a:gd name="connsiteY4" fmla="*/ 656768 h 2743214"/>
              <a:gd name="connsiteX5" fmla="*/ 94689 w 2405919"/>
              <a:gd name="connsiteY5" fmla="*/ 270194 h 2743214"/>
              <a:gd name="connsiteX6" fmla="*/ 611892 w 2405919"/>
              <a:gd name="connsiteY6" fmla="*/ 543328 h 2743214"/>
              <a:gd name="connsiteX7" fmla="*/ 1034312 w 2405919"/>
              <a:gd name="connsiteY7" fmla="*/ 0 h 2743214"/>
              <a:gd name="connsiteX8" fmla="*/ 1456732 w 2405919"/>
              <a:gd name="connsiteY8" fmla="*/ 543328 h 2743214"/>
              <a:gd name="connsiteX9" fmla="*/ 2134251 w 2405919"/>
              <a:gd name="connsiteY9" fmla="*/ 543327 h 2743214"/>
              <a:gd name="connsiteX10" fmla="*/ 1983492 w 2405919"/>
              <a:gd name="connsiteY10" fmla="*/ 1220846 h 2743214"/>
              <a:gd name="connsiteX11" fmla="*/ 2405919 w 2405919"/>
              <a:gd name="connsiteY11" fmla="*/ 1764170 h 2743214"/>
              <a:gd name="connsiteX12" fmla="*/ 1795492 w 2405919"/>
              <a:gd name="connsiteY12" fmla="*/ 2065694 h 2743214"/>
              <a:gd name="connsiteX13" fmla="*/ 1644728 w 2405919"/>
              <a:gd name="connsiteY13" fmla="*/ 2743214 h 2743214"/>
              <a:gd name="connsiteX14" fmla="*/ 1034312 w 2405919"/>
              <a:gd name="connsiteY14" fmla="*/ 2441687 h 2743214"/>
              <a:gd name="connsiteX15" fmla="*/ 423896 w 2405919"/>
              <a:gd name="connsiteY15" fmla="*/ 2743214 h 2743214"/>
              <a:gd name="connsiteX16" fmla="*/ 0 w 2405919"/>
              <a:gd name="connsiteY16" fmla="*/ 2659461 h 2743214"/>
              <a:gd name="connsiteX17" fmla="*/ 54984 w 2405919"/>
              <a:gd name="connsiteY17" fmla="*/ 1847423 h 2743214"/>
              <a:gd name="connsiteX18" fmla="*/ 96155 w 2405919"/>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439967 w 2421990"/>
              <a:gd name="connsiteY15" fmla="*/ 2743214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107457 w 2421990"/>
              <a:gd name="connsiteY15" fmla="*/ 2458206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2226 w 2421990"/>
              <a:gd name="connsiteY0" fmla="*/ 1989801 h 2743214"/>
              <a:gd name="connsiteX1" fmla="*/ 94804 w 2421990"/>
              <a:gd name="connsiteY1" fmla="*/ 1782108 h 2743214"/>
              <a:gd name="connsiteX2" fmla="*/ 142306 w 2421990"/>
              <a:gd name="connsiteY2" fmla="*/ 915209 h 2743214"/>
              <a:gd name="connsiteX3" fmla="*/ 59178 w 2421990"/>
              <a:gd name="connsiteY3" fmla="*/ 897396 h 2743214"/>
              <a:gd name="connsiteX4" fmla="*/ 59639 w 2421990"/>
              <a:gd name="connsiteY4" fmla="*/ 656768 h 2743214"/>
              <a:gd name="connsiteX5" fmla="*/ 110760 w 2421990"/>
              <a:gd name="connsiteY5" fmla="*/ 270194 h 2743214"/>
              <a:gd name="connsiteX6" fmla="*/ 627963 w 2421990"/>
              <a:gd name="connsiteY6" fmla="*/ 543328 h 2743214"/>
              <a:gd name="connsiteX7" fmla="*/ 1050383 w 2421990"/>
              <a:gd name="connsiteY7" fmla="*/ 0 h 2743214"/>
              <a:gd name="connsiteX8" fmla="*/ 1472803 w 2421990"/>
              <a:gd name="connsiteY8" fmla="*/ 543328 h 2743214"/>
              <a:gd name="connsiteX9" fmla="*/ 2150322 w 2421990"/>
              <a:gd name="connsiteY9" fmla="*/ 543327 h 2743214"/>
              <a:gd name="connsiteX10" fmla="*/ 1999563 w 2421990"/>
              <a:gd name="connsiteY10" fmla="*/ 1220846 h 2743214"/>
              <a:gd name="connsiteX11" fmla="*/ 2421990 w 2421990"/>
              <a:gd name="connsiteY11" fmla="*/ 1764170 h 2743214"/>
              <a:gd name="connsiteX12" fmla="*/ 1811563 w 2421990"/>
              <a:gd name="connsiteY12" fmla="*/ 2065694 h 2743214"/>
              <a:gd name="connsiteX13" fmla="*/ 1660799 w 2421990"/>
              <a:gd name="connsiteY13" fmla="*/ 2743214 h 2743214"/>
              <a:gd name="connsiteX14" fmla="*/ 1050383 w 2421990"/>
              <a:gd name="connsiteY14" fmla="*/ 2441687 h 2743214"/>
              <a:gd name="connsiteX15" fmla="*/ 71831 w 2421990"/>
              <a:gd name="connsiteY15" fmla="*/ 2452269 h 2743214"/>
              <a:gd name="connsiteX16" fmla="*/ 16071 w 2421990"/>
              <a:gd name="connsiteY16" fmla="*/ 2659461 h 2743214"/>
              <a:gd name="connsiteX17" fmla="*/ 71055 w 2421990"/>
              <a:gd name="connsiteY17" fmla="*/ 1847423 h 2743214"/>
              <a:gd name="connsiteX18" fmla="*/ 112226 w 2421990"/>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17442 w 2427206"/>
              <a:gd name="connsiteY0" fmla="*/ 1989801 h 2743214"/>
              <a:gd name="connsiteX1" fmla="*/ 100020 w 2427206"/>
              <a:gd name="connsiteY1" fmla="*/ 1782108 h 2743214"/>
              <a:gd name="connsiteX2" fmla="*/ 147522 w 2427206"/>
              <a:gd name="connsiteY2" fmla="*/ 915209 h 2743214"/>
              <a:gd name="connsiteX3" fmla="*/ 64394 w 2427206"/>
              <a:gd name="connsiteY3" fmla="*/ 897396 h 2743214"/>
              <a:gd name="connsiteX4" fmla="*/ 64855 w 2427206"/>
              <a:gd name="connsiteY4" fmla="*/ 656768 h 2743214"/>
              <a:gd name="connsiteX5" fmla="*/ 115976 w 2427206"/>
              <a:gd name="connsiteY5" fmla="*/ 270194 h 2743214"/>
              <a:gd name="connsiteX6" fmla="*/ 633179 w 2427206"/>
              <a:gd name="connsiteY6" fmla="*/ 543328 h 2743214"/>
              <a:gd name="connsiteX7" fmla="*/ 1055599 w 2427206"/>
              <a:gd name="connsiteY7" fmla="*/ 0 h 2743214"/>
              <a:gd name="connsiteX8" fmla="*/ 1478019 w 2427206"/>
              <a:gd name="connsiteY8" fmla="*/ 543328 h 2743214"/>
              <a:gd name="connsiteX9" fmla="*/ 2155538 w 2427206"/>
              <a:gd name="connsiteY9" fmla="*/ 543327 h 2743214"/>
              <a:gd name="connsiteX10" fmla="*/ 2004779 w 2427206"/>
              <a:gd name="connsiteY10" fmla="*/ 1220846 h 2743214"/>
              <a:gd name="connsiteX11" fmla="*/ 2427206 w 2427206"/>
              <a:gd name="connsiteY11" fmla="*/ 1764170 h 2743214"/>
              <a:gd name="connsiteX12" fmla="*/ 1816779 w 2427206"/>
              <a:gd name="connsiteY12" fmla="*/ 2065694 h 2743214"/>
              <a:gd name="connsiteX13" fmla="*/ 1666015 w 2427206"/>
              <a:gd name="connsiteY13" fmla="*/ 2743214 h 2743214"/>
              <a:gd name="connsiteX14" fmla="*/ 1055599 w 2427206"/>
              <a:gd name="connsiteY14" fmla="*/ 2441687 h 2743214"/>
              <a:gd name="connsiteX15" fmla="*/ 77047 w 2427206"/>
              <a:gd name="connsiteY15" fmla="*/ 2452269 h 2743214"/>
              <a:gd name="connsiteX16" fmla="*/ 21287 w 2427206"/>
              <a:gd name="connsiteY16" fmla="*/ 2659461 h 2743214"/>
              <a:gd name="connsiteX17" fmla="*/ 52520 w 2427206"/>
              <a:gd name="connsiteY17" fmla="*/ 1900862 h 2743214"/>
              <a:gd name="connsiteX18" fmla="*/ 117442 w 2427206"/>
              <a:gd name="connsiteY18" fmla="*/ 1989801 h 2743214"/>
              <a:gd name="connsiteX0" fmla="*/ 121038 w 2430802"/>
              <a:gd name="connsiteY0" fmla="*/ 1989801 h 2803904"/>
              <a:gd name="connsiteX1" fmla="*/ 103616 w 2430802"/>
              <a:gd name="connsiteY1" fmla="*/ 1782108 h 2803904"/>
              <a:gd name="connsiteX2" fmla="*/ 151118 w 2430802"/>
              <a:gd name="connsiteY2" fmla="*/ 915209 h 2803904"/>
              <a:gd name="connsiteX3" fmla="*/ 67990 w 2430802"/>
              <a:gd name="connsiteY3" fmla="*/ 897396 h 2803904"/>
              <a:gd name="connsiteX4" fmla="*/ 68451 w 2430802"/>
              <a:gd name="connsiteY4" fmla="*/ 656768 h 2803904"/>
              <a:gd name="connsiteX5" fmla="*/ 119572 w 2430802"/>
              <a:gd name="connsiteY5" fmla="*/ 270194 h 2803904"/>
              <a:gd name="connsiteX6" fmla="*/ 636775 w 2430802"/>
              <a:gd name="connsiteY6" fmla="*/ 543328 h 2803904"/>
              <a:gd name="connsiteX7" fmla="*/ 1059195 w 2430802"/>
              <a:gd name="connsiteY7" fmla="*/ 0 h 2803904"/>
              <a:gd name="connsiteX8" fmla="*/ 1481615 w 2430802"/>
              <a:gd name="connsiteY8" fmla="*/ 543328 h 2803904"/>
              <a:gd name="connsiteX9" fmla="*/ 2159134 w 2430802"/>
              <a:gd name="connsiteY9" fmla="*/ 543327 h 2803904"/>
              <a:gd name="connsiteX10" fmla="*/ 2008375 w 2430802"/>
              <a:gd name="connsiteY10" fmla="*/ 1220846 h 2803904"/>
              <a:gd name="connsiteX11" fmla="*/ 2430802 w 2430802"/>
              <a:gd name="connsiteY11" fmla="*/ 1764170 h 2803904"/>
              <a:gd name="connsiteX12" fmla="*/ 1820375 w 2430802"/>
              <a:gd name="connsiteY12" fmla="*/ 2065694 h 2803904"/>
              <a:gd name="connsiteX13" fmla="*/ 1669611 w 2430802"/>
              <a:gd name="connsiteY13" fmla="*/ 2743214 h 2803904"/>
              <a:gd name="connsiteX14" fmla="*/ 168546 w 2430802"/>
              <a:gd name="connsiteY14" fmla="*/ 2803885 h 2803904"/>
              <a:gd name="connsiteX15" fmla="*/ 80643 w 2430802"/>
              <a:gd name="connsiteY15" fmla="*/ 2452269 h 2803904"/>
              <a:gd name="connsiteX16" fmla="*/ 24883 w 2430802"/>
              <a:gd name="connsiteY16" fmla="*/ 2659461 h 2803904"/>
              <a:gd name="connsiteX17" fmla="*/ 56116 w 2430802"/>
              <a:gd name="connsiteY17" fmla="*/ 1900862 h 2803904"/>
              <a:gd name="connsiteX18" fmla="*/ 121038 w 2430802"/>
              <a:gd name="connsiteY18" fmla="*/ 1989801 h 2803904"/>
              <a:gd name="connsiteX0" fmla="*/ 117443 w 2427207"/>
              <a:gd name="connsiteY0" fmla="*/ 1989801 h 2803885"/>
              <a:gd name="connsiteX1" fmla="*/ 100021 w 2427207"/>
              <a:gd name="connsiteY1" fmla="*/ 1782108 h 2803885"/>
              <a:gd name="connsiteX2" fmla="*/ 147523 w 2427207"/>
              <a:gd name="connsiteY2" fmla="*/ 915209 h 2803885"/>
              <a:gd name="connsiteX3" fmla="*/ 64395 w 2427207"/>
              <a:gd name="connsiteY3" fmla="*/ 897396 h 2803885"/>
              <a:gd name="connsiteX4" fmla="*/ 64856 w 2427207"/>
              <a:gd name="connsiteY4" fmla="*/ 656768 h 2803885"/>
              <a:gd name="connsiteX5" fmla="*/ 115977 w 2427207"/>
              <a:gd name="connsiteY5" fmla="*/ 270194 h 2803885"/>
              <a:gd name="connsiteX6" fmla="*/ 633180 w 2427207"/>
              <a:gd name="connsiteY6" fmla="*/ 543328 h 2803885"/>
              <a:gd name="connsiteX7" fmla="*/ 1055600 w 2427207"/>
              <a:gd name="connsiteY7" fmla="*/ 0 h 2803885"/>
              <a:gd name="connsiteX8" fmla="*/ 1478020 w 2427207"/>
              <a:gd name="connsiteY8" fmla="*/ 543328 h 2803885"/>
              <a:gd name="connsiteX9" fmla="*/ 2155539 w 2427207"/>
              <a:gd name="connsiteY9" fmla="*/ 543327 h 2803885"/>
              <a:gd name="connsiteX10" fmla="*/ 2004780 w 2427207"/>
              <a:gd name="connsiteY10" fmla="*/ 1220846 h 2803885"/>
              <a:gd name="connsiteX11" fmla="*/ 2427207 w 2427207"/>
              <a:gd name="connsiteY11" fmla="*/ 1764170 h 2803885"/>
              <a:gd name="connsiteX12" fmla="*/ 1816780 w 2427207"/>
              <a:gd name="connsiteY12" fmla="*/ 2065694 h 2803885"/>
              <a:gd name="connsiteX13" fmla="*/ 1666016 w 2427207"/>
              <a:gd name="connsiteY13" fmla="*/ 2743214 h 2803885"/>
              <a:gd name="connsiteX14" fmla="*/ 164951 w 2427207"/>
              <a:gd name="connsiteY14" fmla="*/ 2803885 h 2803885"/>
              <a:gd name="connsiteX15" fmla="*/ 77048 w 2427207"/>
              <a:gd name="connsiteY15" fmla="*/ 2452269 h 2803885"/>
              <a:gd name="connsiteX16" fmla="*/ 21288 w 2427207"/>
              <a:gd name="connsiteY16" fmla="*/ 2659461 h 2803885"/>
              <a:gd name="connsiteX17" fmla="*/ 52521 w 2427207"/>
              <a:gd name="connsiteY17" fmla="*/ 1900862 h 2803885"/>
              <a:gd name="connsiteX18" fmla="*/ 117443 w 2427207"/>
              <a:gd name="connsiteY18" fmla="*/ 1989801 h 2803885"/>
              <a:gd name="connsiteX0" fmla="*/ 117443 w 2427207"/>
              <a:gd name="connsiteY0" fmla="*/ 1989801 h 2792010"/>
              <a:gd name="connsiteX1" fmla="*/ 100021 w 2427207"/>
              <a:gd name="connsiteY1" fmla="*/ 1782108 h 2792010"/>
              <a:gd name="connsiteX2" fmla="*/ 147523 w 2427207"/>
              <a:gd name="connsiteY2" fmla="*/ 915209 h 2792010"/>
              <a:gd name="connsiteX3" fmla="*/ 64395 w 2427207"/>
              <a:gd name="connsiteY3" fmla="*/ 897396 h 2792010"/>
              <a:gd name="connsiteX4" fmla="*/ 64856 w 2427207"/>
              <a:gd name="connsiteY4" fmla="*/ 656768 h 2792010"/>
              <a:gd name="connsiteX5" fmla="*/ 115977 w 2427207"/>
              <a:gd name="connsiteY5" fmla="*/ 270194 h 2792010"/>
              <a:gd name="connsiteX6" fmla="*/ 633180 w 2427207"/>
              <a:gd name="connsiteY6" fmla="*/ 543328 h 2792010"/>
              <a:gd name="connsiteX7" fmla="*/ 1055600 w 2427207"/>
              <a:gd name="connsiteY7" fmla="*/ 0 h 2792010"/>
              <a:gd name="connsiteX8" fmla="*/ 1478020 w 2427207"/>
              <a:gd name="connsiteY8" fmla="*/ 543328 h 2792010"/>
              <a:gd name="connsiteX9" fmla="*/ 2155539 w 2427207"/>
              <a:gd name="connsiteY9" fmla="*/ 543327 h 2792010"/>
              <a:gd name="connsiteX10" fmla="*/ 2004780 w 2427207"/>
              <a:gd name="connsiteY10" fmla="*/ 1220846 h 2792010"/>
              <a:gd name="connsiteX11" fmla="*/ 2427207 w 2427207"/>
              <a:gd name="connsiteY11" fmla="*/ 1764170 h 2792010"/>
              <a:gd name="connsiteX12" fmla="*/ 1816780 w 2427207"/>
              <a:gd name="connsiteY12" fmla="*/ 2065694 h 2792010"/>
              <a:gd name="connsiteX13" fmla="*/ 1666016 w 2427207"/>
              <a:gd name="connsiteY13" fmla="*/ 2743214 h 2792010"/>
              <a:gd name="connsiteX14" fmla="*/ 141200 w 2427207"/>
              <a:gd name="connsiteY14" fmla="*/ 2792010 h 2792010"/>
              <a:gd name="connsiteX15" fmla="*/ 77048 w 2427207"/>
              <a:gd name="connsiteY15" fmla="*/ 2452269 h 2792010"/>
              <a:gd name="connsiteX16" fmla="*/ 21288 w 2427207"/>
              <a:gd name="connsiteY16" fmla="*/ 2659461 h 2792010"/>
              <a:gd name="connsiteX17" fmla="*/ 52521 w 2427207"/>
              <a:gd name="connsiteY17" fmla="*/ 1900862 h 2792010"/>
              <a:gd name="connsiteX18" fmla="*/ 117443 w 2427207"/>
              <a:gd name="connsiteY18" fmla="*/ 1989801 h 2792010"/>
              <a:gd name="connsiteX0" fmla="*/ 117443 w 2427207"/>
              <a:gd name="connsiteY0" fmla="*/ 1989801 h 2792010"/>
              <a:gd name="connsiteX1" fmla="*/ 100021 w 2427207"/>
              <a:gd name="connsiteY1" fmla="*/ 1782108 h 2792010"/>
              <a:gd name="connsiteX2" fmla="*/ 147523 w 2427207"/>
              <a:gd name="connsiteY2" fmla="*/ 915209 h 2792010"/>
              <a:gd name="connsiteX3" fmla="*/ 64395 w 2427207"/>
              <a:gd name="connsiteY3" fmla="*/ 897396 h 2792010"/>
              <a:gd name="connsiteX4" fmla="*/ 64856 w 2427207"/>
              <a:gd name="connsiteY4" fmla="*/ 656768 h 2792010"/>
              <a:gd name="connsiteX5" fmla="*/ 115977 w 2427207"/>
              <a:gd name="connsiteY5" fmla="*/ 270194 h 2792010"/>
              <a:gd name="connsiteX6" fmla="*/ 633180 w 2427207"/>
              <a:gd name="connsiteY6" fmla="*/ 543328 h 2792010"/>
              <a:gd name="connsiteX7" fmla="*/ 1055600 w 2427207"/>
              <a:gd name="connsiteY7" fmla="*/ 0 h 2792010"/>
              <a:gd name="connsiteX8" fmla="*/ 1478020 w 2427207"/>
              <a:gd name="connsiteY8" fmla="*/ 543328 h 2792010"/>
              <a:gd name="connsiteX9" fmla="*/ 2155539 w 2427207"/>
              <a:gd name="connsiteY9" fmla="*/ 543327 h 2792010"/>
              <a:gd name="connsiteX10" fmla="*/ 2004780 w 2427207"/>
              <a:gd name="connsiteY10" fmla="*/ 1220846 h 2792010"/>
              <a:gd name="connsiteX11" fmla="*/ 2427207 w 2427207"/>
              <a:gd name="connsiteY11" fmla="*/ 1764170 h 2792010"/>
              <a:gd name="connsiteX12" fmla="*/ 1816780 w 2427207"/>
              <a:gd name="connsiteY12" fmla="*/ 2065694 h 2792010"/>
              <a:gd name="connsiteX13" fmla="*/ 1666016 w 2427207"/>
              <a:gd name="connsiteY13" fmla="*/ 2743214 h 2792010"/>
              <a:gd name="connsiteX14" fmla="*/ 141200 w 2427207"/>
              <a:gd name="connsiteY14" fmla="*/ 2792010 h 2792010"/>
              <a:gd name="connsiteX15" fmla="*/ 77048 w 2427207"/>
              <a:gd name="connsiteY15" fmla="*/ 2452269 h 2792010"/>
              <a:gd name="connsiteX16" fmla="*/ 21288 w 2427207"/>
              <a:gd name="connsiteY16" fmla="*/ 2659461 h 2792010"/>
              <a:gd name="connsiteX17" fmla="*/ 52521 w 2427207"/>
              <a:gd name="connsiteY17" fmla="*/ 1900862 h 2792010"/>
              <a:gd name="connsiteX18" fmla="*/ 117443 w 2427207"/>
              <a:gd name="connsiteY18" fmla="*/ 1989801 h 2792010"/>
              <a:gd name="connsiteX0" fmla="*/ 117443 w 2427207"/>
              <a:gd name="connsiteY0" fmla="*/ 1989801 h 2882112"/>
              <a:gd name="connsiteX1" fmla="*/ 100021 w 2427207"/>
              <a:gd name="connsiteY1" fmla="*/ 1782108 h 2882112"/>
              <a:gd name="connsiteX2" fmla="*/ 147523 w 2427207"/>
              <a:gd name="connsiteY2" fmla="*/ 915209 h 2882112"/>
              <a:gd name="connsiteX3" fmla="*/ 64395 w 2427207"/>
              <a:gd name="connsiteY3" fmla="*/ 897396 h 2882112"/>
              <a:gd name="connsiteX4" fmla="*/ 64856 w 2427207"/>
              <a:gd name="connsiteY4" fmla="*/ 656768 h 2882112"/>
              <a:gd name="connsiteX5" fmla="*/ 115977 w 2427207"/>
              <a:gd name="connsiteY5" fmla="*/ 270194 h 2882112"/>
              <a:gd name="connsiteX6" fmla="*/ 633180 w 2427207"/>
              <a:gd name="connsiteY6" fmla="*/ 543328 h 2882112"/>
              <a:gd name="connsiteX7" fmla="*/ 1055600 w 2427207"/>
              <a:gd name="connsiteY7" fmla="*/ 0 h 2882112"/>
              <a:gd name="connsiteX8" fmla="*/ 1478020 w 2427207"/>
              <a:gd name="connsiteY8" fmla="*/ 543328 h 2882112"/>
              <a:gd name="connsiteX9" fmla="*/ 2155539 w 2427207"/>
              <a:gd name="connsiteY9" fmla="*/ 543327 h 2882112"/>
              <a:gd name="connsiteX10" fmla="*/ 2004780 w 2427207"/>
              <a:gd name="connsiteY10" fmla="*/ 1220846 h 2882112"/>
              <a:gd name="connsiteX11" fmla="*/ 2427207 w 2427207"/>
              <a:gd name="connsiteY11" fmla="*/ 1764170 h 2882112"/>
              <a:gd name="connsiteX12" fmla="*/ 1816780 w 2427207"/>
              <a:gd name="connsiteY12" fmla="*/ 2065694 h 2882112"/>
              <a:gd name="connsiteX13" fmla="*/ 1666016 w 2427207"/>
              <a:gd name="connsiteY13" fmla="*/ 2743214 h 2882112"/>
              <a:gd name="connsiteX14" fmla="*/ 141200 w 2427207"/>
              <a:gd name="connsiteY14" fmla="*/ 2792010 h 2882112"/>
              <a:gd name="connsiteX15" fmla="*/ 77048 w 2427207"/>
              <a:gd name="connsiteY15" fmla="*/ 2452269 h 2882112"/>
              <a:gd name="connsiteX16" fmla="*/ 21288 w 2427207"/>
              <a:gd name="connsiteY16" fmla="*/ 2659461 h 2882112"/>
              <a:gd name="connsiteX17" fmla="*/ 52521 w 2427207"/>
              <a:gd name="connsiteY17" fmla="*/ 1900862 h 2882112"/>
              <a:gd name="connsiteX18" fmla="*/ 117443 w 2427207"/>
              <a:gd name="connsiteY18" fmla="*/ 1989801 h 2882112"/>
              <a:gd name="connsiteX0" fmla="*/ 151970 w 2461734"/>
              <a:gd name="connsiteY0" fmla="*/ 1989801 h 2848644"/>
              <a:gd name="connsiteX1" fmla="*/ 134548 w 2461734"/>
              <a:gd name="connsiteY1" fmla="*/ 1782108 h 2848644"/>
              <a:gd name="connsiteX2" fmla="*/ 182050 w 2461734"/>
              <a:gd name="connsiteY2" fmla="*/ 915209 h 2848644"/>
              <a:gd name="connsiteX3" fmla="*/ 98922 w 2461734"/>
              <a:gd name="connsiteY3" fmla="*/ 897396 h 2848644"/>
              <a:gd name="connsiteX4" fmla="*/ 99383 w 2461734"/>
              <a:gd name="connsiteY4" fmla="*/ 656768 h 2848644"/>
              <a:gd name="connsiteX5" fmla="*/ 150504 w 2461734"/>
              <a:gd name="connsiteY5" fmla="*/ 270194 h 2848644"/>
              <a:gd name="connsiteX6" fmla="*/ 667707 w 2461734"/>
              <a:gd name="connsiteY6" fmla="*/ 543328 h 2848644"/>
              <a:gd name="connsiteX7" fmla="*/ 1090127 w 2461734"/>
              <a:gd name="connsiteY7" fmla="*/ 0 h 2848644"/>
              <a:gd name="connsiteX8" fmla="*/ 1512547 w 2461734"/>
              <a:gd name="connsiteY8" fmla="*/ 543328 h 2848644"/>
              <a:gd name="connsiteX9" fmla="*/ 2190066 w 2461734"/>
              <a:gd name="connsiteY9" fmla="*/ 543327 h 2848644"/>
              <a:gd name="connsiteX10" fmla="*/ 2039307 w 2461734"/>
              <a:gd name="connsiteY10" fmla="*/ 1220846 h 2848644"/>
              <a:gd name="connsiteX11" fmla="*/ 2461734 w 2461734"/>
              <a:gd name="connsiteY11" fmla="*/ 1764170 h 2848644"/>
              <a:gd name="connsiteX12" fmla="*/ 1851307 w 2461734"/>
              <a:gd name="connsiteY12" fmla="*/ 2065694 h 2848644"/>
              <a:gd name="connsiteX13" fmla="*/ 233940 w 2461734"/>
              <a:gd name="connsiteY13" fmla="*/ 2499770 h 2848644"/>
              <a:gd name="connsiteX14" fmla="*/ 175727 w 2461734"/>
              <a:gd name="connsiteY14" fmla="*/ 2792010 h 2848644"/>
              <a:gd name="connsiteX15" fmla="*/ 111575 w 2461734"/>
              <a:gd name="connsiteY15" fmla="*/ 2452269 h 2848644"/>
              <a:gd name="connsiteX16" fmla="*/ 55815 w 2461734"/>
              <a:gd name="connsiteY16" fmla="*/ 2659461 h 2848644"/>
              <a:gd name="connsiteX17" fmla="*/ 87048 w 2461734"/>
              <a:gd name="connsiteY17" fmla="*/ 1900862 h 2848644"/>
              <a:gd name="connsiteX18" fmla="*/ 151970 w 2461734"/>
              <a:gd name="connsiteY18" fmla="*/ 1989801 h 2848644"/>
              <a:gd name="connsiteX0" fmla="*/ 117443 w 2427207"/>
              <a:gd name="connsiteY0" fmla="*/ 1989801 h 2842582"/>
              <a:gd name="connsiteX1" fmla="*/ 100021 w 2427207"/>
              <a:gd name="connsiteY1" fmla="*/ 1782108 h 2842582"/>
              <a:gd name="connsiteX2" fmla="*/ 147523 w 2427207"/>
              <a:gd name="connsiteY2" fmla="*/ 915209 h 2842582"/>
              <a:gd name="connsiteX3" fmla="*/ 64395 w 2427207"/>
              <a:gd name="connsiteY3" fmla="*/ 897396 h 2842582"/>
              <a:gd name="connsiteX4" fmla="*/ 64856 w 2427207"/>
              <a:gd name="connsiteY4" fmla="*/ 656768 h 2842582"/>
              <a:gd name="connsiteX5" fmla="*/ 115977 w 2427207"/>
              <a:gd name="connsiteY5" fmla="*/ 270194 h 2842582"/>
              <a:gd name="connsiteX6" fmla="*/ 633180 w 2427207"/>
              <a:gd name="connsiteY6" fmla="*/ 543328 h 2842582"/>
              <a:gd name="connsiteX7" fmla="*/ 1055600 w 2427207"/>
              <a:gd name="connsiteY7" fmla="*/ 0 h 2842582"/>
              <a:gd name="connsiteX8" fmla="*/ 1478020 w 2427207"/>
              <a:gd name="connsiteY8" fmla="*/ 543328 h 2842582"/>
              <a:gd name="connsiteX9" fmla="*/ 2155539 w 2427207"/>
              <a:gd name="connsiteY9" fmla="*/ 543327 h 2842582"/>
              <a:gd name="connsiteX10" fmla="*/ 2004780 w 2427207"/>
              <a:gd name="connsiteY10" fmla="*/ 1220846 h 2842582"/>
              <a:gd name="connsiteX11" fmla="*/ 2427207 w 2427207"/>
              <a:gd name="connsiteY11" fmla="*/ 1764170 h 2842582"/>
              <a:gd name="connsiteX12" fmla="*/ 1816780 w 2427207"/>
              <a:gd name="connsiteY12" fmla="*/ 2065694 h 2842582"/>
              <a:gd name="connsiteX13" fmla="*/ 199413 w 2427207"/>
              <a:gd name="connsiteY13" fmla="*/ 2499770 h 2842582"/>
              <a:gd name="connsiteX14" fmla="*/ 141200 w 2427207"/>
              <a:gd name="connsiteY14" fmla="*/ 2792010 h 2842582"/>
              <a:gd name="connsiteX15" fmla="*/ 77048 w 2427207"/>
              <a:gd name="connsiteY15" fmla="*/ 2452269 h 2842582"/>
              <a:gd name="connsiteX16" fmla="*/ 21288 w 2427207"/>
              <a:gd name="connsiteY16" fmla="*/ 2659461 h 2842582"/>
              <a:gd name="connsiteX17" fmla="*/ 52521 w 2427207"/>
              <a:gd name="connsiteY17" fmla="*/ 1900862 h 2842582"/>
              <a:gd name="connsiteX18" fmla="*/ 117443 w 2427207"/>
              <a:gd name="connsiteY18" fmla="*/ 1989801 h 2842582"/>
              <a:gd name="connsiteX0" fmla="*/ 117443 w 2427207"/>
              <a:gd name="connsiteY0" fmla="*/ 1989801 h 2842582"/>
              <a:gd name="connsiteX1" fmla="*/ 100021 w 2427207"/>
              <a:gd name="connsiteY1" fmla="*/ 1782108 h 2842582"/>
              <a:gd name="connsiteX2" fmla="*/ 147523 w 2427207"/>
              <a:gd name="connsiteY2" fmla="*/ 915209 h 2842582"/>
              <a:gd name="connsiteX3" fmla="*/ 64395 w 2427207"/>
              <a:gd name="connsiteY3" fmla="*/ 897396 h 2842582"/>
              <a:gd name="connsiteX4" fmla="*/ 64856 w 2427207"/>
              <a:gd name="connsiteY4" fmla="*/ 656768 h 2842582"/>
              <a:gd name="connsiteX5" fmla="*/ 115977 w 2427207"/>
              <a:gd name="connsiteY5" fmla="*/ 270194 h 2842582"/>
              <a:gd name="connsiteX6" fmla="*/ 633180 w 2427207"/>
              <a:gd name="connsiteY6" fmla="*/ 543328 h 2842582"/>
              <a:gd name="connsiteX7" fmla="*/ 1055600 w 2427207"/>
              <a:gd name="connsiteY7" fmla="*/ 0 h 2842582"/>
              <a:gd name="connsiteX8" fmla="*/ 1478020 w 2427207"/>
              <a:gd name="connsiteY8" fmla="*/ 543328 h 2842582"/>
              <a:gd name="connsiteX9" fmla="*/ 2155539 w 2427207"/>
              <a:gd name="connsiteY9" fmla="*/ 543327 h 2842582"/>
              <a:gd name="connsiteX10" fmla="*/ 2004780 w 2427207"/>
              <a:gd name="connsiteY10" fmla="*/ 1220846 h 2842582"/>
              <a:gd name="connsiteX11" fmla="*/ 2427207 w 2427207"/>
              <a:gd name="connsiteY11" fmla="*/ 1764170 h 2842582"/>
              <a:gd name="connsiteX12" fmla="*/ 1816780 w 2427207"/>
              <a:gd name="connsiteY12" fmla="*/ 2065694 h 2842582"/>
              <a:gd name="connsiteX13" fmla="*/ 199413 w 2427207"/>
              <a:gd name="connsiteY13" fmla="*/ 2499770 h 2842582"/>
              <a:gd name="connsiteX14" fmla="*/ 141200 w 2427207"/>
              <a:gd name="connsiteY14" fmla="*/ 2792010 h 2842582"/>
              <a:gd name="connsiteX15" fmla="*/ 77048 w 2427207"/>
              <a:gd name="connsiteY15" fmla="*/ 2452269 h 2842582"/>
              <a:gd name="connsiteX16" fmla="*/ 21288 w 2427207"/>
              <a:gd name="connsiteY16" fmla="*/ 2659461 h 2842582"/>
              <a:gd name="connsiteX17" fmla="*/ 52521 w 2427207"/>
              <a:gd name="connsiteY17" fmla="*/ 1900862 h 2842582"/>
              <a:gd name="connsiteX18" fmla="*/ 117443 w 2427207"/>
              <a:gd name="connsiteY18" fmla="*/ 1989801 h 2842582"/>
              <a:gd name="connsiteX0" fmla="*/ 117443 w 2427207"/>
              <a:gd name="connsiteY0" fmla="*/ 1989801 h 3867875"/>
              <a:gd name="connsiteX1" fmla="*/ 100021 w 2427207"/>
              <a:gd name="connsiteY1" fmla="*/ 1782108 h 3867875"/>
              <a:gd name="connsiteX2" fmla="*/ 147523 w 2427207"/>
              <a:gd name="connsiteY2" fmla="*/ 915209 h 3867875"/>
              <a:gd name="connsiteX3" fmla="*/ 64395 w 2427207"/>
              <a:gd name="connsiteY3" fmla="*/ 897396 h 3867875"/>
              <a:gd name="connsiteX4" fmla="*/ 64856 w 2427207"/>
              <a:gd name="connsiteY4" fmla="*/ 656768 h 3867875"/>
              <a:gd name="connsiteX5" fmla="*/ 115977 w 2427207"/>
              <a:gd name="connsiteY5" fmla="*/ 270194 h 3867875"/>
              <a:gd name="connsiteX6" fmla="*/ 633180 w 2427207"/>
              <a:gd name="connsiteY6" fmla="*/ 543328 h 3867875"/>
              <a:gd name="connsiteX7" fmla="*/ 1055600 w 2427207"/>
              <a:gd name="connsiteY7" fmla="*/ 0 h 3867875"/>
              <a:gd name="connsiteX8" fmla="*/ 1478020 w 2427207"/>
              <a:gd name="connsiteY8" fmla="*/ 543328 h 3867875"/>
              <a:gd name="connsiteX9" fmla="*/ 2155539 w 2427207"/>
              <a:gd name="connsiteY9" fmla="*/ 543327 h 3867875"/>
              <a:gd name="connsiteX10" fmla="*/ 2004780 w 2427207"/>
              <a:gd name="connsiteY10" fmla="*/ 1220846 h 3867875"/>
              <a:gd name="connsiteX11" fmla="*/ 2427207 w 2427207"/>
              <a:gd name="connsiteY11" fmla="*/ 1764170 h 3867875"/>
              <a:gd name="connsiteX12" fmla="*/ 296738 w 2427207"/>
              <a:gd name="connsiteY12" fmla="*/ 3858868 h 3867875"/>
              <a:gd name="connsiteX13" fmla="*/ 199413 w 2427207"/>
              <a:gd name="connsiteY13" fmla="*/ 2499770 h 3867875"/>
              <a:gd name="connsiteX14" fmla="*/ 141200 w 2427207"/>
              <a:gd name="connsiteY14" fmla="*/ 2792010 h 3867875"/>
              <a:gd name="connsiteX15" fmla="*/ 77048 w 2427207"/>
              <a:gd name="connsiteY15" fmla="*/ 2452269 h 3867875"/>
              <a:gd name="connsiteX16" fmla="*/ 21288 w 2427207"/>
              <a:gd name="connsiteY16" fmla="*/ 2659461 h 3867875"/>
              <a:gd name="connsiteX17" fmla="*/ 52521 w 2427207"/>
              <a:gd name="connsiteY17" fmla="*/ 1900862 h 3867875"/>
              <a:gd name="connsiteX18" fmla="*/ 117443 w 2427207"/>
              <a:gd name="connsiteY18" fmla="*/ 1989801 h 3867875"/>
              <a:gd name="connsiteX0" fmla="*/ 117443 w 2427207"/>
              <a:gd name="connsiteY0" fmla="*/ 1989801 h 3860322"/>
              <a:gd name="connsiteX1" fmla="*/ 100021 w 2427207"/>
              <a:gd name="connsiteY1" fmla="*/ 1782108 h 3860322"/>
              <a:gd name="connsiteX2" fmla="*/ 147523 w 2427207"/>
              <a:gd name="connsiteY2" fmla="*/ 915209 h 3860322"/>
              <a:gd name="connsiteX3" fmla="*/ 64395 w 2427207"/>
              <a:gd name="connsiteY3" fmla="*/ 897396 h 3860322"/>
              <a:gd name="connsiteX4" fmla="*/ 64856 w 2427207"/>
              <a:gd name="connsiteY4" fmla="*/ 656768 h 3860322"/>
              <a:gd name="connsiteX5" fmla="*/ 115977 w 2427207"/>
              <a:gd name="connsiteY5" fmla="*/ 270194 h 3860322"/>
              <a:gd name="connsiteX6" fmla="*/ 633180 w 2427207"/>
              <a:gd name="connsiteY6" fmla="*/ 543328 h 3860322"/>
              <a:gd name="connsiteX7" fmla="*/ 1055600 w 2427207"/>
              <a:gd name="connsiteY7" fmla="*/ 0 h 3860322"/>
              <a:gd name="connsiteX8" fmla="*/ 1478020 w 2427207"/>
              <a:gd name="connsiteY8" fmla="*/ 543328 h 3860322"/>
              <a:gd name="connsiteX9" fmla="*/ 2155539 w 2427207"/>
              <a:gd name="connsiteY9" fmla="*/ 543327 h 3860322"/>
              <a:gd name="connsiteX10" fmla="*/ 2004780 w 2427207"/>
              <a:gd name="connsiteY10" fmla="*/ 1220846 h 3860322"/>
              <a:gd name="connsiteX11" fmla="*/ 2427207 w 2427207"/>
              <a:gd name="connsiteY11" fmla="*/ 1764170 h 3860322"/>
              <a:gd name="connsiteX12" fmla="*/ 296738 w 2427207"/>
              <a:gd name="connsiteY12" fmla="*/ 3858868 h 3860322"/>
              <a:gd name="connsiteX13" fmla="*/ 199413 w 2427207"/>
              <a:gd name="connsiteY13" fmla="*/ 2499770 h 3860322"/>
              <a:gd name="connsiteX14" fmla="*/ 141200 w 2427207"/>
              <a:gd name="connsiteY14" fmla="*/ 2792010 h 3860322"/>
              <a:gd name="connsiteX15" fmla="*/ 77048 w 2427207"/>
              <a:gd name="connsiteY15" fmla="*/ 2452269 h 3860322"/>
              <a:gd name="connsiteX16" fmla="*/ 21288 w 2427207"/>
              <a:gd name="connsiteY16" fmla="*/ 2659461 h 3860322"/>
              <a:gd name="connsiteX17" fmla="*/ 52521 w 2427207"/>
              <a:gd name="connsiteY17" fmla="*/ 1900862 h 3860322"/>
              <a:gd name="connsiteX18" fmla="*/ 117443 w 2427207"/>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3860322"/>
              <a:gd name="connsiteX1" fmla="*/ 100021 w 2155539"/>
              <a:gd name="connsiteY1" fmla="*/ 1782108 h 3860322"/>
              <a:gd name="connsiteX2" fmla="*/ 147523 w 2155539"/>
              <a:gd name="connsiteY2" fmla="*/ 915209 h 3860322"/>
              <a:gd name="connsiteX3" fmla="*/ 64395 w 2155539"/>
              <a:gd name="connsiteY3" fmla="*/ 897396 h 3860322"/>
              <a:gd name="connsiteX4" fmla="*/ 64856 w 2155539"/>
              <a:gd name="connsiteY4" fmla="*/ 656768 h 3860322"/>
              <a:gd name="connsiteX5" fmla="*/ 115977 w 2155539"/>
              <a:gd name="connsiteY5" fmla="*/ 270194 h 3860322"/>
              <a:gd name="connsiteX6" fmla="*/ 633180 w 2155539"/>
              <a:gd name="connsiteY6" fmla="*/ 543328 h 3860322"/>
              <a:gd name="connsiteX7" fmla="*/ 1055600 w 2155539"/>
              <a:gd name="connsiteY7" fmla="*/ 0 h 3860322"/>
              <a:gd name="connsiteX8" fmla="*/ 1478020 w 2155539"/>
              <a:gd name="connsiteY8" fmla="*/ 543328 h 3860322"/>
              <a:gd name="connsiteX9" fmla="*/ 2155539 w 2155539"/>
              <a:gd name="connsiteY9" fmla="*/ 543327 h 3860322"/>
              <a:gd name="connsiteX10" fmla="*/ 2004780 w 2155539"/>
              <a:gd name="connsiteY10" fmla="*/ 1220846 h 3860322"/>
              <a:gd name="connsiteX11" fmla="*/ 271836 w 2155539"/>
              <a:gd name="connsiteY11" fmla="*/ 2666694 h 3860322"/>
              <a:gd name="connsiteX12" fmla="*/ 296738 w 2155539"/>
              <a:gd name="connsiteY12" fmla="*/ 3858868 h 3860322"/>
              <a:gd name="connsiteX13" fmla="*/ 199413 w 2155539"/>
              <a:gd name="connsiteY13" fmla="*/ 2499770 h 3860322"/>
              <a:gd name="connsiteX14" fmla="*/ 141200 w 2155539"/>
              <a:gd name="connsiteY14" fmla="*/ 2792010 h 3860322"/>
              <a:gd name="connsiteX15" fmla="*/ 77048 w 2155539"/>
              <a:gd name="connsiteY15" fmla="*/ 2452269 h 3860322"/>
              <a:gd name="connsiteX16" fmla="*/ 21288 w 2155539"/>
              <a:gd name="connsiteY16" fmla="*/ 2659461 h 3860322"/>
              <a:gd name="connsiteX17" fmla="*/ 52521 w 2155539"/>
              <a:gd name="connsiteY17" fmla="*/ 1900862 h 3860322"/>
              <a:gd name="connsiteX18" fmla="*/ 117443 w 2155539"/>
              <a:gd name="connsiteY18" fmla="*/ 1989801 h 3860322"/>
              <a:gd name="connsiteX0" fmla="*/ 117443 w 2155539"/>
              <a:gd name="connsiteY0" fmla="*/ 1989801 h 4198839"/>
              <a:gd name="connsiteX1" fmla="*/ 100021 w 2155539"/>
              <a:gd name="connsiteY1" fmla="*/ 1782108 h 4198839"/>
              <a:gd name="connsiteX2" fmla="*/ 147523 w 2155539"/>
              <a:gd name="connsiteY2" fmla="*/ 915209 h 4198839"/>
              <a:gd name="connsiteX3" fmla="*/ 64395 w 2155539"/>
              <a:gd name="connsiteY3" fmla="*/ 897396 h 4198839"/>
              <a:gd name="connsiteX4" fmla="*/ 64856 w 2155539"/>
              <a:gd name="connsiteY4" fmla="*/ 656768 h 4198839"/>
              <a:gd name="connsiteX5" fmla="*/ 115977 w 2155539"/>
              <a:gd name="connsiteY5" fmla="*/ 270194 h 4198839"/>
              <a:gd name="connsiteX6" fmla="*/ 633180 w 2155539"/>
              <a:gd name="connsiteY6" fmla="*/ 543328 h 4198839"/>
              <a:gd name="connsiteX7" fmla="*/ 1055600 w 2155539"/>
              <a:gd name="connsiteY7" fmla="*/ 0 h 4198839"/>
              <a:gd name="connsiteX8" fmla="*/ 1478020 w 2155539"/>
              <a:gd name="connsiteY8" fmla="*/ 543328 h 4198839"/>
              <a:gd name="connsiteX9" fmla="*/ 2155539 w 2155539"/>
              <a:gd name="connsiteY9" fmla="*/ 543327 h 4198839"/>
              <a:gd name="connsiteX10" fmla="*/ 449113 w 2155539"/>
              <a:gd name="connsiteY10" fmla="*/ 4124363 h 4198839"/>
              <a:gd name="connsiteX11" fmla="*/ 271836 w 2155539"/>
              <a:gd name="connsiteY11" fmla="*/ 2666694 h 4198839"/>
              <a:gd name="connsiteX12" fmla="*/ 296738 w 2155539"/>
              <a:gd name="connsiteY12" fmla="*/ 3858868 h 4198839"/>
              <a:gd name="connsiteX13" fmla="*/ 199413 w 2155539"/>
              <a:gd name="connsiteY13" fmla="*/ 2499770 h 4198839"/>
              <a:gd name="connsiteX14" fmla="*/ 141200 w 2155539"/>
              <a:gd name="connsiteY14" fmla="*/ 2792010 h 4198839"/>
              <a:gd name="connsiteX15" fmla="*/ 77048 w 2155539"/>
              <a:gd name="connsiteY15" fmla="*/ 2452269 h 4198839"/>
              <a:gd name="connsiteX16" fmla="*/ 21288 w 2155539"/>
              <a:gd name="connsiteY16" fmla="*/ 2659461 h 4198839"/>
              <a:gd name="connsiteX17" fmla="*/ 52521 w 2155539"/>
              <a:gd name="connsiteY17" fmla="*/ 1900862 h 4198839"/>
              <a:gd name="connsiteX18" fmla="*/ 117443 w 2155539"/>
              <a:gd name="connsiteY18" fmla="*/ 1989801 h 4198839"/>
              <a:gd name="connsiteX0" fmla="*/ 117443 w 2155539"/>
              <a:gd name="connsiteY0" fmla="*/ 1989801 h 4124808"/>
              <a:gd name="connsiteX1" fmla="*/ 100021 w 2155539"/>
              <a:gd name="connsiteY1" fmla="*/ 1782108 h 4124808"/>
              <a:gd name="connsiteX2" fmla="*/ 147523 w 2155539"/>
              <a:gd name="connsiteY2" fmla="*/ 915209 h 4124808"/>
              <a:gd name="connsiteX3" fmla="*/ 64395 w 2155539"/>
              <a:gd name="connsiteY3" fmla="*/ 897396 h 4124808"/>
              <a:gd name="connsiteX4" fmla="*/ 64856 w 2155539"/>
              <a:gd name="connsiteY4" fmla="*/ 656768 h 4124808"/>
              <a:gd name="connsiteX5" fmla="*/ 115977 w 2155539"/>
              <a:gd name="connsiteY5" fmla="*/ 270194 h 4124808"/>
              <a:gd name="connsiteX6" fmla="*/ 633180 w 2155539"/>
              <a:gd name="connsiteY6" fmla="*/ 543328 h 4124808"/>
              <a:gd name="connsiteX7" fmla="*/ 1055600 w 2155539"/>
              <a:gd name="connsiteY7" fmla="*/ 0 h 4124808"/>
              <a:gd name="connsiteX8" fmla="*/ 1478020 w 2155539"/>
              <a:gd name="connsiteY8" fmla="*/ 543328 h 4124808"/>
              <a:gd name="connsiteX9" fmla="*/ 2155539 w 2155539"/>
              <a:gd name="connsiteY9" fmla="*/ 543327 h 4124808"/>
              <a:gd name="connsiteX10" fmla="*/ 449113 w 2155539"/>
              <a:gd name="connsiteY10" fmla="*/ 4124363 h 4124808"/>
              <a:gd name="connsiteX11" fmla="*/ 271836 w 2155539"/>
              <a:gd name="connsiteY11" fmla="*/ 2666694 h 4124808"/>
              <a:gd name="connsiteX12" fmla="*/ 296738 w 2155539"/>
              <a:gd name="connsiteY12" fmla="*/ 3858868 h 4124808"/>
              <a:gd name="connsiteX13" fmla="*/ 199413 w 2155539"/>
              <a:gd name="connsiteY13" fmla="*/ 2499770 h 4124808"/>
              <a:gd name="connsiteX14" fmla="*/ 141200 w 2155539"/>
              <a:gd name="connsiteY14" fmla="*/ 2792010 h 4124808"/>
              <a:gd name="connsiteX15" fmla="*/ 77048 w 2155539"/>
              <a:gd name="connsiteY15" fmla="*/ 2452269 h 4124808"/>
              <a:gd name="connsiteX16" fmla="*/ 21288 w 2155539"/>
              <a:gd name="connsiteY16" fmla="*/ 2659461 h 4124808"/>
              <a:gd name="connsiteX17" fmla="*/ 52521 w 2155539"/>
              <a:gd name="connsiteY17" fmla="*/ 1900862 h 4124808"/>
              <a:gd name="connsiteX18" fmla="*/ 117443 w 2155539"/>
              <a:gd name="connsiteY18" fmla="*/ 1989801 h 412480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16599 w 2155539"/>
              <a:gd name="connsiteY10" fmla="*/ 4222488 h 4222488"/>
              <a:gd name="connsiteX11" fmla="*/ 449113 w 2155539"/>
              <a:gd name="connsiteY11" fmla="*/ 4124363 h 4222488"/>
              <a:gd name="connsiteX12" fmla="*/ 271836 w 2155539"/>
              <a:gd name="connsiteY12" fmla="*/ 2666694 h 4222488"/>
              <a:gd name="connsiteX13" fmla="*/ 296738 w 2155539"/>
              <a:gd name="connsiteY13" fmla="*/ 3858868 h 4222488"/>
              <a:gd name="connsiteX14" fmla="*/ 199413 w 2155539"/>
              <a:gd name="connsiteY14" fmla="*/ 2499770 h 4222488"/>
              <a:gd name="connsiteX15" fmla="*/ 141200 w 2155539"/>
              <a:gd name="connsiteY15" fmla="*/ 2792010 h 4222488"/>
              <a:gd name="connsiteX16" fmla="*/ 77048 w 2155539"/>
              <a:gd name="connsiteY16" fmla="*/ 2452269 h 4222488"/>
              <a:gd name="connsiteX17" fmla="*/ 21288 w 2155539"/>
              <a:gd name="connsiteY17" fmla="*/ 2659461 h 4222488"/>
              <a:gd name="connsiteX18" fmla="*/ 52521 w 2155539"/>
              <a:gd name="connsiteY18" fmla="*/ 1900862 h 4222488"/>
              <a:gd name="connsiteX19" fmla="*/ 117443 w 2155539"/>
              <a:gd name="connsiteY19" fmla="*/ 1989801 h 4222488"/>
              <a:gd name="connsiteX0" fmla="*/ 117443 w 2155539"/>
              <a:gd name="connsiteY0" fmla="*/ 1989801 h 4350690"/>
              <a:gd name="connsiteX1" fmla="*/ 100021 w 2155539"/>
              <a:gd name="connsiteY1" fmla="*/ 1782108 h 4350690"/>
              <a:gd name="connsiteX2" fmla="*/ 147523 w 2155539"/>
              <a:gd name="connsiteY2" fmla="*/ 915209 h 4350690"/>
              <a:gd name="connsiteX3" fmla="*/ 64395 w 2155539"/>
              <a:gd name="connsiteY3" fmla="*/ 897396 h 4350690"/>
              <a:gd name="connsiteX4" fmla="*/ 64856 w 2155539"/>
              <a:gd name="connsiteY4" fmla="*/ 656768 h 4350690"/>
              <a:gd name="connsiteX5" fmla="*/ 115977 w 2155539"/>
              <a:gd name="connsiteY5" fmla="*/ 270194 h 4350690"/>
              <a:gd name="connsiteX6" fmla="*/ 633180 w 2155539"/>
              <a:gd name="connsiteY6" fmla="*/ 543328 h 4350690"/>
              <a:gd name="connsiteX7" fmla="*/ 1055600 w 2155539"/>
              <a:gd name="connsiteY7" fmla="*/ 0 h 4350690"/>
              <a:gd name="connsiteX8" fmla="*/ 1478020 w 2155539"/>
              <a:gd name="connsiteY8" fmla="*/ 543328 h 4350690"/>
              <a:gd name="connsiteX9" fmla="*/ 2155539 w 2155539"/>
              <a:gd name="connsiteY9" fmla="*/ 543327 h 4350690"/>
              <a:gd name="connsiteX10" fmla="*/ 699726 w 2155539"/>
              <a:gd name="connsiteY10" fmla="*/ 4068109 h 4350690"/>
              <a:gd name="connsiteX11" fmla="*/ 616599 w 2155539"/>
              <a:gd name="connsiteY11" fmla="*/ 4222488 h 4350690"/>
              <a:gd name="connsiteX12" fmla="*/ 449113 w 2155539"/>
              <a:gd name="connsiteY12" fmla="*/ 4124363 h 4350690"/>
              <a:gd name="connsiteX13" fmla="*/ 271836 w 2155539"/>
              <a:gd name="connsiteY13" fmla="*/ 2666694 h 4350690"/>
              <a:gd name="connsiteX14" fmla="*/ 296738 w 2155539"/>
              <a:gd name="connsiteY14" fmla="*/ 3858868 h 4350690"/>
              <a:gd name="connsiteX15" fmla="*/ 199413 w 2155539"/>
              <a:gd name="connsiteY15" fmla="*/ 2499770 h 4350690"/>
              <a:gd name="connsiteX16" fmla="*/ 141200 w 2155539"/>
              <a:gd name="connsiteY16" fmla="*/ 2792010 h 4350690"/>
              <a:gd name="connsiteX17" fmla="*/ 77048 w 2155539"/>
              <a:gd name="connsiteY17" fmla="*/ 2452269 h 4350690"/>
              <a:gd name="connsiteX18" fmla="*/ 21288 w 2155539"/>
              <a:gd name="connsiteY18" fmla="*/ 2659461 h 4350690"/>
              <a:gd name="connsiteX19" fmla="*/ 52521 w 2155539"/>
              <a:gd name="connsiteY19" fmla="*/ 1900862 h 4350690"/>
              <a:gd name="connsiteX20" fmla="*/ 117443 w 2155539"/>
              <a:gd name="connsiteY20" fmla="*/ 1989801 h 4350690"/>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99726 w 2155539"/>
              <a:gd name="connsiteY10" fmla="*/ 4068109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699726 w 2155539"/>
              <a:gd name="connsiteY10" fmla="*/ 4068109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22488"/>
              <a:gd name="connsiteX1" fmla="*/ 100021 w 2155539"/>
              <a:gd name="connsiteY1" fmla="*/ 1782108 h 4222488"/>
              <a:gd name="connsiteX2" fmla="*/ 147523 w 2155539"/>
              <a:gd name="connsiteY2" fmla="*/ 915209 h 4222488"/>
              <a:gd name="connsiteX3" fmla="*/ 64395 w 2155539"/>
              <a:gd name="connsiteY3" fmla="*/ 897396 h 4222488"/>
              <a:gd name="connsiteX4" fmla="*/ 64856 w 2155539"/>
              <a:gd name="connsiteY4" fmla="*/ 656768 h 4222488"/>
              <a:gd name="connsiteX5" fmla="*/ 115977 w 2155539"/>
              <a:gd name="connsiteY5" fmla="*/ 270194 h 4222488"/>
              <a:gd name="connsiteX6" fmla="*/ 633180 w 2155539"/>
              <a:gd name="connsiteY6" fmla="*/ 543328 h 4222488"/>
              <a:gd name="connsiteX7" fmla="*/ 1055600 w 2155539"/>
              <a:gd name="connsiteY7" fmla="*/ 0 h 4222488"/>
              <a:gd name="connsiteX8" fmla="*/ 1478020 w 2155539"/>
              <a:gd name="connsiteY8" fmla="*/ 543328 h 4222488"/>
              <a:gd name="connsiteX9" fmla="*/ 2155539 w 2155539"/>
              <a:gd name="connsiteY9" fmla="*/ 543327 h 4222488"/>
              <a:gd name="connsiteX10" fmla="*/ 1329119 w 2155539"/>
              <a:gd name="connsiteY10" fmla="*/ 4026545 h 4222488"/>
              <a:gd name="connsiteX11" fmla="*/ 616599 w 2155539"/>
              <a:gd name="connsiteY11" fmla="*/ 4222488 h 4222488"/>
              <a:gd name="connsiteX12" fmla="*/ 449113 w 2155539"/>
              <a:gd name="connsiteY12" fmla="*/ 4124363 h 4222488"/>
              <a:gd name="connsiteX13" fmla="*/ 271836 w 2155539"/>
              <a:gd name="connsiteY13" fmla="*/ 2666694 h 4222488"/>
              <a:gd name="connsiteX14" fmla="*/ 296738 w 2155539"/>
              <a:gd name="connsiteY14" fmla="*/ 3858868 h 4222488"/>
              <a:gd name="connsiteX15" fmla="*/ 199413 w 2155539"/>
              <a:gd name="connsiteY15" fmla="*/ 2499770 h 4222488"/>
              <a:gd name="connsiteX16" fmla="*/ 141200 w 2155539"/>
              <a:gd name="connsiteY16" fmla="*/ 2792010 h 4222488"/>
              <a:gd name="connsiteX17" fmla="*/ 77048 w 2155539"/>
              <a:gd name="connsiteY17" fmla="*/ 2452269 h 4222488"/>
              <a:gd name="connsiteX18" fmla="*/ 21288 w 2155539"/>
              <a:gd name="connsiteY18" fmla="*/ 2659461 h 4222488"/>
              <a:gd name="connsiteX19" fmla="*/ 52521 w 2155539"/>
              <a:gd name="connsiteY19" fmla="*/ 1900862 h 4222488"/>
              <a:gd name="connsiteX20" fmla="*/ 117443 w 2155539"/>
              <a:gd name="connsiteY20" fmla="*/ 1989801 h 4222488"/>
              <a:gd name="connsiteX0" fmla="*/ 117443 w 2155539"/>
              <a:gd name="connsiteY0" fmla="*/ 1989801 h 4234363"/>
              <a:gd name="connsiteX1" fmla="*/ 100021 w 2155539"/>
              <a:gd name="connsiteY1" fmla="*/ 1782108 h 4234363"/>
              <a:gd name="connsiteX2" fmla="*/ 147523 w 2155539"/>
              <a:gd name="connsiteY2" fmla="*/ 915209 h 4234363"/>
              <a:gd name="connsiteX3" fmla="*/ 64395 w 2155539"/>
              <a:gd name="connsiteY3" fmla="*/ 897396 h 4234363"/>
              <a:gd name="connsiteX4" fmla="*/ 64856 w 2155539"/>
              <a:gd name="connsiteY4" fmla="*/ 656768 h 4234363"/>
              <a:gd name="connsiteX5" fmla="*/ 115977 w 2155539"/>
              <a:gd name="connsiteY5" fmla="*/ 270194 h 4234363"/>
              <a:gd name="connsiteX6" fmla="*/ 633180 w 2155539"/>
              <a:gd name="connsiteY6" fmla="*/ 543328 h 4234363"/>
              <a:gd name="connsiteX7" fmla="*/ 1055600 w 2155539"/>
              <a:gd name="connsiteY7" fmla="*/ 0 h 4234363"/>
              <a:gd name="connsiteX8" fmla="*/ 1478020 w 2155539"/>
              <a:gd name="connsiteY8" fmla="*/ 543328 h 4234363"/>
              <a:gd name="connsiteX9" fmla="*/ 2155539 w 2155539"/>
              <a:gd name="connsiteY9" fmla="*/ 543327 h 4234363"/>
              <a:gd name="connsiteX10" fmla="*/ 1329119 w 2155539"/>
              <a:gd name="connsiteY10" fmla="*/ 4026545 h 4234363"/>
              <a:gd name="connsiteX11" fmla="*/ 616599 w 2155539"/>
              <a:gd name="connsiteY11" fmla="*/ 4234363 h 4234363"/>
              <a:gd name="connsiteX12" fmla="*/ 449113 w 2155539"/>
              <a:gd name="connsiteY12" fmla="*/ 4124363 h 4234363"/>
              <a:gd name="connsiteX13" fmla="*/ 271836 w 2155539"/>
              <a:gd name="connsiteY13" fmla="*/ 2666694 h 4234363"/>
              <a:gd name="connsiteX14" fmla="*/ 296738 w 2155539"/>
              <a:gd name="connsiteY14" fmla="*/ 3858868 h 4234363"/>
              <a:gd name="connsiteX15" fmla="*/ 199413 w 2155539"/>
              <a:gd name="connsiteY15" fmla="*/ 2499770 h 4234363"/>
              <a:gd name="connsiteX16" fmla="*/ 141200 w 2155539"/>
              <a:gd name="connsiteY16" fmla="*/ 2792010 h 4234363"/>
              <a:gd name="connsiteX17" fmla="*/ 77048 w 2155539"/>
              <a:gd name="connsiteY17" fmla="*/ 2452269 h 4234363"/>
              <a:gd name="connsiteX18" fmla="*/ 21288 w 2155539"/>
              <a:gd name="connsiteY18" fmla="*/ 2659461 h 4234363"/>
              <a:gd name="connsiteX19" fmla="*/ 52521 w 2155539"/>
              <a:gd name="connsiteY19" fmla="*/ 1900862 h 4234363"/>
              <a:gd name="connsiteX20" fmla="*/ 117443 w 2155539"/>
              <a:gd name="connsiteY20" fmla="*/ 1989801 h 4234363"/>
              <a:gd name="connsiteX0" fmla="*/ 117443 w 2155539"/>
              <a:gd name="connsiteY0" fmla="*/ 1989801 h 4264978"/>
              <a:gd name="connsiteX1" fmla="*/ 100021 w 2155539"/>
              <a:gd name="connsiteY1" fmla="*/ 1782108 h 4264978"/>
              <a:gd name="connsiteX2" fmla="*/ 147523 w 2155539"/>
              <a:gd name="connsiteY2" fmla="*/ 915209 h 4264978"/>
              <a:gd name="connsiteX3" fmla="*/ 64395 w 2155539"/>
              <a:gd name="connsiteY3" fmla="*/ 897396 h 4264978"/>
              <a:gd name="connsiteX4" fmla="*/ 64856 w 2155539"/>
              <a:gd name="connsiteY4" fmla="*/ 656768 h 4264978"/>
              <a:gd name="connsiteX5" fmla="*/ 115977 w 2155539"/>
              <a:gd name="connsiteY5" fmla="*/ 270194 h 4264978"/>
              <a:gd name="connsiteX6" fmla="*/ 633180 w 2155539"/>
              <a:gd name="connsiteY6" fmla="*/ 543328 h 4264978"/>
              <a:gd name="connsiteX7" fmla="*/ 1055600 w 2155539"/>
              <a:gd name="connsiteY7" fmla="*/ 0 h 4264978"/>
              <a:gd name="connsiteX8" fmla="*/ 1478020 w 2155539"/>
              <a:gd name="connsiteY8" fmla="*/ 543328 h 4264978"/>
              <a:gd name="connsiteX9" fmla="*/ 2155539 w 2155539"/>
              <a:gd name="connsiteY9" fmla="*/ 543327 h 4264978"/>
              <a:gd name="connsiteX10" fmla="*/ 1329119 w 2155539"/>
              <a:gd name="connsiteY10" fmla="*/ 4026545 h 4264978"/>
              <a:gd name="connsiteX11" fmla="*/ 616599 w 2155539"/>
              <a:gd name="connsiteY11" fmla="*/ 4234363 h 4264978"/>
              <a:gd name="connsiteX12" fmla="*/ 449113 w 2155539"/>
              <a:gd name="connsiteY12" fmla="*/ 4124363 h 4264978"/>
              <a:gd name="connsiteX13" fmla="*/ 271836 w 2155539"/>
              <a:gd name="connsiteY13" fmla="*/ 2666694 h 4264978"/>
              <a:gd name="connsiteX14" fmla="*/ 296738 w 2155539"/>
              <a:gd name="connsiteY14" fmla="*/ 3858868 h 4264978"/>
              <a:gd name="connsiteX15" fmla="*/ 199413 w 2155539"/>
              <a:gd name="connsiteY15" fmla="*/ 2499770 h 4264978"/>
              <a:gd name="connsiteX16" fmla="*/ 141200 w 2155539"/>
              <a:gd name="connsiteY16" fmla="*/ 2792010 h 4264978"/>
              <a:gd name="connsiteX17" fmla="*/ 77048 w 2155539"/>
              <a:gd name="connsiteY17" fmla="*/ 2452269 h 4264978"/>
              <a:gd name="connsiteX18" fmla="*/ 21288 w 2155539"/>
              <a:gd name="connsiteY18" fmla="*/ 2659461 h 4264978"/>
              <a:gd name="connsiteX19" fmla="*/ 52521 w 2155539"/>
              <a:gd name="connsiteY19" fmla="*/ 1900862 h 4264978"/>
              <a:gd name="connsiteX20" fmla="*/ 117443 w 2155539"/>
              <a:gd name="connsiteY20" fmla="*/ 1989801 h 4264978"/>
              <a:gd name="connsiteX0" fmla="*/ 117443 w 2155539"/>
              <a:gd name="connsiteY0" fmla="*/ 1989801 h 4241793"/>
              <a:gd name="connsiteX1" fmla="*/ 100021 w 2155539"/>
              <a:gd name="connsiteY1" fmla="*/ 1782108 h 4241793"/>
              <a:gd name="connsiteX2" fmla="*/ 147523 w 2155539"/>
              <a:gd name="connsiteY2" fmla="*/ 915209 h 4241793"/>
              <a:gd name="connsiteX3" fmla="*/ 64395 w 2155539"/>
              <a:gd name="connsiteY3" fmla="*/ 897396 h 4241793"/>
              <a:gd name="connsiteX4" fmla="*/ 64856 w 2155539"/>
              <a:gd name="connsiteY4" fmla="*/ 656768 h 4241793"/>
              <a:gd name="connsiteX5" fmla="*/ 115977 w 2155539"/>
              <a:gd name="connsiteY5" fmla="*/ 270194 h 4241793"/>
              <a:gd name="connsiteX6" fmla="*/ 633180 w 2155539"/>
              <a:gd name="connsiteY6" fmla="*/ 543328 h 4241793"/>
              <a:gd name="connsiteX7" fmla="*/ 1055600 w 2155539"/>
              <a:gd name="connsiteY7" fmla="*/ 0 h 4241793"/>
              <a:gd name="connsiteX8" fmla="*/ 1478020 w 2155539"/>
              <a:gd name="connsiteY8" fmla="*/ 543328 h 4241793"/>
              <a:gd name="connsiteX9" fmla="*/ 2155539 w 2155539"/>
              <a:gd name="connsiteY9" fmla="*/ 543327 h 4241793"/>
              <a:gd name="connsiteX10" fmla="*/ 687851 w 2155539"/>
              <a:gd name="connsiteY10" fmla="*/ 3854353 h 4241793"/>
              <a:gd name="connsiteX11" fmla="*/ 616599 w 2155539"/>
              <a:gd name="connsiteY11" fmla="*/ 4234363 h 4241793"/>
              <a:gd name="connsiteX12" fmla="*/ 449113 w 2155539"/>
              <a:gd name="connsiteY12" fmla="*/ 4124363 h 4241793"/>
              <a:gd name="connsiteX13" fmla="*/ 271836 w 2155539"/>
              <a:gd name="connsiteY13" fmla="*/ 2666694 h 4241793"/>
              <a:gd name="connsiteX14" fmla="*/ 296738 w 2155539"/>
              <a:gd name="connsiteY14" fmla="*/ 3858868 h 4241793"/>
              <a:gd name="connsiteX15" fmla="*/ 199413 w 2155539"/>
              <a:gd name="connsiteY15" fmla="*/ 2499770 h 4241793"/>
              <a:gd name="connsiteX16" fmla="*/ 141200 w 2155539"/>
              <a:gd name="connsiteY16" fmla="*/ 2792010 h 4241793"/>
              <a:gd name="connsiteX17" fmla="*/ 77048 w 2155539"/>
              <a:gd name="connsiteY17" fmla="*/ 2452269 h 4241793"/>
              <a:gd name="connsiteX18" fmla="*/ 21288 w 2155539"/>
              <a:gd name="connsiteY18" fmla="*/ 2659461 h 4241793"/>
              <a:gd name="connsiteX19" fmla="*/ 52521 w 2155539"/>
              <a:gd name="connsiteY19" fmla="*/ 1900862 h 4241793"/>
              <a:gd name="connsiteX20" fmla="*/ 117443 w 2155539"/>
              <a:gd name="connsiteY20" fmla="*/ 1989801 h 4241793"/>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687851 w 2155539"/>
              <a:gd name="connsiteY10" fmla="*/ 3854353 h 4256830"/>
              <a:gd name="connsiteX11" fmla="*/ 616599 w 2155539"/>
              <a:gd name="connsiteY11" fmla="*/ 4234363 h 4256830"/>
              <a:gd name="connsiteX12" fmla="*/ 449113 w 2155539"/>
              <a:gd name="connsiteY12" fmla="*/ 4124363 h 4256830"/>
              <a:gd name="connsiteX13" fmla="*/ 271836 w 2155539"/>
              <a:gd name="connsiteY13" fmla="*/ 2666694 h 4256830"/>
              <a:gd name="connsiteX14" fmla="*/ 296738 w 2155539"/>
              <a:gd name="connsiteY14" fmla="*/ 3858868 h 4256830"/>
              <a:gd name="connsiteX15" fmla="*/ 199413 w 2155539"/>
              <a:gd name="connsiteY15" fmla="*/ 2499770 h 4256830"/>
              <a:gd name="connsiteX16" fmla="*/ 141200 w 2155539"/>
              <a:gd name="connsiteY16" fmla="*/ 2792010 h 4256830"/>
              <a:gd name="connsiteX17" fmla="*/ 77048 w 2155539"/>
              <a:gd name="connsiteY17" fmla="*/ 2452269 h 4256830"/>
              <a:gd name="connsiteX18" fmla="*/ 21288 w 2155539"/>
              <a:gd name="connsiteY18" fmla="*/ 2659461 h 4256830"/>
              <a:gd name="connsiteX19" fmla="*/ 52521 w 2155539"/>
              <a:gd name="connsiteY19" fmla="*/ 1900862 h 4256830"/>
              <a:gd name="connsiteX20" fmla="*/ 117443 w 2155539"/>
              <a:gd name="connsiteY20" fmla="*/ 1989801 h 4256830"/>
              <a:gd name="connsiteX0" fmla="*/ 117443 w 2155539"/>
              <a:gd name="connsiteY0" fmla="*/ 1989801 h 4346051"/>
              <a:gd name="connsiteX1" fmla="*/ 100021 w 2155539"/>
              <a:gd name="connsiteY1" fmla="*/ 1782108 h 4346051"/>
              <a:gd name="connsiteX2" fmla="*/ 147523 w 2155539"/>
              <a:gd name="connsiteY2" fmla="*/ 915209 h 4346051"/>
              <a:gd name="connsiteX3" fmla="*/ 64395 w 2155539"/>
              <a:gd name="connsiteY3" fmla="*/ 897396 h 4346051"/>
              <a:gd name="connsiteX4" fmla="*/ 64856 w 2155539"/>
              <a:gd name="connsiteY4" fmla="*/ 656768 h 4346051"/>
              <a:gd name="connsiteX5" fmla="*/ 115977 w 2155539"/>
              <a:gd name="connsiteY5" fmla="*/ 270194 h 4346051"/>
              <a:gd name="connsiteX6" fmla="*/ 633180 w 2155539"/>
              <a:gd name="connsiteY6" fmla="*/ 543328 h 4346051"/>
              <a:gd name="connsiteX7" fmla="*/ 1055600 w 2155539"/>
              <a:gd name="connsiteY7" fmla="*/ 0 h 4346051"/>
              <a:gd name="connsiteX8" fmla="*/ 1478020 w 2155539"/>
              <a:gd name="connsiteY8" fmla="*/ 543328 h 4346051"/>
              <a:gd name="connsiteX9" fmla="*/ 2155539 w 2155539"/>
              <a:gd name="connsiteY9" fmla="*/ 543327 h 4346051"/>
              <a:gd name="connsiteX10" fmla="*/ 770978 w 2155539"/>
              <a:gd name="connsiteY10" fmla="*/ 4186861 h 4346051"/>
              <a:gd name="connsiteX11" fmla="*/ 687851 w 2155539"/>
              <a:gd name="connsiteY11" fmla="*/ 3854353 h 4346051"/>
              <a:gd name="connsiteX12" fmla="*/ 616599 w 2155539"/>
              <a:gd name="connsiteY12" fmla="*/ 4234363 h 4346051"/>
              <a:gd name="connsiteX13" fmla="*/ 449113 w 2155539"/>
              <a:gd name="connsiteY13" fmla="*/ 4124363 h 4346051"/>
              <a:gd name="connsiteX14" fmla="*/ 271836 w 2155539"/>
              <a:gd name="connsiteY14" fmla="*/ 2666694 h 4346051"/>
              <a:gd name="connsiteX15" fmla="*/ 296738 w 2155539"/>
              <a:gd name="connsiteY15" fmla="*/ 3858868 h 4346051"/>
              <a:gd name="connsiteX16" fmla="*/ 199413 w 2155539"/>
              <a:gd name="connsiteY16" fmla="*/ 2499770 h 4346051"/>
              <a:gd name="connsiteX17" fmla="*/ 141200 w 2155539"/>
              <a:gd name="connsiteY17" fmla="*/ 2792010 h 4346051"/>
              <a:gd name="connsiteX18" fmla="*/ 77048 w 2155539"/>
              <a:gd name="connsiteY18" fmla="*/ 2452269 h 4346051"/>
              <a:gd name="connsiteX19" fmla="*/ 21288 w 2155539"/>
              <a:gd name="connsiteY19" fmla="*/ 2659461 h 4346051"/>
              <a:gd name="connsiteX20" fmla="*/ 52521 w 2155539"/>
              <a:gd name="connsiteY20" fmla="*/ 1900862 h 4346051"/>
              <a:gd name="connsiteX21" fmla="*/ 117443 w 2155539"/>
              <a:gd name="connsiteY21" fmla="*/ 1989801 h 4346051"/>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770978 w 2155539"/>
              <a:gd name="connsiteY10" fmla="*/ 4186861 h 4256830"/>
              <a:gd name="connsiteX11" fmla="*/ 687851 w 2155539"/>
              <a:gd name="connsiteY11" fmla="*/ 3854353 h 4256830"/>
              <a:gd name="connsiteX12" fmla="*/ 616599 w 2155539"/>
              <a:gd name="connsiteY12" fmla="*/ 4234363 h 4256830"/>
              <a:gd name="connsiteX13" fmla="*/ 449113 w 2155539"/>
              <a:gd name="connsiteY13" fmla="*/ 4124363 h 4256830"/>
              <a:gd name="connsiteX14" fmla="*/ 271836 w 2155539"/>
              <a:gd name="connsiteY14" fmla="*/ 2666694 h 4256830"/>
              <a:gd name="connsiteX15" fmla="*/ 296738 w 2155539"/>
              <a:gd name="connsiteY15" fmla="*/ 3858868 h 4256830"/>
              <a:gd name="connsiteX16" fmla="*/ 199413 w 2155539"/>
              <a:gd name="connsiteY16" fmla="*/ 2499770 h 4256830"/>
              <a:gd name="connsiteX17" fmla="*/ 141200 w 2155539"/>
              <a:gd name="connsiteY17" fmla="*/ 2792010 h 4256830"/>
              <a:gd name="connsiteX18" fmla="*/ 77048 w 2155539"/>
              <a:gd name="connsiteY18" fmla="*/ 2452269 h 4256830"/>
              <a:gd name="connsiteX19" fmla="*/ 21288 w 2155539"/>
              <a:gd name="connsiteY19" fmla="*/ 2659461 h 4256830"/>
              <a:gd name="connsiteX20" fmla="*/ 52521 w 2155539"/>
              <a:gd name="connsiteY20" fmla="*/ 1900862 h 4256830"/>
              <a:gd name="connsiteX21" fmla="*/ 117443 w 2155539"/>
              <a:gd name="connsiteY21"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36293 w 2155539"/>
              <a:gd name="connsiteY10" fmla="*/ 3800913 h 4256830"/>
              <a:gd name="connsiteX11" fmla="*/ 770978 w 2155539"/>
              <a:gd name="connsiteY11" fmla="*/ 4186861 h 4256830"/>
              <a:gd name="connsiteX12" fmla="*/ 687851 w 2155539"/>
              <a:gd name="connsiteY12" fmla="*/ 3854353 h 4256830"/>
              <a:gd name="connsiteX13" fmla="*/ 616599 w 2155539"/>
              <a:gd name="connsiteY13" fmla="*/ 4234363 h 4256830"/>
              <a:gd name="connsiteX14" fmla="*/ 449113 w 2155539"/>
              <a:gd name="connsiteY14" fmla="*/ 4124363 h 4256830"/>
              <a:gd name="connsiteX15" fmla="*/ 271836 w 2155539"/>
              <a:gd name="connsiteY15" fmla="*/ 2666694 h 4256830"/>
              <a:gd name="connsiteX16" fmla="*/ 296738 w 2155539"/>
              <a:gd name="connsiteY16" fmla="*/ 3858868 h 4256830"/>
              <a:gd name="connsiteX17" fmla="*/ 199413 w 2155539"/>
              <a:gd name="connsiteY17" fmla="*/ 2499770 h 4256830"/>
              <a:gd name="connsiteX18" fmla="*/ 141200 w 2155539"/>
              <a:gd name="connsiteY18" fmla="*/ 2792010 h 4256830"/>
              <a:gd name="connsiteX19" fmla="*/ 77048 w 2155539"/>
              <a:gd name="connsiteY19" fmla="*/ 2452269 h 4256830"/>
              <a:gd name="connsiteX20" fmla="*/ 21288 w 2155539"/>
              <a:gd name="connsiteY20" fmla="*/ 2659461 h 4256830"/>
              <a:gd name="connsiteX21" fmla="*/ 52521 w 2155539"/>
              <a:gd name="connsiteY21" fmla="*/ 1900862 h 4256830"/>
              <a:gd name="connsiteX22" fmla="*/ 117443 w 2155539"/>
              <a:gd name="connsiteY22"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89732 w 2155539"/>
              <a:gd name="connsiteY10" fmla="*/ 3931541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897548 w 2155539"/>
              <a:gd name="connsiteY10" fmla="*/ 3954987 h 4256830"/>
              <a:gd name="connsiteX11" fmla="*/ 836293 w 2155539"/>
              <a:gd name="connsiteY11" fmla="*/ 3800913 h 4256830"/>
              <a:gd name="connsiteX12" fmla="*/ 770978 w 2155539"/>
              <a:gd name="connsiteY12" fmla="*/ 4186861 h 4256830"/>
              <a:gd name="connsiteX13" fmla="*/ 687851 w 2155539"/>
              <a:gd name="connsiteY13" fmla="*/ 3854353 h 4256830"/>
              <a:gd name="connsiteX14" fmla="*/ 616599 w 2155539"/>
              <a:gd name="connsiteY14" fmla="*/ 4234363 h 4256830"/>
              <a:gd name="connsiteX15" fmla="*/ 449113 w 2155539"/>
              <a:gd name="connsiteY15" fmla="*/ 4124363 h 4256830"/>
              <a:gd name="connsiteX16" fmla="*/ 271836 w 2155539"/>
              <a:gd name="connsiteY16" fmla="*/ 2666694 h 4256830"/>
              <a:gd name="connsiteX17" fmla="*/ 296738 w 2155539"/>
              <a:gd name="connsiteY17" fmla="*/ 3858868 h 4256830"/>
              <a:gd name="connsiteX18" fmla="*/ 199413 w 2155539"/>
              <a:gd name="connsiteY18" fmla="*/ 2499770 h 4256830"/>
              <a:gd name="connsiteX19" fmla="*/ 141200 w 2155539"/>
              <a:gd name="connsiteY19" fmla="*/ 2792010 h 4256830"/>
              <a:gd name="connsiteX20" fmla="*/ 77048 w 2155539"/>
              <a:gd name="connsiteY20" fmla="*/ 2452269 h 4256830"/>
              <a:gd name="connsiteX21" fmla="*/ 21288 w 2155539"/>
              <a:gd name="connsiteY21" fmla="*/ 2659461 h 4256830"/>
              <a:gd name="connsiteX22" fmla="*/ 52521 w 2155539"/>
              <a:gd name="connsiteY22" fmla="*/ 1900862 h 4256830"/>
              <a:gd name="connsiteX23" fmla="*/ 117443 w 2155539"/>
              <a:gd name="connsiteY23"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55300 w 2155539"/>
              <a:gd name="connsiteY10" fmla="*/ 4015734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78746 w 2155539"/>
              <a:gd name="connsiteY10" fmla="*/ 3968841 h 4256830"/>
              <a:gd name="connsiteX11" fmla="*/ 897548 w 2155539"/>
              <a:gd name="connsiteY11" fmla="*/ 3954987 h 4256830"/>
              <a:gd name="connsiteX12" fmla="*/ 836293 w 2155539"/>
              <a:gd name="connsiteY12" fmla="*/ 3800913 h 4256830"/>
              <a:gd name="connsiteX13" fmla="*/ 770978 w 2155539"/>
              <a:gd name="connsiteY13" fmla="*/ 4186861 h 4256830"/>
              <a:gd name="connsiteX14" fmla="*/ 687851 w 2155539"/>
              <a:gd name="connsiteY14" fmla="*/ 3854353 h 4256830"/>
              <a:gd name="connsiteX15" fmla="*/ 616599 w 2155539"/>
              <a:gd name="connsiteY15" fmla="*/ 4234363 h 4256830"/>
              <a:gd name="connsiteX16" fmla="*/ 449113 w 2155539"/>
              <a:gd name="connsiteY16" fmla="*/ 4124363 h 4256830"/>
              <a:gd name="connsiteX17" fmla="*/ 271836 w 2155539"/>
              <a:gd name="connsiteY17" fmla="*/ 2666694 h 4256830"/>
              <a:gd name="connsiteX18" fmla="*/ 296738 w 2155539"/>
              <a:gd name="connsiteY18" fmla="*/ 3858868 h 4256830"/>
              <a:gd name="connsiteX19" fmla="*/ 199413 w 2155539"/>
              <a:gd name="connsiteY19" fmla="*/ 2499770 h 4256830"/>
              <a:gd name="connsiteX20" fmla="*/ 141200 w 2155539"/>
              <a:gd name="connsiteY20" fmla="*/ 2792010 h 4256830"/>
              <a:gd name="connsiteX21" fmla="*/ 77048 w 2155539"/>
              <a:gd name="connsiteY21" fmla="*/ 2452269 h 4256830"/>
              <a:gd name="connsiteX22" fmla="*/ 21288 w 2155539"/>
              <a:gd name="connsiteY22" fmla="*/ 2659461 h 4256830"/>
              <a:gd name="connsiteX23" fmla="*/ 52521 w 2155539"/>
              <a:gd name="connsiteY23" fmla="*/ 1900862 h 4256830"/>
              <a:gd name="connsiteX24" fmla="*/ 117443 w 2155539"/>
              <a:gd name="connsiteY24"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998284 w 2155539"/>
              <a:gd name="connsiteY10" fmla="*/ 3847704 h 4256830"/>
              <a:gd name="connsiteX11" fmla="*/ 978746 w 2155539"/>
              <a:gd name="connsiteY11" fmla="*/ 3968841 h 4256830"/>
              <a:gd name="connsiteX12" fmla="*/ 897548 w 2155539"/>
              <a:gd name="connsiteY12" fmla="*/ 3954987 h 4256830"/>
              <a:gd name="connsiteX13" fmla="*/ 836293 w 2155539"/>
              <a:gd name="connsiteY13" fmla="*/ 3800913 h 4256830"/>
              <a:gd name="connsiteX14" fmla="*/ 770978 w 2155539"/>
              <a:gd name="connsiteY14" fmla="*/ 4186861 h 4256830"/>
              <a:gd name="connsiteX15" fmla="*/ 687851 w 2155539"/>
              <a:gd name="connsiteY15" fmla="*/ 3854353 h 4256830"/>
              <a:gd name="connsiteX16" fmla="*/ 616599 w 2155539"/>
              <a:gd name="connsiteY16" fmla="*/ 4234363 h 4256830"/>
              <a:gd name="connsiteX17" fmla="*/ 449113 w 2155539"/>
              <a:gd name="connsiteY17" fmla="*/ 4124363 h 4256830"/>
              <a:gd name="connsiteX18" fmla="*/ 271836 w 2155539"/>
              <a:gd name="connsiteY18" fmla="*/ 2666694 h 4256830"/>
              <a:gd name="connsiteX19" fmla="*/ 296738 w 2155539"/>
              <a:gd name="connsiteY19" fmla="*/ 3858868 h 4256830"/>
              <a:gd name="connsiteX20" fmla="*/ 199413 w 2155539"/>
              <a:gd name="connsiteY20" fmla="*/ 2499770 h 4256830"/>
              <a:gd name="connsiteX21" fmla="*/ 141200 w 2155539"/>
              <a:gd name="connsiteY21" fmla="*/ 2792010 h 4256830"/>
              <a:gd name="connsiteX22" fmla="*/ 77048 w 2155539"/>
              <a:gd name="connsiteY22" fmla="*/ 2452269 h 4256830"/>
              <a:gd name="connsiteX23" fmla="*/ 21288 w 2155539"/>
              <a:gd name="connsiteY23" fmla="*/ 2659461 h 4256830"/>
              <a:gd name="connsiteX24" fmla="*/ 52521 w 2155539"/>
              <a:gd name="connsiteY24" fmla="*/ 1900862 h 4256830"/>
              <a:gd name="connsiteX25" fmla="*/ 117443 w 2155539"/>
              <a:gd name="connsiteY25"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62407 w 2155539"/>
              <a:gd name="connsiteY10" fmla="*/ 3976658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62407 w 2155539"/>
              <a:gd name="connsiteY10" fmla="*/ 3976658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11607 w 2155539"/>
              <a:gd name="connsiteY10" fmla="*/ 3914135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11607 w 2155539"/>
              <a:gd name="connsiteY10" fmla="*/ 3914135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98284 w 2155539"/>
              <a:gd name="connsiteY11" fmla="*/ 3847704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68623 w 2155539"/>
              <a:gd name="connsiteY10" fmla="*/ 3851612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45176 w 2155539"/>
              <a:gd name="connsiteY10" fmla="*/ 3824258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045176 w 2155539"/>
              <a:gd name="connsiteY10" fmla="*/ 3824258 h 4256830"/>
              <a:gd name="connsiteX11" fmla="*/ 982653 w 2155539"/>
              <a:gd name="connsiteY11" fmla="*/ 3871150 h 4256830"/>
              <a:gd name="connsiteX12" fmla="*/ 978746 w 2155539"/>
              <a:gd name="connsiteY12" fmla="*/ 3968841 h 4256830"/>
              <a:gd name="connsiteX13" fmla="*/ 897548 w 2155539"/>
              <a:gd name="connsiteY13" fmla="*/ 3954987 h 4256830"/>
              <a:gd name="connsiteX14" fmla="*/ 836293 w 2155539"/>
              <a:gd name="connsiteY14" fmla="*/ 3800913 h 4256830"/>
              <a:gd name="connsiteX15" fmla="*/ 770978 w 2155539"/>
              <a:gd name="connsiteY15" fmla="*/ 4186861 h 4256830"/>
              <a:gd name="connsiteX16" fmla="*/ 687851 w 2155539"/>
              <a:gd name="connsiteY16" fmla="*/ 3854353 h 4256830"/>
              <a:gd name="connsiteX17" fmla="*/ 616599 w 2155539"/>
              <a:gd name="connsiteY17" fmla="*/ 4234363 h 4256830"/>
              <a:gd name="connsiteX18" fmla="*/ 449113 w 2155539"/>
              <a:gd name="connsiteY18" fmla="*/ 4124363 h 4256830"/>
              <a:gd name="connsiteX19" fmla="*/ 271836 w 2155539"/>
              <a:gd name="connsiteY19" fmla="*/ 2666694 h 4256830"/>
              <a:gd name="connsiteX20" fmla="*/ 296738 w 2155539"/>
              <a:gd name="connsiteY20" fmla="*/ 3858868 h 4256830"/>
              <a:gd name="connsiteX21" fmla="*/ 199413 w 2155539"/>
              <a:gd name="connsiteY21" fmla="*/ 2499770 h 4256830"/>
              <a:gd name="connsiteX22" fmla="*/ 141200 w 2155539"/>
              <a:gd name="connsiteY22" fmla="*/ 2792010 h 4256830"/>
              <a:gd name="connsiteX23" fmla="*/ 77048 w 2155539"/>
              <a:gd name="connsiteY23" fmla="*/ 2452269 h 4256830"/>
              <a:gd name="connsiteX24" fmla="*/ 21288 w 2155539"/>
              <a:gd name="connsiteY24" fmla="*/ 2659461 h 4256830"/>
              <a:gd name="connsiteX25" fmla="*/ 52521 w 2155539"/>
              <a:gd name="connsiteY25" fmla="*/ 1900862 h 4256830"/>
              <a:gd name="connsiteX26" fmla="*/ 117443 w 2155539"/>
              <a:gd name="connsiteY26" fmla="*/ 1989801 h 4256830"/>
              <a:gd name="connsiteX0" fmla="*/ 117443 w 2155539"/>
              <a:gd name="connsiteY0" fmla="*/ 1989801 h 4301479"/>
              <a:gd name="connsiteX1" fmla="*/ 100021 w 2155539"/>
              <a:gd name="connsiteY1" fmla="*/ 1782108 h 4301479"/>
              <a:gd name="connsiteX2" fmla="*/ 147523 w 2155539"/>
              <a:gd name="connsiteY2" fmla="*/ 915209 h 4301479"/>
              <a:gd name="connsiteX3" fmla="*/ 64395 w 2155539"/>
              <a:gd name="connsiteY3" fmla="*/ 897396 h 4301479"/>
              <a:gd name="connsiteX4" fmla="*/ 64856 w 2155539"/>
              <a:gd name="connsiteY4" fmla="*/ 656768 h 4301479"/>
              <a:gd name="connsiteX5" fmla="*/ 115977 w 2155539"/>
              <a:gd name="connsiteY5" fmla="*/ 270194 h 4301479"/>
              <a:gd name="connsiteX6" fmla="*/ 633180 w 2155539"/>
              <a:gd name="connsiteY6" fmla="*/ 543328 h 4301479"/>
              <a:gd name="connsiteX7" fmla="*/ 1055600 w 2155539"/>
              <a:gd name="connsiteY7" fmla="*/ 0 h 4301479"/>
              <a:gd name="connsiteX8" fmla="*/ 1478020 w 2155539"/>
              <a:gd name="connsiteY8" fmla="*/ 543328 h 4301479"/>
              <a:gd name="connsiteX9" fmla="*/ 2155539 w 2155539"/>
              <a:gd name="connsiteY9" fmla="*/ 543327 h 4301479"/>
              <a:gd name="connsiteX10" fmla="*/ 1181946 w 2155539"/>
              <a:gd name="connsiteY10" fmla="*/ 4132965 h 4301479"/>
              <a:gd name="connsiteX11" fmla="*/ 1045176 w 2155539"/>
              <a:gd name="connsiteY11" fmla="*/ 3824258 h 4301479"/>
              <a:gd name="connsiteX12" fmla="*/ 982653 w 2155539"/>
              <a:gd name="connsiteY12" fmla="*/ 3871150 h 4301479"/>
              <a:gd name="connsiteX13" fmla="*/ 978746 w 2155539"/>
              <a:gd name="connsiteY13" fmla="*/ 3968841 h 4301479"/>
              <a:gd name="connsiteX14" fmla="*/ 897548 w 2155539"/>
              <a:gd name="connsiteY14" fmla="*/ 3954987 h 4301479"/>
              <a:gd name="connsiteX15" fmla="*/ 836293 w 2155539"/>
              <a:gd name="connsiteY15" fmla="*/ 3800913 h 4301479"/>
              <a:gd name="connsiteX16" fmla="*/ 770978 w 2155539"/>
              <a:gd name="connsiteY16" fmla="*/ 4186861 h 4301479"/>
              <a:gd name="connsiteX17" fmla="*/ 687851 w 2155539"/>
              <a:gd name="connsiteY17" fmla="*/ 3854353 h 4301479"/>
              <a:gd name="connsiteX18" fmla="*/ 616599 w 2155539"/>
              <a:gd name="connsiteY18" fmla="*/ 4234363 h 4301479"/>
              <a:gd name="connsiteX19" fmla="*/ 449113 w 2155539"/>
              <a:gd name="connsiteY19" fmla="*/ 4124363 h 4301479"/>
              <a:gd name="connsiteX20" fmla="*/ 271836 w 2155539"/>
              <a:gd name="connsiteY20" fmla="*/ 2666694 h 4301479"/>
              <a:gd name="connsiteX21" fmla="*/ 296738 w 2155539"/>
              <a:gd name="connsiteY21" fmla="*/ 3858868 h 4301479"/>
              <a:gd name="connsiteX22" fmla="*/ 199413 w 2155539"/>
              <a:gd name="connsiteY22" fmla="*/ 2499770 h 4301479"/>
              <a:gd name="connsiteX23" fmla="*/ 141200 w 2155539"/>
              <a:gd name="connsiteY23" fmla="*/ 2792010 h 4301479"/>
              <a:gd name="connsiteX24" fmla="*/ 77048 w 2155539"/>
              <a:gd name="connsiteY24" fmla="*/ 2452269 h 4301479"/>
              <a:gd name="connsiteX25" fmla="*/ 21288 w 2155539"/>
              <a:gd name="connsiteY25" fmla="*/ 2659461 h 4301479"/>
              <a:gd name="connsiteX26" fmla="*/ 52521 w 2155539"/>
              <a:gd name="connsiteY26" fmla="*/ 1900862 h 4301479"/>
              <a:gd name="connsiteX27" fmla="*/ 117443 w 2155539"/>
              <a:gd name="connsiteY27" fmla="*/ 1989801 h 4301479"/>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81946 w 2155539"/>
              <a:gd name="connsiteY10" fmla="*/ 4132965 h 4256830"/>
              <a:gd name="connsiteX11" fmla="*/ 1045176 w 2155539"/>
              <a:gd name="connsiteY11" fmla="*/ 3824258 h 4256830"/>
              <a:gd name="connsiteX12" fmla="*/ 982653 w 2155539"/>
              <a:gd name="connsiteY12" fmla="*/ 3871150 h 4256830"/>
              <a:gd name="connsiteX13" fmla="*/ 978746 w 2155539"/>
              <a:gd name="connsiteY13" fmla="*/ 3968841 h 4256830"/>
              <a:gd name="connsiteX14" fmla="*/ 897548 w 2155539"/>
              <a:gd name="connsiteY14" fmla="*/ 3954987 h 4256830"/>
              <a:gd name="connsiteX15" fmla="*/ 836293 w 2155539"/>
              <a:gd name="connsiteY15" fmla="*/ 3800913 h 4256830"/>
              <a:gd name="connsiteX16" fmla="*/ 770978 w 2155539"/>
              <a:gd name="connsiteY16" fmla="*/ 4186861 h 4256830"/>
              <a:gd name="connsiteX17" fmla="*/ 687851 w 2155539"/>
              <a:gd name="connsiteY17" fmla="*/ 3854353 h 4256830"/>
              <a:gd name="connsiteX18" fmla="*/ 616599 w 2155539"/>
              <a:gd name="connsiteY18" fmla="*/ 4234363 h 4256830"/>
              <a:gd name="connsiteX19" fmla="*/ 449113 w 2155539"/>
              <a:gd name="connsiteY19" fmla="*/ 4124363 h 4256830"/>
              <a:gd name="connsiteX20" fmla="*/ 271836 w 2155539"/>
              <a:gd name="connsiteY20" fmla="*/ 2666694 h 4256830"/>
              <a:gd name="connsiteX21" fmla="*/ 296738 w 2155539"/>
              <a:gd name="connsiteY21" fmla="*/ 3858868 h 4256830"/>
              <a:gd name="connsiteX22" fmla="*/ 199413 w 2155539"/>
              <a:gd name="connsiteY22" fmla="*/ 2499770 h 4256830"/>
              <a:gd name="connsiteX23" fmla="*/ 141200 w 2155539"/>
              <a:gd name="connsiteY23" fmla="*/ 2792010 h 4256830"/>
              <a:gd name="connsiteX24" fmla="*/ 77048 w 2155539"/>
              <a:gd name="connsiteY24" fmla="*/ 2452269 h 4256830"/>
              <a:gd name="connsiteX25" fmla="*/ 21288 w 2155539"/>
              <a:gd name="connsiteY25" fmla="*/ 2659461 h 4256830"/>
              <a:gd name="connsiteX26" fmla="*/ 52521 w 2155539"/>
              <a:gd name="connsiteY26" fmla="*/ 1900862 h 4256830"/>
              <a:gd name="connsiteX27" fmla="*/ 117443 w 2155539"/>
              <a:gd name="connsiteY27" fmla="*/ 1989801 h 4256830"/>
              <a:gd name="connsiteX0" fmla="*/ 117443 w 2155539"/>
              <a:gd name="connsiteY0" fmla="*/ 1989801 h 4256830"/>
              <a:gd name="connsiteX1" fmla="*/ 100021 w 2155539"/>
              <a:gd name="connsiteY1" fmla="*/ 1782108 h 4256830"/>
              <a:gd name="connsiteX2" fmla="*/ 147523 w 2155539"/>
              <a:gd name="connsiteY2" fmla="*/ 915209 h 4256830"/>
              <a:gd name="connsiteX3" fmla="*/ 64395 w 2155539"/>
              <a:gd name="connsiteY3" fmla="*/ 897396 h 4256830"/>
              <a:gd name="connsiteX4" fmla="*/ 64856 w 2155539"/>
              <a:gd name="connsiteY4" fmla="*/ 656768 h 4256830"/>
              <a:gd name="connsiteX5" fmla="*/ 115977 w 2155539"/>
              <a:gd name="connsiteY5" fmla="*/ 270194 h 4256830"/>
              <a:gd name="connsiteX6" fmla="*/ 633180 w 2155539"/>
              <a:gd name="connsiteY6" fmla="*/ 543328 h 4256830"/>
              <a:gd name="connsiteX7" fmla="*/ 1055600 w 2155539"/>
              <a:gd name="connsiteY7" fmla="*/ 0 h 4256830"/>
              <a:gd name="connsiteX8" fmla="*/ 1478020 w 2155539"/>
              <a:gd name="connsiteY8" fmla="*/ 543328 h 4256830"/>
              <a:gd name="connsiteX9" fmla="*/ 2155539 w 2155539"/>
              <a:gd name="connsiteY9" fmla="*/ 543327 h 4256830"/>
              <a:gd name="connsiteX10" fmla="*/ 1181946 w 2155539"/>
              <a:gd name="connsiteY10" fmla="*/ 4132965 h 4256830"/>
              <a:gd name="connsiteX11" fmla="*/ 1045176 w 2155539"/>
              <a:gd name="connsiteY11" fmla="*/ 3824258 h 4256830"/>
              <a:gd name="connsiteX12" fmla="*/ 982653 w 2155539"/>
              <a:gd name="connsiteY12" fmla="*/ 3871150 h 4256830"/>
              <a:gd name="connsiteX13" fmla="*/ 978746 w 2155539"/>
              <a:gd name="connsiteY13" fmla="*/ 3968841 h 4256830"/>
              <a:gd name="connsiteX14" fmla="*/ 897548 w 2155539"/>
              <a:gd name="connsiteY14" fmla="*/ 3954987 h 4256830"/>
              <a:gd name="connsiteX15" fmla="*/ 836293 w 2155539"/>
              <a:gd name="connsiteY15" fmla="*/ 3800913 h 4256830"/>
              <a:gd name="connsiteX16" fmla="*/ 770978 w 2155539"/>
              <a:gd name="connsiteY16" fmla="*/ 4186861 h 4256830"/>
              <a:gd name="connsiteX17" fmla="*/ 687851 w 2155539"/>
              <a:gd name="connsiteY17" fmla="*/ 3854353 h 4256830"/>
              <a:gd name="connsiteX18" fmla="*/ 616599 w 2155539"/>
              <a:gd name="connsiteY18" fmla="*/ 4234363 h 4256830"/>
              <a:gd name="connsiteX19" fmla="*/ 449113 w 2155539"/>
              <a:gd name="connsiteY19" fmla="*/ 4124363 h 4256830"/>
              <a:gd name="connsiteX20" fmla="*/ 271836 w 2155539"/>
              <a:gd name="connsiteY20" fmla="*/ 2666694 h 4256830"/>
              <a:gd name="connsiteX21" fmla="*/ 296738 w 2155539"/>
              <a:gd name="connsiteY21" fmla="*/ 3858868 h 4256830"/>
              <a:gd name="connsiteX22" fmla="*/ 199413 w 2155539"/>
              <a:gd name="connsiteY22" fmla="*/ 2499770 h 4256830"/>
              <a:gd name="connsiteX23" fmla="*/ 141200 w 2155539"/>
              <a:gd name="connsiteY23" fmla="*/ 2792010 h 4256830"/>
              <a:gd name="connsiteX24" fmla="*/ 77048 w 2155539"/>
              <a:gd name="connsiteY24" fmla="*/ 2452269 h 4256830"/>
              <a:gd name="connsiteX25" fmla="*/ 21288 w 2155539"/>
              <a:gd name="connsiteY25" fmla="*/ 2659461 h 4256830"/>
              <a:gd name="connsiteX26" fmla="*/ 52521 w 2155539"/>
              <a:gd name="connsiteY26" fmla="*/ 1900862 h 4256830"/>
              <a:gd name="connsiteX27" fmla="*/ 117443 w 2155539"/>
              <a:gd name="connsiteY27" fmla="*/ 1989801 h 4256830"/>
              <a:gd name="connsiteX0" fmla="*/ 117443 w 2155539"/>
              <a:gd name="connsiteY0" fmla="*/ 1989801 h 4772479"/>
              <a:gd name="connsiteX1" fmla="*/ 100021 w 2155539"/>
              <a:gd name="connsiteY1" fmla="*/ 1782108 h 4772479"/>
              <a:gd name="connsiteX2" fmla="*/ 147523 w 2155539"/>
              <a:gd name="connsiteY2" fmla="*/ 915209 h 4772479"/>
              <a:gd name="connsiteX3" fmla="*/ 64395 w 2155539"/>
              <a:gd name="connsiteY3" fmla="*/ 897396 h 4772479"/>
              <a:gd name="connsiteX4" fmla="*/ 64856 w 2155539"/>
              <a:gd name="connsiteY4" fmla="*/ 656768 h 4772479"/>
              <a:gd name="connsiteX5" fmla="*/ 115977 w 2155539"/>
              <a:gd name="connsiteY5" fmla="*/ 270194 h 4772479"/>
              <a:gd name="connsiteX6" fmla="*/ 633180 w 2155539"/>
              <a:gd name="connsiteY6" fmla="*/ 543328 h 4772479"/>
              <a:gd name="connsiteX7" fmla="*/ 1055600 w 2155539"/>
              <a:gd name="connsiteY7" fmla="*/ 0 h 4772479"/>
              <a:gd name="connsiteX8" fmla="*/ 1478020 w 2155539"/>
              <a:gd name="connsiteY8" fmla="*/ 543328 h 4772479"/>
              <a:gd name="connsiteX9" fmla="*/ 2155539 w 2155539"/>
              <a:gd name="connsiteY9" fmla="*/ 543327 h 4772479"/>
              <a:gd name="connsiteX10" fmla="*/ 1349976 w 2155539"/>
              <a:gd name="connsiteY10" fmla="*/ 4594073 h 4772479"/>
              <a:gd name="connsiteX11" fmla="*/ 1181946 w 2155539"/>
              <a:gd name="connsiteY11" fmla="*/ 4132965 h 4772479"/>
              <a:gd name="connsiteX12" fmla="*/ 1045176 w 2155539"/>
              <a:gd name="connsiteY12" fmla="*/ 3824258 h 4772479"/>
              <a:gd name="connsiteX13" fmla="*/ 982653 w 2155539"/>
              <a:gd name="connsiteY13" fmla="*/ 3871150 h 4772479"/>
              <a:gd name="connsiteX14" fmla="*/ 978746 w 2155539"/>
              <a:gd name="connsiteY14" fmla="*/ 3968841 h 4772479"/>
              <a:gd name="connsiteX15" fmla="*/ 897548 w 2155539"/>
              <a:gd name="connsiteY15" fmla="*/ 3954987 h 4772479"/>
              <a:gd name="connsiteX16" fmla="*/ 836293 w 2155539"/>
              <a:gd name="connsiteY16" fmla="*/ 3800913 h 4772479"/>
              <a:gd name="connsiteX17" fmla="*/ 770978 w 2155539"/>
              <a:gd name="connsiteY17" fmla="*/ 4186861 h 4772479"/>
              <a:gd name="connsiteX18" fmla="*/ 687851 w 2155539"/>
              <a:gd name="connsiteY18" fmla="*/ 3854353 h 4772479"/>
              <a:gd name="connsiteX19" fmla="*/ 616599 w 2155539"/>
              <a:gd name="connsiteY19" fmla="*/ 4234363 h 4772479"/>
              <a:gd name="connsiteX20" fmla="*/ 449113 w 2155539"/>
              <a:gd name="connsiteY20" fmla="*/ 4124363 h 4772479"/>
              <a:gd name="connsiteX21" fmla="*/ 271836 w 2155539"/>
              <a:gd name="connsiteY21" fmla="*/ 2666694 h 4772479"/>
              <a:gd name="connsiteX22" fmla="*/ 296738 w 2155539"/>
              <a:gd name="connsiteY22" fmla="*/ 3858868 h 4772479"/>
              <a:gd name="connsiteX23" fmla="*/ 199413 w 2155539"/>
              <a:gd name="connsiteY23" fmla="*/ 2499770 h 4772479"/>
              <a:gd name="connsiteX24" fmla="*/ 141200 w 2155539"/>
              <a:gd name="connsiteY24" fmla="*/ 2792010 h 4772479"/>
              <a:gd name="connsiteX25" fmla="*/ 77048 w 2155539"/>
              <a:gd name="connsiteY25" fmla="*/ 2452269 h 4772479"/>
              <a:gd name="connsiteX26" fmla="*/ 21288 w 2155539"/>
              <a:gd name="connsiteY26" fmla="*/ 2659461 h 4772479"/>
              <a:gd name="connsiteX27" fmla="*/ 52521 w 2155539"/>
              <a:gd name="connsiteY27" fmla="*/ 1900862 h 4772479"/>
              <a:gd name="connsiteX28" fmla="*/ 117443 w 2155539"/>
              <a:gd name="connsiteY28" fmla="*/ 1989801 h 4772479"/>
              <a:gd name="connsiteX0" fmla="*/ 117443 w 2155539"/>
              <a:gd name="connsiteY0" fmla="*/ 1989801 h 4808772"/>
              <a:gd name="connsiteX1" fmla="*/ 100021 w 2155539"/>
              <a:gd name="connsiteY1" fmla="*/ 1782108 h 4808772"/>
              <a:gd name="connsiteX2" fmla="*/ 147523 w 2155539"/>
              <a:gd name="connsiteY2" fmla="*/ 915209 h 4808772"/>
              <a:gd name="connsiteX3" fmla="*/ 64395 w 2155539"/>
              <a:gd name="connsiteY3" fmla="*/ 897396 h 4808772"/>
              <a:gd name="connsiteX4" fmla="*/ 64856 w 2155539"/>
              <a:gd name="connsiteY4" fmla="*/ 656768 h 4808772"/>
              <a:gd name="connsiteX5" fmla="*/ 115977 w 2155539"/>
              <a:gd name="connsiteY5" fmla="*/ 270194 h 4808772"/>
              <a:gd name="connsiteX6" fmla="*/ 633180 w 2155539"/>
              <a:gd name="connsiteY6" fmla="*/ 543328 h 4808772"/>
              <a:gd name="connsiteX7" fmla="*/ 1055600 w 2155539"/>
              <a:gd name="connsiteY7" fmla="*/ 0 h 4808772"/>
              <a:gd name="connsiteX8" fmla="*/ 1478020 w 2155539"/>
              <a:gd name="connsiteY8" fmla="*/ 543328 h 4808772"/>
              <a:gd name="connsiteX9" fmla="*/ 2155539 w 2155539"/>
              <a:gd name="connsiteY9" fmla="*/ 543327 h 4808772"/>
              <a:gd name="connsiteX10" fmla="*/ 1349976 w 2155539"/>
              <a:gd name="connsiteY10" fmla="*/ 4594073 h 4808772"/>
              <a:gd name="connsiteX11" fmla="*/ 1181946 w 2155539"/>
              <a:gd name="connsiteY11" fmla="*/ 4132965 h 4808772"/>
              <a:gd name="connsiteX12" fmla="*/ 1045176 w 2155539"/>
              <a:gd name="connsiteY12" fmla="*/ 3824258 h 4808772"/>
              <a:gd name="connsiteX13" fmla="*/ 982653 w 2155539"/>
              <a:gd name="connsiteY13" fmla="*/ 3871150 h 4808772"/>
              <a:gd name="connsiteX14" fmla="*/ 978746 w 2155539"/>
              <a:gd name="connsiteY14" fmla="*/ 3968841 h 4808772"/>
              <a:gd name="connsiteX15" fmla="*/ 897548 w 2155539"/>
              <a:gd name="connsiteY15" fmla="*/ 3954987 h 4808772"/>
              <a:gd name="connsiteX16" fmla="*/ 836293 w 2155539"/>
              <a:gd name="connsiteY16" fmla="*/ 3800913 h 4808772"/>
              <a:gd name="connsiteX17" fmla="*/ 770978 w 2155539"/>
              <a:gd name="connsiteY17" fmla="*/ 4186861 h 4808772"/>
              <a:gd name="connsiteX18" fmla="*/ 687851 w 2155539"/>
              <a:gd name="connsiteY18" fmla="*/ 3854353 h 4808772"/>
              <a:gd name="connsiteX19" fmla="*/ 616599 w 2155539"/>
              <a:gd name="connsiteY19" fmla="*/ 4234363 h 4808772"/>
              <a:gd name="connsiteX20" fmla="*/ 449113 w 2155539"/>
              <a:gd name="connsiteY20" fmla="*/ 4124363 h 4808772"/>
              <a:gd name="connsiteX21" fmla="*/ 271836 w 2155539"/>
              <a:gd name="connsiteY21" fmla="*/ 2666694 h 4808772"/>
              <a:gd name="connsiteX22" fmla="*/ 296738 w 2155539"/>
              <a:gd name="connsiteY22" fmla="*/ 3858868 h 4808772"/>
              <a:gd name="connsiteX23" fmla="*/ 199413 w 2155539"/>
              <a:gd name="connsiteY23" fmla="*/ 2499770 h 4808772"/>
              <a:gd name="connsiteX24" fmla="*/ 141200 w 2155539"/>
              <a:gd name="connsiteY24" fmla="*/ 2792010 h 4808772"/>
              <a:gd name="connsiteX25" fmla="*/ 77048 w 2155539"/>
              <a:gd name="connsiteY25" fmla="*/ 2452269 h 4808772"/>
              <a:gd name="connsiteX26" fmla="*/ 21288 w 2155539"/>
              <a:gd name="connsiteY26" fmla="*/ 2659461 h 4808772"/>
              <a:gd name="connsiteX27" fmla="*/ 52521 w 2155539"/>
              <a:gd name="connsiteY27" fmla="*/ 1900862 h 4808772"/>
              <a:gd name="connsiteX28" fmla="*/ 117443 w 2155539"/>
              <a:gd name="connsiteY28" fmla="*/ 1989801 h 4808772"/>
              <a:gd name="connsiteX0" fmla="*/ 117443 w 2155539"/>
              <a:gd name="connsiteY0" fmla="*/ 1989801 h 4808772"/>
              <a:gd name="connsiteX1" fmla="*/ 100021 w 2155539"/>
              <a:gd name="connsiteY1" fmla="*/ 1782108 h 4808772"/>
              <a:gd name="connsiteX2" fmla="*/ 147523 w 2155539"/>
              <a:gd name="connsiteY2" fmla="*/ 915209 h 4808772"/>
              <a:gd name="connsiteX3" fmla="*/ 64395 w 2155539"/>
              <a:gd name="connsiteY3" fmla="*/ 897396 h 4808772"/>
              <a:gd name="connsiteX4" fmla="*/ 64856 w 2155539"/>
              <a:gd name="connsiteY4" fmla="*/ 656768 h 4808772"/>
              <a:gd name="connsiteX5" fmla="*/ 115977 w 2155539"/>
              <a:gd name="connsiteY5" fmla="*/ 270194 h 4808772"/>
              <a:gd name="connsiteX6" fmla="*/ 633180 w 2155539"/>
              <a:gd name="connsiteY6" fmla="*/ 543328 h 4808772"/>
              <a:gd name="connsiteX7" fmla="*/ 1055600 w 2155539"/>
              <a:gd name="connsiteY7" fmla="*/ 0 h 4808772"/>
              <a:gd name="connsiteX8" fmla="*/ 1478020 w 2155539"/>
              <a:gd name="connsiteY8" fmla="*/ 543328 h 4808772"/>
              <a:gd name="connsiteX9" fmla="*/ 2155539 w 2155539"/>
              <a:gd name="connsiteY9" fmla="*/ 543327 h 4808772"/>
              <a:gd name="connsiteX10" fmla="*/ 1349976 w 2155539"/>
              <a:gd name="connsiteY10" fmla="*/ 4594073 h 4808772"/>
              <a:gd name="connsiteX11" fmla="*/ 1181946 w 2155539"/>
              <a:gd name="connsiteY11" fmla="*/ 4132965 h 4808772"/>
              <a:gd name="connsiteX12" fmla="*/ 1045176 w 2155539"/>
              <a:gd name="connsiteY12" fmla="*/ 3824258 h 4808772"/>
              <a:gd name="connsiteX13" fmla="*/ 982653 w 2155539"/>
              <a:gd name="connsiteY13" fmla="*/ 3871150 h 4808772"/>
              <a:gd name="connsiteX14" fmla="*/ 978746 w 2155539"/>
              <a:gd name="connsiteY14" fmla="*/ 3968841 h 4808772"/>
              <a:gd name="connsiteX15" fmla="*/ 897548 w 2155539"/>
              <a:gd name="connsiteY15" fmla="*/ 3954987 h 4808772"/>
              <a:gd name="connsiteX16" fmla="*/ 836293 w 2155539"/>
              <a:gd name="connsiteY16" fmla="*/ 3800913 h 4808772"/>
              <a:gd name="connsiteX17" fmla="*/ 770978 w 2155539"/>
              <a:gd name="connsiteY17" fmla="*/ 4186861 h 4808772"/>
              <a:gd name="connsiteX18" fmla="*/ 687851 w 2155539"/>
              <a:gd name="connsiteY18" fmla="*/ 3854353 h 4808772"/>
              <a:gd name="connsiteX19" fmla="*/ 616599 w 2155539"/>
              <a:gd name="connsiteY19" fmla="*/ 4234363 h 4808772"/>
              <a:gd name="connsiteX20" fmla="*/ 449113 w 2155539"/>
              <a:gd name="connsiteY20" fmla="*/ 4124363 h 4808772"/>
              <a:gd name="connsiteX21" fmla="*/ 271836 w 2155539"/>
              <a:gd name="connsiteY21" fmla="*/ 2666694 h 4808772"/>
              <a:gd name="connsiteX22" fmla="*/ 296738 w 2155539"/>
              <a:gd name="connsiteY22" fmla="*/ 3858868 h 4808772"/>
              <a:gd name="connsiteX23" fmla="*/ 199413 w 2155539"/>
              <a:gd name="connsiteY23" fmla="*/ 2499770 h 4808772"/>
              <a:gd name="connsiteX24" fmla="*/ 141200 w 2155539"/>
              <a:gd name="connsiteY24" fmla="*/ 2792010 h 4808772"/>
              <a:gd name="connsiteX25" fmla="*/ 77048 w 2155539"/>
              <a:gd name="connsiteY25" fmla="*/ 2452269 h 4808772"/>
              <a:gd name="connsiteX26" fmla="*/ 21288 w 2155539"/>
              <a:gd name="connsiteY26" fmla="*/ 2659461 h 4808772"/>
              <a:gd name="connsiteX27" fmla="*/ 52521 w 2155539"/>
              <a:gd name="connsiteY27" fmla="*/ 1900862 h 4808772"/>
              <a:gd name="connsiteX28" fmla="*/ 117443 w 2155539"/>
              <a:gd name="connsiteY28" fmla="*/ 1989801 h 4808772"/>
              <a:gd name="connsiteX0" fmla="*/ 117443 w 2155539"/>
              <a:gd name="connsiteY0" fmla="*/ 1989801 h 4700305"/>
              <a:gd name="connsiteX1" fmla="*/ 100021 w 2155539"/>
              <a:gd name="connsiteY1" fmla="*/ 1782108 h 4700305"/>
              <a:gd name="connsiteX2" fmla="*/ 147523 w 2155539"/>
              <a:gd name="connsiteY2" fmla="*/ 915209 h 4700305"/>
              <a:gd name="connsiteX3" fmla="*/ 64395 w 2155539"/>
              <a:gd name="connsiteY3" fmla="*/ 897396 h 4700305"/>
              <a:gd name="connsiteX4" fmla="*/ 64856 w 2155539"/>
              <a:gd name="connsiteY4" fmla="*/ 656768 h 4700305"/>
              <a:gd name="connsiteX5" fmla="*/ 115977 w 2155539"/>
              <a:gd name="connsiteY5" fmla="*/ 270194 h 4700305"/>
              <a:gd name="connsiteX6" fmla="*/ 633180 w 2155539"/>
              <a:gd name="connsiteY6" fmla="*/ 543328 h 4700305"/>
              <a:gd name="connsiteX7" fmla="*/ 1055600 w 2155539"/>
              <a:gd name="connsiteY7" fmla="*/ 0 h 4700305"/>
              <a:gd name="connsiteX8" fmla="*/ 1478020 w 2155539"/>
              <a:gd name="connsiteY8" fmla="*/ 543328 h 4700305"/>
              <a:gd name="connsiteX9" fmla="*/ 2155539 w 2155539"/>
              <a:gd name="connsiteY9" fmla="*/ 543327 h 4700305"/>
              <a:gd name="connsiteX10" fmla="*/ 1373422 w 2155539"/>
              <a:gd name="connsiteY10" fmla="*/ 4461212 h 4700305"/>
              <a:gd name="connsiteX11" fmla="*/ 1181946 w 2155539"/>
              <a:gd name="connsiteY11" fmla="*/ 4132965 h 4700305"/>
              <a:gd name="connsiteX12" fmla="*/ 1045176 w 2155539"/>
              <a:gd name="connsiteY12" fmla="*/ 3824258 h 4700305"/>
              <a:gd name="connsiteX13" fmla="*/ 982653 w 2155539"/>
              <a:gd name="connsiteY13" fmla="*/ 3871150 h 4700305"/>
              <a:gd name="connsiteX14" fmla="*/ 978746 w 2155539"/>
              <a:gd name="connsiteY14" fmla="*/ 3968841 h 4700305"/>
              <a:gd name="connsiteX15" fmla="*/ 897548 w 2155539"/>
              <a:gd name="connsiteY15" fmla="*/ 3954987 h 4700305"/>
              <a:gd name="connsiteX16" fmla="*/ 836293 w 2155539"/>
              <a:gd name="connsiteY16" fmla="*/ 3800913 h 4700305"/>
              <a:gd name="connsiteX17" fmla="*/ 770978 w 2155539"/>
              <a:gd name="connsiteY17" fmla="*/ 4186861 h 4700305"/>
              <a:gd name="connsiteX18" fmla="*/ 687851 w 2155539"/>
              <a:gd name="connsiteY18" fmla="*/ 3854353 h 4700305"/>
              <a:gd name="connsiteX19" fmla="*/ 616599 w 2155539"/>
              <a:gd name="connsiteY19" fmla="*/ 4234363 h 4700305"/>
              <a:gd name="connsiteX20" fmla="*/ 449113 w 2155539"/>
              <a:gd name="connsiteY20" fmla="*/ 4124363 h 4700305"/>
              <a:gd name="connsiteX21" fmla="*/ 271836 w 2155539"/>
              <a:gd name="connsiteY21" fmla="*/ 2666694 h 4700305"/>
              <a:gd name="connsiteX22" fmla="*/ 296738 w 2155539"/>
              <a:gd name="connsiteY22" fmla="*/ 3858868 h 4700305"/>
              <a:gd name="connsiteX23" fmla="*/ 199413 w 2155539"/>
              <a:gd name="connsiteY23" fmla="*/ 2499770 h 4700305"/>
              <a:gd name="connsiteX24" fmla="*/ 141200 w 2155539"/>
              <a:gd name="connsiteY24" fmla="*/ 2792010 h 4700305"/>
              <a:gd name="connsiteX25" fmla="*/ 77048 w 2155539"/>
              <a:gd name="connsiteY25" fmla="*/ 2452269 h 4700305"/>
              <a:gd name="connsiteX26" fmla="*/ 21288 w 2155539"/>
              <a:gd name="connsiteY26" fmla="*/ 2659461 h 4700305"/>
              <a:gd name="connsiteX27" fmla="*/ 52521 w 2155539"/>
              <a:gd name="connsiteY27" fmla="*/ 1900862 h 4700305"/>
              <a:gd name="connsiteX28" fmla="*/ 117443 w 2155539"/>
              <a:gd name="connsiteY28" fmla="*/ 1989801 h 4700305"/>
              <a:gd name="connsiteX0" fmla="*/ 117443 w 2155539"/>
              <a:gd name="connsiteY0" fmla="*/ 1989801 h 4667799"/>
              <a:gd name="connsiteX1" fmla="*/ 100021 w 2155539"/>
              <a:gd name="connsiteY1" fmla="*/ 1782108 h 4667799"/>
              <a:gd name="connsiteX2" fmla="*/ 147523 w 2155539"/>
              <a:gd name="connsiteY2" fmla="*/ 915209 h 4667799"/>
              <a:gd name="connsiteX3" fmla="*/ 64395 w 2155539"/>
              <a:gd name="connsiteY3" fmla="*/ 897396 h 4667799"/>
              <a:gd name="connsiteX4" fmla="*/ 64856 w 2155539"/>
              <a:gd name="connsiteY4" fmla="*/ 656768 h 4667799"/>
              <a:gd name="connsiteX5" fmla="*/ 115977 w 2155539"/>
              <a:gd name="connsiteY5" fmla="*/ 270194 h 4667799"/>
              <a:gd name="connsiteX6" fmla="*/ 633180 w 2155539"/>
              <a:gd name="connsiteY6" fmla="*/ 543328 h 4667799"/>
              <a:gd name="connsiteX7" fmla="*/ 1055600 w 2155539"/>
              <a:gd name="connsiteY7" fmla="*/ 0 h 4667799"/>
              <a:gd name="connsiteX8" fmla="*/ 1478020 w 2155539"/>
              <a:gd name="connsiteY8" fmla="*/ 543328 h 4667799"/>
              <a:gd name="connsiteX9" fmla="*/ 2155539 w 2155539"/>
              <a:gd name="connsiteY9" fmla="*/ 543327 h 4667799"/>
              <a:gd name="connsiteX10" fmla="*/ 1373422 w 2155539"/>
              <a:gd name="connsiteY10" fmla="*/ 4461212 h 4667799"/>
              <a:gd name="connsiteX11" fmla="*/ 1181946 w 2155539"/>
              <a:gd name="connsiteY11" fmla="*/ 4132965 h 4667799"/>
              <a:gd name="connsiteX12" fmla="*/ 1045176 w 2155539"/>
              <a:gd name="connsiteY12" fmla="*/ 3824258 h 4667799"/>
              <a:gd name="connsiteX13" fmla="*/ 982653 w 2155539"/>
              <a:gd name="connsiteY13" fmla="*/ 3871150 h 4667799"/>
              <a:gd name="connsiteX14" fmla="*/ 978746 w 2155539"/>
              <a:gd name="connsiteY14" fmla="*/ 3968841 h 4667799"/>
              <a:gd name="connsiteX15" fmla="*/ 897548 w 2155539"/>
              <a:gd name="connsiteY15" fmla="*/ 3954987 h 4667799"/>
              <a:gd name="connsiteX16" fmla="*/ 836293 w 2155539"/>
              <a:gd name="connsiteY16" fmla="*/ 3800913 h 4667799"/>
              <a:gd name="connsiteX17" fmla="*/ 770978 w 2155539"/>
              <a:gd name="connsiteY17" fmla="*/ 4186861 h 4667799"/>
              <a:gd name="connsiteX18" fmla="*/ 687851 w 2155539"/>
              <a:gd name="connsiteY18" fmla="*/ 3854353 h 4667799"/>
              <a:gd name="connsiteX19" fmla="*/ 616599 w 2155539"/>
              <a:gd name="connsiteY19" fmla="*/ 4234363 h 4667799"/>
              <a:gd name="connsiteX20" fmla="*/ 449113 w 2155539"/>
              <a:gd name="connsiteY20" fmla="*/ 4124363 h 4667799"/>
              <a:gd name="connsiteX21" fmla="*/ 271836 w 2155539"/>
              <a:gd name="connsiteY21" fmla="*/ 2666694 h 4667799"/>
              <a:gd name="connsiteX22" fmla="*/ 296738 w 2155539"/>
              <a:gd name="connsiteY22" fmla="*/ 3858868 h 4667799"/>
              <a:gd name="connsiteX23" fmla="*/ 199413 w 2155539"/>
              <a:gd name="connsiteY23" fmla="*/ 2499770 h 4667799"/>
              <a:gd name="connsiteX24" fmla="*/ 141200 w 2155539"/>
              <a:gd name="connsiteY24" fmla="*/ 2792010 h 4667799"/>
              <a:gd name="connsiteX25" fmla="*/ 77048 w 2155539"/>
              <a:gd name="connsiteY25" fmla="*/ 2452269 h 4667799"/>
              <a:gd name="connsiteX26" fmla="*/ 21288 w 2155539"/>
              <a:gd name="connsiteY26" fmla="*/ 2659461 h 4667799"/>
              <a:gd name="connsiteX27" fmla="*/ 52521 w 2155539"/>
              <a:gd name="connsiteY27" fmla="*/ 1900862 h 4667799"/>
              <a:gd name="connsiteX28" fmla="*/ 117443 w 2155539"/>
              <a:gd name="connsiteY28" fmla="*/ 1989801 h 4667799"/>
              <a:gd name="connsiteX0" fmla="*/ 117443 w 2155539"/>
              <a:gd name="connsiteY0" fmla="*/ 1989801 h 4667799"/>
              <a:gd name="connsiteX1" fmla="*/ 100021 w 2155539"/>
              <a:gd name="connsiteY1" fmla="*/ 1782108 h 4667799"/>
              <a:gd name="connsiteX2" fmla="*/ 147523 w 2155539"/>
              <a:gd name="connsiteY2" fmla="*/ 915209 h 4667799"/>
              <a:gd name="connsiteX3" fmla="*/ 64395 w 2155539"/>
              <a:gd name="connsiteY3" fmla="*/ 897396 h 4667799"/>
              <a:gd name="connsiteX4" fmla="*/ 64856 w 2155539"/>
              <a:gd name="connsiteY4" fmla="*/ 656768 h 4667799"/>
              <a:gd name="connsiteX5" fmla="*/ 115977 w 2155539"/>
              <a:gd name="connsiteY5" fmla="*/ 270194 h 4667799"/>
              <a:gd name="connsiteX6" fmla="*/ 633180 w 2155539"/>
              <a:gd name="connsiteY6" fmla="*/ 543328 h 4667799"/>
              <a:gd name="connsiteX7" fmla="*/ 1055600 w 2155539"/>
              <a:gd name="connsiteY7" fmla="*/ 0 h 4667799"/>
              <a:gd name="connsiteX8" fmla="*/ 1478020 w 2155539"/>
              <a:gd name="connsiteY8" fmla="*/ 543328 h 4667799"/>
              <a:gd name="connsiteX9" fmla="*/ 2155539 w 2155539"/>
              <a:gd name="connsiteY9" fmla="*/ 543327 h 4667799"/>
              <a:gd name="connsiteX10" fmla="*/ 1373422 w 2155539"/>
              <a:gd name="connsiteY10" fmla="*/ 4461212 h 4667799"/>
              <a:gd name="connsiteX11" fmla="*/ 1181946 w 2155539"/>
              <a:gd name="connsiteY11" fmla="*/ 4132965 h 4667799"/>
              <a:gd name="connsiteX12" fmla="*/ 1045176 w 2155539"/>
              <a:gd name="connsiteY12" fmla="*/ 3824258 h 4667799"/>
              <a:gd name="connsiteX13" fmla="*/ 982653 w 2155539"/>
              <a:gd name="connsiteY13" fmla="*/ 3871150 h 4667799"/>
              <a:gd name="connsiteX14" fmla="*/ 978746 w 2155539"/>
              <a:gd name="connsiteY14" fmla="*/ 3968841 h 4667799"/>
              <a:gd name="connsiteX15" fmla="*/ 897548 w 2155539"/>
              <a:gd name="connsiteY15" fmla="*/ 3954987 h 4667799"/>
              <a:gd name="connsiteX16" fmla="*/ 836293 w 2155539"/>
              <a:gd name="connsiteY16" fmla="*/ 3800913 h 4667799"/>
              <a:gd name="connsiteX17" fmla="*/ 770978 w 2155539"/>
              <a:gd name="connsiteY17" fmla="*/ 4186861 h 4667799"/>
              <a:gd name="connsiteX18" fmla="*/ 687851 w 2155539"/>
              <a:gd name="connsiteY18" fmla="*/ 3854353 h 4667799"/>
              <a:gd name="connsiteX19" fmla="*/ 616599 w 2155539"/>
              <a:gd name="connsiteY19" fmla="*/ 4234363 h 4667799"/>
              <a:gd name="connsiteX20" fmla="*/ 449113 w 2155539"/>
              <a:gd name="connsiteY20" fmla="*/ 4124363 h 4667799"/>
              <a:gd name="connsiteX21" fmla="*/ 271836 w 2155539"/>
              <a:gd name="connsiteY21" fmla="*/ 2666694 h 4667799"/>
              <a:gd name="connsiteX22" fmla="*/ 296738 w 2155539"/>
              <a:gd name="connsiteY22" fmla="*/ 3858868 h 4667799"/>
              <a:gd name="connsiteX23" fmla="*/ 199413 w 2155539"/>
              <a:gd name="connsiteY23" fmla="*/ 2499770 h 4667799"/>
              <a:gd name="connsiteX24" fmla="*/ 141200 w 2155539"/>
              <a:gd name="connsiteY24" fmla="*/ 2792010 h 4667799"/>
              <a:gd name="connsiteX25" fmla="*/ 77048 w 2155539"/>
              <a:gd name="connsiteY25" fmla="*/ 2452269 h 4667799"/>
              <a:gd name="connsiteX26" fmla="*/ 21288 w 2155539"/>
              <a:gd name="connsiteY26" fmla="*/ 2659461 h 4667799"/>
              <a:gd name="connsiteX27" fmla="*/ 52521 w 2155539"/>
              <a:gd name="connsiteY27" fmla="*/ 1900862 h 4667799"/>
              <a:gd name="connsiteX28" fmla="*/ 117443 w 2155539"/>
              <a:gd name="connsiteY28" fmla="*/ 1989801 h 466779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0 w 2155539"/>
              <a:gd name="connsiteY10" fmla="*/ 4429950 h 4642879"/>
              <a:gd name="connsiteX11" fmla="*/ 1181946 w 2155539"/>
              <a:gd name="connsiteY11" fmla="*/ 4132965 h 4642879"/>
              <a:gd name="connsiteX12" fmla="*/ 1045176 w 2155539"/>
              <a:gd name="connsiteY12" fmla="*/ 3824258 h 4642879"/>
              <a:gd name="connsiteX13" fmla="*/ 982653 w 2155539"/>
              <a:gd name="connsiteY13" fmla="*/ 3871150 h 4642879"/>
              <a:gd name="connsiteX14" fmla="*/ 978746 w 2155539"/>
              <a:gd name="connsiteY14" fmla="*/ 3968841 h 4642879"/>
              <a:gd name="connsiteX15" fmla="*/ 897548 w 2155539"/>
              <a:gd name="connsiteY15" fmla="*/ 3954987 h 4642879"/>
              <a:gd name="connsiteX16" fmla="*/ 836293 w 2155539"/>
              <a:gd name="connsiteY16" fmla="*/ 3800913 h 4642879"/>
              <a:gd name="connsiteX17" fmla="*/ 770978 w 2155539"/>
              <a:gd name="connsiteY17" fmla="*/ 4186861 h 4642879"/>
              <a:gd name="connsiteX18" fmla="*/ 687851 w 2155539"/>
              <a:gd name="connsiteY18" fmla="*/ 3854353 h 4642879"/>
              <a:gd name="connsiteX19" fmla="*/ 616599 w 2155539"/>
              <a:gd name="connsiteY19" fmla="*/ 4234363 h 4642879"/>
              <a:gd name="connsiteX20" fmla="*/ 449113 w 2155539"/>
              <a:gd name="connsiteY20" fmla="*/ 4124363 h 4642879"/>
              <a:gd name="connsiteX21" fmla="*/ 271836 w 2155539"/>
              <a:gd name="connsiteY21" fmla="*/ 2666694 h 4642879"/>
              <a:gd name="connsiteX22" fmla="*/ 296738 w 2155539"/>
              <a:gd name="connsiteY22" fmla="*/ 3858868 h 4642879"/>
              <a:gd name="connsiteX23" fmla="*/ 199413 w 2155539"/>
              <a:gd name="connsiteY23" fmla="*/ 2499770 h 4642879"/>
              <a:gd name="connsiteX24" fmla="*/ 141200 w 2155539"/>
              <a:gd name="connsiteY24" fmla="*/ 2792010 h 4642879"/>
              <a:gd name="connsiteX25" fmla="*/ 77048 w 2155539"/>
              <a:gd name="connsiteY25" fmla="*/ 2452269 h 4642879"/>
              <a:gd name="connsiteX26" fmla="*/ 21288 w 2155539"/>
              <a:gd name="connsiteY26" fmla="*/ 2659461 h 4642879"/>
              <a:gd name="connsiteX27" fmla="*/ 52521 w 2155539"/>
              <a:gd name="connsiteY27" fmla="*/ 1900862 h 4642879"/>
              <a:gd name="connsiteX28" fmla="*/ 117443 w 2155539"/>
              <a:gd name="connsiteY28"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342161 w 2155539"/>
              <a:gd name="connsiteY10" fmla="*/ 4015734 h 4642879"/>
              <a:gd name="connsiteX11" fmla="*/ 1342160 w 2155539"/>
              <a:gd name="connsiteY11" fmla="*/ 4429950 h 4642879"/>
              <a:gd name="connsiteX12" fmla="*/ 1181946 w 2155539"/>
              <a:gd name="connsiteY12" fmla="*/ 4132965 h 4642879"/>
              <a:gd name="connsiteX13" fmla="*/ 1045176 w 2155539"/>
              <a:gd name="connsiteY13" fmla="*/ 3824258 h 4642879"/>
              <a:gd name="connsiteX14" fmla="*/ 982653 w 2155539"/>
              <a:gd name="connsiteY14" fmla="*/ 3871150 h 4642879"/>
              <a:gd name="connsiteX15" fmla="*/ 978746 w 2155539"/>
              <a:gd name="connsiteY15" fmla="*/ 3968841 h 4642879"/>
              <a:gd name="connsiteX16" fmla="*/ 897548 w 2155539"/>
              <a:gd name="connsiteY16" fmla="*/ 3954987 h 4642879"/>
              <a:gd name="connsiteX17" fmla="*/ 836293 w 2155539"/>
              <a:gd name="connsiteY17" fmla="*/ 3800913 h 4642879"/>
              <a:gd name="connsiteX18" fmla="*/ 770978 w 2155539"/>
              <a:gd name="connsiteY18" fmla="*/ 4186861 h 4642879"/>
              <a:gd name="connsiteX19" fmla="*/ 687851 w 2155539"/>
              <a:gd name="connsiteY19" fmla="*/ 3854353 h 4642879"/>
              <a:gd name="connsiteX20" fmla="*/ 616599 w 2155539"/>
              <a:gd name="connsiteY20" fmla="*/ 4234363 h 4642879"/>
              <a:gd name="connsiteX21" fmla="*/ 449113 w 2155539"/>
              <a:gd name="connsiteY21" fmla="*/ 4124363 h 4642879"/>
              <a:gd name="connsiteX22" fmla="*/ 271836 w 2155539"/>
              <a:gd name="connsiteY22" fmla="*/ 2666694 h 4642879"/>
              <a:gd name="connsiteX23" fmla="*/ 296738 w 2155539"/>
              <a:gd name="connsiteY23" fmla="*/ 3858868 h 4642879"/>
              <a:gd name="connsiteX24" fmla="*/ 199413 w 2155539"/>
              <a:gd name="connsiteY24" fmla="*/ 2499770 h 4642879"/>
              <a:gd name="connsiteX25" fmla="*/ 141200 w 2155539"/>
              <a:gd name="connsiteY25" fmla="*/ 2792010 h 4642879"/>
              <a:gd name="connsiteX26" fmla="*/ 77048 w 2155539"/>
              <a:gd name="connsiteY26" fmla="*/ 2452269 h 4642879"/>
              <a:gd name="connsiteX27" fmla="*/ 21288 w 2155539"/>
              <a:gd name="connsiteY27" fmla="*/ 2659461 h 4642879"/>
              <a:gd name="connsiteX28" fmla="*/ 52521 w 2155539"/>
              <a:gd name="connsiteY28" fmla="*/ 1900862 h 4642879"/>
              <a:gd name="connsiteX29" fmla="*/ 117443 w 2155539"/>
              <a:gd name="connsiteY29"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39"/>
              <a:gd name="connsiteY0" fmla="*/ 1989801 h 4642879"/>
              <a:gd name="connsiteX1" fmla="*/ 100021 w 2155539"/>
              <a:gd name="connsiteY1" fmla="*/ 1782108 h 4642879"/>
              <a:gd name="connsiteX2" fmla="*/ 147523 w 2155539"/>
              <a:gd name="connsiteY2" fmla="*/ 915209 h 4642879"/>
              <a:gd name="connsiteX3" fmla="*/ 64395 w 2155539"/>
              <a:gd name="connsiteY3" fmla="*/ 897396 h 4642879"/>
              <a:gd name="connsiteX4" fmla="*/ 64856 w 2155539"/>
              <a:gd name="connsiteY4" fmla="*/ 656768 h 4642879"/>
              <a:gd name="connsiteX5" fmla="*/ 115977 w 2155539"/>
              <a:gd name="connsiteY5" fmla="*/ 270194 h 4642879"/>
              <a:gd name="connsiteX6" fmla="*/ 633180 w 2155539"/>
              <a:gd name="connsiteY6" fmla="*/ 543328 h 4642879"/>
              <a:gd name="connsiteX7" fmla="*/ 1055600 w 2155539"/>
              <a:gd name="connsiteY7" fmla="*/ 0 h 4642879"/>
              <a:gd name="connsiteX8" fmla="*/ 1478020 w 2155539"/>
              <a:gd name="connsiteY8" fmla="*/ 543328 h 4642879"/>
              <a:gd name="connsiteX9" fmla="*/ 2155539 w 2155539"/>
              <a:gd name="connsiteY9" fmla="*/ 543327 h 4642879"/>
              <a:gd name="connsiteX10" fmla="*/ 1412500 w 2155539"/>
              <a:gd name="connsiteY10" fmla="*/ 4265827 h 4642879"/>
              <a:gd name="connsiteX11" fmla="*/ 1342161 w 2155539"/>
              <a:gd name="connsiteY11" fmla="*/ 4015734 h 4642879"/>
              <a:gd name="connsiteX12" fmla="*/ 1342160 w 2155539"/>
              <a:gd name="connsiteY12" fmla="*/ 4429950 h 4642879"/>
              <a:gd name="connsiteX13" fmla="*/ 1181946 w 2155539"/>
              <a:gd name="connsiteY13" fmla="*/ 4132965 h 4642879"/>
              <a:gd name="connsiteX14" fmla="*/ 1045176 w 2155539"/>
              <a:gd name="connsiteY14" fmla="*/ 3824258 h 4642879"/>
              <a:gd name="connsiteX15" fmla="*/ 982653 w 2155539"/>
              <a:gd name="connsiteY15" fmla="*/ 3871150 h 4642879"/>
              <a:gd name="connsiteX16" fmla="*/ 978746 w 2155539"/>
              <a:gd name="connsiteY16" fmla="*/ 3968841 h 4642879"/>
              <a:gd name="connsiteX17" fmla="*/ 897548 w 2155539"/>
              <a:gd name="connsiteY17" fmla="*/ 3954987 h 4642879"/>
              <a:gd name="connsiteX18" fmla="*/ 836293 w 2155539"/>
              <a:gd name="connsiteY18" fmla="*/ 3800913 h 4642879"/>
              <a:gd name="connsiteX19" fmla="*/ 770978 w 2155539"/>
              <a:gd name="connsiteY19" fmla="*/ 4186861 h 4642879"/>
              <a:gd name="connsiteX20" fmla="*/ 687851 w 2155539"/>
              <a:gd name="connsiteY20" fmla="*/ 3854353 h 4642879"/>
              <a:gd name="connsiteX21" fmla="*/ 616599 w 2155539"/>
              <a:gd name="connsiteY21" fmla="*/ 4234363 h 4642879"/>
              <a:gd name="connsiteX22" fmla="*/ 449113 w 2155539"/>
              <a:gd name="connsiteY22" fmla="*/ 4124363 h 4642879"/>
              <a:gd name="connsiteX23" fmla="*/ 271836 w 2155539"/>
              <a:gd name="connsiteY23" fmla="*/ 2666694 h 4642879"/>
              <a:gd name="connsiteX24" fmla="*/ 296738 w 2155539"/>
              <a:gd name="connsiteY24" fmla="*/ 3858868 h 4642879"/>
              <a:gd name="connsiteX25" fmla="*/ 199413 w 2155539"/>
              <a:gd name="connsiteY25" fmla="*/ 2499770 h 4642879"/>
              <a:gd name="connsiteX26" fmla="*/ 141200 w 2155539"/>
              <a:gd name="connsiteY26" fmla="*/ 2792010 h 4642879"/>
              <a:gd name="connsiteX27" fmla="*/ 77048 w 2155539"/>
              <a:gd name="connsiteY27" fmla="*/ 2452269 h 4642879"/>
              <a:gd name="connsiteX28" fmla="*/ 21288 w 2155539"/>
              <a:gd name="connsiteY28" fmla="*/ 2659461 h 4642879"/>
              <a:gd name="connsiteX29" fmla="*/ 52521 w 2155539"/>
              <a:gd name="connsiteY29" fmla="*/ 1900862 h 4642879"/>
              <a:gd name="connsiteX30" fmla="*/ 117443 w 2155539"/>
              <a:gd name="connsiteY30"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5592"/>
              <a:gd name="connsiteY0" fmla="*/ 1989801 h 4642879"/>
              <a:gd name="connsiteX1" fmla="*/ 100021 w 2155592"/>
              <a:gd name="connsiteY1" fmla="*/ 1782108 h 4642879"/>
              <a:gd name="connsiteX2" fmla="*/ 147523 w 2155592"/>
              <a:gd name="connsiteY2" fmla="*/ 915209 h 4642879"/>
              <a:gd name="connsiteX3" fmla="*/ 64395 w 2155592"/>
              <a:gd name="connsiteY3" fmla="*/ 897396 h 4642879"/>
              <a:gd name="connsiteX4" fmla="*/ 64856 w 2155592"/>
              <a:gd name="connsiteY4" fmla="*/ 656768 h 4642879"/>
              <a:gd name="connsiteX5" fmla="*/ 115977 w 2155592"/>
              <a:gd name="connsiteY5" fmla="*/ 270194 h 4642879"/>
              <a:gd name="connsiteX6" fmla="*/ 633180 w 2155592"/>
              <a:gd name="connsiteY6" fmla="*/ 543328 h 4642879"/>
              <a:gd name="connsiteX7" fmla="*/ 1055600 w 2155592"/>
              <a:gd name="connsiteY7" fmla="*/ 0 h 4642879"/>
              <a:gd name="connsiteX8" fmla="*/ 1478020 w 2155592"/>
              <a:gd name="connsiteY8" fmla="*/ 543328 h 4642879"/>
              <a:gd name="connsiteX9" fmla="*/ 2155539 w 2155592"/>
              <a:gd name="connsiteY9" fmla="*/ 543327 h 4642879"/>
              <a:gd name="connsiteX10" fmla="*/ 1420315 w 2155592"/>
              <a:gd name="connsiteY10" fmla="*/ 3519458 h 4642879"/>
              <a:gd name="connsiteX11" fmla="*/ 1412500 w 2155592"/>
              <a:gd name="connsiteY11" fmla="*/ 4265827 h 4642879"/>
              <a:gd name="connsiteX12" fmla="*/ 1342161 w 2155592"/>
              <a:gd name="connsiteY12" fmla="*/ 4015734 h 4642879"/>
              <a:gd name="connsiteX13" fmla="*/ 1342160 w 2155592"/>
              <a:gd name="connsiteY13" fmla="*/ 4429950 h 4642879"/>
              <a:gd name="connsiteX14" fmla="*/ 1181946 w 2155592"/>
              <a:gd name="connsiteY14" fmla="*/ 4132965 h 4642879"/>
              <a:gd name="connsiteX15" fmla="*/ 1045176 w 2155592"/>
              <a:gd name="connsiteY15" fmla="*/ 3824258 h 4642879"/>
              <a:gd name="connsiteX16" fmla="*/ 982653 w 2155592"/>
              <a:gd name="connsiteY16" fmla="*/ 3871150 h 4642879"/>
              <a:gd name="connsiteX17" fmla="*/ 978746 w 2155592"/>
              <a:gd name="connsiteY17" fmla="*/ 3968841 h 4642879"/>
              <a:gd name="connsiteX18" fmla="*/ 897548 w 2155592"/>
              <a:gd name="connsiteY18" fmla="*/ 3954987 h 4642879"/>
              <a:gd name="connsiteX19" fmla="*/ 836293 w 2155592"/>
              <a:gd name="connsiteY19" fmla="*/ 3800913 h 4642879"/>
              <a:gd name="connsiteX20" fmla="*/ 770978 w 2155592"/>
              <a:gd name="connsiteY20" fmla="*/ 4186861 h 4642879"/>
              <a:gd name="connsiteX21" fmla="*/ 687851 w 2155592"/>
              <a:gd name="connsiteY21" fmla="*/ 3854353 h 4642879"/>
              <a:gd name="connsiteX22" fmla="*/ 616599 w 2155592"/>
              <a:gd name="connsiteY22" fmla="*/ 4234363 h 4642879"/>
              <a:gd name="connsiteX23" fmla="*/ 449113 w 2155592"/>
              <a:gd name="connsiteY23" fmla="*/ 4124363 h 4642879"/>
              <a:gd name="connsiteX24" fmla="*/ 271836 w 2155592"/>
              <a:gd name="connsiteY24" fmla="*/ 2666694 h 4642879"/>
              <a:gd name="connsiteX25" fmla="*/ 296738 w 2155592"/>
              <a:gd name="connsiteY25" fmla="*/ 3858868 h 4642879"/>
              <a:gd name="connsiteX26" fmla="*/ 199413 w 2155592"/>
              <a:gd name="connsiteY26" fmla="*/ 2499770 h 4642879"/>
              <a:gd name="connsiteX27" fmla="*/ 141200 w 2155592"/>
              <a:gd name="connsiteY27" fmla="*/ 2792010 h 4642879"/>
              <a:gd name="connsiteX28" fmla="*/ 77048 w 2155592"/>
              <a:gd name="connsiteY28" fmla="*/ 2452269 h 4642879"/>
              <a:gd name="connsiteX29" fmla="*/ 21288 w 2155592"/>
              <a:gd name="connsiteY29" fmla="*/ 2659461 h 4642879"/>
              <a:gd name="connsiteX30" fmla="*/ 52521 w 2155592"/>
              <a:gd name="connsiteY30" fmla="*/ 1900862 h 4642879"/>
              <a:gd name="connsiteX31" fmla="*/ 117443 w 2155592"/>
              <a:gd name="connsiteY31" fmla="*/ 1989801 h 4642879"/>
              <a:gd name="connsiteX0" fmla="*/ 117443 w 2156462"/>
              <a:gd name="connsiteY0" fmla="*/ 1989801 h 4642879"/>
              <a:gd name="connsiteX1" fmla="*/ 100021 w 2156462"/>
              <a:gd name="connsiteY1" fmla="*/ 1782108 h 4642879"/>
              <a:gd name="connsiteX2" fmla="*/ 147523 w 2156462"/>
              <a:gd name="connsiteY2" fmla="*/ 915209 h 4642879"/>
              <a:gd name="connsiteX3" fmla="*/ 64395 w 2156462"/>
              <a:gd name="connsiteY3" fmla="*/ 897396 h 4642879"/>
              <a:gd name="connsiteX4" fmla="*/ 64856 w 2156462"/>
              <a:gd name="connsiteY4" fmla="*/ 656768 h 4642879"/>
              <a:gd name="connsiteX5" fmla="*/ 115977 w 2156462"/>
              <a:gd name="connsiteY5" fmla="*/ 270194 h 4642879"/>
              <a:gd name="connsiteX6" fmla="*/ 633180 w 2156462"/>
              <a:gd name="connsiteY6" fmla="*/ 543328 h 4642879"/>
              <a:gd name="connsiteX7" fmla="*/ 1055600 w 2156462"/>
              <a:gd name="connsiteY7" fmla="*/ 0 h 4642879"/>
              <a:gd name="connsiteX8" fmla="*/ 1478020 w 2156462"/>
              <a:gd name="connsiteY8" fmla="*/ 543328 h 4642879"/>
              <a:gd name="connsiteX9" fmla="*/ 2155539 w 2156462"/>
              <a:gd name="connsiteY9" fmla="*/ 543327 h 4642879"/>
              <a:gd name="connsiteX10" fmla="*/ 1752468 w 2156462"/>
              <a:gd name="connsiteY10" fmla="*/ 4261919 h 4642879"/>
              <a:gd name="connsiteX11" fmla="*/ 1420315 w 2156462"/>
              <a:gd name="connsiteY11" fmla="*/ 3519458 h 4642879"/>
              <a:gd name="connsiteX12" fmla="*/ 1412500 w 2156462"/>
              <a:gd name="connsiteY12" fmla="*/ 4265827 h 4642879"/>
              <a:gd name="connsiteX13" fmla="*/ 1342161 w 2156462"/>
              <a:gd name="connsiteY13" fmla="*/ 4015734 h 4642879"/>
              <a:gd name="connsiteX14" fmla="*/ 1342160 w 2156462"/>
              <a:gd name="connsiteY14" fmla="*/ 4429950 h 4642879"/>
              <a:gd name="connsiteX15" fmla="*/ 1181946 w 2156462"/>
              <a:gd name="connsiteY15" fmla="*/ 4132965 h 4642879"/>
              <a:gd name="connsiteX16" fmla="*/ 1045176 w 2156462"/>
              <a:gd name="connsiteY16" fmla="*/ 3824258 h 4642879"/>
              <a:gd name="connsiteX17" fmla="*/ 982653 w 2156462"/>
              <a:gd name="connsiteY17" fmla="*/ 3871150 h 4642879"/>
              <a:gd name="connsiteX18" fmla="*/ 978746 w 2156462"/>
              <a:gd name="connsiteY18" fmla="*/ 3968841 h 4642879"/>
              <a:gd name="connsiteX19" fmla="*/ 897548 w 2156462"/>
              <a:gd name="connsiteY19" fmla="*/ 3954987 h 4642879"/>
              <a:gd name="connsiteX20" fmla="*/ 836293 w 2156462"/>
              <a:gd name="connsiteY20" fmla="*/ 3800913 h 4642879"/>
              <a:gd name="connsiteX21" fmla="*/ 770978 w 2156462"/>
              <a:gd name="connsiteY21" fmla="*/ 4186861 h 4642879"/>
              <a:gd name="connsiteX22" fmla="*/ 687851 w 2156462"/>
              <a:gd name="connsiteY22" fmla="*/ 3854353 h 4642879"/>
              <a:gd name="connsiteX23" fmla="*/ 616599 w 2156462"/>
              <a:gd name="connsiteY23" fmla="*/ 4234363 h 4642879"/>
              <a:gd name="connsiteX24" fmla="*/ 449113 w 2156462"/>
              <a:gd name="connsiteY24" fmla="*/ 4124363 h 4642879"/>
              <a:gd name="connsiteX25" fmla="*/ 271836 w 2156462"/>
              <a:gd name="connsiteY25" fmla="*/ 2666694 h 4642879"/>
              <a:gd name="connsiteX26" fmla="*/ 296738 w 2156462"/>
              <a:gd name="connsiteY26" fmla="*/ 3858868 h 4642879"/>
              <a:gd name="connsiteX27" fmla="*/ 199413 w 2156462"/>
              <a:gd name="connsiteY27" fmla="*/ 2499770 h 4642879"/>
              <a:gd name="connsiteX28" fmla="*/ 141200 w 2156462"/>
              <a:gd name="connsiteY28" fmla="*/ 2792010 h 4642879"/>
              <a:gd name="connsiteX29" fmla="*/ 77048 w 2156462"/>
              <a:gd name="connsiteY29" fmla="*/ 2452269 h 4642879"/>
              <a:gd name="connsiteX30" fmla="*/ 21288 w 2156462"/>
              <a:gd name="connsiteY30" fmla="*/ 2659461 h 4642879"/>
              <a:gd name="connsiteX31" fmla="*/ 52521 w 2156462"/>
              <a:gd name="connsiteY31" fmla="*/ 1900862 h 4642879"/>
              <a:gd name="connsiteX32" fmla="*/ 117443 w 2156462"/>
              <a:gd name="connsiteY32" fmla="*/ 1989801 h 4642879"/>
              <a:gd name="connsiteX0" fmla="*/ 117443 w 2156511"/>
              <a:gd name="connsiteY0" fmla="*/ 1989801 h 4751874"/>
              <a:gd name="connsiteX1" fmla="*/ 100021 w 2156511"/>
              <a:gd name="connsiteY1" fmla="*/ 1782108 h 4751874"/>
              <a:gd name="connsiteX2" fmla="*/ 147523 w 2156511"/>
              <a:gd name="connsiteY2" fmla="*/ 915209 h 4751874"/>
              <a:gd name="connsiteX3" fmla="*/ 64395 w 2156511"/>
              <a:gd name="connsiteY3" fmla="*/ 897396 h 4751874"/>
              <a:gd name="connsiteX4" fmla="*/ 64856 w 2156511"/>
              <a:gd name="connsiteY4" fmla="*/ 656768 h 4751874"/>
              <a:gd name="connsiteX5" fmla="*/ 115977 w 2156511"/>
              <a:gd name="connsiteY5" fmla="*/ 270194 h 4751874"/>
              <a:gd name="connsiteX6" fmla="*/ 633180 w 2156511"/>
              <a:gd name="connsiteY6" fmla="*/ 543328 h 4751874"/>
              <a:gd name="connsiteX7" fmla="*/ 1055600 w 2156511"/>
              <a:gd name="connsiteY7" fmla="*/ 0 h 4751874"/>
              <a:gd name="connsiteX8" fmla="*/ 1478020 w 2156511"/>
              <a:gd name="connsiteY8" fmla="*/ 543328 h 4751874"/>
              <a:gd name="connsiteX9" fmla="*/ 2155539 w 2156511"/>
              <a:gd name="connsiteY9" fmla="*/ 543327 h 4751874"/>
              <a:gd name="connsiteX10" fmla="*/ 1768099 w 2156511"/>
              <a:gd name="connsiteY10" fmla="*/ 4668319 h 4751874"/>
              <a:gd name="connsiteX11" fmla="*/ 1420315 w 2156511"/>
              <a:gd name="connsiteY11" fmla="*/ 3519458 h 4751874"/>
              <a:gd name="connsiteX12" fmla="*/ 1412500 w 2156511"/>
              <a:gd name="connsiteY12" fmla="*/ 4265827 h 4751874"/>
              <a:gd name="connsiteX13" fmla="*/ 1342161 w 2156511"/>
              <a:gd name="connsiteY13" fmla="*/ 4015734 h 4751874"/>
              <a:gd name="connsiteX14" fmla="*/ 1342160 w 2156511"/>
              <a:gd name="connsiteY14" fmla="*/ 4429950 h 4751874"/>
              <a:gd name="connsiteX15" fmla="*/ 1181946 w 2156511"/>
              <a:gd name="connsiteY15" fmla="*/ 4132965 h 4751874"/>
              <a:gd name="connsiteX16" fmla="*/ 1045176 w 2156511"/>
              <a:gd name="connsiteY16" fmla="*/ 3824258 h 4751874"/>
              <a:gd name="connsiteX17" fmla="*/ 982653 w 2156511"/>
              <a:gd name="connsiteY17" fmla="*/ 3871150 h 4751874"/>
              <a:gd name="connsiteX18" fmla="*/ 978746 w 2156511"/>
              <a:gd name="connsiteY18" fmla="*/ 3968841 h 4751874"/>
              <a:gd name="connsiteX19" fmla="*/ 897548 w 2156511"/>
              <a:gd name="connsiteY19" fmla="*/ 3954987 h 4751874"/>
              <a:gd name="connsiteX20" fmla="*/ 836293 w 2156511"/>
              <a:gd name="connsiteY20" fmla="*/ 3800913 h 4751874"/>
              <a:gd name="connsiteX21" fmla="*/ 770978 w 2156511"/>
              <a:gd name="connsiteY21" fmla="*/ 4186861 h 4751874"/>
              <a:gd name="connsiteX22" fmla="*/ 687851 w 2156511"/>
              <a:gd name="connsiteY22" fmla="*/ 3854353 h 4751874"/>
              <a:gd name="connsiteX23" fmla="*/ 616599 w 2156511"/>
              <a:gd name="connsiteY23" fmla="*/ 4234363 h 4751874"/>
              <a:gd name="connsiteX24" fmla="*/ 449113 w 2156511"/>
              <a:gd name="connsiteY24" fmla="*/ 4124363 h 4751874"/>
              <a:gd name="connsiteX25" fmla="*/ 271836 w 2156511"/>
              <a:gd name="connsiteY25" fmla="*/ 2666694 h 4751874"/>
              <a:gd name="connsiteX26" fmla="*/ 296738 w 2156511"/>
              <a:gd name="connsiteY26" fmla="*/ 3858868 h 4751874"/>
              <a:gd name="connsiteX27" fmla="*/ 199413 w 2156511"/>
              <a:gd name="connsiteY27" fmla="*/ 2499770 h 4751874"/>
              <a:gd name="connsiteX28" fmla="*/ 141200 w 2156511"/>
              <a:gd name="connsiteY28" fmla="*/ 2792010 h 4751874"/>
              <a:gd name="connsiteX29" fmla="*/ 77048 w 2156511"/>
              <a:gd name="connsiteY29" fmla="*/ 2452269 h 4751874"/>
              <a:gd name="connsiteX30" fmla="*/ 21288 w 2156511"/>
              <a:gd name="connsiteY30" fmla="*/ 2659461 h 4751874"/>
              <a:gd name="connsiteX31" fmla="*/ 52521 w 2156511"/>
              <a:gd name="connsiteY31" fmla="*/ 1900862 h 4751874"/>
              <a:gd name="connsiteX32" fmla="*/ 117443 w 2156511"/>
              <a:gd name="connsiteY32" fmla="*/ 1989801 h 4751874"/>
              <a:gd name="connsiteX0" fmla="*/ 117443 w 2156511"/>
              <a:gd name="connsiteY0" fmla="*/ 1989801 h 4730345"/>
              <a:gd name="connsiteX1" fmla="*/ 100021 w 2156511"/>
              <a:gd name="connsiteY1" fmla="*/ 1782108 h 4730345"/>
              <a:gd name="connsiteX2" fmla="*/ 147523 w 2156511"/>
              <a:gd name="connsiteY2" fmla="*/ 915209 h 4730345"/>
              <a:gd name="connsiteX3" fmla="*/ 64395 w 2156511"/>
              <a:gd name="connsiteY3" fmla="*/ 897396 h 4730345"/>
              <a:gd name="connsiteX4" fmla="*/ 64856 w 2156511"/>
              <a:gd name="connsiteY4" fmla="*/ 656768 h 4730345"/>
              <a:gd name="connsiteX5" fmla="*/ 115977 w 2156511"/>
              <a:gd name="connsiteY5" fmla="*/ 270194 h 4730345"/>
              <a:gd name="connsiteX6" fmla="*/ 633180 w 2156511"/>
              <a:gd name="connsiteY6" fmla="*/ 543328 h 4730345"/>
              <a:gd name="connsiteX7" fmla="*/ 1055600 w 2156511"/>
              <a:gd name="connsiteY7" fmla="*/ 0 h 4730345"/>
              <a:gd name="connsiteX8" fmla="*/ 1478020 w 2156511"/>
              <a:gd name="connsiteY8" fmla="*/ 543328 h 4730345"/>
              <a:gd name="connsiteX9" fmla="*/ 2155539 w 2156511"/>
              <a:gd name="connsiteY9" fmla="*/ 543327 h 4730345"/>
              <a:gd name="connsiteX10" fmla="*/ 1768099 w 2156511"/>
              <a:gd name="connsiteY10" fmla="*/ 4668319 h 4730345"/>
              <a:gd name="connsiteX11" fmla="*/ 1420315 w 2156511"/>
              <a:gd name="connsiteY11" fmla="*/ 3519458 h 4730345"/>
              <a:gd name="connsiteX12" fmla="*/ 1412500 w 2156511"/>
              <a:gd name="connsiteY12" fmla="*/ 4265827 h 4730345"/>
              <a:gd name="connsiteX13" fmla="*/ 1342161 w 2156511"/>
              <a:gd name="connsiteY13" fmla="*/ 4015734 h 4730345"/>
              <a:gd name="connsiteX14" fmla="*/ 1342160 w 2156511"/>
              <a:gd name="connsiteY14" fmla="*/ 4429950 h 4730345"/>
              <a:gd name="connsiteX15" fmla="*/ 1181946 w 2156511"/>
              <a:gd name="connsiteY15" fmla="*/ 4132965 h 4730345"/>
              <a:gd name="connsiteX16" fmla="*/ 1045176 w 2156511"/>
              <a:gd name="connsiteY16" fmla="*/ 3824258 h 4730345"/>
              <a:gd name="connsiteX17" fmla="*/ 982653 w 2156511"/>
              <a:gd name="connsiteY17" fmla="*/ 3871150 h 4730345"/>
              <a:gd name="connsiteX18" fmla="*/ 978746 w 2156511"/>
              <a:gd name="connsiteY18" fmla="*/ 3968841 h 4730345"/>
              <a:gd name="connsiteX19" fmla="*/ 897548 w 2156511"/>
              <a:gd name="connsiteY19" fmla="*/ 3954987 h 4730345"/>
              <a:gd name="connsiteX20" fmla="*/ 836293 w 2156511"/>
              <a:gd name="connsiteY20" fmla="*/ 3800913 h 4730345"/>
              <a:gd name="connsiteX21" fmla="*/ 770978 w 2156511"/>
              <a:gd name="connsiteY21" fmla="*/ 4186861 h 4730345"/>
              <a:gd name="connsiteX22" fmla="*/ 687851 w 2156511"/>
              <a:gd name="connsiteY22" fmla="*/ 3854353 h 4730345"/>
              <a:gd name="connsiteX23" fmla="*/ 616599 w 2156511"/>
              <a:gd name="connsiteY23" fmla="*/ 4234363 h 4730345"/>
              <a:gd name="connsiteX24" fmla="*/ 449113 w 2156511"/>
              <a:gd name="connsiteY24" fmla="*/ 4124363 h 4730345"/>
              <a:gd name="connsiteX25" fmla="*/ 271836 w 2156511"/>
              <a:gd name="connsiteY25" fmla="*/ 2666694 h 4730345"/>
              <a:gd name="connsiteX26" fmla="*/ 296738 w 2156511"/>
              <a:gd name="connsiteY26" fmla="*/ 3858868 h 4730345"/>
              <a:gd name="connsiteX27" fmla="*/ 199413 w 2156511"/>
              <a:gd name="connsiteY27" fmla="*/ 2499770 h 4730345"/>
              <a:gd name="connsiteX28" fmla="*/ 141200 w 2156511"/>
              <a:gd name="connsiteY28" fmla="*/ 2792010 h 4730345"/>
              <a:gd name="connsiteX29" fmla="*/ 77048 w 2156511"/>
              <a:gd name="connsiteY29" fmla="*/ 2452269 h 4730345"/>
              <a:gd name="connsiteX30" fmla="*/ 21288 w 2156511"/>
              <a:gd name="connsiteY30" fmla="*/ 2659461 h 4730345"/>
              <a:gd name="connsiteX31" fmla="*/ 52521 w 2156511"/>
              <a:gd name="connsiteY31" fmla="*/ 1900862 h 4730345"/>
              <a:gd name="connsiteX32" fmla="*/ 117443 w 2156511"/>
              <a:gd name="connsiteY32" fmla="*/ 1989801 h 4730345"/>
              <a:gd name="connsiteX0" fmla="*/ 117443 w 2156133"/>
              <a:gd name="connsiteY0" fmla="*/ 1989801 h 4730345"/>
              <a:gd name="connsiteX1" fmla="*/ 100021 w 2156133"/>
              <a:gd name="connsiteY1" fmla="*/ 1782108 h 4730345"/>
              <a:gd name="connsiteX2" fmla="*/ 147523 w 2156133"/>
              <a:gd name="connsiteY2" fmla="*/ 915209 h 4730345"/>
              <a:gd name="connsiteX3" fmla="*/ 64395 w 2156133"/>
              <a:gd name="connsiteY3" fmla="*/ 897396 h 4730345"/>
              <a:gd name="connsiteX4" fmla="*/ 64856 w 2156133"/>
              <a:gd name="connsiteY4" fmla="*/ 656768 h 4730345"/>
              <a:gd name="connsiteX5" fmla="*/ 115977 w 2156133"/>
              <a:gd name="connsiteY5" fmla="*/ 270194 h 4730345"/>
              <a:gd name="connsiteX6" fmla="*/ 633180 w 2156133"/>
              <a:gd name="connsiteY6" fmla="*/ 543328 h 4730345"/>
              <a:gd name="connsiteX7" fmla="*/ 1055600 w 2156133"/>
              <a:gd name="connsiteY7" fmla="*/ 0 h 4730345"/>
              <a:gd name="connsiteX8" fmla="*/ 1478020 w 2156133"/>
              <a:gd name="connsiteY8" fmla="*/ 543328 h 4730345"/>
              <a:gd name="connsiteX9" fmla="*/ 2155539 w 2156133"/>
              <a:gd name="connsiteY9" fmla="*/ 543327 h 4730345"/>
              <a:gd name="connsiteX10" fmla="*/ 1768099 w 2156133"/>
              <a:gd name="connsiteY10" fmla="*/ 4668319 h 4730345"/>
              <a:gd name="connsiteX11" fmla="*/ 1420315 w 2156133"/>
              <a:gd name="connsiteY11" fmla="*/ 3519458 h 4730345"/>
              <a:gd name="connsiteX12" fmla="*/ 1412500 w 2156133"/>
              <a:gd name="connsiteY12" fmla="*/ 4265827 h 4730345"/>
              <a:gd name="connsiteX13" fmla="*/ 1342161 w 2156133"/>
              <a:gd name="connsiteY13" fmla="*/ 4015734 h 4730345"/>
              <a:gd name="connsiteX14" fmla="*/ 1342160 w 2156133"/>
              <a:gd name="connsiteY14" fmla="*/ 4429950 h 4730345"/>
              <a:gd name="connsiteX15" fmla="*/ 1181946 w 2156133"/>
              <a:gd name="connsiteY15" fmla="*/ 4132965 h 4730345"/>
              <a:gd name="connsiteX16" fmla="*/ 1045176 w 2156133"/>
              <a:gd name="connsiteY16" fmla="*/ 3824258 h 4730345"/>
              <a:gd name="connsiteX17" fmla="*/ 982653 w 2156133"/>
              <a:gd name="connsiteY17" fmla="*/ 3871150 h 4730345"/>
              <a:gd name="connsiteX18" fmla="*/ 978746 w 2156133"/>
              <a:gd name="connsiteY18" fmla="*/ 3968841 h 4730345"/>
              <a:gd name="connsiteX19" fmla="*/ 897548 w 2156133"/>
              <a:gd name="connsiteY19" fmla="*/ 3954987 h 4730345"/>
              <a:gd name="connsiteX20" fmla="*/ 836293 w 2156133"/>
              <a:gd name="connsiteY20" fmla="*/ 3800913 h 4730345"/>
              <a:gd name="connsiteX21" fmla="*/ 770978 w 2156133"/>
              <a:gd name="connsiteY21" fmla="*/ 4186861 h 4730345"/>
              <a:gd name="connsiteX22" fmla="*/ 687851 w 2156133"/>
              <a:gd name="connsiteY22" fmla="*/ 3854353 h 4730345"/>
              <a:gd name="connsiteX23" fmla="*/ 616599 w 2156133"/>
              <a:gd name="connsiteY23" fmla="*/ 4234363 h 4730345"/>
              <a:gd name="connsiteX24" fmla="*/ 449113 w 2156133"/>
              <a:gd name="connsiteY24" fmla="*/ 4124363 h 4730345"/>
              <a:gd name="connsiteX25" fmla="*/ 271836 w 2156133"/>
              <a:gd name="connsiteY25" fmla="*/ 2666694 h 4730345"/>
              <a:gd name="connsiteX26" fmla="*/ 296738 w 2156133"/>
              <a:gd name="connsiteY26" fmla="*/ 3858868 h 4730345"/>
              <a:gd name="connsiteX27" fmla="*/ 199413 w 2156133"/>
              <a:gd name="connsiteY27" fmla="*/ 2499770 h 4730345"/>
              <a:gd name="connsiteX28" fmla="*/ 141200 w 2156133"/>
              <a:gd name="connsiteY28" fmla="*/ 2792010 h 4730345"/>
              <a:gd name="connsiteX29" fmla="*/ 77048 w 2156133"/>
              <a:gd name="connsiteY29" fmla="*/ 2452269 h 4730345"/>
              <a:gd name="connsiteX30" fmla="*/ 21288 w 2156133"/>
              <a:gd name="connsiteY30" fmla="*/ 2659461 h 4730345"/>
              <a:gd name="connsiteX31" fmla="*/ 52521 w 2156133"/>
              <a:gd name="connsiteY31" fmla="*/ 1900862 h 4730345"/>
              <a:gd name="connsiteX32" fmla="*/ 117443 w 2156133"/>
              <a:gd name="connsiteY32" fmla="*/ 1989801 h 4730345"/>
              <a:gd name="connsiteX0" fmla="*/ 117443 w 2159563"/>
              <a:gd name="connsiteY0" fmla="*/ 1989801 h 4730345"/>
              <a:gd name="connsiteX1" fmla="*/ 100021 w 2159563"/>
              <a:gd name="connsiteY1" fmla="*/ 1782108 h 4730345"/>
              <a:gd name="connsiteX2" fmla="*/ 147523 w 2159563"/>
              <a:gd name="connsiteY2" fmla="*/ 915209 h 4730345"/>
              <a:gd name="connsiteX3" fmla="*/ 64395 w 2159563"/>
              <a:gd name="connsiteY3" fmla="*/ 897396 h 4730345"/>
              <a:gd name="connsiteX4" fmla="*/ 64856 w 2159563"/>
              <a:gd name="connsiteY4" fmla="*/ 656768 h 4730345"/>
              <a:gd name="connsiteX5" fmla="*/ 115977 w 2159563"/>
              <a:gd name="connsiteY5" fmla="*/ 270194 h 4730345"/>
              <a:gd name="connsiteX6" fmla="*/ 633180 w 2159563"/>
              <a:gd name="connsiteY6" fmla="*/ 543328 h 4730345"/>
              <a:gd name="connsiteX7" fmla="*/ 1055600 w 2159563"/>
              <a:gd name="connsiteY7" fmla="*/ 0 h 4730345"/>
              <a:gd name="connsiteX8" fmla="*/ 1478020 w 2159563"/>
              <a:gd name="connsiteY8" fmla="*/ 543328 h 4730345"/>
              <a:gd name="connsiteX9" fmla="*/ 2155539 w 2159563"/>
              <a:gd name="connsiteY9" fmla="*/ 543327 h 4730345"/>
              <a:gd name="connsiteX10" fmla="*/ 1646960 w 2159563"/>
              <a:gd name="connsiteY10" fmla="*/ 3265458 h 4730345"/>
              <a:gd name="connsiteX11" fmla="*/ 1768099 w 2159563"/>
              <a:gd name="connsiteY11" fmla="*/ 4668319 h 4730345"/>
              <a:gd name="connsiteX12" fmla="*/ 1420315 w 2159563"/>
              <a:gd name="connsiteY12" fmla="*/ 3519458 h 4730345"/>
              <a:gd name="connsiteX13" fmla="*/ 1412500 w 2159563"/>
              <a:gd name="connsiteY13" fmla="*/ 4265827 h 4730345"/>
              <a:gd name="connsiteX14" fmla="*/ 1342161 w 2159563"/>
              <a:gd name="connsiteY14" fmla="*/ 4015734 h 4730345"/>
              <a:gd name="connsiteX15" fmla="*/ 1342160 w 2159563"/>
              <a:gd name="connsiteY15" fmla="*/ 4429950 h 4730345"/>
              <a:gd name="connsiteX16" fmla="*/ 1181946 w 2159563"/>
              <a:gd name="connsiteY16" fmla="*/ 4132965 h 4730345"/>
              <a:gd name="connsiteX17" fmla="*/ 1045176 w 2159563"/>
              <a:gd name="connsiteY17" fmla="*/ 3824258 h 4730345"/>
              <a:gd name="connsiteX18" fmla="*/ 982653 w 2159563"/>
              <a:gd name="connsiteY18" fmla="*/ 3871150 h 4730345"/>
              <a:gd name="connsiteX19" fmla="*/ 978746 w 2159563"/>
              <a:gd name="connsiteY19" fmla="*/ 3968841 h 4730345"/>
              <a:gd name="connsiteX20" fmla="*/ 897548 w 2159563"/>
              <a:gd name="connsiteY20" fmla="*/ 3954987 h 4730345"/>
              <a:gd name="connsiteX21" fmla="*/ 836293 w 2159563"/>
              <a:gd name="connsiteY21" fmla="*/ 3800913 h 4730345"/>
              <a:gd name="connsiteX22" fmla="*/ 770978 w 2159563"/>
              <a:gd name="connsiteY22" fmla="*/ 4186861 h 4730345"/>
              <a:gd name="connsiteX23" fmla="*/ 687851 w 2159563"/>
              <a:gd name="connsiteY23" fmla="*/ 3854353 h 4730345"/>
              <a:gd name="connsiteX24" fmla="*/ 616599 w 2159563"/>
              <a:gd name="connsiteY24" fmla="*/ 4234363 h 4730345"/>
              <a:gd name="connsiteX25" fmla="*/ 449113 w 2159563"/>
              <a:gd name="connsiteY25" fmla="*/ 4124363 h 4730345"/>
              <a:gd name="connsiteX26" fmla="*/ 271836 w 2159563"/>
              <a:gd name="connsiteY26" fmla="*/ 2666694 h 4730345"/>
              <a:gd name="connsiteX27" fmla="*/ 296738 w 2159563"/>
              <a:gd name="connsiteY27" fmla="*/ 3858868 h 4730345"/>
              <a:gd name="connsiteX28" fmla="*/ 199413 w 2159563"/>
              <a:gd name="connsiteY28" fmla="*/ 2499770 h 4730345"/>
              <a:gd name="connsiteX29" fmla="*/ 141200 w 2159563"/>
              <a:gd name="connsiteY29" fmla="*/ 2792010 h 4730345"/>
              <a:gd name="connsiteX30" fmla="*/ 77048 w 2159563"/>
              <a:gd name="connsiteY30" fmla="*/ 2452269 h 4730345"/>
              <a:gd name="connsiteX31" fmla="*/ 21288 w 2159563"/>
              <a:gd name="connsiteY31" fmla="*/ 2659461 h 4730345"/>
              <a:gd name="connsiteX32" fmla="*/ 52521 w 2159563"/>
              <a:gd name="connsiteY32" fmla="*/ 1900862 h 4730345"/>
              <a:gd name="connsiteX33" fmla="*/ 117443 w 2159563"/>
              <a:gd name="connsiteY33" fmla="*/ 1989801 h 4730345"/>
              <a:gd name="connsiteX0" fmla="*/ 117443 w 2159563"/>
              <a:gd name="connsiteY0" fmla="*/ 1989801 h 4730345"/>
              <a:gd name="connsiteX1" fmla="*/ 100021 w 2159563"/>
              <a:gd name="connsiteY1" fmla="*/ 1782108 h 4730345"/>
              <a:gd name="connsiteX2" fmla="*/ 147523 w 2159563"/>
              <a:gd name="connsiteY2" fmla="*/ 915209 h 4730345"/>
              <a:gd name="connsiteX3" fmla="*/ 64395 w 2159563"/>
              <a:gd name="connsiteY3" fmla="*/ 897396 h 4730345"/>
              <a:gd name="connsiteX4" fmla="*/ 64856 w 2159563"/>
              <a:gd name="connsiteY4" fmla="*/ 656768 h 4730345"/>
              <a:gd name="connsiteX5" fmla="*/ 115977 w 2159563"/>
              <a:gd name="connsiteY5" fmla="*/ 270194 h 4730345"/>
              <a:gd name="connsiteX6" fmla="*/ 633180 w 2159563"/>
              <a:gd name="connsiteY6" fmla="*/ 543328 h 4730345"/>
              <a:gd name="connsiteX7" fmla="*/ 1055600 w 2159563"/>
              <a:gd name="connsiteY7" fmla="*/ 0 h 4730345"/>
              <a:gd name="connsiteX8" fmla="*/ 1478020 w 2159563"/>
              <a:gd name="connsiteY8" fmla="*/ 543328 h 4730345"/>
              <a:gd name="connsiteX9" fmla="*/ 2155539 w 2159563"/>
              <a:gd name="connsiteY9" fmla="*/ 543327 h 4730345"/>
              <a:gd name="connsiteX10" fmla="*/ 1646960 w 2159563"/>
              <a:gd name="connsiteY10" fmla="*/ 3265458 h 4730345"/>
              <a:gd name="connsiteX11" fmla="*/ 1768099 w 2159563"/>
              <a:gd name="connsiteY11" fmla="*/ 4668319 h 4730345"/>
              <a:gd name="connsiteX12" fmla="*/ 1420315 w 2159563"/>
              <a:gd name="connsiteY12" fmla="*/ 3519458 h 4730345"/>
              <a:gd name="connsiteX13" fmla="*/ 1412500 w 2159563"/>
              <a:gd name="connsiteY13" fmla="*/ 4265827 h 4730345"/>
              <a:gd name="connsiteX14" fmla="*/ 1342161 w 2159563"/>
              <a:gd name="connsiteY14" fmla="*/ 4015734 h 4730345"/>
              <a:gd name="connsiteX15" fmla="*/ 1342160 w 2159563"/>
              <a:gd name="connsiteY15" fmla="*/ 4429950 h 4730345"/>
              <a:gd name="connsiteX16" fmla="*/ 1181946 w 2159563"/>
              <a:gd name="connsiteY16" fmla="*/ 4132965 h 4730345"/>
              <a:gd name="connsiteX17" fmla="*/ 1045176 w 2159563"/>
              <a:gd name="connsiteY17" fmla="*/ 3824258 h 4730345"/>
              <a:gd name="connsiteX18" fmla="*/ 982653 w 2159563"/>
              <a:gd name="connsiteY18" fmla="*/ 3871150 h 4730345"/>
              <a:gd name="connsiteX19" fmla="*/ 978746 w 2159563"/>
              <a:gd name="connsiteY19" fmla="*/ 3968841 h 4730345"/>
              <a:gd name="connsiteX20" fmla="*/ 897548 w 2159563"/>
              <a:gd name="connsiteY20" fmla="*/ 3954987 h 4730345"/>
              <a:gd name="connsiteX21" fmla="*/ 836293 w 2159563"/>
              <a:gd name="connsiteY21" fmla="*/ 3800913 h 4730345"/>
              <a:gd name="connsiteX22" fmla="*/ 770978 w 2159563"/>
              <a:gd name="connsiteY22" fmla="*/ 4186861 h 4730345"/>
              <a:gd name="connsiteX23" fmla="*/ 687851 w 2159563"/>
              <a:gd name="connsiteY23" fmla="*/ 3854353 h 4730345"/>
              <a:gd name="connsiteX24" fmla="*/ 616599 w 2159563"/>
              <a:gd name="connsiteY24" fmla="*/ 4234363 h 4730345"/>
              <a:gd name="connsiteX25" fmla="*/ 449113 w 2159563"/>
              <a:gd name="connsiteY25" fmla="*/ 4124363 h 4730345"/>
              <a:gd name="connsiteX26" fmla="*/ 271836 w 2159563"/>
              <a:gd name="connsiteY26" fmla="*/ 2666694 h 4730345"/>
              <a:gd name="connsiteX27" fmla="*/ 296738 w 2159563"/>
              <a:gd name="connsiteY27" fmla="*/ 3858868 h 4730345"/>
              <a:gd name="connsiteX28" fmla="*/ 199413 w 2159563"/>
              <a:gd name="connsiteY28" fmla="*/ 2499770 h 4730345"/>
              <a:gd name="connsiteX29" fmla="*/ 141200 w 2159563"/>
              <a:gd name="connsiteY29" fmla="*/ 2792010 h 4730345"/>
              <a:gd name="connsiteX30" fmla="*/ 77048 w 2159563"/>
              <a:gd name="connsiteY30" fmla="*/ 2452269 h 4730345"/>
              <a:gd name="connsiteX31" fmla="*/ 21288 w 2159563"/>
              <a:gd name="connsiteY31" fmla="*/ 2659461 h 4730345"/>
              <a:gd name="connsiteX32" fmla="*/ 52521 w 2159563"/>
              <a:gd name="connsiteY32" fmla="*/ 1900862 h 4730345"/>
              <a:gd name="connsiteX33" fmla="*/ 117443 w 2159563"/>
              <a:gd name="connsiteY33" fmla="*/ 1989801 h 4730345"/>
              <a:gd name="connsiteX0" fmla="*/ 117443 w 2159289"/>
              <a:gd name="connsiteY0" fmla="*/ 1989801 h 4730345"/>
              <a:gd name="connsiteX1" fmla="*/ 100021 w 2159289"/>
              <a:gd name="connsiteY1" fmla="*/ 1782108 h 4730345"/>
              <a:gd name="connsiteX2" fmla="*/ 147523 w 2159289"/>
              <a:gd name="connsiteY2" fmla="*/ 915209 h 4730345"/>
              <a:gd name="connsiteX3" fmla="*/ 64395 w 2159289"/>
              <a:gd name="connsiteY3" fmla="*/ 897396 h 4730345"/>
              <a:gd name="connsiteX4" fmla="*/ 64856 w 2159289"/>
              <a:gd name="connsiteY4" fmla="*/ 656768 h 4730345"/>
              <a:gd name="connsiteX5" fmla="*/ 115977 w 2159289"/>
              <a:gd name="connsiteY5" fmla="*/ 270194 h 4730345"/>
              <a:gd name="connsiteX6" fmla="*/ 633180 w 2159289"/>
              <a:gd name="connsiteY6" fmla="*/ 543328 h 4730345"/>
              <a:gd name="connsiteX7" fmla="*/ 1055600 w 2159289"/>
              <a:gd name="connsiteY7" fmla="*/ 0 h 4730345"/>
              <a:gd name="connsiteX8" fmla="*/ 1478020 w 2159289"/>
              <a:gd name="connsiteY8" fmla="*/ 543328 h 4730345"/>
              <a:gd name="connsiteX9" fmla="*/ 2155539 w 2159289"/>
              <a:gd name="connsiteY9" fmla="*/ 543327 h 4730345"/>
              <a:gd name="connsiteX10" fmla="*/ 1607883 w 2159289"/>
              <a:gd name="connsiteY10" fmla="*/ 3269366 h 4730345"/>
              <a:gd name="connsiteX11" fmla="*/ 1768099 w 2159289"/>
              <a:gd name="connsiteY11" fmla="*/ 4668319 h 4730345"/>
              <a:gd name="connsiteX12" fmla="*/ 1420315 w 2159289"/>
              <a:gd name="connsiteY12" fmla="*/ 3519458 h 4730345"/>
              <a:gd name="connsiteX13" fmla="*/ 1412500 w 2159289"/>
              <a:gd name="connsiteY13" fmla="*/ 4265827 h 4730345"/>
              <a:gd name="connsiteX14" fmla="*/ 1342161 w 2159289"/>
              <a:gd name="connsiteY14" fmla="*/ 4015734 h 4730345"/>
              <a:gd name="connsiteX15" fmla="*/ 1342160 w 2159289"/>
              <a:gd name="connsiteY15" fmla="*/ 4429950 h 4730345"/>
              <a:gd name="connsiteX16" fmla="*/ 1181946 w 2159289"/>
              <a:gd name="connsiteY16" fmla="*/ 4132965 h 4730345"/>
              <a:gd name="connsiteX17" fmla="*/ 1045176 w 2159289"/>
              <a:gd name="connsiteY17" fmla="*/ 3824258 h 4730345"/>
              <a:gd name="connsiteX18" fmla="*/ 982653 w 2159289"/>
              <a:gd name="connsiteY18" fmla="*/ 3871150 h 4730345"/>
              <a:gd name="connsiteX19" fmla="*/ 978746 w 2159289"/>
              <a:gd name="connsiteY19" fmla="*/ 3968841 h 4730345"/>
              <a:gd name="connsiteX20" fmla="*/ 897548 w 2159289"/>
              <a:gd name="connsiteY20" fmla="*/ 3954987 h 4730345"/>
              <a:gd name="connsiteX21" fmla="*/ 836293 w 2159289"/>
              <a:gd name="connsiteY21" fmla="*/ 3800913 h 4730345"/>
              <a:gd name="connsiteX22" fmla="*/ 770978 w 2159289"/>
              <a:gd name="connsiteY22" fmla="*/ 4186861 h 4730345"/>
              <a:gd name="connsiteX23" fmla="*/ 687851 w 2159289"/>
              <a:gd name="connsiteY23" fmla="*/ 3854353 h 4730345"/>
              <a:gd name="connsiteX24" fmla="*/ 616599 w 2159289"/>
              <a:gd name="connsiteY24" fmla="*/ 4234363 h 4730345"/>
              <a:gd name="connsiteX25" fmla="*/ 449113 w 2159289"/>
              <a:gd name="connsiteY25" fmla="*/ 4124363 h 4730345"/>
              <a:gd name="connsiteX26" fmla="*/ 271836 w 2159289"/>
              <a:gd name="connsiteY26" fmla="*/ 2666694 h 4730345"/>
              <a:gd name="connsiteX27" fmla="*/ 296738 w 2159289"/>
              <a:gd name="connsiteY27" fmla="*/ 3858868 h 4730345"/>
              <a:gd name="connsiteX28" fmla="*/ 199413 w 2159289"/>
              <a:gd name="connsiteY28" fmla="*/ 2499770 h 4730345"/>
              <a:gd name="connsiteX29" fmla="*/ 141200 w 2159289"/>
              <a:gd name="connsiteY29" fmla="*/ 2792010 h 4730345"/>
              <a:gd name="connsiteX30" fmla="*/ 77048 w 2159289"/>
              <a:gd name="connsiteY30" fmla="*/ 2452269 h 4730345"/>
              <a:gd name="connsiteX31" fmla="*/ 21288 w 2159289"/>
              <a:gd name="connsiteY31" fmla="*/ 2659461 h 4730345"/>
              <a:gd name="connsiteX32" fmla="*/ 52521 w 2159289"/>
              <a:gd name="connsiteY32" fmla="*/ 1900862 h 4730345"/>
              <a:gd name="connsiteX33" fmla="*/ 117443 w 2159289"/>
              <a:gd name="connsiteY33" fmla="*/ 1989801 h 4730345"/>
              <a:gd name="connsiteX0" fmla="*/ 117443 w 2159396"/>
              <a:gd name="connsiteY0" fmla="*/ 1989801 h 4730345"/>
              <a:gd name="connsiteX1" fmla="*/ 100021 w 2159396"/>
              <a:gd name="connsiteY1" fmla="*/ 1782108 h 4730345"/>
              <a:gd name="connsiteX2" fmla="*/ 147523 w 2159396"/>
              <a:gd name="connsiteY2" fmla="*/ 915209 h 4730345"/>
              <a:gd name="connsiteX3" fmla="*/ 64395 w 2159396"/>
              <a:gd name="connsiteY3" fmla="*/ 897396 h 4730345"/>
              <a:gd name="connsiteX4" fmla="*/ 64856 w 2159396"/>
              <a:gd name="connsiteY4" fmla="*/ 656768 h 4730345"/>
              <a:gd name="connsiteX5" fmla="*/ 115977 w 2159396"/>
              <a:gd name="connsiteY5" fmla="*/ 270194 h 4730345"/>
              <a:gd name="connsiteX6" fmla="*/ 633180 w 2159396"/>
              <a:gd name="connsiteY6" fmla="*/ 543328 h 4730345"/>
              <a:gd name="connsiteX7" fmla="*/ 1055600 w 2159396"/>
              <a:gd name="connsiteY7" fmla="*/ 0 h 4730345"/>
              <a:gd name="connsiteX8" fmla="*/ 1478020 w 2159396"/>
              <a:gd name="connsiteY8" fmla="*/ 543328 h 4730345"/>
              <a:gd name="connsiteX9" fmla="*/ 2155539 w 2159396"/>
              <a:gd name="connsiteY9" fmla="*/ 543327 h 4730345"/>
              <a:gd name="connsiteX10" fmla="*/ 1850160 w 2159396"/>
              <a:gd name="connsiteY10" fmla="*/ 3480381 h 4730345"/>
              <a:gd name="connsiteX11" fmla="*/ 1607883 w 2159396"/>
              <a:gd name="connsiteY11" fmla="*/ 3269366 h 4730345"/>
              <a:gd name="connsiteX12" fmla="*/ 1768099 w 2159396"/>
              <a:gd name="connsiteY12" fmla="*/ 4668319 h 4730345"/>
              <a:gd name="connsiteX13" fmla="*/ 1420315 w 2159396"/>
              <a:gd name="connsiteY13" fmla="*/ 3519458 h 4730345"/>
              <a:gd name="connsiteX14" fmla="*/ 1412500 w 2159396"/>
              <a:gd name="connsiteY14" fmla="*/ 4265827 h 4730345"/>
              <a:gd name="connsiteX15" fmla="*/ 1342161 w 2159396"/>
              <a:gd name="connsiteY15" fmla="*/ 4015734 h 4730345"/>
              <a:gd name="connsiteX16" fmla="*/ 1342160 w 2159396"/>
              <a:gd name="connsiteY16" fmla="*/ 4429950 h 4730345"/>
              <a:gd name="connsiteX17" fmla="*/ 1181946 w 2159396"/>
              <a:gd name="connsiteY17" fmla="*/ 4132965 h 4730345"/>
              <a:gd name="connsiteX18" fmla="*/ 1045176 w 2159396"/>
              <a:gd name="connsiteY18" fmla="*/ 3824258 h 4730345"/>
              <a:gd name="connsiteX19" fmla="*/ 982653 w 2159396"/>
              <a:gd name="connsiteY19" fmla="*/ 3871150 h 4730345"/>
              <a:gd name="connsiteX20" fmla="*/ 978746 w 2159396"/>
              <a:gd name="connsiteY20" fmla="*/ 3968841 h 4730345"/>
              <a:gd name="connsiteX21" fmla="*/ 897548 w 2159396"/>
              <a:gd name="connsiteY21" fmla="*/ 3954987 h 4730345"/>
              <a:gd name="connsiteX22" fmla="*/ 836293 w 2159396"/>
              <a:gd name="connsiteY22" fmla="*/ 3800913 h 4730345"/>
              <a:gd name="connsiteX23" fmla="*/ 770978 w 2159396"/>
              <a:gd name="connsiteY23" fmla="*/ 4186861 h 4730345"/>
              <a:gd name="connsiteX24" fmla="*/ 687851 w 2159396"/>
              <a:gd name="connsiteY24" fmla="*/ 3854353 h 4730345"/>
              <a:gd name="connsiteX25" fmla="*/ 616599 w 2159396"/>
              <a:gd name="connsiteY25" fmla="*/ 4234363 h 4730345"/>
              <a:gd name="connsiteX26" fmla="*/ 449113 w 2159396"/>
              <a:gd name="connsiteY26" fmla="*/ 4124363 h 4730345"/>
              <a:gd name="connsiteX27" fmla="*/ 271836 w 2159396"/>
              <a:gd name="connsiteY27" fmla="*/ 2666694 h 4730345"/>
              <a:gd name="connsiteX28" fmla="*/ 296738 w 2159396"/>
              <a:gd name="connsiteY28" fmla="*/ 3858868 h 4730345"/>
              <a:gd name="connsiteX29" fmla="*/ 199413 w 2159396"/>
              <a:gd name="connsiteY29" fmla="*/ 2499770 h 4730345"/>
              <a:gd name="connsiteX30" fmla="*/ 141200 w 2159396"/>
              <a:gd name="connsiteY30" fmla="*/ 2792010 h 4730345"/>
              <a:gd name="connsiteX31" fmla="*/ 77048 w 2159396"/>
              <a:gd name="connsiteY31" fmla="*/ 2452269 h 4730345"/>
              <a:gd name="connsiteX32" fmla="*/ 21288 w 2159396"/>
              <a:gd name="connsiteY32" fmla="*/ 2659461 h 4730345"/>
              <a:gd name="connsiteX33" fmla="*/ 52521 w 2159396"/>
              <a:gd name="connsiteY33" fmla="*/ 1900862 h 4730345"/>
              <a:gd name="connsiteX34" fmla="*/ 117443 w 2159396"/>
              <a:gd name="connsiteY34" fmla="*/ 1989801 h 4730345"/>
              <a:gd name="connsiteX0" fmla="*/ 117443 w 2158402"/>
              <a:gd name="connsiteY0" fmla="*/ 1989801 h 4730345"/>
              <a:gd name="connsiteX1" fmla="*/ 100021 w 2158402"/>
              <a:gd name="connsiteY1" fmla="*/ 1782108 h 4730345"/>
              <a:gd name="connsiteX2" fmla="*/ 147523 w 2158402"/>
              <a:gd name="connsiteY2" fmla="*/ 915209 h 4730345"/>
              <a:gd name="connsiteX3" fmla="*/ 64395 w 2158402"/>
              <a:gd name="connsiteY3" fmla="*/ 897396 h 4730345"/>
              <a:gd name="connsiteX4" fmla="*/ 64856 w 2158402"/>
              <a:gd name="connsiteY4" fmla="*/ 656768 h 4730345"/>
              <a:gd name="connsiteX5" fmla="*/ 115977 w 2158402"/>
              <a:gd name="connsiteY5" fmla="*/ 270194 h 4730345"/>
              <a:gd name="connsiteX6" fmla="*/ 633180 w 2158402"/>
              <a:gd name="connsiteY6" fmla="*/ 543328 h 4730345"/>
              <a:gd name="connsiteX7" fmla="*/ 1055600 w 2158402"/>
              <a:gd name="connsiteY7" fmla="*/ 0 h 4730345"/>
              <a:gd name="connsiteX8" fmla="*/ 1478020 w 2158402"/>
              <a:gd name="connsiteY8" fmla="*/ 543328 h 4730345"/>
              <a:gd name="connsiteX9" fmla="*/ 2155539 w 2158402"/>
              <a:gd name="connsiteY9" fmla="*/ 543327 h 4730345"/>
              <a:gd name="connsiteX10" fmla="*/ 1752468 w 2158402"/>
              <a:gd name="connsiteY10" fmla="*/ 3863335 h 4730345"/>
              <a:gd name="connsiteX11" fmla="*/ 1607883 w 2158402"/>
              <a:gd name="connsiteY11" fmla="*/ 3269366 h 4730345"/>
              <a:gd name="connsiteX12" fmla="*/ 1768099 w 2158402"/>
              <a:gd name="connsiteY12" fmla="*/ 4668319 h 4730345"/>
              <a:gd name="connsiteX13" fmla="*/ 1420315 w 2158402"/>
              <a:gd name="connsiteY13" fmla="*/ 3519458 h 4730345"/>
              <a:gd name="connsiteX14" fmla="*/ 1412500 w 2158402"/>
              <a:gd name="connsiteY14" fmla="*/ 4265827 h 4730345"/>
              <a:gd name="connsiteX15" fmla="*/ 1342161 w 2158402"/>
              <a:gd name="connsiteY15" fmla="*/ 4015734 h 4730345"/>
              <a:gd name="connsiteX16" fmla="*/ 1342160 w 2158402"/>
              <a:gd name="connsiteY16" fmla="*/ 4429950 h 4730345"/>
              <a:gd name="connsiteX17" fmla="*/ 1181946 w 2158402"/>
              <a:gd name="connsiteY17" fmla="*/ 4132965 h 4730345"/>
              <a:gd name="connsiteX18" fmla="*/ 1045176 w 2158402"/>
              <a:gd name="connsiteY18" fmla="*/ 3824258 h 4730345"/>
              <a:gd name="connsiteX19" fmla="*/ 982653 w 2158402"/>
              <a:gd name="connsiteY19" fmla="*/ 3871150 h 4730345"/>
              <a:gd name="connsiteX20" fmla="*/ 978746 w 2158402"/>
              <a:gd name="connsiteY20" fmla="*/ 3968841 h 4730345"/>
              <a:gd name="connsiteX21" fmla="*/ 897548 w 2158402"/>
              <a:gd name="connsiteY21" fmla="*/ 3954987 h 4730345"/>
              <a:gd name="connsiteX22" fmla="*/ 836293 w 2158402"/>
              <a:gd name="connsiteY22" fmla="*/ 3800913 h 4730345"/>
              <a:gd name="connsiteX23" fmla="*/ 770978 w 2158402"/>
              <a:gd name="connsiteY23" fmla="*/ 4186861 h 4730345"/>
              <a:gd name="connsiteX24" fmla="*/ 687851 w 2158402"/>
              <a:gd name="connsiteY24" fmla="*/ 3854353 h 4730345"/>
              <a:gd name="connsiteX25" fmla="*/ 616599 w 2158402"/>
              <a:gd name="connsiteY25" fmla="*/ 4234363 h 4730345"/>
              <a:gd name="connsiteX26" fmla="*/ 449113 w 2158402"/>
              <a:gd name="connsiteY26" fmla="*/ 4124363 h 4730345"/>
              <a:gd name="connsiteX27" fmla="*/ 271836 w 2158402"/>
              <a:gd name="connsiteY27" fmla="*/ 2666694 h 4730345"/>
              <a:gd name="connsiteX28" fmla="*/ 296738 w 2158402"/>
              <a:gd name="connsiteY28" fmla="*/ 3858868 h 4730345"/>
              <a:gd name="connsiteX29" fmla="*/ 199413 w 2158402"/>
              <a:gd name="connsiteY29" fmla="*/ 2499770 h 4730345"/>
              <a:gd name="connsiteX30" fmla="*/ 141200 w 2158402"/>
              <a:gd name="connsiteY30" fmla="*/ 2792010 h 4730345"/>
              <a:gd name="connsiteX31" fmla="*/ 77048 w 2158402"/>
              <a:gd name="connsiteY31" fmla="*/ 2452269 h 4730345"/>
              <a:gd name="connsiteX32" fmla="*/ 21288 w 2158402"/>
              <a:gd name="connsiteY32" fmla="*/ 2659461 h 4730345"/>
              <a:gd name="connsiteX33" fmla="*/ 52521 w 2158402"/>
              <a:gd name="connsiteY33" fmla="*/ 1900862 h 4730345"/>
              <a:gd name="connsiteX34" fmla="*/ 117443 w 2158402"/>
              <a:gd name="connsiteY34" fmla="*/ 1989801 h 4730345"/>
              <a:gd name="connsiteX0" fmla="*/ 117443 w 2158402"/>
              <a:gd name="connsiteY0" fmla="*/ 1989801 h 4730345"/>
              <a:gd name="connsiteX1" fmla="*/ 100021 w 2158402"/>
              <a:gd name="connsiteY1" fmla="*/ 1782108 h 4730345"/>
              <a:gd name="connsiteX2" fmla="*/ 147523 w 2158402"/>
              <a:gd name="connsiteY2" fmla="*/ 915209 h 4730345"/>
              <a:gd name="connsiteX3" fmla="*/ 64395 w 2158402"/>
              <a:gd name="connsiteY3" fmla="*/ 897396 h 4730345"/>
              <a:gd name="connsiteX4" fmla="*/ 64856 w 2158402"/>
              <a:gd name="connsiteY4" fmla="*/ 656768 h 4730345"/>
              <a:gd name="connsiteX5" fmla="*/ 115977 w 2158402"/>
              <a:gd name="connsiteY5" fmla="*/ 270194 h 4730345"/>
              <a:gd name="connsiteX6" fmla="*/ 633180 w 2158402"/>
              <a:gd name="connsiteY6" fmla="*/ 543328 h 4730345"/>
              <a:gd name="connsiteX7" fmla="*/ 1055600 w 2158402"/>
              <a:gd name="connsiteY7" fmla="*/ 0 h 4730345"/>
              <a:gd name="connsiteX8" fmla="*/ 1478020 w 2158402"/>
              <a:gd name="connsiteY8" fmla="*/ 543328 h 4730345"/>
              <a:gd name="connsiteX9" fmla="*/ 2155539 w 2158402"/>
              <a:gd name="connsiteY9" fmla="*/ 543327 h 4730345"/>
              <a:gd name="connsiteX10" fmla="*/ 1752468 w 2158402"/>
              <a:gd name="connsiteY10" fmla="*/ 3863335 h 4730345"/>
              <a:gd name="connsiteX11" fmla="*/ 1607883 w 2158402"/>
              <a:gd name="connsiteY11" fmla="*/ 3269366 h 4730345"/>
              <a:gd name="connsiteX12" fmla="*/ 1768099 w 2158402"/>
              <a:gd name="connsiteY12" fmla="*/ 4668319 h 4730345"/>
              <a:gd name="connsiteX13" fmla="*/ 1420315 w 2158402"/>
              <a:gd name="connsiteY13" fmla="*/ 3519458 h 4730345"/>
              <a:gd name="connsiteX14" fmla="*/ 1412500 w 2158402"/>
              <a:gd name="connsiteY14" fmla="*/ 4265827 h 4730345"/>
              <a:gd name="connsiteX15" fmla="*/ 1342161 w 2158402"/>
              <a:gd name="connsiteY15" fmla="*/ 4015734 h 4730345"/>
              <a:gd name="connsiteX16" fmla="*/ 1342160 w 2158402"/>
              <a:gd name="connsiteY16" fmla="*/ 4429950 h 4730345"/>
              <a:gd name="connsiteX17" fmla="*/ 1181946 w 2158402"/>
              <a:gd name="connsiteY17" fmla="*/ 4132965 h 4730345"/>
              <a:gd name="connsiteX18" fmla="*/ 1045176 w 2158402"/>
              <a:gd name="connsiteY18" fmla="*/ 3824258 h 4730345"/>
              <a:gd name="connsiteX19" fmla="*/ 982653 w 2158402"/>
              <a:gd name="connsiteY19" fmla="*/ 3871150 h 4730345"/>
              <a:gd name="connsiteX20" fmla="*/ 978746 w 2158402"/>
              <a:gd name="connsiteY20" fmla="*/ 3968841 h 4730345"/>
              <a:gd name="connsiteX21" fmla="*/ 897548 w 2158402"/>
              <a:gd name="connsiteY21" fmla="*/ 3954987 h 4730345"/>
              <a:gd name="connsiteX22" fmla="*/ 836293 w 2158402"/>
              <a:gd name="connsiteY22" fmla="*/ 3800913 h 4730345"/>
              <a:gd name="connsiteX23" fmla="*/ 770978 w 2158402"/>
              <a:gd name="connsiteY23" fmla="*/ 4186861 h 4730345"/>
              <a:gd name="connsiteX24" fmla="*/ 687851 w 2158402"/>
              <a:gd name="connsiteY24" fmla="*/ 3854353 h 4730345"/>
              <a:gd name="connsiteX25" fmla="*/ 616599 w 2158402"/>
              <a:gd name="connsiteY25" fmla="*/ 4234363 h 4730345"/>
              <a:gd name="connsiteX26" fmla="*/ 449113 w 2158402"/>
              <a:gd name="connsiteY26" fmla="*/ 4124363 h 4730345"/>
              <a:gd name="connsiteX27" fmla="*/ 271836 w 2158402"/>
              <a:gd name="connsiteY27" fmla="*/ 2666694 h 4730345"/>
              <a:gd name="connsiteX28" fmla="*/ 296738 w 2158402"/>
              <a:gd name="connsiteY28" fmla="*/ 3858868 h 4730345"/>
              <a:gd name="connsiteX29" fmla="*/ 199413 w 2158402"/>
              <a:gd name="connsiteY29" fmla="*/ 2499770 h 4730345"/>
              <a:gd name="connsiteX30" fmla="*/ 141200 w 2158402"/>
              <a:gd name="connsiteY30" fmla="*/ 2792010 h 4730345"/>
              <a:gd name="connsiteX31" fmla="*/ 77048 w 2158402"/>
              <a:gd name="connsiteY31" fmla="*/ 2452269 h 4730345"/>
              <a:gd name="connsiteX32" fmla="*/ 21288 w 2158402"/>
              <a:gd name="connsiteY32" fmla="*/ 2659461 h 4730345"/>
              <a:gd name="connsiteX33" fmla="*/ 52521 w 2158402"/>
              <a:gd name="connsiteY33" fmla="*/ 1900862 h 4730345"/>
              <a:gd name="connsiteX34" fmla="*/ 117443 w 2158402"/>
              <a:gd name="connsiteY34"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2817"/>
              <a:gd name="connsiteY0" fmla="*/ 1989801 h 4730345"/>
              <a:gd name="connsiteX1" fmla="*/ 100021 w 2162817"/>
              <a:gd name="connsiteY1" fmla="*/ 1782108 h 4730345"/>
              <a:gd name="connsiteX2" fmla="*/ 147523 w 2162817"/>
              <a:gd name="connsiteY2" fmla="*/ 915209 h 4730345"/>
              <a:gd name="connsiteX3" fmla="*/ 64395 w 2162817"/>
              <a:gd name="connsiteY3" fmla="*/ 897396 h 4730345"/>
              <a:gd name="connsiteX4" fmla="*/ 64856 w 2162817"/>
              <a:gd name="connsiteY4" fmla="*/ 656768 h 4730345"/>
              <a:gd name="connsiteX5" fmla="*/ 115977 w 2162817"/>
              <a:gd name="connsiteY5" fmla="*/ 270194 h 4730345"/>
              <a:gd name="connsiteX6" fmla="*/ 633180 w 2162817"/>
              <a:gd name="connsiteY6" fmla="*/ 543328 h 4730345"/>
              <a:gd name="connsiteX7" fmla="*/ 1055600 w 2162817"/>
              <a:gd name="connsiteY7" fmla="*/ 0 h 4730345"/>
              <a:gd name="connsiteX8" fmla="*/ 1478020 w 2162817"/>
              <a:gd name="connsiteY8" fmla="*/ 543328 h 4730345"/>
              <a:gd name="connsiteX9" fmla="*/ 2155539 w 2162817"/>
              <a:gd name="connsiteY9" fmla="*/ 543327 h 4730345"/>
              <a:gd name="connsiteX10" fmla="*/ 1818898 w 2162817"/>
              <a:gd name="connsiteY10" fmla="*/ 4312719 h 4730345"/>
              <a:gd name="connsiteX11" fmla="*/ 1752468 w 2162817"/>
              <a:gd name="connsiteY11" fmla="*/ 3863335 h 4730345"/>
              <a:gd name="connsiteX12" fmla="*/ 1607883 w 2162817"/>
              <a:gd name="connsiteY12" fmla="*/ 3269366 h 4730345"/>
              <a:gd name="connsiteX13" fmla="*/ 1768099 w 2162817"/>
              <a:gd name="connsiteY13" fmla="*/ 4668319 h 4730345"/>
              <a:gd name="connsiteX14" fmla="*/ 1420315 w 2162817"/>
              <a:gd name="connsiteY14" fmla="*/ 3519458 h 4730345"/>
              <a:gd name="connsiteX15" fmla="*/ 1412500 w 2162817"/>
              <a:gd name="connsiteY15" fmla="*/ 4265827 h 4730345"/>
              <a:gd name="connsiteX16" fmla="*/ 1342161 w 2162817"/>
              <a:gd name="connsiteY16" fmla="*/ 4015734 h 4730345"/>
              <a:gd name="connsiteX17" fmla="*/ 1342160 w 2162817"/>
              <a:gd name="connsiteY17" fmla="*/ 4429950 h 4730345"/>
              <a:gd name="connsiteX18" fmla="*/ 1181946 w 2162817"/>
              <a:gd name="connsiteY18" fmla="*/ 4132965 h 4730345"/>
              <a:gd name="connsiteX19" fmla="*/ 1045176 w 2162817"/>
              <a:gd name="connsiteY19" fmla="*/ 3824258 h 4730345"/>
              <a:gd name="connsiteX20" fmla="*/ 982653 w 2162817"/>
              <a:gd name="connsiteY20" fmla="*/ 3871150 h 4730345"/>
              <a:gd name="connsiteX21" fmla="*/ 978746 w 2162817"/>
              <a:gd name="connsiteY21" fmla="*/ 3968841 h 4730345"/>
              <a:gd name="connsiteX22" fmla="*/ 897548 w 2162817"/>
              <a:gd name="connsiteY22" fmla="*/ 3954987 h 4730345"/>
              <a:gd name="connsiteX23" fmla="*/ 836293 w 2162817"/>
              <a:gd name="connsiteY23" fmla="*/ 3800913 h 4730345"/>
              <a:gd name="connsiteX24" fmla="*/ 770978 w 2162817"/>
              <a:gd name="connsiteY24" fmla="*/ 4186861 h 4730345"/>
              <a:gd name="connsiteX25" fmla="*/ 687851 w 2162817"/>
              <a:gd name="connsiteY25" fmla="*/ 3854353 h 4730345"/>
              <a:gd name="connsiteX26" fmla="*/ 616599 w 2162817"/>
              <a:gd name="connsiteY26" fmla="*/ 4234363 h 4730345"/>
              <a:gd name="connsiteX27" fmla="*/ 449113 w 2162817"/>
              <a:gd name="connsiteY27" fmla="*/ 4124363 h 4730345"/>
              <a:gd name="connsiteX28" fmla="*/ 271836 w 2162817"/>
              <a:gd name="connsiteY28" fmla="*/ 2666694 h 4730345"/>
              <a:gd name="connsiteX29" fmla="*/ 296738 w 2162817"/>
              <a:gd name="connsiteY29" fmla="*/ 3858868 h 4730345"/>
              <a:gd name="connsiteX30" fmla="*/ 199413 w 2162817"/>
              <a:gd name="connsiteY30" fmla="*/ 2499770 h 4730345"/>
              <a:gd name="connsiteX31" fmla="*/ 141200 w 2162817"/>
              <a:gd name="connsiteY31" fmla="*/ 2792010 h 4730345"/>
              <a:gd name="connsiteX32" fmla="*/ 77048 w 2162817"/>
              <a:gd name="connsiteY32" fmla="*/ 2452269 h 4730345"/>
              <a:gd name="connsiteX33" fmla="*/ 21288 w 2162817"/>
              <a:gd name="connsiteY33" fmla="*/ 2659461 h 4730345"/>
              <a:gd name="connsiteX34" fmla="*/ 52521 w 2162817"/>
              <a:gd name="connsiteY34" fmla="*/ 1900862 h 4730345"/>
              <a:gd name="connsiteX35" fmla="*/ 117443 w 2162817"/>
              <a:gd name="connsiteY35"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016"/>
              <a:gd name="connsiteY0" fmla="*/ 1989801 h 4730345"/>
              <a:gd name="connsiteX1" fmla="*/ 100021 w 2163016"/>
              <a:gd name="connsiteY1" fmla="*/ 1782108 h 4730345"/>
              <a:gd name="connsiteX2" fmla="*/ 147523 w 2163016"/>
              <a:gd name="connsiteY2" fmla="*/ 915209 h 4730345"/>
              <a:gd name="connsiteX3" fmla="*/ 64395 w 2163016"/>
              <a:gd name="connsiteY3" fmla="*/ 897396 h 4730345"/>
              <a:gd name="connsiteX4" fmla="*/ 64856 w 2163016"/>
              <a:gd name="connsiteY4" fmla="*/ 656768 h 4730345"/>
              <a:gd name="connsiteX5" fmla="*/ 115977 w 2163016"/>
              <a:gd name="connsiteY5" fmla="*/ 270194 h 4730345"/>
              <a:gd name="connsiteX6" fmla="*/ 633180 w 2163016"/>
              <a:gd name="connsiteY6" fmla="*/ 543328 h 4730345"/>
              <a:gd name="connsiteX7" fmla="*/ 1055600 w 2163016"/>
              <a:gd name="connsiteY7" fmla="*/ 0 h 4730345"/>
              <a:gd name="connsiteX8" fmla="*/ 1478020 w 2163016"/>
              <a:gd name="connsiteY8" fmla="*/ 543328 h 4730345"/>
              <a:gd name="connsiteX9" fmla="*/ 2155539 w 2163016"/>
              <a:gd name="connsiteY9" fmla="*/ 543327 h 4730345"/>
              <a:gd name="connsiteX10" fmla="*/ 1818898 w 2163016"/>
              <a:gd name="connsiteY10" fmla="*/ 3972750 h 4730345"/>
              <a:gd name="connsiteX11" fmla="*/ 1818898 w 2163016"/>
              <a:gd name="connsiteY11" fmla="*/ 4312719 h 4730345"/>
              <a:gd name="connsiteX12" fmla="*/ 1752468 w 2163016"/>
              <a:gd name="connsiteY12" fmla="*/ 3863335 h 4730345"/>
              <a:gd name="connsiteX13" fmla="*/ 1607883 w 2163016"/>
              <a:gd name="connsiteY13" fmla="*/ 3269366 h 4730345"/>
              <a:gd name="connsiteX14" fmla="*/ 1768099 w 2163016"/>
              <a:gd name="connsiteY14" fmla="*/ 4668319 h 4730345"/>
              <a:gd name="connsiteX15" fmla="*/ 1420315 w 2163016"/>
              <a:gd name="connsiteY15" fmla="*/ 3519458 h 4730345"/>
              <a:gd name="connsiteX16" fmla="*/ 1412500 w 2163016"/>
              <a:gd name="connsiteY16" fmla="*/ 4265827 h 4730345"/>
              <a:gd name="connsiteX17" fmla="*/ 1342161 w 2163016"/>
              <a:gd name="connsiteY17" fmla="*/ 4015734 h 4730345"/>
              <a:gd name="connsiteX18" fmla="*/ 1342160 w 2163016"/>
              <a:gd name="connsiteY18" fmla="*/ 4429950 h 4730345"/>
              <a:gd name="connsiteX19" fmla="*/ 1181946 w 2163016"/>
              <a:gd name="connsiteY19" fmla="*/ 4132965 h 4730345"/>
              <a:gd name="connsiteX20" fmla="*/ 1045176 w 2163016"/>
              <a:gd name="connsiteY20" fmla="*/ 3824258 h 4730345"/>
              <a:gd name="connsiteX21" fmla="*/ 982653 w 2163016"/>
              <a:gd name="connsiteY21" fmla="*/ 3871150 h 4730345"/>
              <a:gd name="connsiteX22" fmla="*/ 978746 w 2163016"/>
              <a:gd name="connsiteY22" fmla="*/ 3968841 h 4730345"/>
              <a:gd name="connsiteX23" fmla="*/ 897548 w 2163016"/>
              <a:gd name="connsiteY23" fmla="*/ 3954987 h 4730345"/>
              <a:gd name="connsiteX24" fmla="*/ 836293 w 2163016"/>
              <a:gd name="connsiteY24" fmla="*/ 3800913 h 4730345"/>
              <a:gd name="connsiteX25" fmla="*/ 770978 w 2163016"/>
              <a:gd name="connsiteY25" fmla="*/ 4186861 h 4730345"/>
              <a:gd name="connsiteX26" fmla="*/ 687851 w 2163016"/>
              <a:gd name="connsiteY26" fmla="*/ 3854353 h 4730345"/>
              <a:gd name="connsiteX27" fmla="*/ 616599 w 2163016"/>
              <a:gd name="connsiteY27" fmla="*/ 4234363 h 4730345"/>
              <a:gd name="connsiteX28" fmla="*/ 449113 w 2163016"/>
              <a:gd name="connsiteY28" fmla="*/ 4124363 h 4730345"/>
              <a:gd name="connsiteX29" fmla="*/ 271836 w 2163016"/>
              <a:gd name="connsiteY29" fmla="*/ 2666694 h 4730345"/>
              <a:gd name="connsiteX30" fmla="*/ 296738 w 2163016"/>
              <a:gd name="connsiteY30" fmla="*/ 3858868 h 4730345"/>
              <a:gd name="connsiteX31" fmla="*/ 199413 w 2163016"/>
              <a:gd name="connsiteY31" fmla="*/ 2499770 h 4730345"/>
              <a:gd name="connsiteX32" fmla="*/ 141200 w 2163016"/>
              <a:gd name="connsiteY32" fmla="*/ 2792010 h 4730345"/>
              <a:gd name="connsiteX33" fmla="*/ 77048 w 2163016"/>
              <a:gd name="connsiteY33" fmla="*/ 2452269 h 4730345"/>
              <a:gd name="connsiteX34" fmla="*/ 21288 w 2163016"/>
              <a:gd name="connsiteY34" fmla="*/ 2659461 h 4730345"/>
              <a:gd name="connsiteX35" fmla="*/ 52521 w 2163016"/>
              <a:gd name="connsiteY35" fmla="*/ 1900862 h 4730345"/>
              <a:gd name="connsiteX36" fmla="*/ 117443 w 2163016"/>
              <a:gd name="connsiteY36" fmla="*/ 1989801 h 4730345"/>
              <a:gd name="connsiteX0" fmla="*/ 117443 w 2163689"/>
              <a:gd name="connsiteY0" fmla="*/ 1989801 h 4730345"/>
              <a:gd name="connsiteX1" fmla="*/ 100021 w 2163689"/>
              <a:gd name="connsiteY1" fmla="*/ 1782108 h 4730345"/>
              <a:gd name="connsiteX2" fmla="*/ 147523 w 2163689"/>
              <a:gd name="connsiteY2" fmla="*/ 915209 h 4730345"/>
              <a:gd name="connsiteX3" fmla="*/ 64395 w 2163689"/>
              <a:gd name="connsiteY3" fmla="*/ 897396 h 4730345"/>
              <a:gd name="connsiteX4" fmla="*/ 64856 w 2163689"/>
              <a:gd name="connsiteY4" fmla="*/ 656768 h 4730345"/>
              <a:gd name="connsiteX5" fmla="*/ 115977 w 2163689"/>
              <a:gd name="connsiteY5" fmla="*/ 270194 h 4730345"/>
              <a:gd name="connsiteX6" fmla="*/ 633180 w 2163689"/>
              <a:gd name="connsiteY6" fmla="*/ 543328 h 4730345"/>
              <a:gd name="connsiteX7" fmla="*/ 1055600 w 2163689"/>
              <a:gd name="connsiteY7" fmla="*/ 0 h 4730345"/>
              <a:gd name="connsiteX8" fmla="*/ 1478020 w 2163689"/>
              <a:gd name="connsiteY8" fmla="*/ 543328 h 4730345"/>
              <a:gd name="connsiteX9" fmla="*/ 2155539 w 2163689"/>
              <a:gd name="connsiteY9" fmla="*/ 543327 h 4730345"/>
              <a:gd name="connsiteX10" fmla="*/ 1869697 w 2163689"/>
              <a:gd name="connsiteY10" fmla="*/ 4086073 h 4730345"/>
              <a:gd name="connsiteX11" fmla="*/ 1818898 w 2163689"/>
              <a:gd name="connsiteY11" fmla="*/ 3972750 h 4730345"/>
              <a:gd name="connsiteX12" fmla="*/ 1818898 w 2163689"/>
              <a:gd name="connsiteY12" fmla="*/ 4312719 h 4730345"/>
              <a:gd name="connsiteX13" fmla="*/ 1752468 w 2163689"/>
              <a:gd name="connsiteY13" fmla="*/ 3863335 h 4730345"/>
              <a:gd name="connsiteX14" fmla="*/ 1607883 w 2163689"/>
              <a:gd name="connsiteY14" fmla="*/ 3269366 h 4730345"/>
              <a:gd name="connsiteX15" fmla="*/ 1768099 w 2163689"/>
              <a:gd name="connsiteY15" fmla="*/ 4668319 h 4730345"/>
              <a:gd name="connsiteX16" fmla="*/ 1420315 w 2163689"/>
              <a:gd name="connsiteY16" fmla="*/ 3519458 h 4730345"/>
              <a:gd name="connsiteX17" fmla="*/ 1412500 w 2163689"/>
              <a:gd name="connsiteY17" fmla="*/ 4265827 h 4730345"/>
              <a:gd name="connsiteX18" fmla="*/ 1342161 w 2163689"/>
              <a:gd name="connsiteY18" fmla="*/ 4015734 h 4730345"/>
              <a:gd name="connsiteX19" fmla="*/ 1342160 w 2163689"/>
              <a:gd name="connsiteY19" fmla="*/ 4429950 h 4730345"/>
              <a:gd name="connsiteX20" fmla="*/ 1181946 w 2163689"/>
              <a:gd name="connsiteY20" fmla="*/ 4132965 h 4730345"/>
              <a:gd name="connsiteX21" fmla="*/ 1045176 w 2163689"/>
              <a:gd name="connsiteY21" fmla="*/ 3824258 h 4730345"/>
              <a:gd name="connsiteX22" fmla="*/ 982653 w 2163689"/>
              <a:gd name="connsiteY22" fmla="*/ 3871150 h 4730345"/>
              <a:gd name="connsiteX23" fmla="*/ 978746 w 2163689"/>
              <a:gd name="connsiteY23" fmla="*/ 3968841 h 4730345"/>
              <a:gd name="connsiteX24" fmla="*/ 897548 w 2163689"/>
              <a:gd name="connsiteY24" fmla="*/ 3954987 h 4730345"/>
              <a:gd name="connsiteX25" fmla="*/ 836293 w 2163689"/>
              <a:gd name="connsiteY25" fmla="*/ 3800913 h 4730345"/>
              <a:gd name="connsiteX26" fmla="*/ 770978 w 2163689"/>
              <a:gd name="connsiteY26" fmla="*/ 4186861 h 4730345"/>
              <a:gd name="connsiteX27" fmla="*/ 687851 w 2163689"/>
              <a:gd name="connsiteY27" fmla="*/ 3854353 h 4730345"/>
              <a:gd name="connsiteX28" fmla="*/ 616599 w 2163689"/>
              <a:gd name="connsiteY28" fmla="*/ 4234363 h 4730345"/>
              <a:gd name="connsiteX29" fmla="*/ 449113 w 2163689"/>
              <a:gd name="connsiteY29" fmla="*/ 4124363 h 4730345"/>
              <a:gd name="connsiteX30" fmla="*/ 271836 w 2163689"/>
              <a:gd name="connsiteY30" fmla="*/ 2666694 h 4730345"/>
              <a:gd name="connsiteX31" fmla="*/ 296738 w 2163689"/>
              <a:gd name="connsiteY31" fmla="*/ 3858868 h 4730345"/>
              <a:gd name="connsiteX32" fmla="*/ 199413 w 2163689"/>
              <a:gd name="connsiteY32" fmla="*/ 2499770 h 4730345"/>
              <a:gd name="connsiteX33" fmla="*/ 141200 w 2163689"/>
              <a:gd name="connsiteY33" fmla="*/ 2792010 h 4730345"/>
              <a:gd name="connsiteX34" fmla="*/ 77048 w 2163689"/>
              <a:gd name="connsiteY34" fmla="*/ 2452269 h 4730345"/>
              <a:gd name="connsiteX35" fmla="*/ 21288 w 2163689"/>
              <a:gd name="connsiteY35" fmla="*/ 2659461 h 4730345"/>
              <a:gd name="connsiteX36" fmla="*/ 52521 w 2163689"/>
              <a:gd name="connsiteY36" fmla="*/ 1900862 h 4730345"/>
              <a:gd name="connsiteX37" fmla="*/ 117443 w 2163689"/>
              <a:gd name="connsiteY37" fmla="*/ 1989801 h 4730345"/>
              <a:gd name="connsiteX0" fmla="*/ 117443 w 2163689"/>
              <a:gd name="connsiteY0" fmla="*/ 1989801 h 4730345"/>
              <a:gd name="connsiteX1" fmla="*/ 100021 w 2163689"/>
              <a:gd name="connsiteY1" fmla="*/ 1782108 h 4730345"/>
              <a:gd name="connsiteX2" fmla="*/ 147523 w 2163689"/>
              <a:gd name="connsiteY2" fmla="*/ 915209 h 4730345"/>
              <a:gd name="connsiteX3" fmla="*/ 64395 w 2163689"/>
              <a:gd name="connsiteY3" fmla="*/ 897396 h 4730345"/>
              <a:gd name="connsiteX4" fmla="*/ 64856 w 2163689"/>
              <a:gd name="connsiteY4" fmla="*/ 656768 h 4730345"/>
              <a:gd name="connsiteX5" fmla="*/ 115977 w 2163689"/>
              <a:gd name="connsiteY5" fmla="*/ 270194 h 4730345"/>
              <a:gd name="connsiteX6" fmla="*/ 633180 w 2163689"/>
              <a:gd name="connsiteY6" fmla="*/ 543328 h 4730345"/>
              <a:gd name="connsiteX7" fmla="*/ 1055600 w 2163689"/>
              <a:gd name="connsiteY7" fmla="*/ 0 h 4730345"/>
              <a:gd name="connsiteX8" fmla="*/ 1478020 w 2163689"/>
              <a:gd name="connsiteY8" fmla="*/ 543328 h 4730345"/>
              <a:gd name="connsiteX9" fmla="*/ 2155539 w 2163689"/>
              <a:gd name="connsiteY9" fmla="*/ 543327 h 4730345"/>
              <a:gd name="connsiteX10" fmla="*/ 1869697 w 2163689"/>
              <a:gd name="connsiteY10" fmla="*/ 4086073 h 4730345"/>
              <a:gd name="connsiteX11" fmla="*/ 1818898 w 2163689"/>
              <a:gd name="connsiteY11" fmla="*/ 3972750 h 4730345"/>
              <a:gd name="connsiteX12" fmla="*/ 1818898 w 2163689"/>
              <a:gd name="connsiteY12" fmla="*/ 4312719 h 4730345"/>
              <a:gd name="connsiteX13" fmla="*/ 1752468 w 2163689"/>
              <a:gd name="connsiteY13" fmla="*/ 3863335 h 4730345"/>
              <a:gd name="connsiteX14" fmla="*/ 1607883 w 2163689"/>
              <a:gd name="connsiteY14" fmla="*/ 3269366 h 4730345"/>
              <a:gd name="connsiteX15" fmla="*/ 1768099 w 2163689"/>
              <a:gd name="connsiteY15" fmla="*/ 4668319 h 4730345"/>
              <a:gd name="connsiteX16" fmla="*/ 1420315 w 2163689"/>
              <a:gd name="connsiteY16" fmla="*/ 3519458 h 4730345"/>
              <a:gd name="connsiteX17" fmla="*/ 1412500 w 2163689"/>
              <a:gd name="connsiteY17" fmla="*/ 4265827 h 4730345"/>
              <a:gd name="connsiteX18" fmla="*/ 1342161 w 2163689"/>
              <a:gd name="connsiteY18" fmla="*/ 4015734 h 4730345"/>
              <a:gd name="connsiteX19" fmla="*/ 1342160 w 2163689"/>
              <a:gd name="connsiteY19" fmla="*/ 4429950 h 4730345"/>
              <a:gd name="connsiteX20" fmla="*/ 1181946 w 2163689"/>
              <a:gd name="connsiteY20" fmla="*/ 4132965 h 4730345"/>
              <a:gd name="connsiteX21" fmla="*/ 1045176 w 2163689"/>
              <a:gd name="connsiteY21" fmla="*/ 3824258 h 4730345"/>
              <a:gd name="connsiteX22" fmla="*/ 982653 w 2163689"/>
              <a:gd name="connsiteY22" fmla="*/ 3871150 h 4730345"/>
              <a:gd name="connsiteX23" fmla="*/ 978746 w 2163689"/>
              <a:gd name="connsiteY23" fmla="*/ 3968841 h 4730345"/>
              <a:gd name="connsiteX24" fmla="*/ 897548 w 2163689"/>
              <a:gd name="connsiteY24" fmla="*/ 3954987 h 4730345"/>
              <a:gd name="connsiteX25" fmla="*/ 836293 w 2163689"/>
              <a:gd name="connsiteY25" fmla="*/ 3800913 h 4730345"/>
              <a:gd name="connsiteX26" fmla="*/ 770978 w 2163689"/>
              <a:gd name="connsiteY26" fmla="*/ 4186861 h 4730345"/>
              <a:gd name="connsiteX27" fmla="*/ 687851 w 2163689"/>
              <a:gd name="connsiteY27" fmla="*/ 3854353 h 4730345"/>
              <a:gd name="connsiteX28" fmla="*/ 616599 w 2163689"/>
              <a:gd name="connsiteY28" fmla="*/ 4234363 h 4730345"/>
              <a:gd name="connsiteX29" fmla="*/ 449113 w 2163689"/>
              <a:gd name="connsiteY29" fmla="*/ 4124363 h 4730345"/>
              <a:gd name="connsiteX30" fmla="*/ 271836 w 2163689"/>
              <a:gd name="connsiteY30" fmla="*/ 2666694 h 4730345"/>
              <a:gd name="connsiteX31" fmla="*/ 296738 w 2163689"/>
              <a:gd name="connsiteY31" fmla="*/ 3858868 h 4730345"/>
              <a:gd name="connsiteX32" fmla="*/ 199413 w 2163689"/>
              <a:gd name="connsiteY32" fmla="*/ 2499770 h 4730345"/>
              <a:gd name="connsiteX33" fmla="*/ 141200 w 2163689"/>
              <a:gd name="connsiteY33" fmla="*/ 2792010 h 4730345"/>
              <a:gd name="connsiteX34" fmla="*/ 77048 w 2163689"/>
              <a:gd name="connsiteY34" fmla="*/ 2452269 h 4730345"/>
              <a:gd name="connsiteX35" fmla="*/ 21288 w 2163689"/>
              <a:gd name="connsiteY35" fmla="*/ 2659461 h 4730345"/>
              <a:gd name="connsiteX36" fmla="*/ 52521 w 2163689"/>
              <a:gd name="connsiteY36" fmla="*/ 1900862 h 4730345"/>
              <a:gd name="connsiteX37" fmla="*/ 117443 w 2163689"/>
              <a:gd name="connsiteY37" fmla="*/ 1989801 h 4730345"/>
              <a:gd name="connsiteX0" fmla="*/ 117443 w 2162434"/>
              <a:gd name="connsiteY0" fmla="*/ 1989801 h 4730345"/>
              <a:gd name="connsiteX1" fmla="*/ 100021 w 2162434"/>
              <a:gd name="connsiteY1" fmla="*/ 1782108 h 4730345"/>
              <a:gd name="connsiteX2" fmla="*/ 147523 w 2162434"/>
              <a:gd name="connsiteY2" fmla="*/ 915209 h 4730345"/>
              <a:gd name="connsiteX3" fmla="*/ 64395 w 2162434"/>
              <a:gd name="connsiteY3" fmla="*/ 897396 h 4730345"/>
              <a:gd name="connsiteX4" fmla="*/ 64856 w 2162434"/>
              <a:gd name="connsiteY4" fmla="*/ 656768 h 4730345"/>
              <a:gd name="connsiteX5" fmla="*/ 115977 w 2162434"/>
              <a:gd name="connsiteY5" fmla="*/ 270194 h 4730345"/>
              <a:gd name="connsiteX6" fmla="*/ 633180 w 2162434"/>
              <a:gd name="connsiteY6" fmla="*/ 543328 h 4730345"/>
              <a:gd name="connsiteX7" fmla="*/ 1055600 w 2162434"/>
              <a:gd name="connsiteY7" fmla="*/ 0 h 4730345"/>
              <a:gd name="connsiteX8" fmla="*/ 1478020 w 2162434"/>
              <a:gd name="connsiteY8" fmla="*/ 543328 h 4730345"/>
              <a:gd name="connsiteX9" fmla="*/ 2155539 w 2162434"/>
              <a:gd name="connsiteY9" fmla="*/ 543327 h 4730345"/>
              <a:gd name="connsiteX10" fmla="*/ 1869697 w 2162434"/>
              <a:gd name="connsiteY10" fmla="*/ 4086073 h 4730345"/>
              <a:gd name="connsiteX11" fmla="*/ 1818898 w 2162434"/>
              <a:gd name="connsiteY11" fmla="*/ 3972750 h 4730345"/>
              <a:gd name="connsiteX12" fmla="*/ 1818898 w 2162434"/>
              <a:gd name="connsiteY12" fmla="*/ 4312719 h 4730345"/>
              <a:gd name="connsiteX13" fmla="*/ 1752468 w 2162434"/>
              <a:gd name="connsiteY13" fmla="*/ 3863335 h 4730345"/>
              <a:gd name="connsiteX14" fmla="*/ 1607883 w 2162434"/>
              <a:gd name="connsiteY14" fmla="*/ 3269366 h 4730345"/>
              <a:gd name="connsiteX15" fmla="*/ 1768099 w 2162434"/>
              <a:gd name="connsiteY15" fmla="*/ 4668319 h 4730345"/>
              <a:gd name="connsiteX16" fmla="*/ 1420315 w 2162434"/>
              <a:gd name="connsiteY16" fmla="*/ 3519458 h 4730345"/>
              <a:gd name="connsiteX17" fmla="*/ 1412500 w 2162434"/>
              <a:gd name="connsiteY17" fmla="*/ 4265827 h 4730345"/>
              <a:gd name="connsiteX18" fmla="*/ 1342161 w 2162434"/>
              <a:gd name="connsiteY18" fmla="*/ 4015734 h 4730345"/>
              <a:gd name="connsiteX19" fmla="*/ 1342160 w 2162434"/>
              <a:gd name="connsiteY19" fmla="*/ 4429950 h 4730345"/>
              <a:gd name="connsiteX20" fmla="*/ 1181946 w 2162434"/>
              <a:gd name="connsiteY20" fmla="*/ 4132965 h 4730345"/>
              <a:gd name="connsiteX21" fmla="*/ 1045176 w 2162434"/>
              <a:gd name="connsiteY21" fmla="*/ 3824258 h 4730345"/>
              <a:gd name="connsiteX22" fmla="*/ 982653 w 2162434"/>
              <a:gd name="connsiteY22" fmla="*/ 3871150 h 4730345"/>
              <a:gd name="connsiteX23" fmla="*/ 978746 w 2162434"/>
              <a:gd name="connsiteY23" fmla="*/ 3968841 h 4730345"/>
              <a:gd name="connsiteX24" fmla="*/ 897548 w 2162434"/>
              <a:gd name="connsiteY24" fmla="*/ 3954987 h 4730345"/>
              <a:gd name="connsiteX25" fmla="*/ 836293 w 2162434"/>
              <a:gd name="connsiteY25" fmla="*/ 3800913 h 4730345"/>
              <a:gd name="connsiteX26" fmla="*/ 770978 w 2162434"/>
              <a:gd name="connsiteY26" fmla="*/ 4186861 h 4730345"/>
              <a:gd name="connsiteX27" fmla="*/ 687851 w 2162434"/>
              <a:gd name="connsiteY27" fmla="*/ 3854353 h 4730345"/>
              <a:gd name="connsiteX28" fmla="*/ 616599 w 2162434"/>
              <a:gd name="connsiteY28" fmla="*/ 4234363 h 4730345"/>
              <a:gd name="connsiteX29" fmla="*/ 449113 w 2162434"/>
              <a:gd name="connsiteY29" fmla="*/ 4124363 h 4730345"/>
              <a:gd name="connsiteX30" fmla="*/ 271836 w 2162434"/>
              <a:gd name="connsiteY30" fmla="*/ 2666694 h 4730345"/>
              <a:gd name="connsiteX31" fmla="*/ 296738 w 2162434"/>
              <a:gd name="connsiteY31" fmla="*/ 3858868 h 4730345"/>
              <a:gd name="connsiteX32" fmla="*/ 199413 w 2162434"/>
              <a:gd name="connsiteY32" fmla="*/ 2499770 h 4730345"/>
              <a:gd name="connsiteX33" fmla="*/ 141200 w 2162434"/>
              <a:gd name="connsiteY33" fmla="*/ 2792010 h 4730345"/>
              <a:gd name="connsiteX34" fmla="*/ 77048 w 2162434"/>
              <a:gd name="connsiteY34" fmla="*/ 2452269 h 4730345"/>
              <a:gd name="connsiteX35" fmla="*/ 21288 w 2162434"/>
              <a:gd name="connsiteY35" fmla="*/ 2659461 h 4730345"/>
              <a:gd name="connsiteX36" fmla="*/ 52521 w 2162434"/>
              <a:gd name="connsiteY36" fmla="*/ 1900862 h 4730345"/>
              <a:gd name="connsiteX37" fmla="*/ 117443 w 2162434"/>
              <a:gd name="connsiteY37" fmla="*/ 1989801 h 4730345"/>
              <a:gd name="connsiteX0" fmla="*/ 117443 w 2165427"/>
              <a:gd name="connsiteY0" fmla="*/ 1989801 h 4730345"/>
              <a:gd name="connsiteX1" fmla="*/ 100021 w 2165427"/>
              <a:gd name="connsiteY1" fmla="*/ 1782108 h 4730345"/>
              <a:gd name="connsiteX2" fmla="*/ 147523 w 2165427"/>
              <a:gd name="connsiteY2" fmla="*/ 915209 h 4730345"/>
              <a:gd name="connsiteX3" fmla="*/ 64395 w 2165427"/>
              <a:gd name="connsiteY3" fmla="*/ 897396 h 4730345"/>
              <a:gd name="connsiteX4" fmla="*/ 64856 w 2165427"/>
              <a:gd name="connsiteY4" fmla="*/ 656768 h 4730345"/>
              <a:gd name="connsiteX5" fmla="*/ 115977 w 2165427"/>
              <a:gd name="connsiteY5" fmla="*/ 270194 h 4730345"/>
              <a:gd name="connsiteX6" fmla="*/ 633180 w 2165427"/>
              <a:gd name="connsiteY6" fmla="*/ 543328 h 4730345"/>
              <a:gd name="connsiteX7" fmla="*/ 1055600 w 2165427"/>
              <a:gd name="connsiteY7" fmla="*/ 0 h 4730345"/>
              <a:gd name="connsiteX8" fmla="*/ 1478020 w 2165427"/>
              <a:gd name="connsiteY8" fmla="*/ 543328 h 4730345"/>
              <a:gd name="connsiteX9" fmla="*/ 2155539 w 2165427"/>
              <a:gd name="connsiteY9" fmla="*/ 543327 h 4730345"/>
              <a:gd name="connsiteX10" fmla="*/ 1873604 w 2165427"/>
              <a:gd name="connsiteY10" fmla="*/ 3660134 h 4730345"/>
              <a:gd name="connsiteX11" fmla="*/ 1869697 w 2165427"/>
              <a:gd name="connsiteY11" fmla="*/ 4086073 h 4730345"/>
              <a:gd name="connsiteX12" fmla="*/ 1818898 w 2165427"/>
              <a:gd name="connsiteY12" fmla="*/ 3972750 h 4730345"/>
              <a:gd name="connsiteX13" fmla="*/ 1818898 w 2165427"/>
              <a:gd name="connsiteY13" fmla="*/ 4312719 h 4730345"/>
              <a:gd name="connsiteX14" fmla="*/ 1752468 w 2165427"/>
              <a:gd name="connsiteY14" fmla="*/ 3863335 h 4730345"/>
              <a:gd name="connsiteX15" fmla="*/ 1607883 w 2165427"/>
              <a:gd name="connsiteY15" fmla="*/ 3269366 h 4730345"/>
              <a:gd name="connsiteX16" fmla="*/ 1768099 w 2165427"/>
              <a:gd name="connsiteY16" fmla="*/ 4668319 h 4730345"/>
              <a:gd name="connsiteX17" fmla="*/ 1420315 w 2165427"/>
              <a:gd name="connsiteY17" fmla="*/ 3519458 h 4730345"/>
              <a:gd name="connsiteX18" fmla="*/ 1412500 w 2165427"/>
              <a:gd name="connsiteY18" fmla="*/ 4265827 h 4730345"/>
              <a:gd name="connsiteX19" fmla="*/ 1342161 w 2165427"/>
              <a:gd name="connsiteY19" fmla="*/ 4015734 h 4730345"/>
              <a:gd name="connsiteX20" fmla="*/ 1342160 w 2165427"/>
              <a:gd name="connsiteY20" fmla="*/ 4429950 h 4730345"/>
              <a:gd name="connsiteX21" fmla="*/ 1181946 w 2165427"/>
              <a:gd name="connsiteY21" fmla="*/ 4132965 h 4730345"/>
              <a:gd name="connsiteX22" fmla="*/ 1045176 w 2165427"/>
              <a:gd name="connsiteY22" fmla="*/ 3824258 h 4730345"/>
              <a:gd name="connsiteX23" fmla="*/ 982653 w 2165427"/>
              <a:gd name="connsiteY23" fmla="*/ 3871150 h 4730345"/>
              <a:gd name="connsiteX24" fmla="*/ 978746 w 2165427"/>
              <a:gd name="connsiteY24" fmla="*/ 3968841 h 4730345"/>
              <a:gd name="connsiteX25" fmla="*/ 897548 w 2165427"/>
              <a:gd name="connsiteY25" fmla="*/ 3954987 h 4730345"/>
              <a:gd name="connsiteX26" fmla="*/ 836293 w 2165427"/>
              <a:gd name="connsiteY26" fmla="*/ 3800913 h 4730345"/>
              <a:gd name="connsiteX27" fmla="*/ 770978 w 2165427"/>
              <a:gd name="connsiteY27" fmla="*/ 4186861 h 4730345"/>
              <a:gd name="connsiteX28" fmla="*/ 687851 w 2165427"/>
              <a:gd name="connsiteY28" fmla="*/ 3854353 h 4730345"/>
              <a:gd name="connsiteX29" fmla="*/ 616599 w 2165427"/>
              <a:gd name="connsiteY29" fmla="*/ 4234363 h 4730345"/>
              <a:gd name="connsiteX30" fmla="*/ 449113 w 2165427"/>
              <a:gd name="connsiteY30" fmla="*/ 4124363 h 4730345"/>
              <a:gd name="connsiteX31" fmla="*/ 271836 w 2165427"/>
              <a:gd name="connsiteY31" fmla="*/ 2666694 h 4730345"/>
              <a:gd name="connsiteX32" fmla="*/ 296738 w 2165427"/>
              <a:gd name="connsiteY32" fmla="*/ 3858868 h 4730345"/>
              <a:gd name="connsiteX33" fmla="*/ 199413 w 2165427"/>
              <a:gd name="connsiteY33" fmla="*/ 2499770 h 4730345"/>
              <a:gd name="connsiteX34" fmla="*/ 141200 w 2165427"/>
              <a:gd name="connsiteY34" fmla="*/ 2792010 h 4730345"/>
              <a:gd name="connsiteX35" fmla="*/ 77048 w 2165427"/>
              <a:gd name="connsiteY35" fmla="*/ 2452269 h 4730345"/>
              <a:gd name="connsiteX36" fmla="*/ 21288 w 2165427"/>
              <a:gd name="connsiteY36" fmla="*/ 2659461 h 4730345"/>
              <a:gd name="connsiteX37" fmla="*/ 52521 w 2165427"/>
              <a:gd name="connsiteY37" fmla="*/ 1900862 h 4730345"/>
              <a:gd name="connsiteX38" fmla="*/ 117443 w 2165427"/>
              <a:gd name="connsiteY38" fmla="*/ 1989801 h 4730345"/>
              <a:gd name="connsiteX0" fmla="*/ 117443 w 2165427"/>
              <a:gd name="connsiteY0" fmla="*/ 1989801 h 4730345"/>
              <a:gd name="connsiteX1" fmla="*/ 100021 w 2165427"/>
              <a:gd name="connsiteY1" fmla="*/ 1782108 h 4730345"/>
              <a:gd name="connsiteX2" fmla="*/ 147523 w 2165427"/>
              <a:gd name="connsiteY2" fmla="*/ 915209 h 4730345"/>
              <a:gd name="connsiteX3" fmla="*/ 64395 w 2165427"/>
              <a:gd name="connsiteY3" fmla="*/ 897396 h 4730345"/>
              <a:gd name="connsiteX4" fmla="*/ 64856 w 2165427"/>
              <a:gd name="connsiteY4" fmla="*/ 656768 h 4730345"/>
              <a:gd name="connsiteX5" fmla="*/ 115977 w 2165427"/>
              <a:gd name="connsiteY5" fmla="*/ 270194 h 4730345"/>
              <a:gd name="connsiteX6" fmla="*/ 633180 w 2165427"/>
              <a:gd name="connsiteY6" fmla="*/ 543328 h 4730345"/>
              <a:gd name="connsiteX7" fmla="*/ 1055600 w 2165427"/>
              <a:gd name="connsiteY7" fmla="*/ 0 h 4730345"/>
              <a:gd name="connsiteX8" fmla="*/ 1478020 w 2165427"/>
              <a:gd name="connsiteY8" fmla="*/ 543328 h 4730345"/>
              <a:gd name="connsiteX9" fmla="*/ 2155539 w 2165427"/>
              <a:gd name="connsiteY9" fmla="*/ 543327 h 4730345"/>
              <a:gd name="connsiteX10" fmla="*/ 1873604 w 2165427"/>
              <a:gd name="connsiteY10" fmla="*/ 3660134 h 4730345"/>
              <a:gd name="connsiteX11" fmla="*/ 1869697 w 2165427"/>
              <a:gd name="connsiteY11" fmla="*/ 4086073 h 4730345"/>
              <a:gd name="connsiteX12" fmla="*/ 1818898 w 2165427"/>
              <a:gd name="connsiteY12" fmla="*/ 3972750 h 4730345"/>
              <a:gd name="connsiteX13" fmla="*/ 1818898 w 2165427"/>
              <a:gd name="connsiteY13" fmla="*/ 4312719 h 4730345"/>
              <a:gd name="connsiteX14" fmla="*/ 1752468 w 2165427"/>
              <a:gd name="connsiteY14" fmla="*/ 3863335 h 4730345"/>
              <a:gd name="connsiteX15" fmla="*/ 1607883 w 2165427"/>
              <a:gd name="connsiteY15" fmla="*/ 3269366 h 4730345"/>
              <a:gd name="connsiteX16" fmla="*/ 1768099 w 2165427"/>
              <a:gd name="connsiteY16" fmla="*/ 4668319 h 4730345"/>
              <a:gd name="connsiteX17" fmla="*/ 1420315 w 2165427"/>
              <a:gd name="connsiteY17" fmla="*/ 3519458 h 4730345"/>
              <a:gd name="connsiteX18" fmla="*/ 1412500 w 2165427"/>
              <a:gd name="connsiteY18" fmla="*/ 4265827 h 4730345"/>
              <a:gd name="connsiteX19" fmla="*/ 1342161 w 2165427"/>
              <a:gd name="connsiteY19" fmla="*/ 4015734 h 4730345"/>
              <a:gd name="connsiteX20" fmla="*/ 1342160 w 2165427"/>
              <a:gd name="connsiteY20" fmla="*/ 4429950 h 4730345"/>
              <a:gd name="connsiteX21" fmla="*/ 1181946 w 2165427"/>
              <a:gd name="connsiteY21" fmla="*/ 4132965 h 4730345"/>
              <a:gd name="connsiteX22" fmla="*/ 1045176 w 2165427"/>
              <a:gd name="connsiteY22" fmla="*/ 3824258 h 4730345"/>
              <a:gd name="connsiteX23" fmla="*/ 982653 w 2165427"/>
              <a:gd name="connsiteY23" fmla="*/ 3871150 h 4730345"/>
              <a:gd name="connsiteX24" fmla="*/ 978746 w 2165427"/>
              <a:gd name="connsiteY24" fmla="*/ 3968841 h 4730345"/>
              <a:gd name="connsiteX25" fmla="*/ 897548 w 2165427"/>
              <a:gd name="connsiteY25" fmla="*/ 3954987 h 4730345"/>
              <a:gd name="connsiteX26" fmla="*/ 836293 w 2165427"/>
              <a:gd name="connsiteY26" fmla="*/ 3800913 h 4730345"/>
              <a:gd name="connsiteX27" fmla="*/ 770978 w 2165427"/>
              <a:gd name="connsiteY27" fmla="*/ 4186861 h 4730345"/>
              <a:gd name="connsiteX28" fmla="*/ 687851 w 2165427"/>
              <a:gd name="connsiteY28" fmla="*/ 3854353 h 4730345"/>
              <a:gd name="connsiteX29" fmla="*/ 616599 w 2165427"/>
              <a:gd name="connsiteY29" fmla="*/ 4234363 h 4730345"/>
              <a:gd name="connsiteX30" fmla="*/ 449113 w 2165427"/>
              <a:gd name="connsiteY30" fmla="*/ 4124363 h 4730345"/>
              <a:gd name="connsiteX31" fmla="*/ 271836 w 2165427"/>
              <a:gd name="connsiteY31" fmla="*/ 2666694 h 4730345"/>
              <a:gd name="connsiteX32" fmla="*/ 296738 w 2165427"/>
              <a:gd name="connsiteY32" fmla="*/ 3858868 h 4730345"/>
              <a:gd name="connsiteX33" fmla="*/ 199413 w 2165427"/>
              <a:gd name="connsiteY33" fmla="*/ 2499770 h 4730345"/>
              <a:gd name="connsiteX34" fmla="*/ 141200 w 2165427"/>
              <a:gd name="connsiteY34" fmla="*/ 2792010 h 4730345"/>
              <a:gd name="connsiteX35" fmla="*/ 77048 w 2165427"/>
              <a:gd name="connsiteY35" fmla="*/ 2452269 h 4730345"/>
              <a:gd name="connsiteX36" fmla="*/ 21288 w 2165427"/>
              <a:gd name="connsiteY36" fmla="*/ 2659461 h 4730345"/>
              <a:gd name="connsiteX37" fmla="*/ 52521 w 2165427"/>
              <a:gd name="connsiteY37" fmla="*/ 1900862 h 4730345"/>
              <a:gd name="connsiteX38" fmla="*/ 117443 w 2165427"/>
              <a:gd name="connsiteY38" fmla="*/ 1989801 h 4730345"/>
              <a:gd name="connsiteX0" fmla="*/ 117443 w 2172015"/>
              <a:gd name="connsiteY0" fmla="*/ 1989801 h 4730345"/>
              <a:gd name="connsiteX1" fmla="*/ 100021 w 2172015"/>
              <a:gd name="connsiteY1" fmla="*/ 1782108 h 4730345"/>
              <a:gd name="connsiteX2" fmla="*/ 147523 w 2172015"/>
              <a:gd name="connsiteY2" fmla="*/ 915209 h 4730345"/>
              <a:gd name="connsiteX3" fmla="*/ 64395 w 2172015"/>
              <a:gd name="connsiteY3" fmla="*/ 897396 h 4730345"/>
              <a:gd name="connsiteX4" fmla="*/ 64856 w 2172015"/>
              <a:gd name="connsiteY4" fmla="*/ 656768 h 4730345"/>
              <a:gd name="connsiteX5" fmla="*/ 115977 w 2172015"/>
              <a:gd name="connsiteY5" fmla="*/ 270194 h 4730345"/>
              <a:gd name="connsiteX6" fmla="*/ 633180 w 2172015"/>
              <a:gd name="connsiteY6" fmla="*/ 543328 h 4730345"/>
              <a:gd name="connsiteX7" fmla="*/ 1055600 w 2172015"/>
              <a:gd name="connsiteY7" fmla="*/ 0 h 4730345"/>
              <a:gd name="connsiteX8" fmla="*/ 1478020 w 2172015"/>
              <a:gd name="connsiteY8" fmla="*/ 543328 h 4730345"/>
              <a:gd name="connsiteX9" fmla="*/ 2155539 w 2172015"/>
              <a:gd name="connsiteY9" fmla="*/ 543327 h 4730345"/>
              <a:gd name="connsiteX10" fmla="*/ 1959573 w 2172015"/>
              <a:gd name="connsiteY10" fmla="*/ 3597611 h 4730345"/>
              <a:gd name="connsiteX11" fmla="*/ 1873604 w 2172015"/>
              <a:gd name="connsiteY11" fmla="*/ 3660134 h 4730345"/>
              <a:gd name="connsiteX12" fmla="*/ 1869697 w 2172015"/>
              <a:gd name="connsiteY12" fmla="*/ 4086073 h 4730345"/>
              <a:gd name="connsiteX13" fmla="*/ 1818898 w 2172015"/>
              <a:gd name="connsiteY13" fmla="*/ 3972750 h 4730345"/>
              <a:gd name="connsiteX14" fmla="*/ 1818898 w 2172015"/>
              <a:gd name="connsiteY14" fmla="*/ 4312719 h 4730345"/>
              <a:gd name="connsiteX15" fmla="*/ 1752468 w 2172015"/>
              <a:gd name="connsiteY15" fmla="*/ 3863335 h 4730345"/>
              <a:gd name="connsiteX16" fmla="*/ 1607883 w 2172015"/>
              <a:gd name="connsiteY16" fmla="*/ 3269366 h 4730345"/>
              <a:gd name="connsiteX17" fmla="*/ 1768099 w 2172015"/>
              <a:gd name="connsiteY17" fmla="*/ 4668319 h 4730345"/>
              <a:gd name="connsiteX18" fmla="*/ 1420315 w 2172015"/>
              <a:gd name="connsiteY18" fmla="*/ 3519458 h 4730345"/>
              <a:gd name="connsiteX19" fmla="*/ 1412500 w 2172015"/>
              <a:gd name="connsiteY19" fmla="*/ 4265827 h 4730345"/>
              <a:gd name="connsiteX20" fmla="*/ 1342161 w 2172015"/>
              <a:gd name="connsiteY20" fmla="*/ 4015734 h 4730345"/>
              <a:gd name="connsiteX21" fmla="*/ 1342160 w 2172015"/>
              <a:gd name="connsiteY21" fmla="*/ 4429950 h 4730345"/>
              <a:gd name="connsiteX22" fmla="*/ 1181946 w 2172015"/>
              <a:gd name="connsiteY22" fmla="*/ 4132965 h 4730345"/>
              <a:gd name="connsiteX23" fmla="*/ 1045176 w 2172015"/>
              <a:gd name="connsiteY23" fmla="*/ 3824258 h 4730345"/>
              <a:gd name="connsiteX24" fmla="*/ 982653 w 2172015"/>
              <a:gd name="connsiteY24" fmla="*/ 3871150 h 4730345"/>
              <a:gd name="connsiteX25" fmla="*/ 978746 w 2172015"/>
              <a:gd name="connsiteY25" fmla="*/ 3968841 h 4730345"/>
              <a:gd name="connsiteX26" fmla="*/ 897548 w 2172015"/>
              <a:gd name="connsiteY26" fmla="*/ 3954987 h 4730345"/>
              <a:gd name="connsiteX27" fmla="*/ 836293 w 2172015"/>
              <a:gd name="connsiteY27" fmla="*/ 3800913 h 4730345"/>
              <a:gd name="connsiteX28" fmla="*/ 770978 w 2172015"/>
              <a:gd name="connsiteY28" fmla="*/ 4186861 h 4730345"/>
              <a:gd name="connsiteX29" fmla="*/ 687851 w 2172015"/>
              <a:gd name="connsiteY29" fmla="*/ 3854353 h 4730345"/>
              <a:gd name="connsiteX30" fmla="*/ 616599 w 2172015"/>
              <a:gd name="connsiteY30" fmla="*/ 4234363 h 4730345"/>
              <a:gd name="connsiteX31" fmla="*/ 449113 w 2172015"/>
              <a:gd name="connsiteY31" fmla="*/ 4124363 h 4730345"/>
              <a:gd name="connsiteX32" fmla="*/ 271836 w 2172015"/>
              <a:gd name="connsiteY32" fmla="*/ 2666694 h 4730345"/>
              <a:gd name="connsiteX33" fmla="*/ 296738 w 2172015"/>
              <a:gd name="connsiteY33" fmla="*/ 3858868 h 4730345"/>
              <a:gd name="connsiteX34" fmla="*/ 199413 w 2172015"/>
              <a:gd name="connsiteY34" fmla="*/ 2499770 h 4730345"/>
              <a:gd name="connsiteX35" fmla="*/ 141200 w 2172015"/>
              <a:gd name="connsiteY35" fmla="*/ 2792010 h 4730345"/>
              <a:gd name="connsiteX36" fmla="*/ 77048 w 2172015"/>
              <a:gd name="connsiteY36" fmla="*/ 2452269 h 4730345"/>
              <a:gd name="connsiteX37" fmla="*/ 21288 w 2172015"/>
              <a:gd name="connsiteY37" fmla="*/ 2659461 h 4730345"/>
              <a:gd name="connsiteX38" fmla="*/ 52521 w 2172015"/>
              <a:gd name="connsiteY38" fmla="*/ 1900862 h 4730345"/>
              <a:gd name="connsiteX39" fmla="*/ 117443 w 2172015"/>
              <a:gd name="connsiteY39" fmla="*/ 1989801 h 4730345"/>
              <a:gd name="connsiteX0" fmla="*/ 117443 w 2179939"/>
              <a:gd name="connsiteY0" fmla="*/ 1989801 h 4730345"/>
              <a:gd name="connsiteX1" fmla="*/ 100021 w 2179939"/>
              <a:gd name="connsiteY1" fmla="*/ 1782108 h 4730345"/>
              <a:gd name="connsiteX2" fmla="*/ 147523 w 2179939"/>
              <a:gd name="connsiteY2" fmla="*/ 915209 h 4730345"/>
              <a:gd name="connsiteX3" fmla="*/ 64395 w 2179939"/>
              <a:gd name="connsiteY3" fmla="*/ 897396 h 4730345"/>
              <a:gd name="connsiteX4" fmla="*/ 64856 w 2179939"/>
              <a:gd name="connsiteY4" fmla="*/ 656768 h 4730345"/>
              <a:gd name="connsiteX5" fmla="*/ 115977 w 2179939"/>
              <a:gd name="connsiteY5" fmla="*/ 270194 h 4730345"/>
              <a:gd name="connsiteX6" fmla="*/ 633180 w 2179939"/>
              <a:gd name="connsiteY6" fmla="*/ 543328 h 4730345"/>
              <a:gd name="connsiteX7" fmla="*/ 1055600 w 2179939"/>
              <a:gd name="connsiteY7" fmla="*/ 0 h 4730345"/>
              <a:gd name="connsiteX8" fmla="*/ 1478020 w 2179939"/>
              <a:gd name="connsiteY8" fmla="*/ 543328 h 4730345"/>
              <a:gd name="connsiteX9" fmla="*/ 2155539 w 2179939"/>
              <a:gd name="connsiteY9" fmla="*/ 543327 h 4730345"/>
              <a:gd name="connsiteX10" fmla="*/ 2022097 w 2179939"/>
              <a:gd name="connsiteY10" fmla="*/ 3894596 h 4730345"/>
              <a:gd name="connsiteX11" fmla="*/ 1959573 w 2179939"/>
              <a:gd name="connsiteY11" fmla="*/ 3597611 h 4730345"/>
              <a:gd name="connsiteX12" fmla="*/ 1873604 w 2179939"/>
              <a:gd name="connsiteY12" fmla="*/ 3660134 h 4730345"/>
              <a:gd name="connsiteX13" fmla="*/ 1869697 w 2179939"/>
              <a:gd name="connsiteY13" fmla="*/ 4086073 h 4730345"/>
              <a:gd name="connsiteX14" fmla="*/ 1818898 w 2179939"/>
              <a:gd name="connsiteY14" fmla="*/ 3972750 h 4730345"/>
              <a:gd name="connsiteX15" fmla="*/ 1818898 w 2179939"/>
              <a:gd name="connsiteY15" fmla="*/ 4312719 h 4730345"/>
              <a:gd name="connsiteX16" fmla="*/ 1752468 w 2179939"/>
              <a:gd name="connsiteY16" fmla="*/ 3863335 h 4730345"/>
              <a:gd name="connsiteX17" fmla="*/ 1607883 w 2179939"/>
              <a:gd name="connsiteY17" fmla="*/ 3269366 h 4730345"/>
              <a:gd name="connsiteX18" fmla="*/ 1768099 w 2179939"/>
              <a:gd name="connsiteY18" fmla="*/ 4668319 h 4730345"/>
              <a:gd name="connsiteX19" fmla="*/ 1420315 w 2179939"/>
              <a:gd name="connsiteY19" fmla="*/ 3519458 h 4730345"/>
              <a:gd name="connsiteX20" fmla="*/ 1412500 w 2179939"/>
              <a:gd name="connsiteY20" fmla="*/ 4265827 h 4730345"/>
              <a:gd name="connsiteX21" fmla="*/ 1342161 w 2179939"/>
              <a:gd name="connsiteY21" fmla="*/ 4015734 h 4730345"/>
              <a:gd name="connsiteX22" fmla="*/ 1342160 w 2179939"/>
              <a:gd name="connsiteY22" fmla="*/ 4429950 h 4730345"/>
              <a:gd name="connsiteX23" fmla="*/ 1181946 w 2179939"/>
              <a:gd name="connsiteY23" fmla="*/ 4132965 h 4730345"/>
              <a:gd name="connsiteX24" fmla="*/ 1045176 w 2179939"/>
              <a:gd name="connsiteY24" fmla="*/ 3824258 h 4730345"/>
              <a:gd name="connsiteX25" fmla="*/ 982653 w 2179939"/>
              <a:gd name="connsiteY25" fmla="*/ 3871150 h 4730345"/>
              <a:gd name="connsiteX26" fmla="*/ 978746 w 2179939"/>
              <a:gd name="connsiteY26" fmla="*/ 3968841 h 4730345"/>
              <a:gd name="connsiteX27" fmla="*/ 897548 w 2179939"/>
              <a:gd name="connsiteY27" fmla="*/ 3954987 h 4730345"/>
              <a:gd name="connsiteX28" fmla="*/ 836293 w 2179939"/>
              <a:gd name="connsiteY28" fmla="*/ 3800913 h 4730345"/>
              <a:gd name="connsiteX29" fmla="*/ 770978 w 2179939"/>
              <a:gd name="connsiteY29" fmla="*/ 4186861 h 4730345"/>
              <a:gd name="connsiteX30" fmla="*/ 687851 w 2179939"/>
              <a:gd name="connsiteY30" fmla="*/ 3854353 h 4730345"/>
              <a:gd name="connsiteX31" fmla="*/ 616599 w 2179939"/>
              <a:gd name="connsiteY31" fmla="*/ 4234363 h 4730345"/>
              <a:gd name="connsiteX32" fmla="*/ 449113 w 2179939"/>
              <a:gd name="connsiteY32" fmla="*/ 4124363 h 4730345"/>
              <a:gd name="connsiteX33" fmla="*/ 271836 w 2179939"/>
              <a:gd name="connsiteY33" fmla="*/ 2666694 h 4730345"/>
              <a:gd name="connsiteX34" fmla="*/ 296738 w 2179939"/>
              <a:gd name="connsiteY34" fmla="*/ 3858868 h 4730345"/>
              <a:gd name="connsiteX35" fmla="*/ 199413 w 2179939"/>
              <a:gd name="connsiteY35" fmla="*/ 2499770 h 4730345"/>
              <a:gd name="connsiteX36" fmla="*/ 141200 w 2179939"/>
              <a:gd name="connsiteY36" fmla="*/ 2792010 h 4730345"/>
              <a:gd name="connsiteX37" fmla="*/ 77048 w 2179939"/>
              <a:gd name="connsiteY37" fmla="*/ 2452269 h 4730345"/>
              <a:gd name="connsiteX38" fmla="*/ 21288 w 2179939"/>
              <a:gd name="connsiteY38" fmla="*/ 2659461 h 4730345"/>
              <a:gd name="connsiteX39" fmla="*/ 52521 w 2179939"/>
              <a:gd name="connsiteY39" fmla="*/ 1900862 h 4730345"/>
              <a:gd name="connsiteX40" fmla="*/ 117443 w 2179939"/>
              <a:gd name="connsiteY40" fmla="*/ 1989801 h 4730345"/>
              <a:gd name="connsiteX0" fmla="*/ 117443 w 2181221"/>
              <a:gd name="connsiteY0" fmla="*/ 1989801 h 4730345"/>
              <a:gd name="connsiteX1" fmla="*/ 100021 w 2181221"/>
              <a:gd name="connsiteY1" fmla="*/ 1782108 h 4730345"/>
              <a:gd name="connsiteX2" fmla="*/ 147523 w 2181221"/>
              <a:gd name="connsiteY2" fmla="*/ 915209 h 4730345"/>
              <a:gd name="connsiteX3" fmla="*/ 64395 w 2181221"/>
              <a:gd name="connsiteY3" fmla="*/ 897396 h 4730345"/>
              <a:gd name="connsiteX4" fmla="*/ 64856 w 2181221"/>
              <a:gd name="connsiteY4" fmla="*/ 656768 h 4730345"/>
              <a:gd name="connsiteX5" fmla="*/ 115977 w 2181221"/>
              <a:gd name="connsiteY5" fmla="*/ 270194 h 4730345"/>
              <a:gd name="connsiteX6" fmla="*/ 633180 w 2181221"/>
              <a:gd name="connsiteY6" fmla="*/ 543328 h 4730345"/>
              <a:gd name="connsiteX7" fmla="*/ 1055600 w 2181221"/>
              <a:gd name="connsiteY7" fmla="*/ 0 h 4730345"/>
              <a:gd name="connsiteX8" fmla="*/ 1478020 w 2181221"/>
              <a:gd name="connsiteY8" fmla="*/ 543328 h 4730345"/>
              <a:gd name="connsiteX9" fmla="*/ 2155539 w 2181221"/>
              <a:gd name="connsiteY9" fmla="*/ 543327 h 4730345"/>
              <a:gd name="connsiteX10" fmla="*/ 2022097 w 2181221"/>
              <a:gd name="connsiteY10" fmla="*/ 3597611 h 4730345"/>
              <a:gd name="connsiteX11" fmla="*/ 2022097 w 2181221"/>
              <a:gd name="connsiteY11" fmla="*/ 3894596 h 4730345"/>
              <a:gd name="connsiteX12" fmla="*/ 1959573 w 2181221"/>
              <a:gd name="connsiteY12" fmla="*/ 3597611 h 4730345"/>
              <a:gd name="connsiteX13" fmla="*/ 1873604 w 2181221"/>
              <a:gd name="connsiteY13" fmla="*/ 3660134 h 4730345"/>
              <a:gd name="connsiteX14" fmla="*/ 1869697 w 2181221"/>
              <a:gd name="connsiteY14" fmla="*/ 4086073 h 4730345"/>
              <a:gd name="connsiteX15" fmla="*/ 1818898 w 2181221"/>
              <a:gd name="connsiteY15" fmla="*/ 3972750 h 4730345"/>
              <a:gd name="connsiteX16" fmla="*/ 1818898 w 2181221"/>
              <a:gd name="connsiteY16" fmla="*/ 4312719 h 4730345"/>
              <a:gd name="connsiteX17" fmla="*/ 1752468 w 2181221"/>
              <a:gd name="connsiteY17" fmla="*/ 3863335 h 4730345"/>
              <a:gd name="connsiteX18" fmla="*/ 1607883 w 2181221"/>
              <a:gd name="connsiteY18" fmla="*/ 3269366 h 4730345"/>
              <a:gd name="connsiteX19" fmla="*/ 1768099 w 2181221"/>
              <a:gd name="connsiteY19" fmla="*/ 4668319 h 4730345"/>
              <a:gd name="connsiteX20" fmla="*/ 1420315 w 2181221"/>
              <a:gd name="connsiteY20" fmla="*/ 3519458 h 4730345"/>
              <a:gd name="connsiteX21" fmla="*/ 1412500 w 2181221"/>
              <a:gd name="connsiteY21" fmla="*/ 4265827 h 4730345"/>
              <a:gd name="connsiteX22" fmla="*/ 1342161 w 2181221"/>
              <a:gd name="connsiteY22" fmla="*/ 4015734 h 4730345"/>
              <a:gd name="connsiteX23" fmla="*/ 1342160 w 2181221"/>
              <a:gd name="connsiteY23" fmla="*/ 4429950 h 4730345"/>
              <a:gd name="connsiteX24" fmla="*/ 1181946 w 2181221"/>
              <a:gd name="connsiteY24" fmla="*/ 4132965 h 4730345"/>
              <a:gd name="connsiteX25" fmla="*/ 1045176 w 2181221"/>
              <a:gd name="connsiteY25" fmla="*/ 3824258 h 4730345"/>
              <a:gd name="connsiteX26" fmla="*/ 982653 w 2181221"/>
              <a:gd name="connsiteY26" fmla="*/ 3871150 h 4730345"/>
              <a:gd name="connsiteX27" fmla="*/ 978746 w 2181221"/>
              <a:gd name="connsiteY27" fmla="*/ 3968841 h 4730345"/>
              <a:gd name="connsiteX28" fmla="*/ 897548 w 2181221"/>
              <a:gd name="connsiteY28" fmla="*/ 3954987 h 4730345"/>
              <a:gd name="connsiteX29" fmla="*/ 836293 w 2181221"/>
              <a:gd name="connsiteY29" fmla="*/ 3800913 h 4730345"/>
              <a:gd name="connsiteX30" fmla="*/ 770978 w 2181221"/>
              <a:gd name="connsiteY30" fmla="*/ 4186861 h 4730345"/>
              <a:gd name="connsiteX31" fmla="*/ 687851 w 2181221"/>
              <a:gd name="connsiteY31" fmla="*/ 3854353 h 4730345"/>
              <a:gd name="connsiteX32" fmla="*/ 616599 w 2181221"/>
              <a:gd name="connsiteY32" fmla="*/ 4234363 h 4730345"/>
              <a:gd name="connsiteX33" fmla="*/ 449113 w 2181221"/>
              <a:gd name="connsiteY33" fmla="*/ 4124363 h 4730345"/>
              <a:gd name="connsiteX34" fmla="*/ 271836 w 2181221"/>
              <a:gd name="connsiteY34" fmla="*/ 2666694 h 4730345"/>
              <a:gd name="connsiteX35" fmla="*/ 296738 w 2181221"/>
              <a:gd name="connsiteY35" fmla="*/ 3858868 h 4730345"/>
              <a:gd name="connsiteX36" fmla="*/ 199413 w 2181221"/>
              <a:gd name="connsiteY36" fmla="*/ 2499770 h 4730345"/>
              <a:gd name="connsiteX37" fmla="*/ 141200 w 2181221"/>
              <a:gd name="connsiteY37" fmla="*/ 2792010 h 4730345"/>
              <a:gd name="connsiteX38" fmla="*/ 77048 w 2181221"/>
              <a:gd name="connsiteY38" fmla="*/ 2452269 h 4730345"/>
              <a:gd name="connsiteX39" fmla="*/ 21288 w 2181221"/>
              <a:gd name="connsiteY39" fmla="*/ 2659461 h 4730345"/>
              <a:gd name="connsiteX40" fmla="*/ 52521 w 2181221"/>
              <a:gd name="connsiteY40" fmla="*/ 1900862 h 4730345"/>
              <a:gd name="connsiteX41" fmla="*/ 117443 w 2181221"/>
              <a:gd name="connsiteY41" fmla="*/ 1989801 h 4730345"/>
              <a:gd name="connsiteX0" fmla="*/ 117443 w 2181221"/>
              <a:gd name="connsiteY0" fmla="*/ 1989801 h 4730345"/>
              <a:gd name="connsiteX1" fmla="*/ 100021 w 2181221"/>
              <a:gd name="connsiteY1" fmla="*/ 1782108 h 4730345"/>
              <a:gd name="connsiteX2" fmla="*/ 147523 w 2181221"/>
              <a:gd name="connsiteY2" fmla="*/ 915209 h 4730345"/>
              <a:gd name="connsiteX3" fmla="*/ 64395 w 2181221"/>
              <a:gd name="connsiteY3" fmla="*/ 897396 h 4730345"/>
              <a:gd name="connsiteX4" fmla="*/ 64856 w 2181221"/>
              <a:gd name="connsiteY4" fmla="*/ 656768 h 4730345"/>
              <a:gd name="connsiteX5" fmla="*/ 115977 w 2181221"/>
              <a:gd name="connsiteY5" fmla="*/ 270194 h 4730345"/>
              <a:gd name="connsiteX6" fmla="*/ 633180 w 2181221"/>
              <a:gd name="connsiteY6" fmla="*/ 543328 h 4730345"/>
              <a:gd name="connsiteX7" fmla="*/ 1055600 w 2181221"/>
              <a:gd name="connsiteY7" fmla="*/ 0 h 4730345"/>
              <a:gd name="connsiteX8" fmla="*/ 1478020 w 2181221"/>
              <a:gd name="connsiteY8" fmla="*/ 543328 h 4730345"/>
              <a:gd name="connsiteX9" fmla="*/ 2155539 w 2181221"/>
              <a:gd name="connsiteY9" fmla="*/ 543327 h 4730345"/>
              <a:gd name="connsiteX10" fmla="*/ 2022097 w 2181221"/>
              <a:gd name="connsiteY10" fmla="*/ 3597611 h 4730345"/>
              <a:gd name="connsiteX11" fmla="*/ 2022097 w 2181221"/>
              <a:gd name="connsiteY11" fmla="*/ 3894596 h 4730345"/>
              <a:gd name="connsiteX12" fmla="*/ 1959573 w 2181221"/>
              <a:gd name="connsiteY12" fmla="*/ 3597611 h 4730345"/>
              <a:gd name="connsiteX13" fmla="*/ 1873604 w 2181221"/>
              <a:gd name="connsiteY13" fmla="*/ 3660134 h 4730345"/>
              <a:gd name="connsiteX14" fmla="*/ 1869697 w 2181221"/>
              <a:gd name="connsiteY14" fmla="*/ 4086073 h 4730345"/>
              <a:gd name="connsiteX15" fmla="*/ 1818898 w 2181221"/>
              <a:gd name="connsiteY15" fmla="*/ 3972750 h 4730345"/>
              <a:gd name="connsiteX16" fmla="*/ 1818898 w 2181221"/>
              <a:gd name="connsiteY16" fmla="*/ 4312719 h 4730345"/>
              <a:gd name="connsiteX17" fmla="*/ 1752468 w 2181221"/>
              <a:gd name="connsiteY17" fmla="*/ 3863335 h 4730345"/>
              <a:gd name="connsiteX18" fmla="*/ 1607883 w 2181221"/>
              <a:gd name="connsiteY18" fmla="*/ 3269366 h 4730345"/>
              <a:gd name="connsiteX19" fmla="*/ 1768099 w 2181221"/>
              <a:gd name="connsiteY19" fmla="*/ 4668319 h 4730345"/>
              <a:gd name="connsiteX20" fmla="*/ 1420315 w 2181221"/>
              <a:gd name="connsiteY20" fmla="*/ 3519458 h 4730345"/>
              <a:gd name="connsiteX21" fmla="*/ 1412500 w 2181221"/>
              <a:gd name="connsiteY21" fmla="*/ 4265827 h 4730345"/>
              <a:gd name="connsiteX22" fmla="*/ 1342161 w 2181221"/>
              <a:gd name="connsiteY22" fmla="*/ 4015734 h 4730345"/>
              <a:gd name="connsiteX23" fmla="*/ 1342160 w 2181221"/>
              <a:gd name="connsiteY23" fmla="*/ 4429950 h 4730345"/>
              <a:gd name="connsiteX24" fmla="*/ 1181946 w 2181221"/>
              <a:gd name="connsiteY24" fmla="*/ 4132965 h 4730345"/>
              <a:gd name="connsiteX25" fmla="*/ 1045176 w 2181221"/>
              <a:gd name="connsiteY25" fmla="*/ 3824258 h 4730345"/>
              <a:gd name="connsiteX26" fmla="*/ 982653 w 2181221"/>
              <a:gd name="connsiteY26" fmla="*/ 3871150 h 4730345"/>
              <a:gd name="connsiteX27" fmla="*/ 978746 w 2181221"/>
              <a:gd name="connsiteY27" fmla="*/ 3968841 h 4730345"/>
              <a:gd name="connsiteX28" fmla="*/ 897548 w 2181221"/>
              <a:gd name="connsiteY28" fmla="*/ 3954987 h 4730345"/>
              <a:gd name="connsiteX29" fmla="*/ 836293 w 2181221"/>
              <a:gd name="connsiteY29" fmla="*/ 3800913 h 4730345"/>
              <a:gd name="connsiteX30" fmla="*/ 770978 w 2181221"/>
              <a:gd name="connsiteY30" fmla="*/ 4186861 h 4730345"/>
              <a:gd name="connsiteX31" fmla="*/ 687851 w 2181221"/>
              <a:gd name="connsiteY31" fmla="*/ 3854353 h 4730345"/>
              <a:gd name="connsiteX32" fmla="*/ 616599 w 2181221"/>
              <a:gd name="connsiteY32" fmla="*/ 4234363 h 4730345"/>
              <a:gd name="connsiteX33" fmla="*/ 449113 w 2181221"/>
              <a:gd name="connsiteY33" fmla="*/ 4124363 h 4730345"/>
              <a:gd name="connsiteX34" fmla="*/ 271836 w 2181221"/>
              <a:gd name="connsiteY34" fmla="*/ 2666694 h 4730345"/>
              <a:gd name="connsiteX35" fmla="*/ 296738 w 2181221"/>
              <a:gd name="connsiteY35" fmla="*/ 3858868 h 4730345"/>
              <a:gd name="connsiteX36" fmla="*/ 199413 w 2181221"/>
              <a:gd name="connsiteY36" fmla="*/ 2499770 h 4730345"/>
              <a:gd name="connsiteX37" fmla="*/ 141200 w 2181221"/>
              <a:gd name="connsiteY37" fmla="*/ 2792010 h 4730345"/>
              <a:gd name="connsiteX38" fmla="*/ 77048 w 2181221"/>
              <a:gd name="connsiteY38" fmla="*/ 2452269 h 4730345"/>
              <a:gd name="connsiteX39" fmla="*/ 21288 w 2181221"/>
              <a:gd name="connsiteY39" fmla="*/ 2659461 h 4730345"/>
              <a:gd name="connsiteX40" fmla="*/ 52521 w 2181221"/>
              <a:gd name="connsiteY40" fmla="*/ 1900862 h 4730345"/>
              <a:gd name="connsiteX41" fmla="*/ 117443 w 2181221"/>
              <a:gd name="connsiteY41" fmla="*/ 1989801 h 4730345"/>
              <a:gd name="connsiteX0" fmla="*/ 117443 w 2183880"/>
              <a:gd name="connsiteY0" fmla="*/ 1989801 h 4730345"/>
              <a:gd name="connsiteX1" fmla="*/ 100021 w 2183880"/>
              <a:gd name="connsiteY1" fmla="*/ 1782108 h 4730345"/>
              <a:gd name="connsiteX2" fmla="*/ 147523 w 2183880"/>
              <a:gd name="connsiteY2" fmla="*/ 915209 h 4730345"/>
              <a:gd name="connsiteX3" fmla="*/ 64395 w 2183880"/>
              <a:gd name="connsiteY3" fmla="*/ 897396 h 4730345"/>
              <a:gd name="connsiteX4" fmla="*/ 64856 w 2183880"/>
              <a:gd name="connsiteY4" fmla="*/ 656768 h 4730345"/>
              <a:gd name="connsiteX5" fmla="*/ 115977 w 2183880"/>
              <a:gd name="connsiteY5" fmla="*/ 270194 h 4730345"/>
              <a:gd name="connsiteX6" fmla="*/ 633180 w 2183880"/>
              <a:gd name="connsiteY6" fmla="*/ 543328 h 4730345"/>
              <a:gd name="connsiteX7" fmla="*/ 1055600 w 2183880"/>
              <a:gd name="connsiteY7" fmla="*/ 0 h 4730345"/>
              <a:gd name="connsiteX8" fmla="*/ 1478020 w 2183880"/>
              <a:gd name="connsiteY8" fmla="*/ 543328 h 4730345"/>
              <a:gd name="connsiteX9" fmla="*/ 2155539 w 2183880"/>
              <a:gd name="connsiteY9" fmla="*/ 543327 h 4730345"/>
              <a:gd name="connsiteX10" fmla="*/ 2057266 w 2183880"/>
              <a:gd name="connsiteY10" fmla="*/ 3507734 h 4730345"/>
              <a:gd name="connsiteX11" fmla="*/ 2022097 w 2183880"/>
              <a:gd name="connsiteY11" fmla="*/ 3597611 h 4730345"/>
              <a:gd name="connsiteX12" fmla="*/ 2022097 w 2183880"/>
              <a:gd name="connsiteY12" fmla="*/ 3894596 h 4730345"/>
              <a:gd name="connsiteX13" fmla="*/ 1959573 w 2183880"/>
              <a:gd name="connsiteY13" fmla="*/ 3597611 h 4730345"/>
              <a:gd name="connsiteX14" fmla="*/ 1873604 w 2183880"/>
              <a:gd name="connsiteY14" fmla="*/ 3660134 h 4730345"/>
              <a:gd name="connsiteX15" fmla="*/ 1869697 w 2183880"/>
              <a:gd name="connsiteY15" fmla="*/ 4086073 h 4730345"/>
              <a:gd name="connsiteX16" fmla="*/ 1818898 w 2183880"/>
              <a:gd name="connsiteY16" fmla="*/ 3972750 h 4730345"/>
              <a:gd name="connsiteX17" fmla="*/ 1818898 w 2183880"/>
              <a:gd name="connsiteY17" fmla="*/ 4312719 h 4730345"/>
              <a:gd name="connsiteX18" fmla="*/ 1752468 w 2183880"/>
              <a:gd name="connsiteY18" fmla="*/ 3863335 h 4730345"/>
              <a:gd name="connsiteX19" fmla="*/ 1607883 w 2183880"/>
              <a:gd name="connsiteY19" fmla="*/ 3269366 h 4730345"/>
              <a:gd name="connsiteX20" fmla="*/ 1768099 w 2183880"/>
              <a:gd name="connsiteY20" fmla="*/ 4668319 h 4730345"/>
              <a:gd name="connsiteX21" fmla="*/ 1420315 w 2183880"/>
              <a:gd name="connsiteY21" fmla="*/ 3519458 h 4730345"/>
              <a:gd name="connsiteX22" fmla="*/ 1412500 w 2183880"/>
              <a:gd name="connsiteY22" fmla="*/ 4265827 h 4730345"/>
              <a:gd name="connsiteX23" fmla="*/ 1342161 w 2183880"/>
              <a:gd name="connsiteY23" fmla="*/ 4015734 h 4730345"/>
              <a:gd name="connsiteX24" fmla="*/ 1342160 w 2183880"/>
              <a:gd name="connsiteY24" fmla="*/ 4429950 h 4730345"/>
              <a:gd name="connsiteX25" fmla="*/ 1181946 w 2183880"/>
              <a:gd name="connsiteY25" fmla="*/ 4132965 h 4730345"/>
              <a:gd name="connsiteX26" fmla="*/ 1045176 w 2183880"/>
              <a:gd name="connsiteY26" fmla="*/ 3824258 h 4730345"/>
              <a:gd name="connsiteX27" fmla="*/ 982653 w 2183880"/>
              <a:gd name="connsiteY27" fmla="*/ 3871150 h 4730345"/>
              <a:gd name="connsiteX28" fmla="*/ 978746 w 2183880"/>
              <a:gd name="connsiteY28" fmla="*/ 3968841 h 4730345"/>
              <a:gd name="connsiteX29" fmla="*/ 897548 w 2183880"/>
              <a:gd name="connsiteY29" fmla="*/ 3954987 h 4730345"/>
              <a:gd name="connsiteX30" fmla="*/ 836293 w 2183880"/>
              <a:gd name="connsiteY30" fmla="*/ 3800913 h 4730345"/>
              <a:gd name="connsiteX31" fmla="*/ 770978 w 2183880"/>
              <a:gd name="connsiteY31" fmla="*/ 4186861 h 4730345"/>
              <a:gd name="connsiteX32" fmla="*/ 687851 w 2183880"/>
              <a:gd name="connsiteY32" fmla="*/ 3854353 h 4730345"/>
              <a:gd name="connsiteX33" fmla="*/ 616599 w 2183880"/>
              <a:gd name="connsiteY33" fmla="*/ 4234363 h 4730345"/>
              <a:gd name="connsiteX34" fmla="*/ 449113 w 2183880"/>
              <a:gd name="connsiteY34" fmla="*/ 4124363 h 4730345"/>
              <a:gd name="connsiteX35" fmla="*/ 271836 w 2183880"/>
              <a:gd name="connsiteY35" fmla="*/ 2666694 h 4730345"/>
              <a:gd name="connsiteX36" fmla="*/ 296738 w 2183880"/>
              <a:gd name="connsiteY36" fmla="*/ 3858868 h 4730345"/>
              <a:gd name="connsiteX37" fmla="*/ 199413 w 2183880"/>
              <a:gd name="connsiteY37" fmla="*/ 2499770 h 4730345"/>
              <a:gd name="connsiteX38" fmla="*/ 141200 w 2183880"/>
              <a:gd name="connsiteY38" fmla="*/ 2792010 h 4730345"/>
              <a:gd name="connsiteX39" fmla="*/ 77048 w 2183880"/>
              <a:gd name="connsiteY39" fmla="*/ 2452269 h 4730345"/>
              <a:gd name="connsiteX40" fmla="*/ 21288 w 2183880"/>
              <a:gd name="connsiteY40" fmla="*/ 2659461 h 4730345"/>
              <a:gd name="connsiteX41" fmla="*/ 52521 w 2183880"/>
              <a:gd name="connsiteY41" fmla="*/ 1900862 h 4730345"/>
              <a:gd name="connsiteX42" fmla="*/ 117443 w 2183880"/>
              <a:gd name="connsiteY42" fmla="*/ 1989801 h 4730345"/>
              <a:gd name="connsiteX0" fmla="*/ 117443 w 2183880"/>
              <a:gd name="connsiteY0" fmla="*/ 1989801 h 4730345"/>
              <a:gd name="connsiteX1" fmla="*/ 100021 w 2183880"/>
              <a:gd name="connsiteY1" fmla="*/ 1782108 h 4730345"/>
              <a:gd name="connsiteX2" fmla="*/ 147523 w 2183880"/>
              <a:gd name="connsiteY2" fmla="*/ 915209 h 4730345"/>
              <a:gd name="connsiteX3" fmla="*/ 64395 w 2183880"/>
              <a:gd name="connsiteY3" fmla="*/ 897396 h 4730345"/>
              <a:gd name="connsiteX4" fmla="*/ 64856 w 2183880"/>
              <a:gd name="connsiteY4" fmla="*/ 656768 h 4730345"/>
              <a:gd name="connsiteX5" fmla="*/ 115977 w 2183880"/>
              <a:gd name="connsiteY5" fmla="*/ 270194 h 4730345"/>
              <a:gd name="connsiteX6" fmla="*/ 633180 w 2183880"/>
              <a:gd name="connsiteY6" fmla="*/ 543328 h 4730345"/>
              <a:gd name="connsiteX7" fmla="*/ 1055600 w 2183880"/>
              <a:gd name="connsiteY7" fmla="*/ 0 h 4730345"/>
              <a:gd name="connsiteX8" fmla="*/ 1478020 w 2183880"/>
              <a:gd name="connsiteY8" fmla="*/ 543328 h 4730345"/>
              <a:gd name="connsiteX9" fmla="*/ 2155539 w 2183880"/>
              <a:gd name="connsiteY9" fmla="*/ 543327 h 4730345"/>
              <a:gd name="connsiteX10" fmla="*/ 2057266 w 2183880"/>
              <a:gd name="connsiteY10" fmla="*/ 3507734 h 4730345"/>
              <a:gd name="connsiteX11" fmla="*/ 2022097 w 2183880"/>
              <a:gd name="connsiteY11" fmla="*/ 3597611 h 4730345"/>
              <a:gd name="connsiteX12" fmla="*/ 2022097 w 2183880"/>
              <a:gd name="connsiteY12" fmla="*/ 3894596 h 4730345"/>
              <a:gd name="connsiteX13" fmla="*/ 1959573 w 2183880"/>
              <a:gd name="connsiteY13" fmla="*/ 3597611 h 4730345"/>
              <a:gd name="connsiteX14" fmla="*/ 1873604 w 2183880"/>
              <a:gd name="connsiteY14" fmla="*/ 3660134 h 4730345"/>
              <a:gd name="connsiteX15" fmla="*/ 1869697 w 2183880"/>
              <a:gd name="connsiteY15" fmla="*/ 4086073 h 4730345"/>
              <a:gd name="connsiteX16" fmla="*/ 1818898 w 2183880"/>
              <a:gd name="connsiteY16" fmla="*/ 3972750 h 4730345"/>
              <a:gd name="connsiteX17" fmla="*/ 1818898 w 2183880"/>
              <a:gd name="connsiteY17" fmla="*/ 4312719 h 4730345"/>
              <a:gd name="connsiteX18" fmla="*/ 1752468 w 2183880"/>
              <a:gd name="connsiteY18" fmla="*/ 3863335 h 4730345"/>
              <a:gd name="connsiteX19" fmla="*/ 1607883 w 2183880"/>
              <a:gd name="connsiteY19" fmla="*/ 3269366 h 4730345"/>
              <a:gd name="connsiteX20" fmla="*/ 1768099 w 2183880"/>
              <a:gd name="connsiteY20" fmla="*/ 4668319 h 4730345"/>
              <a:gd name="connsiteX21" fmla="*/ 1420315 w 2183880"/>
              <a:gd name="connsiteY21" fmla="*/ 3519458 h 4730345"/>
              <a:gd name="connsiteX22" fmla="*/ 1412500 w 2183880"/>
              <a:gd name="connsiteY22" fmla="*/ 4265827 h 4730345"/>
              <a:gd name="connsiteX23" fmla="*/ 1342161 w 2183880"/>
              <a:gd name="connsiteY23" fmla="*/ 4015734 h 4730345"/>
              <a:gd name="connsiteX24" fmla="*/ 1342160 w 2183880"/>
              <a:gd name="connsiteY24" fmla="*/ 4429950 h 4730345"/>
              <a:gd name="connsiteX25" fmla="*/ 1181946 w 2183880"/>
              <a:gd name="connsiteY25" fmla="*/ 4132965 h 4730345"/>
              <a:gd name="connsiteX26" fmla="*/ 1045176 w 2183880"/>
              <a:gd name="connsiteY26" fmla="*/ 3824258 h 4730345"/>
              <a:gd name="connsiteX27" fmla="*/ 982653 w 2183880"/>
              <a:gd name="connsiteY27" fmla="*/ 3871150 h 4730345"/>
              <a:gd name="connsiteX28" fmla="*/ 978746 w 2183880"/>
              <a:gd name="connsiteY28" fmla="*/ 3968841 h 4730345"/>
              <a:gd name="connsiteX29" fmla="*/ 897548 w 2183880"/>
              <a:gd name="connsiteY29" fmla="*/ 3954987 h 4730345"/>
              <a:gd name="connsiteX30" fmla="*/ 836293 w 2183880"/>
              <a:gd name="connsiteY30" fmla="*/ 3800913 h 4730345"/>
              <a:gd name="connsiteX31" fmla="*/ 770978 w 2183880"/>
              <a:gd name="connsiteY31" fmla="*/ 4186861 h 4730345"/>
              <a:gd name="connsiteX32" fmla="*/ 687851 w 2183880"/>
              <a:gd name="connsiteY32" fmla="*/ 3854353 h 4730345"/>
              <a:gd name="connsiteX33" fmla="*/ 616599 w 2183880"/>
              <a:gd name="connsiteY33" fmla="*/ 4234363 h 4730345"/>
              <a:gd name="connsiteX34" fmla="*/ 449113 w 2183880"/>
              <a:gd name="connsiteY34" fmla="*/ 4124363 h 4730345"/>
              <a:gd name="connsiteX35" fmla="*/ 271836 w 2183880"/>
              <a:gd name="connsiteY35" fmla="*/ 2666694 h 4730345"/>
              <a:gd name="connsiteX36" fmla="*/ 296738 w 2183880"/>
              <a:gd name="connsiteY36" fmla="*/ 3858868 h 4730345"/>
              <a:gd name="connsiteX37" fmla="*/ 199413 w 2183880"/>
              <a:gd name="connsiteY37" fmla="*/ 2499770 h 4730345"/>
              <a:gd name="connsiteX38" fmla="*/ 141200 w 2183880"/>
              <a:gd name="connsiteY38" fmla="*/ 2792010 h 4730345"/>
              <a:gd name="connsiteX39" fmla="*/ 77048 w 2183880"/>
              <a:gd name="connsiteY39" fmla="*/ 2452269 h 4730345"/>
              <a:gd name="connsiteX40" fmla="*/ 21288 w 2183880"/>
              <a:gd name="connsiteY40" fmla="*/ 2659461 h 4730345"/>
              <a:gd name="connsiteX41" fmla="*/ 52521 w 2183880"/>
              <a:gd name="connsiteY41" fmla="*/ 1900862 h 4730345"/>
              <a:gd name="connsiteX42" fmla="*/ 117443 w 2183880"/>
              <a:gd name="connsiteY42" fmla="*/ 1989801 h 4730345"/>
              <a:gd name="connsiteX0" fmla="*/ 117443 w 2180288"/>
              <a:gd name="connsiteY0" fmla="*/ 1989801 h 4730345"/>
              <a:gd name="connsiteX1" fmla="*/ 100021 w 2180288"/>
              <a:gd name="connsiteY1" fmla="*/ 1782108 h 4730345"/>
              <a:gd name="connsiteX2" fmla="*/ 147523 w 2180288"/>
              <a:gd name="connsiteY2" fmla="*/ 915209 h 4730345"/>
              <a:gd name="connsiteX3" fmla="*/ 64395 w 2180288"/>
              <a:gd name="connsiteY3" fmla="*/ 897396 h 4730345"/>
              <a:gd name="connsiteX4" fmla="*/ 64856 w 2180288"/>
              <a:gd name="connsiteY4" fmla="*/ 656768 h 4730345"/>
              <a:gd name="connsiteX5" fmla="*/ 115977 w 2180288"/>
              <a:gd name="connsiteY5" fmla="*/ 270194 h 4730345"/>
              <a:gd name="connsiteX6" fmla="*/ 633180 w 2180288"/>
              <a:gd name="connsiteY6" fmla="*/ 543328 h 4730345"/>
              <a:gd name="connsiteX7" fmla="*/ 1055600 w 2180288"/>
              <a:gd name="connsiteY7" fmla="*/ 0 h 4730345"/>
              <a:gd name="connsiteX8" fmla="*/ 1478020 w 2180288"/>
              <a:gd name="connsiteY8" fmla="*/ 543328 h 4730345"/>
              <a:gd name="connsiteX9" fmla="*/ 2155539 w 2180288"/>
              <a:gd name="connsiteY9" fmla="*/ 543327 h 4730345"/>
              <a:gd name="connsiteX10" fmla="*/ 2014280 w 2180288"/>
              <a:gd name="connsiteY10" fmla="*/ 3421765 h 4730345"/>
              <a:gd name="connsiteX11" fmla="*/ 2057266 w 2180288"/>
              <a:gd name="connsiteY11" fmla="*/ 3507734 h 4730345"/>
              <a:gd name="connsiteX12" fmla="*/ 2022097 w 2180288"/>
              <a:gd name="connsiteY12" fmla="*/ 3597611 h 4730345"/>
              <a:gd name="connsiteX13" fmla="*/ 2022097 w 2180288"/>
              <a:gd name="connsiteY13" fmla="*/ 3894596 h 4730345"/>
              <a:gd name="connsiteX14" fmla="*/ 1959573 w 2180288"/>
              <a:gd name="connsiteY14" fmla="*/ 3597611 h 4730345"/>
              <a:gd name="connsiteX15" fmla="*/ 1873604 w 2180288"/>
              <a:gd name="connsiteY15" fmla="*/ 3660134 h 4730345"/>
              <a:gd name="connsiteX16" fmla="*/ 1869697 w 2180288"/>
              <a:gd name="connsiteY16" fmla="*/ 4086073 h 4730345"/>
              <a:gd name="connsiteX17" fmla="*/ 1818898 w 2180288"/>
              <a:gd name="connsiteY17" fmla="*/ 3972750 h 4730345"/>
              <a:gd name="connsiteX18" fmla="*/ 1818898 w 2180288"/>
              <a:gd name="connsiteY18" fmla="*/ 4312719 h 4730345"/>
              <a:gd name="connsiteX19" fmla="*/ 1752468 w 2180288"/>
              <a:gd name="connsiteY19" fmla="*/ 3863335 h 4730345"/>
              <a:gd name="connsiteX20" fmla="*/ 1607883 w 2180288"/>
              <a:gd name="connsiteY20" fmla="*/ 3269366 h 4730345"/>
              <a:gd name="connsiteX21" fmla="*/ 1768099 w 2180288"/>
              <a:gd name="connsiteY21" fmla="*/ 4668319 h 4730345"/>
              <a:gd name="connsiteX22" fmla="*/ 1420315 w 2180288"/>
              <a:gd name="connsiteY22" fmla="*/ 3519458 h 4730345"/>
              <a:gd name="connsiteX23" fmla="*/ 1412500 w 2180288"/>
              <a:gd name="connsiteY23" fmla="*/ 4265827 h 4730345"/>
              <a:gd name="connsiteX24" fmla="*/ 1342161 w 2180288"/>
              <a:gd name="connsiteY24" fmla="*/ 4015734 h 4730345"/>
              <a:gd name="connsiteX25" fmla="*/ 1342160 w 2180288"/>
              <a:gd name="connsiteY25" fmla="*/ 4429950 h 4730345"/>
              <a:gd name="connsiteX26" fmla="*/ 1181946 w 2180288"/>
              <a:gd name="connsiteY26" fmla="*/ 4132965 h 4730345"/>
              <a:gd name="connsiteX27" fmla="*/ 1045176 w 2180288"/>
              <a:gd name="connsiteY27" fmla="*/ 3824258 h 4730345"/>
              <a:gd name="connsiteX28" fmla="*/ 982653 w 2180288"/>
              <a:gd name="connsiteY28" fmla="*/ 3871150 h 4730345"/>
              <a:gd name="connsiteX29" fmla="*/ 978746 w 2180288"/>
              <a:gd name="connsiteY29" fmla="*/ 3968841 h 4730345"/>
              <a:gd name="connsiteX30" fmla="*/ 897548 w 2180288"/>
              <a:gd name="connsiteY30" fmla="*/ 3954987 h 4730345"/>
              <a:gd name="connsiteX31" fmla="*/ 836293 w 2180288"/>
              <a:gd name="connsiteY31" fmla="*/ 3800913 h 4730345"/>
              <a:gd name="connsiteX32" fmla="*/ 770978 w 2180288"/>
              <a:gd name="connsiteY32" fmla="*/ 4186861 h 4730345"/>
              <a:gd name="connsiteX33" fmla="*/ 687851 w 2180288"/>
              <a:gd name="connsiteY33" fmla="*/ 3854353 h 4730345"/>
              <a:gd name="connsiteX34" fmla="*/ 616599 w 2180288"/>
              <a:gd name="connsiteY34" fmla="*/ 4234363 h 4730345"/>
              <a:gd name="connsiteX35" fmla="*/ 449113 w 2180288"/>
              <a:gd name="connsiteY35" fmla="*/ 4124363 h 4730345"/>
              <a:gd name="connsiteX36" fmla="*/ 271836 w 2180288"/>
              <a:gd name="connsiteY36" fmla="*/ 2666694 h 4730345"/>
              <a:gd name="connsiteX37" fmla="*/ 296738 w 2180288"/>
              <a:gd name="connsiteY37" fmla="*/ 3858868 h 4730345"/>
              <a:gd name="connsiteX38" fmla="*/ 199413 w 2180288"/>
              <a:gd name="connsiteY38" fmla="*/ 2499770 h 4730345"/>
              <a:gd name="connsiteX39" fmla="*/ 141200 w 2180288"/>
              <a:gd name="connsiteY39" fmla="*/ 2792010 h 4730345"/>
              <a:gd name="connsiteX40" fmla="*/ 77048 w 2180288"/>
              <a:gd name="connsiteY40" fmla="*/ 2452269 h 4730345"/>
              <a:gd name="connsiteX41" fmla="*/ 21288 w 2180288"/>
              <a:gd name="connsiteY41" fmla="*/ 2659461 h 4730345"/>
              <a:gd name="connsiteX42" fmla="*/ 52521 w 2180288"/>
              <a:gd name="connsiteY42" fmla="*/ 1900862 h 4730345"/>
              <a:gd name="connsiteX43" fmla="*/ 117443 w 2180288"/>
              <a:gd name="connsiteY43" fmla="*/ 1989801 h 4730345"/>
              <a:gd name="connsiteX0" fmla="*/ 117443 w 2180288"/>
              <a:gd name="connsiteY0" fmla="*/ 1989801 h 4730345"/>
              <a:gd name="connsiteX1" fmla="*/ 100021 w 2180288"/>
              <a:gd name="connsiteY1" fmla="*/ 1782108 h 4730345"/>
              <a:gd name="connsiteX2" fmla="*/ 147523 w 2180288"/>
              <a:gd name="connsiteY2" fmla="*/ 915209 h 4730345"/>
              <a:gd name="connsiteX3" fmla="*/ 64395 w 2180288"/>
              <a:gd name="connsiteY3" fmla="*/ 897396 h 4730345"/>
              <a:gd name="connsiteX4" fmla="*/ 64856 w 2180288"/>
              <a:gd name="connsiteY4" fmla="*/ 656768 h 4730345"/>
              <a:gd name="connsiteX5" fmla="*/ 115977 w 2180288"/>
              <a:gd name="connsiteY5" fmla="*/ 270194 h 4730345"/>
              <a:gd name="connsiteX6" fmla="*/ 633180 w 2180288"/>
              <a:gd name="connsiteY6" fmla="*/ 543328 h 4730345"/>
              <a:gd name="connsiteX7" fmla="*/ 1055600 w 2180288"/>
              <a:gd name="connsiteY7" fmla="*/ 0 h 4730345"/>
              <a:gd name="connsiteX8" fmla="*/ 1478020 w 2180288"/>
              <a:gd name="connsiteY8" fmla="*/ 543328 h 4730345"/>
              <a:gd name="connsiteX9" fmla="*/ 2155539 w 2180288"/>
              <a:gd name="connsiteY9" fmla="*/ 543327 h 4730345"/>
              <a:gd name="connsiteX10" fmla="*/ 2014280 w 2180288"/>
              <a:gd name="connsiteY10" fmla="*/ 3421765 h 4730345"/>
              <a:gd name="connsiteX11" fmla="*/ 2057266 w 2180288"/>
              <a:gd name="connsiteY11" fmla="*/ 3507734 h 4730345"/>
              <a:gd name="connsiteX12" fmla="*/ 2022097 w 2180288"/>
              <a:gd name="connsiteY12" fmla="*/ 3597611 h 4730345"/>
              <a:gd name="connsiteX13" fmla="*/ 2022097 w 2180288"/>
              <a:gd name="connsiteY13" fmla="*/ 3894596 h 4730345"/>
              <a:gd name="connsiteX14" fmla="*/ 1959573 w 2180288"/>
              <a:gd name="connsiteY14" fmla="*/ 3597611 h 4730345"/>
              <a:gd name="connsiteX15" fmla="*/ 1873604 w 2180288"/>
              <a:gd name="connsiteY15" fmla="*/ 3660134 h 4730345"/>
              <a:gd name="connsiteX16" fmla="*/ 1869697 w 2180288"/>
              <a:gd name="connsiteY16" fmla="*/ 4086073 h 4730345"/>
              <a:gd name="connsiteX17" fmla="*/ 1818898 w 2180288"/>
              <a:gd name="connsiteY17" fmla="*/ 3972750 h 4730345"/>
              <a:gd name="connsiteX18" fmla="*/ 1818898 w 2180288"/>
              <a:gd name="connsiteY18" fmla="*/ 4312719 h 4730345"/>
              <a:gd name="connsiteX19" fmla="*/ 1752468 w 2180288"/>
              <a:gd name="connsiteY19" fmla="*/ 3863335 h 4730345"/>
              <a:gd name="connsiteX20" fmla="*/ 1607883 w 2180288"/>
              <a:gd name="connsiteY20" fmla="*/ 3269366 h 4730345"/>
              <a:gd name="connsiteX21" fmla="*/ 1768099 w 2180288"/>
              <a:gd name="connsiteY21" fmla="*/ 4668319 h 4730345"/>
              <a:gd name="connsiteX22" fmla="*/ 1420315 w 2180288"/>
              <a:gd name="connsiteY22" fmla="*/ 3519458 h 4730345"/>
              <a:gd name="connsiteX23" fmla="*/ 1412500 w 2180288"/>
              <a:gd name="connsiteY23" fmla="*/ 4265827 h 4730345"/>
              <a:gd name="connsiteX24" fmla="*/ 1342161 w 2180288"/>
              <a:gd name="connsiteY24" fmla="*/ 4015734 h 4730345"/>
              <a:gd name="connsiteX25" fmla="*/ 1342160 w 2180288"/>
              <a:gd name="connsiteY25" fmla="*/ 4429950 h 4730345"/>
              <a:gd name="connsiteX26" fmla="*/ 1181946 w 2180288"/>
              <a:gd name="connsiteY26" fmla="*/ 4132965 h 4730345"/>
              <a:gd name="connsiteX27" fmla="*/ 1045176 w 2180288"/>
              <a:gd name="connsiteY27" fmla="*/ 3824258 h 4730345"/>
              <a:gd name="connsiteX28" fmla="*/ 982653 w 2180288"/>
              <a:gd name="connsiteY28" fmla="*/ 3871150 h 4730345"/>
              <a:gd name="connsiteX29" fmla="*/ 978746 w 2180288"/>
              <a:gd name="connsiteY29" fmla="*/ 3968841 h 4730345"/>
              <a:gd name="connsiteX30" fmla="*/ 897548 w 2180288"/>
              <a:gd name="connsiteY30" fmla="*/ 3954987 h 4730345"/>
              <a:gd name="connsiteX31" fmla="*/ 836293 w 2180288"/>
              <a:gd name="connsiteY31" fmla="*/ 3800913 h 4730345"/>
              <a:gd name="connsiteX32" fmla="*/ 770978 w 2180288"/>
              <a:gd name="connsiteY32" fmla="*/ 4186861 h 4730345"/>
              <a:gd name="connsiteX33" fmla="*/ 687851 w 2180288"/>
              <a:gd name="connsiteY33" fmla="*/ 3854353 h 4730345"/>
              <a:gd name="connsiteX34" fmla="*/ 616599 w 2180288"/>
              <a:gd name="connsiteY34" fmla="*/ 4234363 h 4730345"/>
              <a:gd name="connsiteX35" fmla="*/ 449113 w 2180288"/>
              <a:gd name="connsiteY35" fmla="*/ 4124363 h 4730345"/>
              <a:gd name="connsiteX36" fmla="*/ 271836 w 2180288"/>
              <a:gd name="connsiteY36" fmla="*/ 2666694 h 4730345"/>
              <a:gd name="connsiteX37" fmla="*/ 296738 w 2180288"/>
              <a:gd name="connsiteY37" fmla="*/ 3858868 h 4730345"/>
              <a:gd name="connsiteX38" fmla="*/ 199413 w 2180288"/>
              <a:gd name="connsiteY38" fmla="*/ 2499770 h 4730345"/>
              <a:gd name="connsiteX39" fmla="*/ 141200 w 2180288"/>
              <a:gd name="connsiteY39" fmla="*/ 2792010 h 4730345"/>
              <a:gd name="connsiteX40" fmla="*/ 77048 w 2180288"/>
              <a:gd name="connsiteY40" fmla="*/ 2452269 h 4730345"/>
              <a:gd name="connsiteX41" fmla="*/ 21288 w 2180288"/>
              <a:gd name="connsiteY41" fmla="*/ 2659461 h 4730345"/>
              <a:gd name="connsiteX42" fmla="*/ 52521 w 2180288"/>
              <a:gd name="connsiteY42" fmla="*/ 1900862 h 4730345"/>
              <a:gd name="connsiteX43" fmla="*/ 117443 w 2180288"/>
              <a:gd name="connsiteY43" fmla="*/ 1989801 h 4730345"/>
              <a:gd name="connsiteX0" fmla="*/ 117443 w 2181597"/>
              <a:gd name="connsiteY0" fmla="*/ 1989801 h 4730345"/>
              <a:gd name="connsiteX1" fmla="*/ 100021 w 2181597"/>
              <a:gd name="connsiteY1" fmla="*/ 1782108 h 4730345"/>
              <a:gd name="connsiteX2" fmla="*/ 147523 w 2181597"/>
              <a:gd name="connsiteY2" fmla="*/ 915209 h 4730345"/>
              <a:gd name="connsiteX3" fmla="*/ 64395 w 2181597"/>
              <a:gd name="connsiteY3" fmla="*/ 897396 h 4730345"/>
              <a:gd name="connsiteX4" fmla="*/ 64856 w 2181597"/>
              <a:gd name="connsiteY4" fmla="*/ 656768 h 4730345"/>
              <a:gd name="connsiteX5" fmla="*/ 115977 w 2181597"/>
              <a:gd name="connsiteY5" fmla="*/ 270194 h 4730345"/>
              <a:gd name="connsiteX6" fmla="*/ 633180 w 2181597"/>
              <a:gd name="connsiteY6" fmla="*/ 543328 h 4730345"/>
              <a:gd name="connsiteX7" fmla="*/ 1055600 w 2181597"/>
              <a:gd name="connsiteY7" fmla="*/ 0 h 4730345"/>
              <a:gd name="connsiteX8" fmla="*/ 1478020 w 2181597"/>
              <a:gd name="connsiteY8" fmla="*/ 543328 h 4730345"/>
              <a:gd name="connsiteX9" fmla="*/ 2155539 w 2181597"/>
              <a:gd name="connsiteY9" fmla="*/ 543327 h 4730345"/>
              <a:gd name="connsiteX10" fmla="*/ 2049449 w 2181597"/>
              <a:gd name="connsiteY10" fmla="*/ 3331888 h 4730345"/>
              <a:gd name="connsiteX11" fmla="*/ 2014280 w 2181597"/>
              <a:gd name="connsiteY11" fmla="*/ 3421765 h 4730345"/>
              <a:gd name="connsiteX12" fmla="*/ 2057266 w 2181597"/>
              <a:gd name="connsiteY12" fmla="*/ 3507734 h 4730345"/>
              <a:gd name="connsiteX13" fmla="*/ 2022097 w 2181597"/>
              <a:gd name="connsiteY13" fmla="*/ 3597611 h 4730345"/>
              <a:gd name="connsiteX14" fmla="*/ 2022097 w 2181597"/>
              <a:gd name="connsiteY14" fmla="*/ 3894596 h 4730345"/>
              <a:gd name="connsiteX15" fmla="*/ 1959573 w 2181597"/>
              <a:gd name="connsiteY15" fmla="*/ 3597611 h 4730345"/>
              <a:gd name="connsiteX16" fmla="*/ 1873604 w 2181597"/>
              <a:gd name="connsiteY16" fmla="*/ 3660134 h 4730345"/>
              <a:gd name="connsiteX17" fmla="*/ 1869697 w 2181597"/>
              <a:gd name="connsiteY17" fmla="*/ 4086073 h 4730345"/>
              <a:gd name="connsiteX18" fmla="*/ 1818898 w 2181597"/>
              <a:gd name="connsiteY18" fmla="*/ 3972750 h 4730345"/>
              <a:gd name="connsiteX19" fmla="*/ 1818898 w 2181597"/>
              <a:gd name="connsiteY19" fmla="*/ 4312719 h 4730345"/>
              <a:gd name="connsiteX20" fmla="*/ 1752468 w 2181597"/>
              <a:gd name="connsiteY20" fmla="*/ 3863335 h 4730345"/>
              <a:gd name="connsiteX21" fmla="*/ 1607883 w 2181597"/>
              <a:gd name="connsiteY21" fmla="*/ 3269366 h 4730345"/>
              <a:gd name="connsiteX22" fmla="*/ 1768099 w 2181597"/>
              <a:gd name="connsiteY22" fmla="*/ 4668319 h 4730345"/>
              <a:gd name="connsiteX23" fmla="*/ 1420315 w 2181597"/>
              <a:gd name="connsiteY23" fmla="*/ 3519458 h 4730345"/>
              <a:gd name="connsiteX24" fmla="*/ 1412500 w 2181597"/>
              <a:gd name="connsiteY24" fmla="*/ 4265827 h 4730345"/>
              <a:gd name="connsiteX25" fmla="*/ 1342161 w 2181597"/>
              <a:gd name="connsiteY25" fmla="*/ 4015734 h 4730345"/>
              <a:gd name="connsiteX26" fmla="*/ 1342160 w 2181597"/>
              <a:gd name="connsiteY26" fmla="*/ 4429950 h 4730345"/>
              <a:gd name="connsiteX27" fmla="*/ 1181946 w 2181597"/>
              <a:gd name="connsiteY27" fmla="*/ 4132965 h 4730345"/>
              <a:gd name="connsiteX28" fmla="*/ 1045176 w 2181597"/>
              <a:gd name="connsiteY28" fmla="*/ 3824258 h 4730345"/>
              <a:gd name="connsiteX29" fmla="*/ 982653 w 2181597"/>
              <a:gd name="connsiteY29" fmla="*/ 3871150 h 4730345"/>
              <a:gd name="connsiteX30" fmla="*/ 978746 w 2181597"/>
              <a:gd name="connsiteY30" fmla="*/ 3968841 h 4730345"/>
              <a:gd name="connsiteX31" fmla="*/ 897548 w 2181597"/>
              <a:gd name="connsiteY31" fmla="*/ 3954987 h 4730345"/>
              <a:gd name="connsiteX32" fmla="*/ 836293 w 2181597"/>
              <a:gd name="connsiteY32" fmla="*/ 3800913 h 4730345"/>
              <a:gd name="connsiteX33" fmla="*/ 770978 w 2181597"/>
              <a:gd name="connsiteY33" fmla="*/ 4186861 h 4730345"/>
              <a:gd name="connsiteX34" fmla="*/ 687851 w 2181597"/>
              <a:gd name="connsiteY34" fmla="*/ 3854353 h 4730345"/>
              <a:gd name="connsiteX35" fmla="*/ 616599 w 2181597"/>
              <a:gd name="connsiteY35" fmla="*/ 4234363 h 4730345"/>
              <a:gd name="connsiteX36" fmla="*/ 449113 w 2181597"/>
              <a:gd name="connsiteY36" fmla="*/ 4124363 h 4730345"/>
              <a:gd name="connsiteX37" fmla="*/ 271836 w 2181597"/>
              <a:gd name="connsiteY37" fmla="*/ 2666694 h 4730345"/>
              <a:gd name="connsiteX38" fmla="*/ 296738 w 2181597"/>
              <a:gd name="connsiteY38" fmla="*/ 3858868 h 4730345"/>
              <a:gd name="connsiteX39" fmla="*/ 199413 w 2181597"/>
              <a:gd name="connsiteY39" fmla="*/ 2499770 h 4730345"/>
              <a:gd name="connsiteX40" fmla="*/ 141200 w 2181597"/>
              <a:gd name="connsiteY40" fmla="*/ 2792010 h 4730345"/>
              <a:gd name="connsiteX41" fmla="*/ 77048 w 2181597"/>
              <a:gd name="connsiteY41" fmla="*/ 2452269 h 4730345"/>
              <a:gd name="connsiteX42" fmla="*/ 21288 w 2181597"/>
              <a:gd name="connsiteY42" fmla="*/ 2659461 h 4730345"/>
              <a:gd name="connsiteX43" fmla="*/ 52521 w 2181597"/>
              <a:gd name="connsiteY43" fmla="*/ 1900862 h 4730345"/>
              <a:gd name="connsiteX44" fmla="*/ 117443 w 2181597"/>
              <a:gd name="connsiteY44" fmla="*/ 1989801 h 4730345"/>
              <a:gd name="connsiteX0" fmla="*/ 117443 w 2181597"/>
              <a:gd name="connsiteY0" fmla="*/ 1989801 h 4730345"/>
              <a:gd name="connsiteX1" fmla="*/ 100021 w 2181597"/>
              <a:gd name="connsiteY1" fmla="*/ 1782108 h 4730345"/>
              <a:gd name="connsiteX2" fmla="*/ 147523 w 2181597"/>
              <a:gd name="connsiteY2" fmla="*/ 915209 h 4730345"/>
              <a:gd name="connsiteX3" fmla="*/ 64395 w 2181597"/>
              <a:gd name="connsiteY3" fmla="*/ 897396 h 4730345"/>
              <a:gd name="connsiteX4" fmla="*/ 64856 w 2181597"/>
              <a:gd name="connsiteY4" fmla="*/ 656768 h 4730345"/>
              <a:gd name="connsiteX5" fmla="*/ 115977 w 2181597"/>
              <a:gd name="connsiteY5" fmla="*/ 270194 h 4730345"/>
              <a:gd name="connsiteX6" fmla="*/ 633180 w 2181597"/>
              <a:gd name="connsiteY6" fmla="*/ 543328 h 4730345"/>
              <a:gd name="connsiteX7" fmla="*/ 1055600 w 2181597"/>
              <a:gd name="connsiteY7" fmla="*/ 0 h 4730345"/>
              <a:gd name="connsiteX8" fmla="*/ 1478020 w 2181597"/>
              <a:gd name="connsiteY8" fmla="*/ 543328 h 4730345"/>
              <a:gd name="connsiteX9" fmla="*/ 2155539 w 2181597"/>
              <a:gd name="connsiteY9" fmla="*/ 543327 h 4730345"/>
              <a:gd name="connsiteX10" fmla="*/ 2049449 w 2181597"/>
              <a:gd name="connsiteY10" fmla="*/ 3331888 h 4730345"/>
              <a:gd name="connsiteX11" fmla="*/ 2014280 w 2181597"/>
              <a:gd name="connsiteY11" fmla="*/ 3421765 h 4730345"/>
              <a:gd name="connsiteX12" fmla="*/ 2057266 w 2181597"/>
              <a:gd name="connsiteY12" fmla="*/ 3507734 h 4730345"/>
              <a:gd name="connsiteX13" fmla="*/ 2022097 w 2181597"/>
              <a:gd name="connsiteY13" fmla="*/ 3597611 h 4730345"/>
              <a:gd name="connsiteX14" fmla="*/ 2022097 w 2181597"/>
              <a:gd name="connsiteY14" fmla="*/ 3894596 h 4730345"/>
              <a:gd name="connsiteX15" fmla="*/ 1959573 w 2181597"/>
              <a:gd name="connsiteY15" fmla="*/ 3597611 h 4730345"/>
              <a:gd name="connsiteX16" fmla="*/ 1873604 w 2181597"/>
              <a:gd name="connsiteY16" fmla="*/ 3660134 h 4730345"/>
              <a:gd name="connsiteX17" fmla="*/ 1869697 w 2181597"/>
              <a:gd name="connsiteY17" fmla="*/ 4086073 h 4730345"/>
              <a:gd name="connsiteX18" fmla="*/ 1818898 w 2181597"/>
              <a:gd name="connsiteY18" fmla="*/ 3972750 h 4730345"/>
              <a:gd name="connsiteX19" fmla="*/ 1818898 w 2181597"/>
              <a:gd name="connsiteY19" fmla="*/ 4312719 h 4730345"/>
              <a:gd name="connsiteX20" fmla="*/ 1752468 w 2181597"/>
              <a:gd name="connsiteY20" fmla="*/ 3863335 h 4730345"/>
              <a:gd name="connsiteX21" fmla="*/ 1607883 w 2181597"/>
              <a:gd name="connsiteY21" fmla="*/ 3269366 h 4730345"/>
              <a:gd name="connsiteX22" fmla="*/ 1768099 w 2181597"/>
              <a:gd name="connsiteY22" fmla="*/ 4668319 h 4730345"/>
              <a:gd name="connsiteX23" fmla="*/ 1420315 w 2181597"/>
              <a:gd name="connsiteY23" fmla="*/ 3519458 h 4730345"/>
              <a:gd name="connsiteX24" fmla="*/ 1412500 w 2181597"/>
              <a:gd name="connsiteY24" fmla="*/ 4265827 h 4730345"/>
              <a:gd name="connsiteX25" fmla="*/ 1342161 w 2181597"/>
              <a:gd name="connsiteY25" fmla="*/ 4015734 h 4730345"/>
              <a:gd name="connsiteX26" fmla="*/ 1342160 w 2181597"/>
              <a:gd name="connsiteY26" fmla="*/ 4429950 h 4730345"/>
              <a:gd name="connsiteX27" fmla="*/ 1181946 w 2181597"/>
              <a:gd name="connsiteY27" fmla="*/ 4132965 h 4730345"/>
              <a:gd name="connsiteX28" fmla="*/ 1045176 w 2181597"/>
              <a:gd name="connsiteY28" fmla="*/ 3824258 h 4730345"/>
              <a:gd name="connsiteX29" fmla="*/ 982653 w 2181597"/>
              <a:gd name="connsiteY29" fmla="*/ 3871150 h 4730345"/>
              <a:gd name="connsiteX30" fmla="*/ 978746 w 2181597"/>
              <a:gd name="connsiteY30" fmla="*/ 3968841 h 4730345"/>
              <a:gd name="connsiteX31" fmla="*/ 897548 w 2181597"/>
              <a:gd name="connsiteY31" fmla="*/ 3954987 h 4730345"/>
              <a:gd name="connsiteX32" fmla="*/ 836293 w 2181597"/>
              <a:gd name="connsiteY32" fmla="*/ 3800913 h 4730345"/>
              <a:gd name="connsiteX33" fmla="*/ 770978 w 2181597"/>
              <a:gd name="connsiteY33" fmla="*/ 4186861 h 4730345"/>
              <a:gd name="connsiteX34" fmla="*/ 687851 w 2181597"/>
              <a:gd name="connsiteY34" fmla="*/ 3854353 h 4730345"/>
              <a:gd name="connsiteX35" fmla="*/ 616599 w 2181597"/>
              <a:gd name="connsiteY35" fmla="*/ 4234363 h 4730345"/>
              <a:gd name="connsiteX36" fmla="*/ 449113 w 2181597"/>
              <a:gd name="connsiteY36" fmla="*/ 4124363 h 4730345"/>
              <a:gd name="connsiteX37" fmla="*/ 271836 w 2181597"/>
              <a:gd name="connsiteY37" fmla="*/ 2666694 h 4730345"/>
              <a:gd name="connsiteX38" fmla="*/ 296738 w 2181597"/>
              <a:gd name="connsiteY38" fmla="*/ 3858868 h 4730345"/>
              <a:gd name="connsiteX39" fmla="*/ 199413 w 2181597"/>
              <a:gd name="connsiteY39" fmla="*/ 2499770 h 4730345"/>
              <a:gd name="connsiteX40" fmla="*/ 141200 w 2181597"/>
              <a:gd name="connsiteY40" fmla="*/ 2792010 h 4730345"/>
              <a:gd name="connsiteX41" fmla="*/ 77048 w 2181597"/>
              <a:gd name="connsiteY41" fmla="*/ 2452269 h 4730345"/>
              <a:gd name="connsiteX42" fmla="*/ 21288 w 2181597"/>
              <a:gd name="connsiteY42" fmla="*/ 2659461 h 4730345"/>
              <a:gd name="connsiteX43" fmla="*/ 52521 w 2181597"/>
              <a:gd name="connsiteY43" fmla="*/ 1900862 h 4730345"/>
              <a:gd name="connsiteX44" fmla="*/ 117443 w 2181597"/>
              <a:gd name="connsiteY44" fmla="*/ 1989801 h 4730345"/>
              <a:gd name="connsiteX0" fmla="*/ 117443 w 2186643"/>
              <a:gd name="connsiteY0" fmla="*/ 1989801 h 4730345"/>
              <a:gd name="connsiteX1" fmla="*/ 100021 w 2186643"/>
              <a:gd name="connsiteY1" fmla="*/ 1782108 h 4730345"/>
              <a:gd name="connsiteX2" fmla="*/ 147523 w 2186643"/>
              <a:gd name="connsiteY2" fmla="*/ 915209 h 4730345"/>
              <a:gd name="connsiteX3" fmla="*/ 64395 w 2186643"/>
              <a:gd name="connsiteY3" fmla="*/ 897396 h 4730345"/>
              <a:gd name="connsiteX4" fmla="*/ 64856 w 2186643"/>
              <a:gd name="connsiteY4" fmla="*/ 656768 h 4730345"/>
              <a:gd name="connsiteX5" fmla="*/ 115977 w 2186643"/>
              <a:gd name="connsiteY5" fmla="*/ 270194 h 4730345"/>
              <a:gd name="connsiteX6" fmla="*/ 633180 w 2186643"/>
              <a:gd name="connsiteY6" fmla="*/ 543328 h 4730345"/>
              <a:gd name="connsiteX7" fmla="*/ 1055600 w 2186643"/>
              <a:gd name="connsiteY7" fmla="*/ 0 h 4730345"/>
              <a:gd name="connsiteX8" fmla="*/ 1478020 w 2186643"/>
              <a:gd name="connsiteY8" fmla="*/ 543328 h 4730345"/>
              <a:gd name="connsiteX9" fmla="*/ 2155539 w 2186643"/>
              <a:gd name="connsiteY9" fmla="*/ 543327 h 4730345"/>
              <a:gd name="connsiteX10" fmla="*/ 2068988 w 2186643"/>
              <a:gd name="connsiteY10" fmla="*/ 2894227 h 4730345"/>
              <a:gd name="connsiteX11" fmla="*/ 2049449 w 2186643"/>
              <a:gd name="connsiteY11" fmla="*/ 3331888 h 4730345"/>
              <a:gd name="connsiteX12" fmla="*/ 2014280 w 2186643"/>
              <a:gd name="connsiteY12" fmla="*/ 3421765 h 4730345"/>
              <a:gd name="connsiteX13" fmla="*/ 2057266 w 2186643"/>
              <a:gd name="connsiteY13" fmla="*/ 3507734 h 4730345"/>
              <a:gd name="connsiteX14" fmla="*/ 2022097 w 2186643"/>
              <a:gd name="connsiteY14" fmla="*/ 3597611 h 4730345"/>
              <a:gd name="connsiteX15" fmla="*/ 2022097 w 2186643"/>
              <a:gd name="connsiteY15" fmla="*/ 3894596 h 4730345"/>
              <a:gd name="connsiteX16" fmla="*/ 1959573 w 2186643"/>
              <a:gd name="connsiteY16" fmla="*/ 3597611 h 4730345"/>
              <a:gd name="connsiteX17" fmla="*/ 1873604 w 2186643"/>
              <a:gd name="connsiteY17" fmla="*/ 3660134 h 4730345"/>
              <a:gd name="connsiteX18" fmla="*/ 1869697 w 2186643"/>
              <a:gd name="connsiteY18" fmla="*/ 4086073 h 4730345"/>
              <a:gd name="connsiteX19" fmla="*/ 1818898 w 2186643"/>
              <a:gd name="connsiteY19" fmla="*/ 3972750 h 4730345"/>
              <a:gd name="connsiteX20" fmla="*/ 1818898 w 2186643"/>
              <a:gd name="connsiteY20" fmla="*/ 4312719 h 4730345"/>
              <a:gd name="connsiteX21" fmla="*/ 1752468 w 2186643"/>
              <a:gd name="connsiteY21" fmla="*/ 3863335 h 4730345"/>
              <a:gd name="connsiteX22" fmla="*/ 1607883 w 2186643"/>
              <a:gd name="connsiteY22" fmla="*/ 3269366 h 4730345"/>
              <a:gd name="connsiteX23" fmla="*/ 1768099 w 2186643"/>
              <a:gd name="connsiteY23" fmla="*/ 4668319 h 4730345"/>
              <a:gd name="connsiteX24" fmla="*/ 1420315 w 2186643"/>
              <a:gd name="connsiteY24" fmla="*/ 3519458 h 4730345"/>
              <a:gd name="connsiteX25" fmla="*/ 1412500 w 2186643"/>
              <a:gd name="connsiteY25" fmla="*/ 4265827 h 4730345"/>
              <a:gd name="connsiteX26" fmla="*/ 1342161 w 2186643"/>
              <a:gd name="connsiteY26" fmla="*/ 4015734 h 4730345"/>
              <a:gd name="connsiteX27" fmla="*/ 1342160 w 2186643"/>
              <a:gd name="connsiteY27" fmla="*/ 4429950 h 4730345"/>
              <a:gd name="connsiteX28" fmla="*/ 1181946 w 2186643"/>
              <a:gd name="connsiteY28" fmla="*/ 4132965 h 4730345"/>
              <a:gd name="connsiteX29" fmla="*/ 1045176 w 2186643"/>
              <a:gd name="connsiteY29" fmla="*/ 3824258 h 4730345"/>
              <a:gd name="connsiteX30" fmla="*/ 982653 w 2186643"/>
              <a:gd name="connsiteY30" fmla="*/ 3871150 h 4730345"/>
              <a:gd name="connsiteX31" fmla="*/ 978746 w 2186643"/>
              <a:gd name="connsiteY31" fmla="*/ 3968841 h 4730345"/>
              <a:gd name="connsiteX32" fmla="*/ 897548 w 2186643"/>
              <a:gd name="connsiteY32" fmla="*/ 3954987 h 4730345"/>
              <a:gd name="connsiteX33" fmla="*/ 836293 w 2186643"/>
              <a:gd name="connsiteY33" fmla="*/ 3800913 h 4730345"/>
              <a:gd name="connsiteX34" fmla="*/ 770978 w 2186643"/>
              <a:gd name="connsiteY34" fmla="*/ 4186861 h 4730345"/>
              <a:gd name="connsiteX35" fmla="*/ 687851 w 2186643"/>
              <a:gd name="connsiteY35" fmla="*/ 3854353 h 4730345"/>
              <a:gd name="connsiteX36" fmla="*/ 616599 w 2186643"/>
              <a:gd name="connsiteY36" fmla="*/ 4234363 h 4730345"/>
              <a:gd name="connsiteX37" fmla="*/ 449113 w 2186643"/>
              <a:gd name="connsiteY37" fmla="*/ 4124363 h 4730345"/>
              <a:gd name="connsiteX38" fmla="*/ 271836 w 2186643"/>
              <a:gd name="connsiteY38" fmla="*/ 2666694 h 4730345"/>
              <a:gd name="connsiteX39" fmla="*/ 296738 w 2186643"/>
              <a:gd name="connsiteY39" fmla="*/ 3858868 h 4730345"/>
              <a:gd name="connsiteX40" fmla="*/ 199413 w 2186643"/>
              <a:gd name="connsiteY40" fmla="*/ 2499770 h 4730345"/>
              <a:gd name="connsiteX41" fmla="*/ 141200 w 2186643"/>
              <a:gd name="connsiteY41" fmla="*/ 2792010 h 4730345"/>
              <a:gd name="connsiteX42" fmla="*/ 77048 w 2186643"/>
              <a:gd name="connsiteY42" fmla="*/ 2452269 h 4730345"/>
              <a:gd name="connsiteX43" fmla="*/ 21288 w 2186643"/>
              <a:gd name="connsiteY43" fmla="*/ 2659461 h 4730345"/>
              <a:gd name="connsiteX44" fmla="*/ 52521 w 2186643"/>
              <a:gd name="connsiteY44" fmla="*/ 1900862 h 4730345"/>
              <a:gd name="connsiteX45" fmla="*/ 117443 w 2186643"/>
              <a:gd name="connsiteY45" fmla="*/ 1989801 h 4730345"/>
              <a:gd name="connsiteX0" fmla="*/ 117443 w 2186643"/>
              <a:gd name="connsiteY0" fmla="*/ 1989801 h 4730345"/>
              <a:gd name="connsiteX1" fmla="*/ 100021 w 2186643"/>
              <a:gd name="connsiteY1" fmla="*/ 1782108 h 4730345"/>
              <a:gd name="connsiteX2" fmla="*/ 147523 w 2186643"/>
              <a:gd name="connsiteY2" fmla="*/ 915209 h 4730345"/>
              <a:gd name="connsiteX3" fmla="*/ 64395 w 2186643"/>
              <a:gd name="connsiteY3" fmla="*/ 897396 h 4730345"/>
              <a:gd name="connsiteX4" fmla="*/ 64856 w 2186643"/>
              <a:gd name="connsiteY4" fmla="*/ 656768 h 4730345"/>
              <a:gd name="connsiteX5" fmla="*/ 115977 w 2186643"/>
              <a:gd name="connsiteY5" fmla="*/ 270194 h 4730345"/>
              <a:gd name="connsiteX6" fmla="*/ 633180 w 2186643"/>
              <a:gd name="connsiteY6" fmla="*/ 543328 h 4730345"/>
              <a:gd name="connsiteX7" fmla="*/ 1055600 w 2186643"/>
              <a:gd name="connsiteY7" fmla="*/ 0 h 4730345"/>
              <a:gd name="connsiteX8" fmla="*/ 1478020 w 2186643"/>
              <a:gd name="connsiteY8" fmla="*/ 543328 h 4730345"/>
              <a:gd name="connsiteX9" fmla="*/ 2155539 w 2186643"/>
              <a:gd name="connsiteY9" fmla="*/ 543327 h 4730345"/>
              <a:gd name="connsiteX10" fmla="*/ 2068988 w 2186643"/>
              <a:gd name="connsiteY10" fmla="*/ 2894227 h 4730345"/>
              <a:gd name="connsiteX11" fmla="*/ 2049449 w 2186643"/>
              <a:gd name="connsiteY11" fmla="*/ 3331888 h 4730345"/>
              <a:gd name="connsiteX12" fmla="*/ 2014280 w 2186643"/>
              <a:gd name="connsiteY12" fmla="*/ 3421765 h 4730345"/>
              <a:gd name="connsiteX13" fmla="*/ 2057266 w 2186643"/>
              <a:gd name="connsiteY13" fmla="*/ 3507734 h 4730345"/>
              <a:gd name="connsiteX14" fmla="*/ 2022097 w 2186643"/>
              <a:gd name="connsiteY14" fmla="*/ 3597611 h 4730345"/>
              <a:gd name="connsiteX15" fmla="*/ 2022097 w 2186643"/>
              <a:gd name="connsiteY15" fmla="*/ 3894596 h 4730345"/>
              <a:gd name="connsiteX16" fmla="*/ 1959573 w 2186643"/>
              <a:gd name="connsiteY16" fmla="*/ 3597611 h 4730345"/>
              <a:gd name="connsiteX17" fmla="*/ 1873604 w 2186643"/>
              <a:gd name="connsiteY17" fmla="*/ 3660134 h 4730345"/>
              <a:gd name="connsiteX18" fmla="*/ 1869697 w 2186643"/>
              <a:gd name="connsiteY18" fmla="*/ 4086073 h 4730345"/>
              <a:gd name="connsiteX19" fmla="*/ 1818898 w 2186643"/>
              <a:gd name="connsiteY19" fmla="*/ 3972750 h 4730345"/>
              <a:gd name="connsiteX20" fmla="*/ 1818898 w 2186643"/>
              <a:gd name="connsiteY20" fmla="*/ 4312719 h 4730345"/>
              <a:gd name="connsiteX21" fmla="*/ 1752468 w 2186643"/>
              <a:gd name="connsiteY21" fmla="*/ 3863335 h 4730345"/>
              <a:gd name="connsiteX22" fmla="*/ 1607883 w 2186643"/>
              <a:gd name="connsiteY22" fmla="*/ 3269366 h 4730345"/>
              <a:gd name="connsiteX23" fmla="*/ 1768099 w 2186643"/>
              <a:gd name="connsiteY23" fmla="*/ 4668319 h 4730345"/>
              <a:gd name="connsiteX24" fmla="*/ 1420315 w 2186643"/>
              <a:gd name="connsiteY24" fmla="*/ 3519458 h 4730345"/>
              <a:gd name="connsiteX25" fmla="*/ 1412500 w 2186643"/>
              <a:gd name="connsiteY25" fmla="*/ 4265827 h 4730345"/>
              <a:gd name="connsiteX26" fmla="*/ 1342161 w 2186643"/>
              <a:gd name="connsiteY26" fmla="*/ 4015734 h 4730345"/>
              <a:gd name="connsiteX27" fmla="*/ 1342160 w 2186643"/>
              <a:gd name="connsiteY27" fmla="*/ 4429950 h 4730345"/>
              <a:gd name="connsiteX28" fmla="*/ 1181946 w 2186643"/>
              <a:gd name="connsiteY28" fmla="*/ 4132965 h 4730345"/>
              <a:gd name="connsiteX29" fmla="*/ 1045176 w 2186643"/>
              <a:gd name="connsiteY29" fmla="*/ 3824258 h 4730345"/>
              <a:gd name="connsiteX30" fmla="*/ 982653 w 2186643"/>
              <a:gd name="connsiteY30" fmla="*/ 3871150 h 4730345"/>
              <a:gd name="connsiteX31" fmla="*/ 978746 w 2186643"/>
              <a:gd name="connsiteY31" fmla="*/ 3968841 h 4730345"/>
              <a:gd name="connsiteX32" fmla="*/ 897548 w 2186643"/>
              <a:gd name="connsiteY32" fmla="*/ 3954987 h 4730345"/>
              <a:gd name="connsiteX33" fmla="*/ 836293 w 2186643"/>
              <a:gd name="connsiteY33" fmla="*/ 3800913 h 4730345"/>
              <a:gd name="connsiteX34" fmla="*/ 770978 w 2186643"/>
              <a:gd name="connsiteY34" fmla="*/ 4186861 h 4730345"/>
              <a:gd name="connsiteX35" fmla="*/ 687851 w 2186643"/>
              <a:gd name="connsiteY35" fmla="*/ 3854353 h 4730345"/>
              <a:gd name="connsiteX36" fmla="*/ 616599 w 2186643"/>
              <a:gd name="connsiteY36" fmla="*/ 4234363 h 4730345"/>
              <a:gd name="connsiteX37" fmla="*/ 449113 w 2186643"/>
              <a:gd name="connsiteY37" fmla="*/ 4124363 h 4730345"/>
              <a:gd name="connsiteX38" fmla="*/ 271836 w 2186643"/>
              <a:gd name="connsiteY38" fmla="*/ 2666694 h 4730345"/>
              <a:gd name="connsiteX39" fmla="*/ 296738 w 2186643"/>
              <a:gd name="connsiteY39" fmla="*/ 3858868 h 4730345"/>
              <a:gd name="connsiteX40" fmla="*/ 199413 w 2186643"/>
              <a:gd name="connsiteY40" fmla="*/ 2499770 h 4730345"/>
              <a:gd name="connsiteX41" fmla="*/ 141200 w 2186643"/>
              <a:gd name="connsiteY41" fmla="*/ 2792010 h 4730345"/>
              <a:gd name="connsiteX42" fmla="*/ 77048 w 2186643"/>
              <a:gd name="connsiteY42" fmla="*/ 2452269 h 4730345"/>
              <a:gd name="connsiteX43" fmla="*/ 21288 w 2186643"/>
              <a:gd name="connsiteY43" fmla="*/ 2659461 h 4730345"/>
              <a:gd name="connsiteX44" fmla="*/ 52521 w 2186643"/>
              <a:gd name="connsiteY44" fmla="*/ 1900862 h 4730345"/>
              <a:gd name="connsiteX45" fmla="*/ 117443 w 2186643"/>
              <a:gd name="connsiteY45" fmla="*/ 1989801 h 4730345"/>
              <a:gd name="connsiteX0" fmla="*/ 117443 w 2197204"/>
              <a:gd name="connsiteY0" fmla="*/ 1989801 h 4730345"/>
              <a:gd name="connsiteX1" fmla="*/ 100021 w 2197204"/>
              <a:gd name="connsiteY1" fmla="*/ 1782108 h 4730345"/>
              <a:gd name="connsiteX2" fmla="*/ 147523 w 2197204"/>
              <a:gd name="connsiteY2" fmla="*/ 915209 h 4730345"/>
              <a:gd name="connsiteX3" fmla="*/ 64395 w 2197204"/>
              <a:gd name="connsiteY3" fmla="*/ 897396 h 4730345"/>
              <a:gd name="connsiteX4" fmla="*/ 64856 w 2197204"/>
              <a:gd name="connsiteY4" fmla="*/ 656768 h 4730345"/>
              <a:gd name="connsiteX5" fmla="*/ 115977 w 2197204"/>
              <a:gd name="connsiteY5" fmla="*/ 270194 h 4730345"/>
              <a:gd name="connsiteX6" fmla="*/ 633180 w 2197204"/>
              <a:gd name="connsiteY6" fmla="*/ 543328 h 4730345"/>
              <a:gd name="connsiteX7" fmla="*/ 1055600 w 2197204"/>
              <a:gd name="connsiteY7" fmla="*/ 0 h 4730345"/>
              <a:gd name="connsiteX8" fmla="*/ 1478020 w 2197204"/>
              <a:gd name="connsiteY8" fmla="*/ 543328 h 4730345"/>
              <a:gd name="connsiteX9" fmla="*/ 2155539 w 2197204"/>
              <a:gd name="connsiteY9" fmla="*/ 543327 h 4730345"/>
              <a:gd name="connsiteX10" fmla="*/ 2068988 w 2197204"/>
              <a:gd name="connsiteY10" fmla="*/ 2894227 h 4730345"/>
              <a:gd name="connsiteX11" fmla="*/ 2049449 w 2197204"/>
              <a:gd name="connsiteY11" fmla="*/ 3331888 h 4730345"/>
              <a:gd name="connsiteX12" fmla="*/ 2014280 w 2197204"/>
              <a:gd name="connsiteY12" fmla="*/ 3421765 h 4730345"/>
              <a:gd name="connsiteX13" fmla="*/ 2057266 w 2197204"/>
              <a:gd name="connsiteY13" fmla="*/ 3507734 h 4730345"/>
              <a:gd name="connsiteX14" fmla="*/ 2022097 w 2197204"/>
              <a:gd name="connsiteY14" fmla="*/ 3597611 h 4730345"/>
              <a:gd name="connsiteX15" fmla="*/ 2022097 w 2197204"/>
              <a:gd name="connsiteY15" fmla="*/ 3894596 h 4730345"/>
              <a:gd name="connsiteX16" fmla="*/ 1959573 w 2197204"/>
              <a:gd name="connsiteY16" fmla="*/ 3597611 h 4730345"/>
              <a:gd name="connsiteX17" fmla="*/ 1873604 w 2197204"/>
              <a:gd name="connsiteY17" fmla="*/ 3660134 h 4730345"/>
              <a:gd name="connsiteX18" fmla="*/ 1869697 w 2197204"/>
              <a:gd name="connsiteY18" fmla="*/ 4086073 h 4730345"/>
              <a:gd name="connsiteX19" fmla="*/ 1818898 w 2197204"/>
              <a:gd name="connsiteY19" fmla="*/ 3972750 h 4730345"/>
              <a:gd name="connsiteX20" fmla="*/ 1818898 w 2197204"/>
              <a:gd name="connsiteY20" fmla="*/ 4312719 h 4730345"/>
              <a:gd name="connsiteX21" fmla="*/ 1752468 w 2197204"/>
              <a:gd name="connsiteY21" fmla="*/ 3863335 h 4730345"/>
              <a:gd name="connsiteX22" fmla="*/ 1607883 w 2197204"/>
              <a:gd name="connsiteY22" fmla="*/ 3269366 h 4730345"/>
              <a:gd name="connsiteX23" fmla="*/ 1768099 w 2197204"/>
              <a:gd name="connsiteY23" fmla="*/ 4668319 h 4730345"/>
              <a:gd name="connsiteX24" fmla="*/ 1420315 w 2197204"/>
              <a:gd name="connsiteY24" fmla="*/ 3519458 h 4730345"/>
              <a:gd name="connsiteX25" fmla="*/ 1412500 w 2197204"/>
              <a:gd name="connsiteY25" fmla="*/ 4265827 h 4730345"/>
              <a:gd name="connsiteX26" fmla="*/ 1342161 w 2197204"/>
              <a:gd name="connsiteY26" fmla="*/ 4015734 h 4730345"/>
              <a:gd name="connsiteX27" fmla="*/ 1342160 w 2197204"/>
              <a:gd name="connsiteY27" fmla="*/ 4429950 h 4730345"/>
              <a:gd name="connsiteX28" fmla="*/ 1181946 w 2197204"/>
              <a:gd name="connsiteY28" fmla="*/ 4132965 h 4730345"/>
              <a:gd name="connsiteX29" fmla="*/ 1045176 w 2197204"/>
              <a:gd name="connsiteY29" fmla="*/ 3824258 h 4730345"/>
              <a:gd name="connsiteX30" fmla="*/ 982653 w 2197204"/>
              <a:gd name="connsiteY30" fmla="*/ 3871150 h 4730345"/>
              <a:gd name="connsiteX31" fmla="*/ 978746 w 2197204"/>
              <a:gd name="connsiteY31" fmla="*/ 3968841 h 4730345"/>
              <a:gd name="connsiteX32" fmla="*/ 897548 w 2197204"/>
              <a:gd name="connsiteY32" fmla="*/ 3954987 h 4730345"/>
              <a:gd name="connsiteX33" fmla="*/ 836293 w 2197204"/>
              <a:gd name="connsiteY33" fmla="*/ 3800913 h 4730345"/>
              <a:gd name="connsiteX34" fmla="*/ 770978 w 2197204"/>
              <a:gd name="connsiteY34" fmla="*/ 4186861 h 4730345"/>
              <a:gd name="connsiteX35" fmla="*/ 687851 w 2197204"/>
              <a:gd name="connsiteY35" fmla="*/ 3854353 h 4730345"/>
              <a:gd name="connsiteX36" fmla="*/ 616599 w 2197204"/>
              <a:gd name="connsiteY36" fmla="*/ 4234363 h 4730345"/>
              <a:gd name="connsiteX37" fmla="*/ 449113 w 2197204"/>
              <a:gd name="connsiteY37" fmla="*/ 4124363 h 4730345"/>
              <a:gd name="connsiteX38" fmla="*/ 271836 w 2197204"/>
              <a:gd name="connsiteY38" fmla="*/ 2666694 h 4730345"/>
              <a:gd name="connsiteX39" fmla="*/ 296738 w 2197204"/>
              <a:gd name="connsiteY39" fmla="*/ 3858868 h 4730345"/>
              <a:gd name="connsiteX40" fmla="*/ 199413 w 2197204"/>
              <a:gd name="connsiteY40" fmla="*/ 2499770 h 4730345"/>
              <a:gd name="connsiteX41" fmla="*/ 141200 w 2197204"/>
              <a:gd name="connsiteY41" fmla="*/ 2792010 h 4730345"/>
              <a:gd name="connsiteX42" fmla="*/ 77048 w 2197204"/>
              <a:gd name="connsiteY42" fmla="*/ 2452269 h 4730345"/>
              <a:gd name="connsiteX43" fmla="*/ 21288 w 2197204"/>
              <a:gd name="connsiteY43" fmla="*/ 2659461 h 4730345"/>
              <a:gd name="connsiteX44" fmla="*/ 52521 w 2197204"/>
              <a:gd name="connsiteY44" fmla="*/ 1900862 h 4730345"/>
              <a:gd name="connsiteX45" fmla="*/ 117443 w 2197204"/>
              <a:gd name="connsiteY45" fmla="*/ 1989801 h 4730345"/>
              <a:gd name="connsiteX0" fmla="*/ 117443 w 2198399"/>
              <a:gd name="connsiteY0" fmla="*/ 1989801 h 4730345"/>
              <a:gd name="connsiteX1" fmla="*/ 100021 w 2198399"/>
              <a:gd name="connsiteY1" fmla="*/ 1782108 h 4730345"/>
              <a:gd name="connsiteX2" fmla="*/ 147523 w 2198399"/>
              <a:gd name="connsiteY2" fmla="*/ 915209 h 4730345"/>
              <a:gd name="connsiteX3" fmla="*/ 64395 w 2198399"/>
              <a:gd name="connsiteY3" fmla="*/ 897396 h 4730345"/>
              <a:gd name="connsiteX4" fmla="*/ 64856 w 2198399"/>
              <a:gd name="connsiteY4" fmla="*/ 656768 h 4730345"/>
              <a:gd name="connsiteX5" fmla="*/ 115977 w 2198399"/>
              <a:gd name="connsiteY5" fmla="*/ 270194 h 4730345"/>
              <a:gd name="connsiteX6" fmla="*/ 633180 w 2198399"/>
              <a:gd name="connsiteY6" fmla="*/ 543328 h 4730345"/>
              <a:gd name="connsiteX7" fmla="*/ 1055600 w 2198399"/>
              <a:gd name="connsiteY7" fmla="*/ 0 h 4730345"/>
              <a:gd name="connsiteX8" fmla="*/ 1478020 w 2198399"/>
              <a:gd name="connsiteY8" fmla="*/ 543328 h 4730345"/>
              <a:gd name="connsiteX9" fmla="*/ 2155539 w 2198399"/>
              <a:gd name="connsiteY9" fmla="*/ 543327 h 4730345"/>
              <a:gd name="connsiteX10" fmla="*/ 2115879 w 2198399"/>
              <a:gd name="connsiteY10" fmla="*/ 2483919 h 4730345"/>
              <a:gd name="connsiteX11" fmla="*/ 2068988 w 2198399"/>
              <a:gd name="connsiteY11" fmla="*/ 2894227 h 4730345"/>
              <a:gd name="connsiteX12" fmla="*/ 2049449 w 2198399"/>
              <a:gd name="connsiteY12" fmla="*/ 3331888 h 4730345"/>
              <a:gd name="connsiteX13" fmla="*/ 2014280 w 2198399"/>
              <a:gd name="connsiteY13" fmla="*/ 3421765 h 4730345"/>
              <a:gd name="connsiteX14" fmla="*/ 2057266 w 2198399"/>
              <a:gd name="connsiteY14" fmla="*/ 3507734 h 4730345"/>
              <a:gd name="connsiteX15" fmla="*/ 2022097 w 2198399"/>
              <a:gd name="connsiteY15" fmla="*/ 3597611 h 4730345"/>
              <a:gd name="connsiteX16" fmla="*/ 2022097 w 2198399"/>
              <a:gd name="connsiteY16" fmla="*/ 3894596 h 4730345"/>
              <a:gd name="connsiteX17" fmla="*/ 1959573 w 2198399"/>
              <a:gd name="connsiteY17" fmla="*/ 3597611 h 4730345"/>
              <a:gd name="connsiteX18" fmla="*/ 1873604 w 2198399"/>
              <a:gd name="connsiteY18" fmla="*/ 3660134 h 4730345"/>
              <a:gd name="connsiteX19" fmla="*/ 1869697 w 2198399"/>
              <a:gd name="connsiteY19" fmla="*/ 4086073 h 4730345"/>
              <a:gd name="connsiteX20" fmla="*/ 1818898 w 2198399"/>
              <a:gd name="connsiteY20" fmla="*/ 3972750 h 4730345"/>
              <a:gd name="connsiteX21" fmla="*/ 1818898 w 2198399"/>
              <a:gd name="connsiteY21" fmla="*/ 4312719 h 4730345"/>
              <a:gd name="connsiteX22" fmla="*/ 1752468 w 2198399"/>
              <a:gd name="connsiteY22" fmla="*/ 3863335 h 4730345"/>
              <a:gd name="connsiteX23" fmla="*/ 1607883 w 2198399"/>
              <a:gd name="connsiteY23" fmla="*/ 3269366 h 4730345"/>
              <a:gd name="connsiteX24" fmla="*/ 1768099 w 2198399"/>
              <a:gd name="connsiteY24" fmla="*/ 4668319 h 4730345"/>
              <a:gd name="connsiteX25" fmla="*/ 1420315 w 2198399"/>
              <a:gd name="connsiteY25" fmla="*/ 3519458 h 4730345"/>
              <a:gd name="connsiteX26" fmla="*/ 1412500 w 2198399"/>
              <a:gd name="connsiteY26" fmla="*/ 4265827 h 4730345"/>
              <a:gd name="connsiteX27" fmla="*/ 1342161 w 2198399"/>
              <a:gd name="connsiteY27" fmla="*/ 4015734 h 4730345"/>
              <a:gd name="connsiteX28" fmla="*/ 1342160 w 2198399"/>
              <a:gd name="connsiteY28" fmla="*/ 4429950 h 4730345"/>
              <a:gd name="connsiteX29" fmla="*/ 1181946 w 2198399"/>
              <a:gd name="connsiteY29" fmla="*/ 4132965 h 4730345"/>
              <a:gd name="connsiteX30" fmla="*/ 1045176 w 2198399"/>
              <a:gd name="connsiteY30" fmla="*/ 3824258 h 4730345"/>
              <a:gd name="connsiteX31" fmla="*/ 982653 w 2198399"/>
              <a:gd name="connsiteY31" fmla="*/ 3871150 h 4730345"/>
              <a:gd name="connsiteX32" fmla="*/ 978746 w 2198399"/>
              <a:gd name="connsiteY32" fmla="*/ 3968841 h 4730345"/>
              <a:gd name="connsiteX33" fmla="*/ 897548 w 2198399"/>
              <a:gd name="connsiteY33" fmla="*/ 3954987 h 4730345"/>
              <a:gd name="connsiteX34" fmla="*/ 836293 w 2198399"/>
              <a:gd name="connsiteY34" fmla="*/ 3800913 h 4730345"/>
              <a:gd name="connsiteX35" fmla="*/ 770978 w 2198399"/>
              <a:gd name="connsiteY35" fmla="*/ 4186861 h 4730345"/>
              <a:gd name="connsiteX36" fmla="*/ 687851 w 2198399"/>
              <a:gd name="connsiteY36" fmla="*/ 3854353 h 4730345"/>
              <a:gd name="connsiteX37" fmla="*/ 616599 w 2198399"/>
              <a:gd name="connsiteY37" fmla="*/ 4234363 h 4730345"/>
              <a:gd name="connsiteX38" fmla="*/ 449113 w 2198399"/>
              <a:gd name="connsiteY38" fmla="*/ 4124363 h 4730345"/>
              <a:gd name="connsiteX39" fmla="*/ 271836 w 2198399"/>
              <a:gd name="connsiteY39" fmla="*/ 2666694 h 4730345"/>
              <a:gd name="connsiteX40" fmla="*/ 296738 w 2198399"/>
              <a:gd name="connsiteY40" fmla="*/ 3858868 h 4730345"/>
              <a:gd name="connsiteX41" fmla="*/ 199413 w 2198399"/>
              <a:gd name="connsiteY41" fmla="*/ 2499770 h 4730345"/>
              <a:gd name="connsiteX42" fmla="*/ 141200 w 2198399"/>
              <a:gd name="connsiteY42" fmla="*/ 2792010 h 4730345"/>
              <a:gd name="connsiteX43" fmla="*/ 77048 w 2198399"/>
              <a:gd name="connsiteY43" fmla="*/ 2452269 h 4730345"/>
              <a:gd name="connsiteX44" fmla="*/ 21288 w 2198399"/>
              <a:gd name="connsiteY44" fmla="*/ 2659461 h 4730345"/>
              <a:gd name="connsiteX45" fmla="*/ 52521 w 2198399"/>
              <a:gd name="connsiteY45" fmla="*/ 1900862 h 4730345"/>
              <a:gd name="connsiteX46" fmla="*/ 117443 w 2198399"/>
              <a:gd name="connsiteY46" fmla="*/ 1989801 h 4730345"/>
              <a:gd name="connsiteX0" fmla="*/ 117443 w 2198399"/>
              <a:gd name="connsiteY0" fmla="*/ 1989801 h 4730345"/>
              <a:gd name="connsiteX1" fmla="*/ 100021 w 2198399"/>
              <a:gd name="connsiteY1" fmla="*/ 1782108 h 4730345"/>
              <a:gd name="connsiteX2" fmla="*/ 147523 w 2198399"/>
              <a:gd name="connsiteY2" fmla="*/ 915209 h 4730345"/>
              <a:gd name="connsiteX3" fmla="*/ 64395 w 2198399"/>
              <a:gd name="connsiteY3" fmla="*/ 897396 h 4730345"/>
              <a:gd name="connsiteX4" fmla="*/ 64856 w 2198399"/>
              <a:gd name="connsiteY4" fmla="*/ 656768 h 4730345"/>
              <a:gd name="connsiteX5" fmla="*/ 115977 w 2198399"/>
              <a:gd name="connsiteY5" fmla="*/ 270194 h 4730345"/>
              <a:gd name="connsiteX6" fmla="*/ 633180 w 2198399"/>
              <a:gd name="connsiteY6" fmla="*/ 543328 h 4730345"/>
              <a:gd name="connsiteX7" fmla="*/ 1055600 w 2198399"/>
              <a:gd name="connsiteY7" fmla="*/ 0 h 4730345"/>
              <a:gd name="connsiteX8" fmla="*/ 1478020 w 2198399"/>
              <a:gd name="connsiteY8" fmla="*/ 543328 h 4730345"/>
              <a:gd name="connsiteX9" fmla="*/ 2155539 w 2198399"/>
              <a:gd name="connsiteY9" fmla="*/ 543327 h 4730345"/>
              <a:gd name="connsiteX10" fmla="*/ 2115879 w 2198399"/>
              <a:gd name="connsiteY10" fmla="*/ 2483919 h 4730345"/>
              <a:gd name="connsiteX11" fmla="*/ 2068988 w 2198399"/>
              <a:gd name="connsiteY11" fmla="*/ 2894227 h 4730345"/>
              <a:gd name="connsiteX12" fmla="*/ 2049449 w 2198399"/>
              <a:gd name="connsiteY12" fmla="*/ 3331888 h 4730345"/>
              <a:gd name="connsiteX13" fmla="*/ 2014280 w 2198399"/>
              <a:gd name="connsiteY13" fmla="*/ 3421765 h 4730345"/>
              <a:gd name="connsiteX14" fmla="*/ 2057266 w 2198399"/>
              <a:gd name="connsiteY14" fmla="*/ 3507734 h 4730345"/>
              <a:gd name="connsiteX15" fmla="*/ 2022097 w 2198399"/>
              <a:gd name="connsiteY15" fmla="*/ 3597611 h 4730345"/>
              <a:gd name="connsiteX16" fmla="*/ 2022097 w 2198399"/>
              <a:gd name="connsiteY16" fmla="*/ 3894596 h 4730345"/>
              <a:gd name="connsiteX17" fmla="*/ 1959573 w 2198399"/>
              <a:gd name="connsiteY17" fmla="*/ 3597611 h 4730345"/>
              <a:gd name="connsiteX18" fmla="*/ 1873604 w 2198399"/>
              <a:gd name="connsiteY18" fmla="*/ 3660134 h 4730345"/>
              <a:gd name="connsiteX19" fmla="*/ 1869697 w 2198399"/>
              <a:gd name="connsiteY19" fmla="*/ 4086073 h 4730345"/>
              <a:gd name="connsiteX20" fmla="*/ 1818898 w 2198399"/>
              <a:gd name="connsiteY20" fmla="*/ 3972750 h 4730345"/>
              <a:gd name="connsiteX21" fmla="*/ 1818898 w 2198399"/>
              <a:gd name="connsiteY21" fmla="*/ 4312719 h 4730345"/>
              <a:gd name="connsiteX22" fmla="*/ 1752468 w 2198399"/>
              <a:gd name="connsiteY22" fmla="*/ 3863335 h 4730345"/>
              <a:gd name="connsiteX23" fmla="*/ 1607883 w 2198399"/>
              <a:gd name="connsiteY23" fmla="*/ 3269366 h 4730345"/>
              <a:gd name="connsiteX24" fmla="*/ 1768099 w 2198399"/>
              <a:gd name="connsiteY24" fmla="*/ 4668319 h 4730345"/>
              <a:gd name="connsiteX25" fmla="*/ 1420315 w 2198399"/>
              <a:gd name="connsiteY25" fmla="*/ 3519458 h 4730345"/>
              <a:gd name="connsiteX26" fmla="*/ 1412500 w 2198399"/>
              <a:gd name="connsiteY26" fmla="*/ 4265827 h 4730345"/>
              <a:gd name="connsiteX27" fmla="*/ 1342161 w 2198399"/>
              <a:gd name="connsiteY27" fmla="*/ 4015734 h 4730345"/>
              <a:gd name="connsiteX28" fmla="*/ 1342160 w 2198399"/>
              <a:gd name="connsiteY28" fmla="*/ 4429950 h 4730345"/>
              <a:gd name="connsiteX29" fmla="*/ 1181946 w 2198399"/>
              <a:gd name="connsiteY29" fmla="*/ 4132965 h 4730345"/>
              <a:gd name="connsiteX30" fmla="*/ 1045176 w 2198399"/>
              <a:gd name="connsiteY30" fmla="*/ 3824258 h 4730345"/>
              <a:gd name="connsiteX31" fmla="*/ 982653 w 2198399"/>
              <a:gd name="connsiteY31" fmla="*/ 3871150 h 4730345"/>
              <a:gd name="connsiteX32" fmla="*/ 978746 w 2198399"/>
              <a:gd name="connsiteY32" fmla="*/ 3968841 h 4730345"/>
              <a:gd name="connsiteX33" fmla="*/ 897548 w 2198399"/>
              <a:gd name="connsiteY33" fmla="*/ 3954987 h 4730345"/>
              <a:gd name="connsiteX34" fmla="*/ 836293 w 2198399"/>
              <a:gd name="connsiteY34" fmla="*/ 3800913 h 4730345"/>
              <a:gd name="connsiteX35" fmla="*/ 770978 w 2198399"/>
              <a:gd name="connsiteY35" fmla="*/ 4186861 h 4730345"/>
              <a:gd name="connsiteX36" fmla="*/ 687851 w 2198399"/>
              <a:gd name="connsiteY36" fmla="*/ 3854353 h 4730345"/>
              <a:gd name="connsiteX37" fmla="*/ 616599 w 2198399"/>
              <a:gd name="connsiteY37" fmla="*/ 4234363 h 4730345"/>
              <a:gd name="connsiteX38" fmla="*/ 449113 w 2198399"/>
              <a:gd name="connsiteY38" fmla="*/ 4124363 h 4730345"/>
              <a:gd name="connsiteX39" fmla="*/ 271836 w 2198399"/>
              <a:gd name="connsiteY39" fmla="*/ 2666694 h 4730345"/>
              <a:gd name="connsiteX40" fmla="*/ 296738 w 2198399"/>
              <a:gd name="connsiteY40" fmla="*/ 3858868 h 4730345"/>
              <a:gd name="connsiteX41" fmla="*/ 199413 w 2198399"/>
              <a:gd name="connsiteY41" fmla="*/ 2499770 h 4730345"/>
              <a:gd name="connsiteX42" fmla="*/ 141200 w 2198399"/>
              <a:gd name="connsiteY42" fmla="*/ 2792010 h 4730345"/>
              <a:gd name="connsiteX43" fmla="*/ 77048 w 2198399"/>
              <a:gd name="connsiteY43" fmla="*/ 2452269 h 4730345"/>
              <a:gd name="connsiteX44" fmla="*/ 21288 w 2198399"/>
              <a:gd name="connsiteY44" fmla="*/ 2659461 h 4730345"/>
              <a:gd name="connsiteX45" fmla="*/ 52521 w 2198399"/>
              <a:gd name="connsiteY45" fmla="*/ 1900862 h 4730345"/>
              <a:gd name="connsiteX46" fmla="*/ 117443 w 2198399"/>
              <a:gd name="connsiteY46" fmla="*/ 1989801 h 4730345"/>
              <a:gd name="connsiteX0" fmla="*/ 117443 w 2245861"/>
              <a:gd name="connsiteY0" fmla="*/ 1989801 h 4730345"/>
              <a:gd name="connsiteX1" fmla="*/ 100021 w 2245861"/>
              <a:gd name="connsiteY1" fmla="*/ 1782108 h 4730345"/>
              <a:gd name="connsiteX2" fmla="*/ 147523 w 2245861"/>
              <a:gd name="connsiteY2" fmla="*/ 915209 h 4730345"/>
              <a:gd name="connsiteX3" fmla="*/ 64395 w 2245861"/>
              <a:gd name="connsiteY3" fmla="*/ 897396 h 4730345"/>
              <a:gd name="connsiteX4" fmla="*/ 64856 w 2245861"/>
              <a:gd name="connsiteY4" fmla="*/ 656768 h 4730345"/>
              <a:gd name="connsiteX5" fmla="*/ 115977 w 2245861"/>
              <a:gd name="connsiteY5" fmla="*/ 270194 h 4730345"/>
              <a:gd name="connsiteX6" fmla="*/ 633180 w 2245861"/>
              <a:gd name="connsiteY6" fmla="*/ 543328 h 4730345"/>
              <a:gd name="connsiteX7" fmla="*/ 1055600 w 2245861"/>
              <a:gd name="connsiteY7" fmla="*/ 0 h 4730345"/>
              <a:gd name="connsiteX8" fmla="*/ 1478020 w 2245861"/>
              <a:gd name="connsiteY8" fmla="*/ 543328 h 4730345"/>
              <a:gd name="connsiteX9" fmla="*/ 2155539 w 2245861"/>
              <a:gd name="connsiteY9" fmla="*/ 543327 h 4730345"/>
              <a:gd name="connsiteX10" fmla="*/ 2240925 w 2245861"/>
              <a:gd name="connsiteY10" fmla="*/ 2175211 h 4730345"/>
              <a:gd name="connsiteX11" fmla="*/ 2115879 w 2245861"/>
              <a:gd name="connsiteY11" fmla="*/ 2483919 h 4730345"/>
              <a:gd name="connsiteX12" fmla="*/ 2068988 w 2245861"/>
              <a:gd name="connsiteY12" fmla="*/ 2894227 h 4730345"/>
              <a:gd name="connsiteX13" fmla="*/ 2049449 w 2245861"/>
              <a:gd name="connsiteY13" fmla="*/ 3331888 h 4730345"/>
              <a:gd name="connsiteX14" fmla="*/ 2014280 w 2245861"/>
              <a:gd name="connsiteY14" fmla="*/ 3421765 h 4730345"/>
              <a:gd name="connsiteX15" fmla="*/ 2057266 w 2245861"/>
              <a:gd name="connsiteY15" fmla="*/ 3507734 h 4730345"/>
              <a:gd name="connsiteX16" fmla="*/ 2022097 w 2245861"/>
              <a:gd name="connsiteY16" fmla="*/ 3597611 h 4730345"/>
              <a:gd name="connsiteX17" fmla="*/ 2022097 w 2245861"/>
              <a:gd name="connsiteY17" fmla="*/ 3894596 h 4730345"/>
              <a:gd name="connsiteX18" fmla="*/ 1959573 w 2245861"/>
              <a:gd name="connsiteY18" fmla="*/ 3597611 h 4730345"/>
              <a:gd name="connsiteX19" fmla="*/ 1873604 w 2245861"/>
              <a:gd name="connsiteY19" fmla="*/ 3660134 h 4730345"/>
              <a:gd name="connsiteX20" fmla="*/ 1869697 w 2245861"/>
              <a:gd name="connsiteY20" fmla="*/ 4086073 h 4730345"/>
              <a:gd name="connsiteX21" fmla="*/ 1818898 w 2245861"/>
              <a:gd name="connsiteY21" fmla="*/ 3972750 h 4730345"/>
              <a:gd name="connsiteX22" fmla="*/ 1818898 w 2245861"/>
              <a:gd name="connsiteY22" fmla="*/ 4312719 h 4730345"/>
              <a:gd name="connsiteX23" fmla="*/ 1752468 w 2245861"/>
              <a:gd name="connsiteY23" fmla="*/ 3863335 h 4730345"/>
              <a:gd name="connsiteX24" fmla="*/ 1607883 w 2245861"/>
              <a:gd name="connsiteY24" fmla="*/ 3269366 h 4730345"/>
              <a:gd name="connsiteX25" fmla="*/ 1768099 w 2245861"/>
              <a:gd name="connsiteY25" fmla="*/ 4668319 h 4730345"/>
              <a:gd name="connsiteX26" fmla="*/ 1420315 w 2245861"/>
              <a:gd name="connsiteY26" fmla="*/ 3519458 h 4730345"/>
              <a:gd name="connsiteX27" fmla="*/ 1412500 w 2245861"/>
              <a:gd name="connsiteY27" fmla="*/ 4265827 h 4730345"/>
              <a:gd name="connsiteX28" fmla="*/ 1342161 w 2245861"/>
              <a:gd name="connsiteY28" fmla="*/ 4015734 h 4730345"/>
              <a:gd name="connsiteX29" fmla="*/ 1342160 w 2245861"/>
              <a:gd name="connsiteY29" fmla="*/ 4429950 h 4730345"/>
              <a:gd name="connsiteX30" fmla="*/ 1181946 w 2245861"/>
              <a:gd name="connsiteY30" fmla="*/ 4132965 h 4730345"/>
              <a:gd name="connsiteX31" fmla="*/ 1045176 w 2245861"/>
              <a:gd name="connsiteY31" fmla="*/ 3824258 h 4730345"/>
              <a:gd name="connsiteX32" fmla="*/ 982653 w 2245861"/>
              <a:gd name="connsiteY32" fmla="*/ 3871150 h 4730345"/>
              <a:gd name="connsiteX33" fmla="*/ 978746 w 2245861"/>
              <a:gd name="connsiteY33" fmla="*/ 3968841 h 4730345"/>
              <a:gd name="connsiteX34" fmla="*/ 897548 w 2245861"/>
              <a:gd name="connsiteY34" fmla="*/ 3954987 h 4730345"/>
              <a:gd name="connsiteX35" fmla="*/ 836293 w 2245861"/>
              <a:gd name="connsiteY35" fmla="*/ 3800913 h 4730345"/>
              <a:gd name="connsiteX36" fmla="*/ 770978 w 2245861"/>
              <a:gd name="connsiteY36" fmla="*/ 4186861 h 4730345"/>
              <a:gd name="connsiteX37" fmla="*/ 687851 w 2245861"/>
              <a:gd name="connsiteY37" fmla="*/ 3854353 h 4730345"/>
              <a:gd name="connsiteX38" fmla="*/ 616599 w 2245861"/>
              <a:gd name="connsiteY38" fmla="*/ 4234363 h 4730345"/>
              <a:gd name="connsiteX39" fmla="*/ 449113 w 2245861"/>
              <a:gd name="connsiteY39" fmla="*/ 4124363 h 4730345"/>
              <a:gd name="connsiteX40" fmla="*/ 271836 w 2245861"/>
              <a:gd name="connsiteY40" fmla="*/ 2666694 h 4730345"/>
              <a:gd name="connsiteX41" fmla="*/ 296738 w 2245861"/>
              <a:gd name="connsiteY41" fmla="*/ 3858868 h 4730345"/>
              <a:gd name="connsiteX42" fmla="*/ 199413 w 2245861"/>
              <a:gd name="connsiteY42" fmla="*/ 2499770 h 4730345"/>
              <a:gd name="connsiteX43" fmla="*/ 141200 w 2245861"/>
              <a:gd name="connsiteY43" fmla="*/ 2792010 h 4730345"/>
              <a:gd name="connsiteX44" fmla="*/ 77048 w 2245861"/>
              <a:gd name="connsiteY44" fmla="*/ 2452269 h 4730345"/>
              <a:gd name="connsiteX45" fmla="*/ 21288 w 2245861"/>
              <a:gd name="connsiteY45" fmla="*/ 2659461 h 4730345"/>
              <a:gd name="connsiteX46" fmla="*/ 52521 w 2245861"/>
              <a:gd name="connsiteY46" fmla="*/ 1900862 h 4730345"/>
              <a:gd name="connsiteX47" fmla="*/ 117443 w 2245861"/>
              <a:gd name="connsiteY47" fmla="*/ 1989801 h 4730345"/>
              <a:gd name="connsiteX0" fmla="*/ 117443 w 2269551"/>
              <a:gd name="connsiteY0" fmla="*/ 1989801 h 4730345"/>
              <a:gd name="connsiteX1" fmla="*/ 100021 w 2269551"/>
              <a:gd name="connsiteY1" fmla="*/ 1782108 h 4730345"/>
              <a:gd name="connsiteX2" fmla="*/ 147523 w 2269551"/>
              <a:gd name="connsiteY2" fmla="*/ 915209 h 4730345"/>
              <a:gd name="connsiteX3" fmla="*/ 64395 w 2269551"/>
              <a:gd name="connsiteY3" fmla="*/ 897396 h 4730345"/>
              <a:gd name="connsiteX4" fmla="*/ 64856 w 2269551"/>
              <a:gd name="connsiteY4" fmla="*/ 656768 h 4730345"/>
              <a:gd name="connsiteX5" fmla="*/ 115977 w 2269551"/>
              <a:gd name="connsiteY5" fmla="*/ 270194 h 4730345"/>
              <a:gd name="connsiteX6" fmla="*/ 633180 w 2269551"/>
              <a:gd name="connsiteY6" fmla="*/ 543328 h 4730345"/>
              <a:gd name="connsiteX7" fmla="*/ 1055600 w 2269551"/>
              <a:gd name="connsiteY7" fmla="*/ 0 h 4730345"/>
              <a:gd name="connsiteX8" fmla="*/ 1478020 w 2269551"/>
              <a:gd name="connsiteY8" fmla="*/ 543328 h 4730345"/>
              <a:gd name="connsiteX9" fmla="*/ 2155539 w 2269551"/>
              <a:gd name="connsiteY9" fmla="*/ 543327 h 4730345"/>
              <a:gd name="connsiteX10" fmla="*/ 2264371 w 2269551"/>
              <a:gd name="connsiteY10" fmla="*/ 1514811 h 4730345"/>
              <a:gd name="connsiteX11" fmla="*/ 2240925 w 2269551"/>
              <a:gd name="connsiteY11" fmla="*/ 2175211 h 4730345"/>
              <a:gd name="connsiteX12" fmla="*/ 2115879 w 2269551"/>
              <a:gd name="connsiteY12" fmla="*/ 2483919 h 4730345"/>
              <a:gd name="connsiteX13" fmla="*/ 2068988 w 2269551"/>
              <a:gd name="connsiteY13" fmla="*/ 2894227 h 4730345"/>
              <a:gd name="connsiteX14" fmla="*/ 2049449 w 2269551"/>
              <a:gd name="connsiteY14" fmla="*/ 3331888 h 4730345"/>
              <a:gd name="connsiteX15" fmla="*/ 2014280 w 2269551"/>
              <a:gd name="connsiteY15" fmla="*/ 3421765 h 4730345"/>
              <a:gd name="connsiteX16" fmla="*/ 2057266 w 2269551"/>
              <a:gd name="connsiteY16" fmla="*/ 3507734 h 4730345"/>
              <a:gd name="connsiteX17" fmla="*/ 2022097 w 2269551"/>
              <a:gd name="connsiteY17" fmla="*/ 3597611 h 4730345"/>
              <a:gd name="connsiteX18" fmla="*/ 2022097 w 2269551"/>
              <a:gd name="connsiteY18" fmla="*/ 3894596 h 4730345"/>
              <a:gd name="connsiteX19" fmla="*/ 1959573 w 2269551"/>
              <a:gd name="connsiteY19" fmla="*/ 3597611 h 4730345"/>
              <a:gd name="connsiteX20" fmla="*/ 1873604 w 2269551"/>
              <a:gd name="connsiteY20" fmla="*/ 3660134 h 4730345"/>
              <a:gd name="connsiteX21" fmla="*/ 1869697 w 2269551"/>
              <a:gd name="connsiteY21" fmla="*/ 4086073 h 4730345"/>
              <a:gd name="connsiteX22" fmla="*/ 1818898 w 2269551"/>
              <a:gd name="connsiteY22" fmla="*/ 3972750 h 4730345"/>
              <a:gd name="connsiteX23" fmla="*/ 1818898 w 2269551"/>
              <a:gd name="connsiteY23" fmla="*/ 4312719 h 4730345"/>
              <a:gd name="connsiteX24" fmla="*/ 1752468 w 2269551"/>
              <a:gd name="connsiteY24" fmla="*/ 3863335 h 4730345"/>
              <a:gd name="connsiteX25" fmla="*/ 1607883 w 2269551"/>
              <a:gd name="connsiteY25" fmla="*/ 3269366 h 4730345"/>
              <a:gd name="connsiteX26" fmla="*/ 1768099 w 2269551"/>
              <a:gd name="connsiteY26" fmla="*/ 4668319 h 4730345"/>
              <a:gd name="connsiteX27" fmla="*/ 1420315 w 2269551"/>
              <a:gd name="connsiteY27" fmla="*/ 3519458 h 4730345"/>
              <a:gd name="connsiteX28" fmla="*/ 1412500 w 2269551"/>
              <a:gd name="connsiteY28" fmla="*/ 4265827 h 4730345"/>
              <a:gd name="connsiteX29" fmla="*/ 1342161 w 2269551"/>
              <a:gd name="connsiteY29" fmla="*/ 4015734 h 4730345"/>
              <a:gd name="connsiteX30" fmla="*/ 1342160 w 2269551"/>
              <a:gd name="connsiteY30" fmla="*/ 4429950 h 4730345"/>
              <a:gd name="connsiteX31" fmla="*/ 1181946 w 2269551"/>
              <a:gd name="connsiteY31" fmla="*/ 4132965 h 4730345"/>
              <a:gd name="connsiteX32" fmla="*/ 1045176 w 2269551"/>
              <a:gd name="connsiteY32" fmla="*/ 3824258 h 4730345"/>
              <a:gd name="connsiteX33" fmla="*/ 982653 w 2269551"/>
              <a:gd name="connsiteY33" fmla="*/ 3871150 h 4730345"/>
              <a:gd name="connsiteX34" fmla="*/ 978746 w 2269551"/>
              <a:gd name="connsiteY34" fmla="*/ 3968841 h 4730345"/>
              <a:gd name="connsiteX35" fmla="*/ 897548 w 2269551"/>
              <a:gd name="connsiteY35" fmla="*/ 3954987 h 4730345"/>
              <a:gd name="connsiteX36" fmla="*/ 836293 w 2269551"/>
              <a:gd name="connsiteY36" fmla="*/ 3800913 h 4730345"/>
              <a:gd name="connsiteX37" fmla="*/ 770978 w 2269551"/>
              <a:gd name="connsiteY37" fmla="*/ 4186861 h 4730345"/>
              <a:gd name="connsiteX38" fmla="*/ 687851 w 2269551"/>
              <a:gd name="connsiteY38" fmla="*/ 3854353 h 4730345"/>
              <a:gd name="connsiteX39" fmla="*/ 616599 w 2269551"/>
              <a:gd name="connsiteY39" fmla="*/ 4234363 h 4730345"/>
              <a:gd name="connsiteX40" fmla="*/ 449113 w 2269551"/>
              <a:gd name="connsiteY40" fmla="*/ 4124363 h 4730345"/>
              <a:gd name="connsiteX41" fmla="*/ 271836 w 2269551"/>
              <a:gd name="connsiteY41" fmla="*/ 2666694 h 4730345"/>
              <a:gd name="connsiteX42" fmla="*/ 296738 w 2269551"/>
              <a:gd name="connsiteY42" fmla="*/ 3858868 h 4730345"/>
              <a:gd name="connsiteX43" fmla="*/ 199413 w 2269551"/>
              <a:gd name="connsiteY43" fmla="*/ 2499770 h 4730345"/>
              <a:gd name="connsiteX44" fmla="*/ 141200 w 2269551"/>
              <a:gd name="connsiteY44" fmla="*/ 2792010 h 4730345"/>
              <a:gd name="connsiteX45" fmla="*/ 77048 w 2269551"/>
              <a:gd name="connsiteY45" fmla="*/ 2452269 h 4730345"/>
              <a:gd name="connsiteX46" fmla="*/ 21288 w 2269551"/>
              <a:gd name="connsiteY46" fmla="*/ 2659461 h 4730345"/>
              <a:gd name="connsiteX47" fmla="*/ 52521 w 2269551"/>
              <a:gd name="connsiteY47" fmla="*/ 1900862 h 4730345"/>
              <a:gd name="connsiteX48" fmla="*/ 117443 w 2269551"/>
              <a:gd name="connsiteY48" fmla="*/ 1989801 h 4730345"/>
              <a:gd name="connsiteX0" fmla="*/ 117443 w 2264430"/>
              <a:gd name="connsiteY0" fmla="*/ 1989801 h 4730345"/>
              <a:gd name="connsiteX1" fmla="*/ 100021 w 2264430"/>
              <a:gd name="connsiteY1" fmla="*/ 1782108 h 4730345"/>
              <a:gd name="connsiteX2" fmla="*/ 147523 w 2264430"/>
              <a:gd name="connsiteY2" fmla="*/ 915209 h 4730345"/>
              <a:gd name="connsiteX3" fmla="*/ 64395 w 2264430"/>
              <a:gd name="connsiteY3" fmla="*/ 897396 h 4730345"/>
              <a:gd name="connsiteX4" fmla="*/ 64856 w 2264430"/>
              <a:gd name="connsiteY4" fmla="*/ 656768 h 4730345"/>
              <a:gd name="connsiteX5" fmla="*/ 115977 w 2264430"/>
              <a:gd name="connsiteY5" fmla="*/ 270194 h 4730345"/>
              <a:gd name="connsiteX6" fmla="*/ 633180 w 2264430"/>
              <a:gd name="connsiteY6" fmla="*/ 543328 h 4730345"/>
              <a:gd name="connsiteX7" fmla="*/ 1055600 w 2264430"/>
              <a:gd name="connsiteY7" fmla="*/ 0 h 4730345"/>
              <a:gd name="connsiteX8" fmla="*/ 1478020 w 2264430"/>
              <a:gd name="connsiteY8" fmla="*/ 543328 h 4730345"/>
              <a:gd name="connsiteX9" fmla="*/ 2155539 w 2264430"/>
              <a:gd name="connsiteY9" fmla="*/ 543327 h 4730345"/>
              <a:gd name="connsiteX10" fmla="*/ 2201848 w 2264430"/>
              <a:gd name="connsiteY10" fmla="*/ 1464011 h 4730345"/>
              <a:gd name="connsiteX11" fmla="*/ 2264371 w 2264430"/>
              <a:gd name="connsiteY11" fmla="*/ 1514811 h 4730345"/>
              <a:gd name="connsiteX12" fmla="*/ 2240925 w 2264430"/>
              <a:gd name="connsiteY12" fmla="*/ 2175211 h 4730345"/>
              <a:gd name="connsiteX13" fmla="*/ 2115879 w 2264430"/>
              <a:gd name="connsiteY13" fmla="*/ 2483919 h 4730345"/>
              <a:gd name="connsiteX14" fmla="*/ 2068988 w 2264430"/>
              <a:gd name="connsiteY14" fmla="*/ 2894227 h 4730345"/>
              <a:gd name="connsiteX15" fmla="*/ 2049449 w 2264430"/>
              <a:gd name="connsiteY15" fmla="*/ 3331888 h 4730345"/>
              <a:gd name="connsiteX16" fmla="*/ 2014280 w 2264430"/>
              <a:gd name="connsiteY16" fmla="*/ 3421765 h 4730345"/>
              <a:gd name="connsiteX17" fmla="*/ 2057266 w 2264430"/>
              <a:gd name="connsiteY17" fmla="*/ 3507734 h 4730345"/>
              <a:gd name="connsiteX18" fmla="*/ 2022097 w 2264430"/>
              <a:gd name="connsiteY18" fmla="*/ 3597611 h 4730345"/>
              <a:gd name="connsiteX19" fmla="*/ 2022097 w 2264430"/>
              <a:gd name="connsiteY19" fmla="*/ 3894596 h 4730345"/>
              <a:gd name="connsiteX20" fmla="*/ 1959573 w 2264430"/>
              <a:gd name="connsiteY20" fmla="*/ 3597611 h 4730345"/>
              <a:gd name="connsiteX21" fmla="*/ 1873604 w 2264430"/>
              <a:gd name="connsiteY21" fmla="*/ 3660134 h 4730345"/>
              <a:gd name="connsiteX22" fmla="*/ 1869697 w 2264430"/>
              <a:gd name="connsiteY22" fmla="*/ 4086073 h 4730345"/>
              <a:gd name="connsiteX23" fmla="*/ 1818898 w 2264430"/>
              <a:gd name="connsiteY23" fmla="*/ 3972750 h 4730345"/>
              <a:gd name="connsiteX24" fmla="*/ 1818898 w 2264430"/>
              <a:gd name="connsiteY24" fmla="*/ 4312719 h 4730345"/>
              <a:gd name="connsiteX25" fmla="*/ 1752468 w 2264430"/>
              <a:gd name="connsiteY25" fmla="*/ 3863335 h 4730345"/>
              <a:gd name="connsiteX26" fmla="*/ 1607883 w 2264430"/>
              <a:gd name="connsiteY26" fmla="*/ 3269366 h 4730345"/>
              <a:gd name="connsiteX27" fmla="*/ 1768099 w 2264430"/>
              <a:gd name="connsiteY27" fmla="*/ 4668319 h 4730345"/>
              <a:gd name="connsiteX28" fmla="*/ 1420315 w 2264430"/>
              <a:gd name="connsiteY28" fmla="*/ 3519458 h 4730345"/>
              <a:gd name="connsiteX29" fmla="*/ 1412500 w 2264430"/>
              <a:gd name="connsiteY29" fmla="*/ 4265827 h 4730345"/>
              <a:gd name="connsiteX30" fmla="*/ 1342161 w 2264430"/>
              <a:gd name="connsiteY30" fmla="*/ 4015734 h 4730345"/>
              <a:gd name="connsiteX31" fmla="*/ 1342160 w 2264430"/>
              <a:gd name="connsiteY31" fmla="*/ 4429950 h 4730345"/>
              <a:gd name="connsiteX32" fmla="*/ 1181946 w 2264430"/>
              <a:gd name="connsiteY32" fmla="*/ 4132965 h 4730345"/>
              <a:gd name="connsiteX33" fmla="*/ 1045176 w 2264430"/>
              <a:gd name="connsiteY33" fmla="*/ 3824258 h 4730345"/>
              <a:gd name="connsiteX34" fmla="*/ 982653 w 2264430"/>
              <a:gd name="connsiteY34" fmla="*/ 3871150 h 4730345"/>
              <a:gd name="connsiteX35" fmla="*/ 978746 w 2264430"/>
              <a:gd name="connsiteY35" fmla="*/ 3968841 h 4730345"/>
              <a:gd name="connsiteX36" fmla="*/ 897548 w 2264430"/>
              <a:gd name="connsiteY36" fmla="*/ 3954987 h 4730345"/>
              <a:gd name="connsiteX37" fmla="*/ 836293 w 2264430"/>
              <a:gd name="connsiteY37" fmla="*/ 3800913 h 4730345"/>
              <a:gd name="connsiteX38" fmla="*/ 770978 w 2264430"/>
              <a:gd name="connsiteY38" fmla="*/ 4186861 h 4730345"/>
              <a:gd name="connsiteX39" fmla="*/ 687851 w 2264430"/>
              <a:gd name="connsiteY39" fmla="*/ 3854353 h 4730345"/>
              <a:gd name="connsiteX40" fmla="*/ 616599 w 2264430"/>
              <a:gd name="connsiteY40" fmla="*/ 4234363 h 4730345"/>
              <a:gd name="connsiteX41" fmla="*/ 449113 w 2264430"/>
              <a:gd name="connsiteY41" fmla="*/ 4124363 h 4730345"/>
              <a:gd name="connsiteX42" fmla="*/ 271836 w 2264430"/>
              <a:gd name="connsiteY42" fmla="*/ 2666694 h 4730345"/>
              <a:gd name="connsiteX43" fmla="*/ 296738 w 2264430"/>
              <a:gd name="connsiteY43" fmla="*/ 3858868 h 4730345"/>
              <a:gd name="connsiteX44" fmla="*/ 199413 w 2264430"/>
              <a:gd name="connsiteY44" fmla="*/ 2499770 h 4730345"/>
              <a:gd name="connsiteX45" fmla="*/ 141200 w 2264430"/>
              <a:gd name="connsiteY45" fmla="*/ 2792010 h 4730345"/>
              <a:gd name="connsiteX46" fmla="*/ 77048 w 2264430"/>
              <a:gd name="connsiteY46" fmla="*/ 2452269 h 4730345"/>
              <a:gd name="connsiteX47" fmla="*/ 21288 w 2264430"/>
              <a:gd name="connsiteY47" fmla="*/ 2659461 h 4730345"/>
              <a:gd name="connsiteX48" fmla="*/ 52521 w 2264430"/>
              <a:gd name="connsiteY48" fmla="*/ 1900862 h 4730345"/>
              <a:gd name="connsiteX49" fmla="*/ 117443 w 2264430"/>
              <a:gd name="connsiteY49"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82310 w 2264421"/>
              <a:gd name="connsiteY10" fmla="*/ 1186565 h 4730345"/>
              <a:gd name="connsiteX11" fmla="*/ 2201848 w 2264421"/>
              <a:gd name="connsiteY11" fmla="*/ 1464011 h 4730345"/>
              <a:gd name="connsiteX12" fmla="*/ 2264371 w 2264421"/>
              <a:gd name="connsiteY12" fmla="*/ 1514811 h 4730345"/>
              <a:gd name="connsiteX13" fmla="*/ 2240925 w 2264421"/>
              <a:gd name="connsiteY13" fmla="*/ 2175211 h 4730345"/>
              <a:gd name="connsiteX14" fmla="*/ 2115879 w 2264421"/>
              <a:gd name="connsiteY14" fmla="*/ 2483919 h 4730345"/>
              <a:gd name="connsiteX15" fmla="*/ 2068988 w 2264421"/>
              <a:gd name="connsiteY15" fmla="*/ 2894227 h 4730345"/>
              <a:gd name="connsiteX16" fmla="*/ 2049449 w 2264421"/>
              <a:gd name="connsiteY16" fmla="*/ 3331888 h 4730345"/>
              <a:gd name="connsiteX17" fmla="*/ 2014280 w 2264421"/>
              <a:gd name="connsiteY17" fmla="*/ 3421765 h 4730345"/>
              <a:gd name="connsiteX18" fmla="*/ 2057266 w 2264421"/>
              <a:gd name="connsiteY18" fmla="*/ 3507734 h 4730345"/>
              <a:gd name="connsiteX19" fmla="*/ 2022097 w 2264421"/>
              <a:gd name="connsiteY19" fmla="*/ 3597611 h 4730345"/>
              <a:gd name="connsiteX20" fmla="*/ 2022097 w 2264421"/>
              <a:gd name="connsiteY20" fmla="*/ 3894596 h 4730345"/>
              <a:gd name="connsiteX21" fmla="*/ 1959573 w 2264421"/>
              <a:gd name="connsiteY21" fmla="*/ 3597611 h 4730345"/>
              <a:gd name="connsiteX22" fmla="*/ 1873604 w 2264421"/>
              <a:gd name="connsiteY22" fmla="*/ 3660134 h 4730345"/>
              <a:gd name="connsiteX23" fmla="*/ 1869697 w 2264421"/>
              <a:gd name="connsiteY23" fmla="*/ 4086073 h 4730345"/>
              <a:gd name="connsiteX24" fmla="*/ 1818898 w 2264421"/>
              <a:gd name="connsiteY24" fmla="*/ 3972750 h 4730345"/>
              <a:gd name="connsiteX25" fmla="*/ 1818898 w 2264421"/>
              <a:gd name="connsiteY25" fmla="*/ 4312719 h 4730345"/>
              <a:gd name="connsiteX26" fmla="*/ 1752468 w 2264421"/>
              <a:gd name="connsiteY26" fmla="*/ 3863335 h 4730345"/>
              <a:gd name="connsiteX27" fmla="*/ 1607883 w 2264421"/>
              <a:gd name="connsiteY27" fmla="*/ 3269366 h 4730345"/>
              <a:gd name="connsiteX28" fmla="*/ 1768099 w 2264421"/>
              <a:gd name="connsiteY28" fmla="*/ 4668319 h 4730345"/>
              <a:gd name="connsiteX29" fmla="*/ 1420315 w 2264421"/>
              <a:gd name="connsiteY29" fmla="*/ 3519458 h 4730345"/>
              <a:gd name="connsiteX30" fmla="*/ 1412500 w 2264421"/>
              <a:gd name="connsiteY30" fmla="*/ 4265827 h 4730345"/>
              <a:gd name="connsiteX31" fmla="*/ 1342161 w 2264421"/>
              <a:gd name="connsiteY31" fmla="*/ 4015734 h 4730345"/>
              <a:gd name="connsiteX32" fmla="*/ 1342160 w 2264421"/>
              <a:gd name="connsiteY32" fmla="*/ 4429950 h 4730345"/>
              <a:gd name="connsiteX33" fmla="*/ 1181946 w 2264421"/>
              <a:gd name="connsiteY33" fmla="*/ 4132965 h 4730345"/>
              <a:gd name="connsiteX34" fmla="*/ 1045176 w 2264421"/>
              <a:gd name="connsiteY34" fmla="*/ 3824258 h 4730345"/>
              <a:gd name="connsiteX35" fmla="*/ 982653 w 2264421"/>
              <a:gd name="connsiteY35" fmla="*/ 3871150 h 4730345"/>
              <a:gd name="connsiteX36" fmla="*/ 978746 w 2264421"/>
              <a:gd name="connsiteY36" fmla="*/ 3968841 h 4730345"/>
              <a:gd name="connsiteX37" fmla="*/ 897548 w 2264421"/>
              <a:gd name="connsiteY37" fmla="*/ 3954987 h 4730345"/>
              <a:gd name="connsiteX38" fmla="*/ 836293 w 2264421"/>
              <a:gd name="connsiteY38" fmla="*/ 3800913 h 4730345"/>
              <a:gd name="connsiteX39" fmla="*/ 770978 w 2264421"/>
              <a:gd name="connsiteY39" fmla="*/ 4186861 h 4730345"/>
              <a:gd name="connsiteX40" fmla="*/ 687851 w 2264421"/>
              <a:gd name="connsiteY40" fmla="*/ 3854353 h 4730345"/>
              <a:gd name="connsiteX41" fmla="*/ 616599 w 2264421"/>
              <a:gd name="connsiteY41" fmla="*/ 4234363 h 4730345"/>
              <a:gd name="connsiteX42" fmla="*/ 449113 w 2264421"/>
              <a:gd name="connsiteY42" fmla="*/ 4124363 h 4730345"/>
              <a:gd name="connsiteX43" fmla="*/ 271836 w 2264421"/>
              <a:gd name="connsiteY43" fmla="*/ 2666694 h 4730345"/>
              <a:gd name="connsiteX44" fmla="*/ 296738 w 2264421"/>
              <a:gd name="connsiteY44" fmla="*/ 3858868 h 4730345"/>
              <a:gd name="connsiteX45" fmla="*/ 199413 w 2264421"/>
              <a:gd name="connsiteY45" fmla="*/ 2499770 h 4730345"/>
              <a:gd name="connsiteX46" fmla="*/ 141200 w 2264421"/>
              <a:gd name="connsiteY46" fmla="*/ 2792010 h 4730345"/>
              <a:gd name="connsiteX47" fmla="*/ 77048 w 2264421"/>
              <a:gd name="connsiteY47" fmla="*/ 2452269 h 4730345"/>
              <a:gd name="connsiteX48" fmla="*/ 21288 w 2264421"/>
              <a:gd name="connsiteY48" fmla="*/ 2659461 h 4730345"/>
              <a:gd name="connsiteX49" fmla="*/ 52521 w 2264421"/>
              <a:gd name="connsiteY49" fmla="*/ 1900862 h 4730345"/>
              <a:gd name="connsiteX50" fmla="*/ 117443 w 2264421"/>
              <a:gd name="connsiteY5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15880 w 2264421"/>
              <a:gd name="connsiteY10" fmla="*/ 1299888 h 4730345"/>
              <a:gd name="connsiteX11" fmla="*/ 2182310 w 2264421"/>
              <a:gd name="connsiteY11" fmla="*/ 1186565 h 4730345"/>
              <a:gd name="connsiteX12" fmla="*/ 2201848 w 2264421"/>
              <a:gd name="connsiteY12" fmla="*/ 1464011 h 4730345"/>
              <a:gd name="connsiteX13" fmla="*/ 2264371 w 2264421"/>
              <a:gd name="connsiteY13" fmla="*/ 1514811 h 4730345"/>
              <a:gd name="connsiteX14" fmla="*/ 2240925 w 2264421"/>
              <a:gd name="connsiteY14" fmla="*/ 2175211 h 4730345"/>
              <a:gd name="connsiteX15" fmla="*/ 2115879 w 2264421"/>
              <a:gd name="connsiteY15" fmla="*/ 2483919 h 4730345"/>
              <a:gd name="connsiteX16" fmla="*/ 2068988 w 2264421"/>
              <a:gd name="connsiteY16" fmla="*/ 2894227 h 4730345"/>
              <a:gd name="connsiteX17" fmla="*/ 2049449 w 2264421"/>
              <a:gd name="connsiteY17" fmla="*/ 3331888 h 4730345"/>
              <a:gd name="connsiteX18" fmla="*/ 2014280 w 2264421"/>
              <a:gd name="connsiteY18" fmla="*/ 3421765 h 4730345"/>
              <a:gd name="connsiteX19" fmla="*/ 2057266 w 2264421"/>
              <a:gd name="connsiteY19" fmla="*/ 3507734 h 4730345"/>
              <a:gd name="connsiteX20" fmla="*/ 2022097 w 2264421"/>
              <a:gd name="connsiteY20" fmla="*/ 3597611 h 4730345"/>
              <a:gd name="connsiteX21" fmla="*/ 2022097 w 2264421"/>
              <a:gd name="connsiteY21" fmla="*/ 3894596 h 4730345"/>
              <a:gd name="connsiteX22" fmla="*/ 1959573 w 2264421"/>
              <a:gd name="connsiteY22" fmla="*/ 3597611 h 4730345"/>
              <a:gd name="connsiteX23" fmla="*/ 1873604 w 2264421"/>
              <a:gd name="connsiteY23" fmla="*/ 3660134 h 4730345"/>
              <a:gd name="connsiteX24" fmla="*/ 1869697 w 2264421"/>
              <a:gd name="connsiteY24" fmla="*/ 4086073 h 4730345"/>
              <a:gd name="connsiteX25" fmla="*/ 1818898 w 2264421"/>
              <a:gd name="connsiteY25" fmla="*/ 3972750 h 4730345"/>
              <a:gd name="connsiteX26" fmla="*/ 1818898 w 2264421"/>
              <a:gd name="connsiteY26" fmla="*/ 4312719 h 4730345"/>
              <a:gd name="connsiteX27" fmla="*/ 1752468 w 2264421"/>
              <a:gd name="connsiteY27" fmla="*/ 3863335 h 4730345"/>
              <a:gd name="connsiteX28" fmla="*/ 1607883 w 2264421"/>
              <a:gd name="connsiteY28" fmla="*/ 3269366 h 4730345"/>
              <a:gd name="connsiteX29" fmla="*/ 1768099 w 2264421"/>
              <a:gd name="connsiteY29" fmla="*/ 4668319 h 4730345"/>
              <a:gd name="connsiteX30" fmla="*/ 1420315 w 2264421"/>
              <a:gd name="connsiteY30" fmla="*/ 3519458 h 4730345"/>
              <a:gd name="connsiteX31" fmla="*/ 1412500 w 2264421"/>
              <a:gd name="connsiteY31" fmla="*/ 4265827 h 4730345"/>
              <a:gd name="connsiteX32" fmla="*/ 1342161 w 2264421"/>
              <a:gd name="connsiteY32" fmla="*/ 4015734 h 4730345"/>
              <a:gd name="connsiteX33" fmla="*/ 1342160 w 2264421"/>
              <a:gd name="connsiteY33" fmla="*/ 4429950 h 4730345"/>
              <a:gd name="connsiteX34" fmla="*/ 1181946 w 2264421"/>
              <a:gd name="connsiteY34" fmla="*/ 4132965 h 4730345"/>
              <a:gd name="connsiteX35" fmla="*/ 1045176 w 2264421"/>
              <a:gd name="connsiteY35" fmla="*/ 3824258 h 4730345"/>
              <a:gd name="connsiteX36" fmla="*/ 982653 w 2264421"/>
              <a:gd name="connsiteY36" fmla="*/ 3871150 h 4730345"/>
              <a:gd name="connsiteX37" fmla="*/ 978746 w 2264421"/>
              <a:gd name="connsiteY37" fmla="*/ 3968841 h 4730345"/>
              <a:gd name="connsiteX38" fmla="*/ 897548 w 2264421"/>
              <a:gd name="connsiteY38" fmla="*/ 3954987 h 4730345"/>
              <a:gd name="connsiteX39" fmla="*/ 836293 w 2264421"/>
              <a:gd name="connsiteY39" fmla="*/ 3800913 h 4730345"/>
              <a:gd name="connsiteX40" fmla="*/ 770978 w 2264421"/>
              <a:gd name="connsiteY40" fmla="*/ 4186861 h 4730345"/>
              <a:gd name="connsiteX41" fmla="*/ 687851 w 2264421"/>
              <a:gd name="connsiteY41" fmla="*/ 3854353 h 4730345"/>
              <a:gd name="connsiteX42" fmla="*/ 616599 w 2264421"/>
              <a:gd name="connsiteY42" fmla="*/ 4234363 h 4730345"/>
              <a:gd name="connsiteX43" fmla="*/ 449113 w 2264421"/>
              <a:gd name="connsiteY43" fmla="*/ 4124363 h 4730345"/>
              <a:gd name="connsiteX44" fmla="*/ 271836 w 2264421"/>
              <a:gd name="connsiteY44" fmla="*/ 2666694 h 4730345"/>
              <a:gd name="connsiteX45" fmla="*/ 296738 w 2264421"/>
              <a:gd name="connsiteY45" fmla="*/ 3858868 h 4730345"/>
              <a:gd name="connsiteX46" fmla="*/ 199413 w 2264421"/>
              <a:gd name="connsiteY46" fmla="*/ 2499770 h 4730345"/>
              <a:gd name="connsiteX47" fmla="*/ 141200 w 2264421"/>
              <a:gd name="connsiteY47" fmla="*/ 2792010 h 4730345"/>
              <a:gd name="connsiteX48" fmla="*/ 77048 w 2264421"/>
              <a:gd name="connsiteY48" fmla="*/ 2452269 h 4730345"/>
              <a:gd name="connsiteX49" fmla="*/ 21288 w 2264421"/>
              <a:gd name="connsiteY49" fmla="*/ 2659461 h 4730345"/>
              <a:gd name="connsiteX50" fmla="*/ 52521 w 2264421"/>
              <a:gd name="connsiteY50" fmla="*/ 1900862 h 4730345"/>
              <a:gd name="connsiteX51" fmla="*/ 117443 w 2264421"/>
              <a:gd name="connsiteY5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23696 w 2264421"/>
              <a:gd name="connsiteY10" fmla="*/ 963827 h 4730345"/>
              <a:gd name="connsiteX11" fmla="*/ 2115880 w 2264421"/>
              <a:gd name="connsiteY11" fmla="*/ 1299888 h 4730345"/>
              <a:gd name="connsiteX12" fmla="*/ 2182310 w 2264421"/>
              <a:gd name="connsiteY12" fmla="*/ 1186565 h 4730345"/>
              <a:gd name="connsiteX13" fmla="*/ 2201848 w 2264421"/>
              <a:gd name="connsiteY13" fmla="*/ 1464011 h 4730345"/>
              <a:gd name="connsiteX14" fmla="*/ 2264371 w 2264421"/>
              <a:gd name="connsiteY14" fmla="*/ 1514811 h 4730345"/>
              <a:gd name="connsiteX15" fmla="*/ 2240925 w 2264421"/>
              <a:gd name="connsiteY15" fmla="*/ 2175211 h 4730345"/>
              <a:gd name="connsiteX16" fmla="*/ 2115879 w 2264421"/>
              <a:gd name="connsiteY16" fmla="*/ 2483919 h 4730345"/>
              <a:gd name="connsiteX17" fmla="*/ 2068988 w 2264421"/>
              <a:gd name="connsiteY17" fmla="*/ 2894227 h 4730345"/>
              <a:gd name="connsiteX18" fmla="*/ 2049449 w 2264421"/>
              <a:gd name="connsiteY18" fmla="*/ 3331888 h 4730345"/>
              <a:gd name="connsiteX19" fmla="*/ 2014280 w 2264421"/>
              <a:gd name="connsiteY19" fmla="*/ 3421765 h 4730345"/>
              <a:gd name="connsiteX20" fmla="*/ 2057266 w 2264421"/>
              <a:gd name="connsiteY20" fmla="*/ 3507734 h 4730345"/>
              <a:gd name="connsiteX21" fmla="*/ 2022097 w 2264421"/>
              <a:gd name="connsiteY21" fmla="*/ 3597611 h 4730345"/>
              <a:gd name="connsiteX22" fmla="*/ 2022097 w 2264421"/>
              <a:gd name="connsiteY22" fmla="*/ 3894596 h 4730345"/>
              <a:gd name="connsiteX23" fmla="*/ 1959573 w 2264421"/>
              <a:gd name="connsiteY23" fmla="*/ 3597611 h 4730345"/>
              <a:gd name="connsiteX24" fmla="*/ 1873604 w 2264421"/>
              <a:gd name="connsiteY24" fmla="*/ 3660134 h 4730345"/>
              <a:gd name="connsiteX25" fmla="*/ 1869697 w 2264421"/>
              <a:gd name="connsiteY25" fmla="*/ 4086073 h 4730345"/>
              <a:gd name="connsiteX26" fmla="*/ 1818898 w 2264421"/>
              <a:gd name="connsiteY26" fmla="*/ 3972750 h 4730345"/>
              <a:gd name="connsiteX27" fmla="*/ 1818898 w 2264421"/>
              <a:gd name="connsiteY27" fmla="*/ 4312719 h 4730345"/>
              <a:gd name="connsiteX28" fmla="*/ 1752468 w 2264421"/>
              <a:gd name="connsiteY28" fmla="*/ 3863335 h 4730345"/>
              <a:gd name="connsiteX29" fmla="*/ 1607883 w 2264421"/>
              <a:gd name="connsiteY29" fmla="*/ 3269366 h 4730345"/>
              <a:gd name="connsiteX30" fmla="*/ 1768099 w 2264421"/>
              <a:gd name="connsiteY30" fmla="*/ 4668319 h 4730345"/>
              <a:gd name="connsiteX31" fmla="*/ 1420315 w 2264421"/>
              <a:gd name="connsiteY31" fmla="*/ 3519458 h 4730345"/>
              <a:gd name="connsiteX32" fmla="*/ 1412500 w 2264421"/>
              <a:gd name="connsiteY32" fmla="*/ 4265827 h 4730345"/>
              <a:gd name="connsiteX33" fmla="*/ 1342161 w 2264421"/>
              <a:gd name="connsiteY33" fmla="*/ 4015734 h 4730345"/>
              <a:gd name="connsiteX34" fmla="*/ 1342160 w 2264421"/>
              <a:gd name="connsiteY34" fmla="*/ 4429950 h 4730345"/>
              <a:gd name="connsiteX35" fmla="*/ 1181946 w 2264421"/>
              <a:gd name="connsiteY35" fmla="*/ 4132965 h 4730345"/>
              <a:gd name="connsiteX36" fmla="*/ 1045176 w 2264421"/>
              <a:gd name="connsiteY36" fmla="*/ 3824258 h 4730345"/>
              <a:gd name="connsiteX37" fmla="*/ 982653 w 2264421"/>
              <a:gd name="connsiteY37" fmla="*/ 3871150 h 4730345"/>
              <a:gd name="connsiteX38" fmla="*/ 978746 w 2264421"/>
              <a:gd name="connsiteY38" fmla="*/ 3968841 h 4730345"/>
              <a:gd name="connsiteX39" fmla="*/ 897548 w 2264421"/>
              <a:gd name="connsiteY39" fmla="*/ 3954987 h 4730345"/>
              <a:gd name="connsiteX40" fmla="*/ 836293 w 2264421"/>
              <a:gd name="connsiteY40" fmla="*/ 3800913 h 4730345"/>
              <a:gd name="connsiteX41" fmla="*/ 770978 w 2264421"/>
              <a:gd name="connsiteY41" fmla="*/ 4186861 h 4730345"/>
              <a:gd name="connsiteX42" fmla="*/ 687851 w 2264421"/>
              <a:gd name="connsiteY42" fmla="*/ 3854353 h 4730345"/>
              <a:gd name="connsiteX43" fmla="*/ 616599 w 2264421"/>
              <a:gd name="connsiteY43" fmla="*/ 4234363 h 4730345"/>
              <a:gd name="connsiteX44" fmla="*/ 449113 w 2264421"/>
              <a:gd name="connsiteY44" fmla="*/ 4124363 h 4730345"/>
              <a:gd name="connsiteX45" fmla="*/ 271836 w 2264421"/>
              <a:gd name="connsiteY45" fmla="*/ 2666694 h 4730345"/>
              <a:gd name="connsiteX46" fmla="*/ 296738 w 2264421"/>
              <a:gd name="connsiteY46" fmla="*/ 3858868 h 4730345"/>
              <a:gd name="connsiteX47" fmla="*/ 199413 w 2264421"/>
              <a:gd name="connsiteY47" fmla="*/ 2499770 h 4730345"/>
              <a:gd name="connsiteX48" fmla="*/ 141200 w 2264421"/>
              <a:gd name="connsiteY48" fmla="*/ 2792010 h 4730345"/>
              <a:gd name="connsiteX49" fmla="*/ 77048 w 2264421"/>
              <a:gd name="connsiteY49" fmla="*/ 2452269 h 4730345"/>
              <a:gd name="connsiteX50" fmla="*/ 21288 w 2264421"/>
              <a:gd name="connsiteY50" fmla="*/ 2659461 h 4730345"/>
              <a:gd name="connsiteX51" fmla="*/ 52521 w 2264421"/>
              <a:gd name="connsiteY51" fmla="*/ 1900862 h 4730345"/>
              <a:gd name="connsiteX52" fmla="*/ 117443 w 2264421"/>
              <a:gd name="connsiteY52"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74496 w 2264421"/>
              <a:gd name="connsiteY10" fmla="*/ 924750 h 4730345"/>
              <a:gd name="connsiteX11" fmla="*/ 2123696 w 2264421"/>
              <a:gd name="connsiteY11" fmla="*/ 963827 h 4730345"/>
              <a:gd name="connsiteX12" fmla="*/ 2115880 w 2264421"/>
              <a:gd name="connsiteY12" fmla="*/ 1299888 h 4730345"/>
              <a:gd name="connsiteX13" fmla="*/ 2182310 w 2264421"/>
              <a:gd name="connsiteY13" fmla="*/ 1186565 h 4730345"/>
              <a:gd name="connsiteX14" fmla="*/ 2201848 w 2264421"/>
              <a:gd name="connsiteY14" fmla="*/ 1464011 h 4730345"/>
              <a:gd name="connsiteX15" fmla="*/ 2264371 w 2264421"/>
              <a:gd name="connsiteY15" fmla="*/ 1514811 h 4730345"/>
              <a:gd name="connsiteX16" fmla="*/ 2240925 w 2264421"/>
              <a:gd name="connsiteY16" fmla="*/ 2175211 h 4730345"/>
              <a:gd name="connsiteX17" fmla="*/ 2115879 w 2264421"/>
              <a:gd name="connsiteY17" fmla="*/ 2483919 h 4730345"/>
              <a:gd name="connsiteX18" fmla="*/ 2068988 w 2264421"/>
              <a:gd name="connsiteY18" fmla="*/ 2894227 h 4730345"/>
              <a:gd name="connsiteX19" fmla="*/ 2049449 w 2264421"/>
              <a:gd name="connsiteY19" fmla="*/ 3331888 h 4730345"/>
              <a:gd name="connsiteX20" fmla="*/ 2014280 w 2264421"/>
              <a:gd name="connsiteY20" fmla="*/ 3421765 h 4730345"/>
              <a:gd name="connsiteX21" fmla="*/ 2057266 w 2264421"/>
              <a:gd name="connsiteY21" fmla="*/ 3507734 h 4730345"/>
              <a:gd name="connsiteX22" fmla="*/ 2022097 w 2264421"/>
              <a:gd name="connsiteY22" fmla="*/ 3597611 h 4730345"/>
              <a:gd name="connsiteX23" fmla="*/ 2022097 w 2264421"/>
              <a:gd name="connsiteY23" fmla="*/ 3894596 h 4730345"/>
              <a:gd name="connsiteX24" fmla="*/ 1959573 w 2264421"/>
              <a:gd name="connsiteY24" fmla="*/ 3597611 h 4730345"/>
              <a:gd name="connsiteX25" fmla="*/ 1873604 w 2264421"/>
              <a:gd name="connsiteY25" fmla="*/ 3660134 h 4730345"/>
              <a:gd name="connsiteX26" fmla="*/ 1869697 w 2264421"/>
              <a:gd name="connsiteY26" fmla="*/ 4086073 h 4730345"/>
              <a:gd name="connsiteX27" fmla="*/ 1818898 w 2264421"/>
              <a:gd name="connsiteY27" fmla="*/ 3972750 h 4730345"/>
              <a:gd name="connsiteX28" fmla="*/ 1818898 w 2264421"/>
              <a:gd name="connsiteY28" fmla="*/ 4312719 h 4730345"/>
              <a:gd name="connsiteX29" fmla="*/ 1752468 w 2264421"/>
              <a:gd name="connsiteY29" fmla="*/ 3863335 h 4730345"/>
              <a:gd name="connsiteX30" fmla="*/ 1607883 w 2264421"/>
              <a:gd name="connsiteY30" fmla="*/ 3269366 h 4730345"/>
              <a:gd name="connsiteX31" fmla="*/ 1768099 w 2264421"/>
              <a:gd name="connsiteY31" fmla="*/ 4668319 h 4730345"/>
              <a:gd name="connsiteX32" fmla="*/ 1420315 w 2264421"/>
              <a:gd name="connsiteY32" fmla="*/ 3519458 h 4730345"/>
              <a:gd name="connsiteX33" fmla="*/ 1412500 w 2264421"/>
              <a:gd name="connsiteY33" fmla="*/ 4265827 h 4730345"/>
              <a:gd name="connsiteX34" fmla="*/ 1342161 w 2264421"/>
              <a:gd name="connsiteY34" fmla="*/ 4015734 h 4730345"/>
              <a:gd name="connsiteX35" fmla="*/ 1342160 w 2264421"/>
              <a:gd name="connsiteY35" fmla="*/ 4429950 h 4730345"/>
              <a:gd name="connsiteX36" fmla="*/ 1181946 w 2264421"/>
              <a:gd name="connsiteY36" fmla="*/ 4132965 h 4730345"/>
              <a:gd name="connsiteX37" fmla="*/ 1045176 w 2264421"/>
              <a:gd name="connsiteY37" fmla="*/ 3824258 h 4730345"/>
              <a:gd name="connsiteX38" fmla="*/ 982653 w 2264421"/>
              <a:gd name="connsiteY38" fmla="*/ 3871150 h 4730345"/>
              <a:gd name="connsiteX39" fmla="*/ 978746 w 2264421"/>
              <a:gd name="connsiteY39" fmla="*/ 3968841 h 4730345"/>
              <a:gd name="connsiteX40" fmla="*/ 897548 w 2264421"/>
              <a:gd name="connsiteY40" fmla="*/ 3954987 h 4730345"/>
              <a:gd name="connsiteX41" fmla="*/ 836293 w 2264421"/>
              <a:gd name="connsiteY41" fmla="*/ 3800913 h 4730345"/>
              <a:gd name="connsiteX42" fmla="*/ 770978 w 2264421"/>
              <a:gd name="connsiteY42" fmla="*/ 4186861 h 4730345"/>
              <a:gd name="connsiteX43" fmla="*/ 687851 w 2264421"/>
              <a:gd name="connsiteY43" fmla="*/ 3854353 h 4730345"/>
              <a:gd name="connsiteX44" fmla="*/ 616599 w 2264421"/>
              <a:gd name="connsiteY44" fmla="*/ 4234363 h 4730345"/>
              <a:gd name="connsiteX45" fmla="*/ 449113 w 2264421"/>
              <a:gd name="connsiteY45" fmla="*/ 4124363 h 4730345"/>
              <a:gd name="connsiteX46" fmla="*/ 271836 w 2264421"/>
              <a:gd name="connsiteY46" fmla="*/ 2666694 h 4730345"/>
              <a:gd name="connsiteX47" fmla="*/ 296738 w 2264421"/>
              <a:gd name="connsiteY47" fmla="*/ 3858868 h 4730345"/>
              <a:gd name="connsiteX48" fmla="*/ 199413 w 2264421"/>
              <a:gd name="connsiteY48" fmla="*/ 2499770 h 4730345"/>
              <a:gd name="connsiteX49" fmla="*/ 141200 w 2264421"/>
              <a:gd name="connsiteY49" fmla="*/ 2792010 h 4730345"/>
              <a:gd name="connsiteX50" fmla="*/ 77048 w 2264421"/>
              <a:gd name="connsiteY50" fmla="*/ 2452269 h 4730345"/>
              <a:gd name="connsiteX51" fmla="*/ 21288 w 2264421"/>
              <a:gd name="connsiteY51" fmla="*/ 2659461 h 4730345"/>
              <a:gd name="connsiteX52" fmla="*/ 52521 w 2264421"/>
              <a:gd name="connsiteY52" fmla="*/ 1900862 h 4730345"/>
              <a:gd name="connsiteX53" fmla="*/ 117443 w 2264421"/>
              <a:gd name="connsiteY53"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31511 w 2264421"/>
              <a:gd name="connsiteY10" fmla="*/ 858319 h 4730345"/>
              <a:gd name="connsiteX11" fmla="*/ 2174496 w 2264421"/>
              <a:gd name="connsiteY11" fmla="*/ 924750 h 4730345"/>
              <a:gd name="connsiteX12" fmla="*/ 2123696 w 2264421"/>
              <a:gd name="connsiteY12" fmla="*/ 963827 h 4730345"/>
              <a:gd name="connsiteX13" fmla="*/ 2115880 w 2264421"/>
              <a:gd name="connsiteY13" fmla="*/ 1299888 h 4730345"/>
              <a:gd name="connsiteX14" fmla="*/ 2182310 w 2264421"/>
              <a:gd name="connsiteY14" fmla="*/ 1186565 h 4730345"/>
              <a:gd name="connsiteX15" fmla="*/ 2201848 w 2264421"/>
              <a:gd name="connsiteY15" fmla="*/ 1464011 h 4730345"/>
              <a:gd name="connsiteX16" fmla="*/ 2264371 w 2264421"/>
              <a:gd name="connsiteY16" fmla="*/ 1514811 h 4730345"/>
              <a:gd name="connsiteX17" fmla="*/ 2240925 w 2264421"/>
              <a:gd name="connsiteY17" fmla="*/ 2175211 h 4730345"/>
              <a:gd name="connsiteX18" fmla="*/ 2115879 w 2264421"/>
              <a:gd name="connsiteY18" fmla="*/ 2483919 h 4730345"/>
              <a:gd name="connsiteX19" fmla="*/ 2068988 w 2264421"/>
              <a:gd name="connsiteY19" fmla="*/ 2894227 h 4730345"/>
              <a:gd name="connsiteX20" fmla="*/ 2049449 w 2264421"/>
              <a:gd name="connsiteY20" fmla="*/ 3331888 h 4730345"/>
              <a:gd name="connsiteX21" fmla="*/ 2014280 w 2264421"/>
              <a:gd name="connsiteY21" fmla="*/ 3421765 h 4730345"/>
              <a:gd name="connsiteX22" fmla="*/ 2057266 w 2264421"/>
              <a:gd name="connsiteY22" fmla="*/ 3507734 h 4730345"/>
              <a:gd name="connsiteX23" fmla="*/ 2022097 w 2264421"/>
              <a:gd name="connsiteY23" fmla="*/ 3597611 h 4730345"/>
              <a:gd name="connsiteX24" fmla="*/ 2022097 w 2264421"/>
              <a:gd name="connsiteY24" fmla="*/ 3894596 h 4730345"/>
              <a:gd name="connsiteX25" fmla="*/ 1959573 w 2264421"/>
              <a:gd name="connsiteY25" fmla="*/ 3597611 h 4730345"/>
              <a:gd name="connsiteX26" fmla="*/ 1873604 w 2264421"/>
              <a:gd name="connsiteY26" fmla="*/ 3660134 h 4730345"/>
              <a:gd name="connsiteX27" fmla="*/ 1869697 w 2264421"/>
              <a:gd name="connsiteY27" fmla="*/ 4086073 h 4730345"/>
              <a:gd name="connsiteX28" fmla="*/ 1818898 w 2264421"/>
              <a:gd name="connsiteY28" fmla="*/ 3972750 h 4730345"/>
              <a:gd name="connsiteX29" fmla="*/ 1818898 w 2264421"/>
              <a:gd name="connsiteY29" fmla="*/ 4312719 h 4730345"/>
              <a:gd name="connsiteX30" fmla="*/ 1752468 w 2264421"/>
              <a:gd name="connsiteY30" fmla="*/ 3863335 h 4730345"/>
              <a:gd name="connsiteX31" fmla="*/ 1607883 w 2264421"/>
              <a:gd name="connsiteY31" fmla="*/ 3269366 h 4730345"/>
              <a:gd name="connsiteX32" fmla="*/ 1768099 w 2264421"/>
              <a:gd name="connsiteY32" fmla="*/ 4668319 h 4730345"/>
              <a:gd name="connsiteX33" fmla="*/ 1420315 w 2264421"/>
              <a:gd name="connsiteY33" fmla="*/ 3519458 h 4730345"/>
              <a:gd name="connsiteX34" fmla="*/ 1412500 w 2264421"/>
              <a:gd name="connsiteY34" fmla="*/ 4265827 h 4730345"/>
              <a:gd name="connsiteX35" fmla="*/ 1342161 w 2264421"/>
              <a:gd name="connsiteY35" fmla="*/ 4015734 h 4730345"/>
              <a:gd name="connsiteX36" fmla="*/ 1342160 w 2264421"/>
              <a:gd name="connsiteY36" fmla="*/ 4429950 h 4730345"/>
              <a:gd name="connsiteX37" fmla="*/ 1181946 w 2264421"/>
              <a:gd name="connsiteY37" fmla="*/ 4132965 h 4730345"/>
              <a:gd name="connsiteX38" fmla="*/ 1045176 w 2264421"/>
              <a:gd name="connsiteY38" fmla="*/ 3824258 h 4730345"/>
              <a:gd name="connsiteX39" fmla="*/ 982653 w 2264421"/>
              <a:gd name="connsiteY39" fmla="*/ 3871150 h 4730345"/>
              <a:gd name="connsiteX40" fmla="*/ 978746 w 2264421"/>
              <a:gd name="connsiteY40" fmla="*/ 3968841 h 4730345"/>
              <a:gd name="connsiteX41" fmla="*/ 897548 w 2264421"/>
              <a:gd name="connsiteY41" fmla="*/ 3954987 h 4730345"/>
              <a:gd name="connsiteX42" fmla="*/ 836293 w 2264421"/>
              <a:gd name="connsiteY42" fmla="*/ 3800913 h 4730345"/>
              <a:gd name="connsiteX43" fmla="*/ 770978 w 2264421"/>
              <a:gd name="connsiteY43" fmla="*/ 4186861 h 4730345"/>
              <a:gd name="connsiteX44" fmla="*/ 687851 w 2264421"/>
              <a:gd name="connsiteY44" fmla="*/ 3854353 h 4730345"/>
              <a:gd name="connsiteX45" fmla="*/ 616599 w 2264421"/>
              <a:gd name="connsiteY45" fmla="*/ 4234363 h 4730345"/>
              <a:gd name="connsiteX46" fmla="*/ 449113 w 2264421"/>
              <a:gd name="connsiteY46" fmla="*/ 4124363 h 4730345"/>
              <a:gd name="connsiteX47" fmla="*/ 271836 w 2264421"/>
              <a:gd name="connsiteY47" fmla="*/ 2666694 h 4730345"/>
              <a:gd name="connsiteX48" fmla="*/ 296738 w 2264421"/>
              <a:gd name="connsiteY48" fmla="*/ 3858868 h 4730345"/>
              <a:gd name="connsiteX49" fmla="*/ 199413 w 2264421"/>
              <a:gd name="connsiteY49" fmla="*/ 2499770 h 4730345"/>
              <a:gd name="connsiteX50" fmla="*/ 141200 w 2264421"/>
              <a:gd name="connsiteY50" fmla="*/ 2792010 h 4730345"/>
              <a:gd name="connsiteX51" fmla="*/ 77048 w 2264421"/>
              <a:gd name="connsiteY51" fmla="*/ 2452269 h 4730345"/>
              <a:gd name="connsiteX52" fmla="*/ 21288 w 2264421"/>
              <a:gd name="connsiteY52" fmla="*/ 2659461 h 4730345"/>
              <a:gd name="connsiteX53" fmla="*/ 52521 w 2264421"/>
              <a:gd name="connsiteY53" fmla="*/ 1900862 h 4730345"/>
              <a:gd name="connsiteX54" fmla="*/ 117443 w 2264421"/>
              <a:gd name="connsiteY5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119788 w 2264421"/>
              <a:gd name="connsiteY10" fmla="*/ 764534 h 4730345"/>
              <a:gd name="connsiteX11" fmla="*/ 2131511 w 2264421"/>
              <a:gd name="connsiteY11" fmla="*/ 858319 h 4730345"/>
              <a:gd name="connsiteX12" fmla="*/ 2174496 w 2264421"/>
              <a:gd name="connsiteY12" fmla="*/ 924750 h 4730345"/>
              <a:gd name="connsiteX13" fmla="*/ 2123696 w 2264421"/>
              <a:gd name="connsiteY13" fmla="*/ 963827 h 4730345"/>
              <a:gd name="connsiteX14" fmla="*/ 2115880 w 2264421"/>
              <a:gd name="connsiteY14" fmla="*/ 1299888 h 4730345"/>
              <a:gd name="connsiteX15" fmla="*/ 2182310 w 2264421"/>
              <a:gd name="connsiteY15" fmla="*/ 1186565 h 4730345"/>
              <a:gd name="connsiteX16" fmla="*/ 2201848 w 2264421"/>
              <a:gd name="connsiteY16" fmla="*/ 1464011 h 4730345"/>
              <a:gd name="connsiteX17" fmla="*/ 2264371 w 2264421"/>
              <a:gd name="connsiteY17" fmla="*/ 1514811 h 4730345"/>
              <a:gd name="connsiteX18" fmla="*/ 2240925 w 2264421"/>
              <a:gd name="connsiteY18" fmla="*/ 2175211 h 4730345"/>
              <a:gd name="connsiteX19" fmla="*/ 2115879 w 2264421"/>
              <a:gd name="connsiteY19" fmla="*/ 2483919 h 4730345"/>
              <a:gd name="connsiteX20" fmla="*/ 2068988 w 2264421"/>
              <a:gd name="connsiteY20" fmla="*/ 2894227 h 4730345"/>
              <a:gd name="connsiteX21" fmla="*/ 2049449 w 2264421"/>
              <a:gd name="connsiteY21" fmla="*/ 3331888 h 4730345"/>
              <a:gd name="connsiteX22" fmla="*/ 2014280 w 2264421"/>
              <a:gd name="connsiteY22" fmla="*/ 3421765 h 4730345"/>
              <a:gd name="connsiteX23" fmla="*/ 2057266 w 2264421"/>
              <a:gd name="connsiteY23" fmla="*/ 3507734 h 4730345"/>
              <a:gd name="connsiteX24" fmla="*/ 2022097 w 2264421"/>
              <a:gd name="connsiteY24" fmla="*/ 3597611 h 4730345"/>
              <a:gd name="connsiteX25" fmla="*/ 2022097 w 2264421"/>
              <a:gd name="connsiteY25" fmla="*/ 3894596 h 4730345"/>
              <a:gd name="connsiteX26" fmla="*/ 1959573 w 2264421"/>
              <a:gd name="connsiteY26" fmla="*/ 3597611 h 4730345"/>
              <a:gd name="connsiteX27" fmla="*/ 1873604 w 2264421"/>
              <a:gd name="connsiteY27" fmla="*/ 3660134 h 4730345"/>
              <a:gd name="connsiteX28" fmla="*/ 1869697 w 2264421"/>
              <a:gd name="connsiteY28" fmla="*/ 4086073 h 4730345"/>
              <a:gd name="connsiteX29" fmla="*/ 1818898 w 2264421"/>
              <a:gd name="connsiteY29" fmla="*/ 3972750 h 4730345"/>
              <a:gd name="connsiteX30" fmla="*/ 1818898 w 2264421"/>
              <a:gd name="connsiteY30" fmla="*/ 4312719 h 4730345"/>
              <a:gd name="connsiteX31" fmla="*/ 1752468 w 2264421"/>
              <a:gd name="connsiteY31" fmla="*/ 3863335 h 4730345"/>
              <a:gd name="connsiteX32" fmla="*/ 1607883 w 2264421"/>
              <a:gd name="connsiteY32" fmla="*/ 3269366 h 4730345"/>
              <a:gd name="connsiteX33" fmla="*/ 1768099 w 2264421"/>
              <a:gd name="connsiteY33" fmla="*/ 4668319 h 4730345"/>
              <a:gd name="connsiteX34" fmla="*/ 1420315 w 2264421"/>
              <a:gd name="connsiteY34" fmla="*/ 3519458 h 4730345"/>
              <a:gd name="connsiteX35" fmla="*/ 1412500 w 2264421"/>
              <a:gd name="connsiteY35" fmla="*/ 4265827 h 4730345"/>
              <a:gd name="connsiteX36" fmla="*/ 1342161 w 2264421"/>
              <a:gd name="connsiteY36" fmla="*/ 4015734 h 4730345"/>
              <a:gd name="connsiteX37" fmla="*/ 1342160 w 2264421"/>
              <a:gd name="connsiteY37" fmla="*/ 4429950 h 4730345"/>
              <a:gd name="connsiteX38" fmla="*/ 1181946 w 2264421"/>
              <a:gd name="connsiteY38" fmla="*/ 4132965 h 4730345"/>
              <a:gd name="connsiteX39" fmla="*/ 1045176 w 2264421"/>
              <a:gd name="connsiteY39" fmla="*/ 3824258 h 4730345"/>
              <a:gd name="connsiteX40" fmla="*/ 982653 w 2264421"/>
              <a:gd name="connsiteY40" fmla="*/ 3871150 h 4730345"/>
              <a:gd name="connsiteX41" fmla="*/ 978746 w 2264421"/>
              <a:gd name="connsiteY41" fmla="*/ 3968841 h 4730345"/>
              <a:gd name="connsiteX42" fmla="*/ 897548 w 2264421"/>
              <a:gd name="connsiteY42" fmla="*/ 3954987 h 4730345"/>
              <a:gd name="connsiteX43" fmla="*/ 836293 w 2264421"/>
              <a:gd name="connsiteY43" fmla="*/ 3800913 h 4730345"/>
              <a:gd name="connsiteX44" fmla="*/ 770978 w 2264421"/>
              <a:gd name="connsiteY44" fmla="*/ 4186861 h 4730345"/>
              <a:gd name="connsiteX45" fmla="*/ 687851 w 2264421"/>
              <a:gd name="connsiteY45" fmla="*/ 3854353 h 4730345"/>
              <a:gd name="connsiteX46" fmla="*/ 616599 w 2264421"/>
              <a:gd name="connsiteY46" fmla="*/ 4234363 h 4730345"/>
              <a:gd name="connsiteX47" fmla="*/ 449113 w 2264421"/>
              <a:gd name="connsiteY47" fmla="*/ 4124363 h 4730345"/>
              <a:gd name="connsiteX48" fmla="*/ 271836 w 2264421"/>
              <a:gd name="connsiteY48" fmla="*/ 2666694 h 4730345"/>
              <a:gd name="connsiteX49" fmla="*/ 296738 w 2264421"/>
              <a:gd name="connsiteY49" fmla="*/ 3858868 h 4730345"/>
              <a:gd name="connsiteX50" fmla="*/ 199413 w 2264421"/>
              <a:gd name="connsiteY50" fmla="*/ 2499770 h 4730345"/>
              <a:gd name="connsiteX51" fmla="*/ 141200 w 2264421"/>
              <a:gd name="connsiteY51" fmla="*/ 2792010 h 4730345"/>
              <a:gd name="connsiteX52" fmla="*/ 77048 w 2264421"/>
              <a:gd name="connsiteY52" fmla="*/ 2452269 h 4730345"/>
              <a:gd name="connsiteX53" fmla="*/ 21288 w 2264421"/>
              <a:gd name="connsiteY53" fmla="*/ 2659461 h 4730345"/>
              <a:gd name="connsiteX54" fmla="*/ 52521 w 2264421"/>
              <a:gd name="connsiteY54" fmla="*/ 1900862 h 4730345"/>
              <a:gd name="connsiteX55" fmla="*/ 117443 w 2264421"/>
              <a:gd name="connsiteY55"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022096 w 2264421"/>
              <a:gd name="connsiteY10" fmla="*/ 877858 h 4730345"/>
              <a:gd name="connsiteX11" fmla="*/ 2119788 w 2264421"/>
              <a:gd name="connsiteY11" fmla="*/ 764534 h 4730345"/>
              <a:gd name="connsiteX12" fmla="*/ 2131511 w 2264421"/>
              <a:gd name="connsiteY12" fmla="*/ 858319 h 4730345"/>
              <a:gd name="connsiteX13" fmla="*/ 2174496 w 2264421"/>
              <a:gd name="connsiteY13" fmla="*/ 924750 h 4730345"/>
              <a:gd name="connsiteX14" fmla="*/ 2123696 w 2264421"/>
              <a:gd name="connsiteY14" fmla="*/ 963827 h 4730345"/>
              <a:gd name="connsiteX15" fmla="*/ 2115880 w 2264421"/>
              <a:gd name="connsiteY15" fmla="*/ 1299888 h 4730345"/>
              <a:gd name="connsiteX16" fmla="*/ 2182310 w 2264421"/>
              <a:gd name="connsiteY16" fmla="*/ 1186565 h 4730345"/>
              <a:gd name="connsiteX17" fmla="*/ 2201848 w 2264421"/>
              <a:gd name="connsiteY17" fmla="*/ 1464011 h 4730345"/>
              <a:gd name="connsiteX18" fmla="*/ 2264371 w 2264421"/>
              <a:gd name="connsiteY18" fmla="*/ 1514811 h 4730345"/>
              <a:gd name="connsiteX19" fmla="*/ 2240925 w 2264421"/>
              <a:gd name="connsiteY19" fmla="*/ 2175211 h 4730345"/>
              <a:gd name="connsiteX20" fmla="*/ 2115879 w 2264421"/>
              <a:gd name="connsiteY20" fmla="*/ 2483919 h 4730345"/>
              <a:gd name="connsiteX21" fmla="*/ 2068988 w 2264421"/>
              <a:gd name="connsiteY21" fmla="*/ 2894227 h 4730345"/>
              <a:gd name="connsiteX22" fmla="*/ 2049449 w 2264421"/>
              <a:gd name="connsiteY22" fmla="*/ 3331888 h 4730345"/>
              <a:gd name="connsiteX23" fmla="*/ 2014280 w 2264421"/>
              <a:gd name="connsiteY23" fmla="*/ 3421765 h 4730345"/>
              <a:gd name="connsiteX24" fmla="*/ 2057266 w 2264421"/>
              <a:gd name="connsiteY24" fmla="*/ 3507734 h 4730345"/>
              <a:gd name="connsiteX25" fmla="*/ 2022097 w 2264421"/>
              <a:gd name="connsiteY25" fmla="*/ 3597611 h 4730345"/>
              <a:gd name="connsiteX26" fmla="*/ 2022097 w 2264421"/>
              <a:gd name="connsiteY26" fmla="*/ 3894596 h 4730345"/>
              <a:gd name="connsiteX27" fmla="*/ 1959573 w 2264421"/>
              <a:gd name="connsiteY27" fmla="*/ 3597611 h 4730345"/>
              <a:gd name="connsiteX28" fmla="*/ 1873604 w 2264421"/>
              <a:gd name="connsiteY28" fmla="*/ 3660134 h 4730345"/>
              <a:gd name="connsiteX29" fmla="*/ 1869697 w 2264421"/>
              <a:gd name="connsiteY29" fmla="*/ 4086073 h 4730345"/>
              <a:gd name="connsiteX30" fmla="*/ 1818898 w 2264421"/>
              <a:gd name="connsiteY30" fmla="*/ 3972750 h 4730345"/>
              <a:gd name="connsiteX31" fmla="*/ 1818898 w 2264421"/>
              <a:gd name="connsiteY31" fmla="*/ 4312719 h 4730345"/>
              <a:gd name="connsiteX32" fmla="*/ 1752468 w 2264421"/>
              <a:gd name="connsiteY32" fmla="*/ 3863335 h 4730345"/>
              <a:gd name="connsiteX33" fmla="*/ 1607883 w 2264421"/>
              <a:gd name="connsiteY33" fmla="*/ 3269366 h 4730345"/>
              <a:gd name="connsiteX34" fmla="*/ 1768099 w 2264421"/>
              <a:gd name="connsiteY34" fmla="*/ 4668319 h 4730345"/>
              <a:gd name="connsiteX35" fmla="*/ 1420315 w 2264421"/>
              <a:gd name="connsiteY35" fmla="*/ 3519458 h 4730345"/>
              <a:gd name="connsiteX36" fmla="*/ 1412500 w 2264421"/>
              <a:gd name="connsiteY36" fmla="*/ 4265827 h 4730345"/>
              <a:gd name="connsiteX37" fmla="*/ 1342161 w 2264421"/>
              <a:gd name="connsiteY37" fmla="*/ 4015734 h 4730345"/>
              <a:gd name="connsiteX38" fmla="*/ 1342160 w 2264421"/>
              <a:gd name="connsiteY38" fmla="*/ 4429950 h 4730345"/>
              <a:gd name="connsiteX39" fmla="*/ 1181946 w 2264421"/>
              <a:gd name="connsiteY39" fmla="*/ 4132965 h 4730345"/>
              <a:gd name="connsiteX40" fmla="*/ 1045176 w 2264421"/>
              <a:gd name="connsiteY40" fmla="*/ 3824258 h 4730345"/>
              <a:gd name="connsiteX41" fmla="*/ 982653 w 2264421"/>
              <a:gd name="connsiteY41" fmla="*/ 3871150 h 4730345"/>
              <a:gd name="connsiteX42" fmla="*/ 978746 w 2264421"/>
              <a:gd name="connsiteY42" fmla="*/ 3968841 h 4730345"/>
              <a:gd name="connsiteX43" fmla="*/ 897548 w 2264421"/>
              <a:gd name="connsiteY43" fmla="*/ 3954987 h 4730345"/>
              <a:gd name="connsiteX44" fmla="*/ 836293 w 2264421"/>
              <a:gd name="connsiteY44" fmla="*/ 3800913 h 4730345"/>
              <a:gd name="connsiteX45" fmla="*/ 770978 w 2264421"/>
              <a:gd name="connsiteY45" fmla="*/ 4186861 h 4730345"/>
              <a:gd name="connsiteX46" fmla="*/ 687851 w 2264421"/>
              <a:gd name="connsiteY46" fmla="*/ 3854353 h 4730345"/>
              <a:gd name="connsiteX47" fmla="*/ 616599 w 2264421"/>
              <a:gd name="connsiteY47" fmla="*/ 4234363 h 4730345"/>
              <a:gd name="connsiteX48" fmla="*/ 449113 w 2264421"/>
              <a:gd name="connsiteY48" fmla="*/ 4124363 h 4730345"/>
              <a:gd name="connsiteX49" fmla="*/ 271836 w 2264421"/>
              <a:gd name="connsiteY49" fmla="*/ 2666694 h 4730345"/>
              <a:gd name="connsiteX50" fmla="*/ 296738 w 2264421"/>
              <a:gd name="connsiteY50" fmla="*/ 3858868 h 4730345"/>
              <a:gd name="connsiteX51" fmla="*/ 199413 w 2264421"/>
              <a:gd name="connsiteY51" fmla="*/ 2499770 h 4730345"/>
              <a:gd name="connsiteX52" fmla="*/ 141200 w 2264421"/>
              <a:gd name="connsiteY52" fmla="*/ 2792010 h 4730345"/>
              <a:gd name="connsiteX53" fmla="*/ 77048 w 2264421"/>
              <a:gd name="connsiteY53" fmla="*/ 2452269 h 4730345"/>
              <a:gd name="connsiteX54" fmla="*/ 21288 w 2264421"/>
              <a:gd name="connsiteY54" fmla="*/ 2659461 h 4730345"/>
              <a:gd name="connsiteX55" fmla="*/ 52521 w 2264421"/>
              <a:gd name="connsiteY55" fmla="*/ 1900862 h 4730345"/>
              <a:gd name="connsiteX56" fmla="*/ 117443 w 2264421"/>
              <a:gd name="connsiteY56"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2026003 w 2264421"/>
              <a:gd name="connsiteY10" fmla="*/ 776258 h 4730345"/>
              <a:gd name="connsiteX11" fmla="*/ 2022096 w 2264421"/>
              <a:gd name="connsiteY11" fmla="*/ 877858 h 4730345"/>
              <a:gd name="connsiteX12" fmla="*/ 2119788 w 2264421"/>
              <a:gd name="connsiteY12" fmla="*/ 764534 h 4730345"/>
              <a:gd name="connsiteX13" fmla="*/ 2131511 w 2264421"/>
              <a:gd name="connsiteY13" fmla="*/ 858319 h 4730345"/>
              <a:gd name="connsiteX14" fmla="*/ 2174496 w 2264421"/>
              <a:gd name="connsiteY14" fmla="*/ 924750 h 4730345"/>
              <a:gd name="connsiteX15" fmla="*/ 2123696 w 2264421"/>
              <a:gd name="connsiteY15" fmla="*/ 963827 h 4730345"/>
              <a:gd name="connsiteX16" fmla="*/ 2115880 w 2264421"/>
              <a:gd name="connsiteY16" fmla="*/ 1299888 h 4730345"/>
              <a:gd name="connsiteX17" fmla="*/ 2182310 w 2264421"/>
              <a:gd name="connsiteY17" fmla="*/ 1186565 h 4730345"/>
              <a:gd name="connsiteX18" fmla="*/ 2201848 w 2264421"/>
              <a:gd name="connsiteY18" fmla="*/ 1464011 h 4730345"/>
              <a:gd name="connsiteX19" fmla="*/ 2264371 w 2264421"/>
              <a:gd name="connsiteY19" fmla="*/ 1514811 h 4730345"/>
              <a:gd name="connsiteX20" fmla="*/ 2240925 w 2264421"/>
              <a:gd name="connsiteY20" fmla="*/ 2175211 h 4730345"/>
              <a:gd name="connsiteX21" fmla="*/ 2115879 w 2264421"/>
              <a:gd name="connsiteY21" fmla="*/ 2483919 h 4730345"/>
              <a:gd name="connsiteX22" fmla="*/ 2068988 w 2264421"/>
              <a:gd name="connsiteY22" fmla="*/ 2894227 h 4730345"/>
              <a:gd name="connsiteX23" fmla="*/ 2049449 w 2264421"/>
              <a:gd name="connsiteY23" fmla="*/ 3331888 h 4730345"/>
              <a:gd name="connsiteX24" fmla="*/ 2014280 w 2264421"/>
              <a:gd name="connsiteY24" fmla="*/ 3421765 h 4730345"/>
              <a:gd name="connsiteX25" fmla="*/ 2057266 w 2264421"/>
              <a:gd name="connsiteY25" fmla="*/ 3507734 h 4730345"/>
              <a:gd name="connsiteX26" fmla="*/ 2022097 w 2264421"/>
              <a:gd name="connsiteY26" fmla="*/ 3597611 h 4730345"/>
              <a:gd name="connsiteX27" fmla="*/ 2022097 w 2264421"/>
              <a:gd name="connsiteY27" fmla="*/ 3894596 h 4730345"/>
              <a:gd name="connsiteX28" fmla="*/ 1959573 w 2264421"/>
              <a:gd name="connsiteY28" fmla="*/ 3597611 h 4730345"/>
              <a:gd name="connsiteX29" fmla="*/ 1873604 w 2264421"/>
              <a:gd name="connsiteY29" fmla="*/ 3660134 h 4730345"/>
              <a:gd name="connsiteX30" fmla="*/ 1869697 w 2264421"/>
              <a:gd name="connsiteY30" fmla="*/ 4086073 h 4730345"/>
              <a:gd name="connsiteX31" fmla="*/ 1818898 w 2264421"/>
              <a:gd name="connsiteY31" fmla="*/ 3972750 h 4730345"/>
              <a:gd name="connsiteX32" fmla="*/ 1818898 w 2264421"/>
              <a:gd name="connsiteY32" fmla="*/ 4312719 h 4730345"/>
              <a:gd name="connsiteX33" fmla="*/ 1752468 w 2264421"/>
              <a:gd name="connsiteY33" fmla="*/ 3863335 h 4730345"/>
              <a:gd name="connsiteX34" fmla="*/ 1607883 w 2264421"/>
              <a:gd name="connsiteY34" fmla="*/ 3269366 h 4730345"/>
              <a:gd name="connsiteX35" fmla="*/ 1768099 w 2264421"/>
              <a:gd name="connsiteY35" fmla="*/ 4668319 h 4730345"/>
              <a:gd name="connsiteX36" fmla="*/ 1420315 w 2264421"/>
              <a:gd name="connsiteY36" fmla="*/ 3519458 h 4730345"/>
              <a:gd name="connsiteX37" fmla="*/ 1412500 w 2264421"/>
              <a:gd name="connsiteY37" fmla="*/ 4265827 h 4730345"/>
              <a:gd name="connsiteX38" fmla="*/ 1342161 w 2264421"/>
              <a:gd name="connsiteY38" fmla="*/ 4015734 h 4730345"/>
              <a:gd name="connsiteX39" fmla="*/ 1342160 w 2264421"/>
              <a:gd name="connsiteY39" fmla="*/ 4429950 h 4730345"/>
              <a:gd name="connsiteX40" fmla="*/ 1181946 w 2264421"/>
              <a:gd name="connsiteY40" fmla="*/ 4132965 h 4730345"/>
              <a:gd name="connsiteX41" fmla="*/ 1045176 w 2264421"/>
              <a:gd name="connsiteY41" fmla="*/ 3824258 h 4730345"/>
              <a:gd name="connsiteX42" fmla="*/ 982653 w 2264421"/>
              <a:gd name="connsiteY42" fmla="*/ 3871150 h 4730345"/>
              <a:gd name="connsiteX43" fmla="*/ 978746 w 2264421"/>
              <a:gd name="connsiteY43" fmla="*/ 3968841 h 4730345"/>
              <a:gd name="connsiteX44" fmla="*/ 897548 w 2264421"/>
              <a:gd name="connsiteY44" fmla="*/ 3954987 h 4730345"/>
              <a:gd name="connsiteX45" fmla="*/ 836293 w 2264421"/>
              <a:gd name="connsiteY45" fmla="*/ 3800913 h 4730345"/>
              <a:gd name="connsiteX46" fmla="*/ 770978 w 2264421"/>
              <a:gd name="connsiteY46" fmla="*/ 4186861 h 4730345"/>
              <a:gd name="connsiteX47" fmla="*/ 687851 w 2264421"/>
              <a:gd name="connsiteY47" fmla="*/ 3854353 h 4730345"/>
              <a:gd name="connsiteX48" fmla="*/ 616599 w 2264421"/>
              <a:gd name="connsiteY48" fmla="*/ 4234363 h 4730345"/>
              <a:gd name="connsiteX49" fmla="*/ 449113 w 2264421"/>
              <a:gd name="connsiteY49" fmla="*/ 4124363 h 4730345"/>
              <a:gd name="connsiteX50" fmla="*/ 271836 w 2264421"/>
              <a:gd name="connsiteY50" fmla="*/ 2666694 h 4730345"/>
              <a:gd name="connsiteX51" fmla="*/ 296738 w 2264421"/>
              <a:gd name="connsiteY51" fmla="*/ 3858868 h 4730345"/>
              <a:gd name="connsiteX52" fmla="*/ 199413 w 2264421"/>
              <a:gd name="connsiteY52" fmla="*/ 2499770 h 4730345"/>
              <a:gd name="connsiteX53" fmla="*/ 141200 w 2264421"/>
              <a:gd name="connsiteY53" fmla="*/ 2792010 h 4730345"/>
              <a:gd name="connsiteX54" fmla="*/ 77048 w 2264421"/>
              <a:gd name="connsiteY54" fmla="*/ 2452269 h 4730345"/>
              <a:gd name="connsiteX55" fmla="*/ 21288 w 2264421"/>
              <a:gd name="connsiteY55" fmla="*/ 2659461 h 4730345"/>
              <a:gd name="connsiteX56" fmla="*/ 52521 w 2264421"/>
              <a:gd name="connsiteY56" fmla="*/ 1900862 h 4730345"/>
              <a:gd name="connsiteX57" fmla="*/ 117443 w 2264421"/>
              <a:gd name="connsiteY57"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916588 w 2264421"/>
              <a:gd name="connsiteY10" fmla="*/ 823150 h 4730345"/>
              <a:gd name="connsiteX11" fmla="*/ 2026003 w 2264421"/>
              <a:gd name="connsiteY11" fmla="*/ 776258 h 4730345"/>
              <a:gd name="connsiteX12" fmla="*/ 2022096 w 2264421"/>
              <a:gd name="connsiteY12" fmla="*/ 877858 h 4730345"/>
              <a:gd name="connsiteX13" fmla="*/ 2119788 w 2264421"/>
              <a:gd name="connsiteY13" fmla="*/ 764534 h 4730345"/>
              <a:gd name="connsiteX14" fmla="*/ 2131511 w 2264421"/>
              <a:gd name="connsiteY14" fmla="*/ 858319 h 4730345"/>
              <a:gd name="connsiteX15" fmla="*/ 2174496 w 2264421"/>
              <a:gd name="connsiteY15" fmla="*/ 924750 h 4730345"/>
              <a:gd name="connsiteX16" fmla="*/ 2123696 w 2264421"/>
              <a:gd name="connsiteY16" fmla="*/ 963827 h 4730345"/>
              <a:gd name="connsiteX17" fmla="*/ 2115880 w 2264421"/>
              <a:gd name="connsiteY17" fmla="*/ 1299888 h 4730345"/>
              <a:gd name="connsiteX18" fmla="*/ 2182310 w 2264421"/>
              <a:gd name="connsiteY18" fmla="*/ 1186565 h 4730345"/>
              <a:gd name="connsiteX19" fmla="*/ 2201848 w 2264421"/>
              <a:gd name="connsiteY19" fmla="*/ 1464011 h 4730345"/>
              <a:gd name="connsiteX20" fmla="*/ 2264371 w 2264421"/>
              <a:gd name="connsiteY20" fmla="*/ 1514811 h 4730345"/>
              <a:gd name="connsiteX21" fmla="*/ 2240925 w 2264421"/>
              <a:gd name="connsiteY21" fmla="*/ 2175211 h 4730345"/>
              <a:gd name="connsiteX22" fmla="*/ 2115879 w 2264421"/>
              <a:gd name="connsiteY22" fmla="*/ 2483919 h 4730345"/>
              <a:gd name="connsiteX23" fmla="*/ 2068988 w 2264421"/>
              <a:gd name="connsiteY23" fmla="*/ 2894227 h 4730345"/>
              <a:gd name="connsiteX24" fmla="*/ 2049449 w 2264421"/>
              <a:gd name="connsiteY24" fmla="*/ 3331888 h 4730345"/>
              <a:gd name="connsiteX25" fmla="*/ 2014280 w 2264421"/>
              <a:gd name="connsiteY25" fmla="*/ 3421765 h 4730345"/>
              <a:gd name="connsiteX26" fmla="*/ 2057266 w 2264421"/>
              <a:gd name="connsiteY26" fmla="*/ 3507734 h 4730345"/>
              <a:gd name="connsiteX27" fmla="*/ 2022097 w 2264421"/>
              <a:gd name="connsiteY27" fmla="*/ 3597611 h 4730345"/>
              <a:gd name="connsiteX28" fmla="*/ 2022097 w 2264421"/>
              <a:gd name="connsiteY28" fmla="*/ 3894596 h 4730345"/>
              <a:gd name="connsiteX29" fmla="*/ 1959573 w 2264421"/>
              <a:gd name="connsiteY29" fmla="*/ 3597611 h 4730345"/>
              <a:gd name="connsiteX30" fmla="*/ 1873604 w 2264421"/>
              <a:gd name="connsiteY30" fmla="*/ 3660134 h 4730345"/>
              <a:gd name="connsiteX31" fmla="*/ 1869697 w 2264421"/>
              <a:gd name="connsiteY31" fmla="*/ 4086073 h 4730345"/>
              <a:gd name="connsiteX32" fmla="*/ 1818898 w 2264421"/>
              <a:gd name="connsiteY32" fmla="*/ 3972750 h 4730345"/>
              <a:gd name="connsiteX33" fmla="*/ 1818898 w 2264421"/>
              <a:gd name="connsiteY33" fmla="*/ 4312719 h 4730345"/>
              <a:gd name="connsiteX34" fmla="*/ 1752468 w 2264421"/>
              <a:gd name="connsiteY34" fmla="*/ 3863335 h 4730345"/>
              <a:gd name="connsiteX35" fmla="*/ 1607883 w 2264421"/>
              <a:gd name="connsiteY35" fmla="*/ 3269366 h 4730345"/>
              <a:gd name="connsiteX36" fmla="*/ 1768099 w 2264421"/>
              <a:gd name="connsiteY36" fmla="*/ 4668319 h 4730345"/>
              <a:gd name="connsiteX37" fmla="*/ 1420315 w 2264421"/>
              <a:gd name="connsiteY37" fmla="*/ 3519458 h 4730345"/>
              <a:gd name="connsiteX38" fmla="*/ 1412500 w 2264421"/>
              <a:gd name="connsiteY38" fmla="*/ 4265827 h 4730345"/>
              <a:gd name="connsiteX39" fmla="*/ 1342161 w 2264421"/>
              <a:gd name="connsiteY39" fmla="*/ 4015734 h 4730345"/>
              <a:gd name="connsiteX40" fmla="*/ 1342160 w 2264421"/>
              <a:gd name="connsiteY40" fmla="*/ 4429950 h 4730345"/>
              <a:gd name="connsiteX41" fmla="*/ 1181946 w 2264421"/>
              <a:gd name="connsiteY41" fmla="*/ 4132965 h 4730345"/>
              <a:gd name="connsiteX42" fmla="*/ 1045176 w 2264421"/>
              <a:gd name="connsiteY42" fmla="*/ 3824258 h 4730345"/>
              <a:gd name="connsiteX43" fmla="*/ 982653 w 2264421"/>
              <a:gd name="connsiteY43" fmla="*/ 3871150 h 4730345"/>
              <a:gd name="connsiteX44" fmla="*/ 978746 w 2264421"/>
              <a:gd name="connsiteY44" fmla="*/ 3968841 h 4730345"/>
              <a:gd name="connsiteX45" fmla="*/ 897548 w 2264421"/>
              <a:gd name="connsiteY45" fmla="*/ 3954987 h 4730345"/>
              <a:gd name="connsiteX46" fmla="*/ 836293 w 2264421"/>
              <a:gd name="connsiteY46" fmla="*/ 3800913 h 4730345"/>
              <a:gd name="connsiteX47" fmla="*/ 770978 w 2264421"/>
              <a:gd name="connsiteY47" fmla="*/ 4186861 h 4730345"/>
              <a:gd name="connsiteX48" fmla="*/ 687851 w 2264421"/>
              <a:gd name="connsiteY48" fmla="*/ 3854353 h 4730345"/>
              <a:gd name="connsiteX49" fmla="*/ 616599 w 2264421"/>
              <a:gd name="connsiteY49" fmla="*/ 4234363 h 4730345"/>
              <a:gd name="connsiteX50" fmla="*/ 449113 w 2264421"/>
              <a:gd name="connsiteY50" fmla="*/ 4124363 h 4730345"/>
              <a:gd name="connsiteX51" fmla="*/ 271836 w 2264421"/>
              <a:gd name="connsiteY51" fmla="*/ 2666694 h 4730345"/>
              <a:gd name="connsiteX52" fmla="*/ 296738 w 2264421"/>
              <a:gd name="connsiteY52" fmla="*/ 3858868 h 4730345"/>
              <a:gd name="connsiteX53" fmla="*/ 199413 w 2264421"/>
              <a:gd name="connsiteY53" fmla="*/ 2499770 h 4730345"/>
              <a:gd name="connsiteX54" fmla="*/ 141200 w 2264421"/>
              <a:gd name="connsiteY54" fmla="*/ 2792010 h 4730345"/>
              <a:gd name="connsiteX55" fmla="*/ 77048 w 2264421"/>
              <a:gd name="connsiteY55" fmla="*/ 2452269 h 4730345"/>
              <a:gd name="connsiteX56" fmla="*/ 21288 w 2264421"/>
              <a:gd name="connsiteY56" fmla="*/ 2659461 h 4730345"/>
              <a:gd name="connsiteX57" fmla="*/ 52521 w 2264421"/>
              <a:gd name="connsiteY57" fmla="*/ 1900862 h 4730345"/>
              <a:gd name="connsiteX58" fmla="*/ 117443 w 2264421"/>
              <a:gd name="connsiteY58"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1002904 h 4730345"/>
              <a:gd name="connsiteX11" fmla="*/ 1916588 w 2264421"/>
              <a:gd name="connsiteY11" fmla="*/ 823150 h 4730345"/>
              <a:gd name="connsiteX12" fmla="*/ 2026003 w 2264421"/>
              <a:gd name="connsiteY12" fmla="*/ 776258 h 4730345"/>
              <a:gd name="connsiteX13" fmla="*/ 2022096 w 2264421"/>
              <a:gd name="connsiteY13" fmla="*/ 877858 h 4730345"/>
              <a:gd name="connsiteX14" fmla="*/ 2119788 w 2264421"/>
              <a:gd name="connsiteY14" fmla="*/ 764534 h 4730345"/>
              <a:gd name="connsiteX15" fmla="*/ 2131511 w 2264421"/>
              <a:gd name="connsiteY15" fmla="*/ 858319 h 4730345"/>
              <a:gd name="connsiteX16" fmla="*/ 2174496 w 2264421"/>
              <a:gd name="connsiteY16" fmla="*/ 924750 h 4730345"/>
              <a:gd name="connsiteX17" fmla="*/ 2123696 w 2264421"/>
              <a:gd name="connsiteY17" fmla="*/ 963827 h 4730345"/>
              <a:gd name="connsiteX18" fmla="*/ 2115880 w 2264421"/>
              <a:gd name="connsiteY18" fmla="*/ 1299888 h 4730345"/>
              <a:gd name="connsiteX19" fmla="*/ 2182310 w 2264421"/>
              <a:gd name="connsiteY19" fmla="*/ 1186565 h 4730345"/>
              <a:gd name="connsiteX20" fmla="*/ 2201848 w 2264421"/>
              <a:gd name="connsiteY20" fmla="*/ 1464011 h 4730345"/>
              <a:gd name="connsiteX21" fmla="*/ 2264371 w 2264421"/>
              <a:gd name="connsiteY21" fmla="*/ 1514811 h 4730345"/>
              <a:gd name="connsiteX22" fmla="*/ 2240925 w 2264421"/>
              <a:gd name="connsiteY22" fmla="*/ 2175211 h 4730345"/>
              <a:gd name="connsiteX23" fmla="*/ 2115879 w 2264421"/>
              <a:gd name="connsiteY23" fmla="*/ 2483919 h 4730345"/>
              <a:gd name="connsiteX24" fmla="*/ 2068988 w 2264421"/>
              <a:gd name="connsiteY24" fmla="*/ 2894227 h 4730345"/>
              <a:gd name="connsiteX25" fmla="*/ 2049449 w 2264421"/>
              <a:gd name="connsiteY25" fmla="*/ 3331888 h 4730345"/>
              <a:gd name="connsiteX26" fmla="*/ 2014280 w 2264421"/>
              <a:gd name="connsiteY26" fmla="*/ 3421765 h 4730345"/>
              <a:gd name="connsiteX27" fmla="*/ 2057266 w 2264421"/>
              <a:gd name="connsiteY27" fmla="*/ 3507734 h 4730345"/>
              <a:gd name="connsiteX28" fmla="*/ 2022097 w 2264421"/>
              <a:gd name="connsiteY28" fmla="*/ 3597611 h 4730345"/>
              <a:gd name="connsiteX29" fmla="*/ 2022097 w 2264421"/>
              <a:gd name="connsiteY29" fmla="*/ 3894596 h 4730345"/>
              <a:gd name="connsiteX30" fmla="*/ 1959573 w 2264421"/>
              <a:gd name="connsiteY30" fmla="*/ 3597611 h 4730345"/>
              <a:gd name="connsiteX31" fmla="*/ 1873604 w 2264421"/>
              <a:gd name="connsiteY31" fmla="*/ 3660134 h 4730345"/>
              <a:gd name="connsiteX32" fmla="*/ 1869697 w 2264421"/>
              <a:gd name="connsiteY32" fmla="*/ 4086073 h 4730345"/>
              <a:gd name="connsiteX33" fmla="*/ 1818898 w 2264421"/>
              <a:gd name="connsiteY33" fmla="*/ 3972750 h 4730345"/>
              <a:gd name="connsiteX34" fmla="*/ 1818898 w 2264421"/>
              <a:gd name="connsiteY34" fmla="*/ 4312719 h 4730345"/>
              <a:gd name="connsiteX35" fmla="*/ 1752468 w 2264421"/>
              <a:gd name="connsiteY35" fmla="*/ 3863335 h 4730345"/>
              <a:gd name="connsiteX36" fmla="*/ 1607883 w 2264421"/>
              <a:gd name="connsiteY36" fmla="*/ 3269366 h 4730345"/>
              <a:gd name="connsiteX37" fmla="*/ 1768099 w 2264421"/>
              <a:gd name="connsiteY37" fmla="*/ 4668319 h 4730345"/>
              <a:gd name="connsiteX38" fmla="*/ 1420315 w 2264421"/>
              <a:gd name="connsiteY38" fmla="*/ 3519458 h 4730345"/>
              <a:gd name="connsiteX39" fmla="*/ 1412500 w 2264421"/>
              <a:gd name="connsiteY39" fmla="*/ 4265827 h 4730345"/>
              <a:gd name="connsiteX40" fmla="*/ 1342161 w 2264421"/>
              <a:gd name="connsiteY40" fmla="*/ 4015734 h 4730345"/>
              <a:gd name="connsiteX41" fmla="*/ 1342160 w 2264421"/>
              <a:gd name="connsiteY41" fmla="*/ 4429950 h 4730345"/>
              <a:gd name="connsiteX42" fmla="*/ 1181946 w 2264421"/>
              <a:gd name="connsiteY42" fmla="*/ 4132965 h 4730345"/>
              <a:gd name="connsiteX43" fmla="*/ 1045176 w 2264421"/>
              <a:gd name="connsiteY43" fmla="*/ 3824258 h 4730345"/>
              <a:gd name="connsiteX44" fmla="*/ 982653 w 2264421"/>
              <a:gd name="connsiteY44" fmla="*/ 3871150 h 4730345"/>
              <a:gd name="connsiteX45" fmla="*/ 978746 w 2264421"/>
              <a:gd name="connsiteY45" fmla="*/ 3968841 h 4730345"/>
              <a:gd name="connsiteX46" fmla="*/ 897548 w 2264421"/>
              <a:gd name="connsiteY46" fmla="*/ 3954987 h 4730345"/>
              <a:gd name="connsiteX47" fmla="*/ 836293 w 2264421"/>
              <a:gd name="connsiteY47" fmla="*/ 3800913 h 4730345"/>
              <a:gd name="connsiteX48" fmla="*/ 770978 w 2264421"/>
              <a:gd name="connsiteY48" fmla="*/ 4186861 h 4730345"/>
              <a:gd name="connsiteX49" fmla="*/ 687851 w 2264421"/>
              <a:gd name="connsiteY49" fmla="*/ 3854353 h 4730345"/>
              <a:gd name="connsiteX50" fmla="*/ 616599 w 2264421"/>
              <a:gd name="connsiteY50" fmla="*/ 4234363 h 4730345"/>
              <a:gd name="connsiteX51" fmla="*/ 449113 w 2264421"/>
              <a:gd name="connsiteY51" fmla="*/ 4124363 h 4730345"/>
              <a:gd name="connsiteX52" fmla="*/ 271836 w 2264421"/>
              <a:gd name="connsiteY52" fmla="*/ 2666694 h 4730345"/>
              <a:gd name="connsiteX53" fmla="*/ 296738 w 2264421"/>
              <a:gd name="connsiteY53" fmla="*/ 3858868 h 4730345"/>
              <a:gd name="connsiteX54" fmla="*/ 199413 w 2264421"/>
              <a:gd name="connsiteY54" fmla="*/ 2499770 h 4730345"/>
              <a:gd name="connsiteX55" fmla="*/ 141200 w 2264421"/>
              <a:gd name="connsiteY55" fmla="*/ 2792010 h 4730345"/>
              <a:gd name="connsiteX56" fmla="*/ 77048 w 2264421"/>
              <a:gd name="connsiteY56" fmla="*/ 2452269 h 4730345"/>
              <a:gd name="connsiteX57" fmla="*/ 21288 w 2264421"/>
              <a:gd name="connsiteY57" fmla="*/ 2659461 h 4730345"/>
              <a:gd name="connsiteX58" fmla="*/ 52521 w 2264421"/>
              <a:gd name="connsiteY58" fmla="*/ 1900862 h 4730345"/>
              <a:gd name="connsiteX59" fmla="*/ 117443 w 2264421"/>
              <a:gd name="connsiteY59"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69696 w 2264421"/>
              <a:gd name="connsiteY10" fmla="*/ 764534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889234 w 2264421"/>
              <a:gd name="connsiteY10" fmla="*/ 780165 h 4730345"/>
              <a:gd name="connsiteX11" fmla="*/ 1889234 w 2264421"/>
              <a:gd name="connsiteY11" fmla="*/ 1002904 h 4730345"/>
              <a:gd name="connsiteX12" fmla="*/ 1916588 w 2264421"/>
              <a:gd name="connsiteY12" fmla="*/ 823150 h 4730345"/>
              <a:gd name="connsiteX13" fmla="*/ 2026003 w 2264421"/>
              <a:gd name="connsiteY13" fmla="*/ 776258 h 4730345"/>
              <a:gd name="connsiteX14" fmla="*/ 2022096 w 2264421"/>
              <a:gd name="connsiteY14" fmla="*/ 877858 h 4730345"/>
              <a:gd name="connsiteX15" fmla="*/ 2119788 w 2264421"/>
              <a:gd name="connsiteY15" fmla="*/ 764534 h 4730345"/>
              <a:gd name="connsiteX16" fmla="*/ 2131511 w 2264421"/>
              <a:gd name="connsiteY16" fmla="*/ 858319 h 4730345"/>
              <a:gd name="connsiteX17" fmla="*/ 2174496 w 2264421"/>
              <a:gd name="connsiteY17" fmla="*/ 924750 h 4730345"/>
              <a:gd name="connsiteX18" fmla="*/ 2123696 w 2264421"/>
              <a:gd name="connsiteY18" fmla="*/ 963827 h 4730345"/>
              <a:gd name="connsiteX19" fmla="*/ 2115880 w 2264421"/>
              <a:gd name="connsiteY19" fmla="*/ 1299888 h 4730345"/>
              <a:gd name="connsiteX20" fmla="*/ 2182310 w 2264421"/>
              <a:gd name="connsiteY20" fmla="*/ 1186565 h 4730345"/>
              <a:gd name="connsiteX21" fmla="*/ 2201848 w 2264421"/>
              <a:gd name="connsiteY21" fmla="*/ 1464011 h 4730345"/>
              <a:gd name="connsiteX22" fmla="*/ 2264371 w 2264421"/>
              <a:gd name="connsiteY22" fmla="*/ 1514811 h 4730345"/>
              <a:gd name="connsiteX23" fmla="*/ 2240925 w 2264421"/>
              <a:gd name="connsiteY23" fmla="*/ 2175211 h 4730345"/>
              <a:gd name="connsiteX24" fmla="*/ 2115879 w 2264421"/>
              <a:gd name="connsiteY24" fmla="*/ 2483919 h 4730345"/>
              <a:gd name="connsiteX25" fmla="*/ 2068988 w 2264421"/>
              <a:gd name="connsiteY25" fmla="*/ 2894227 h 4730345"/>
              <a:gd name="connsiteX26" fmla="*/ 2049449 w 2264421"/>
              <a:gd name="connsiteY26" fmla="*/ 3331888 h 4730345"/>
              <a:gd name="connsiteX27" fmla="*/ 2014280 w 2264421"/>
              <a:gd name="connsiteY27" fmla="*/ 3421765 h 4730345"/>
              <a:gd name="connsiteX28" fmla="*/ 2057266 w 2264421"/>
              <a:gd name="connsiteY28" fmla="*/ 3507734 h 4730345"/>
              <a:gd name="connsiteX29" fmla="*/ 2022097 w 2264421"/>
              <a:gd name="connsiteY29" fmla="*/ 3597611 h 4730345"/>
              <a:gd name="connsiteX30" fmla="*/ 2022097 w 2264421"/>
              <a:gd name="connsiteY30" fmla="*/ 3894596 h 4730345"/>
              <a:gd name="connsiteX31" fmla="*/ 1959573 w 2264421"/>
              <a:gd name="connsiteY31" fmla="*/ 3597611 h 4730345"/>
              <a:gd name="connsiteX32" fmla="*/ 1873604 w 2264421"/>
              <a:gd name="connsiteY32" fmla="*/ 3660134 h 4730345"/>
              <a:gd name="connsiteX33" fmla="*/ 1869697 w 2264421"/>
              <a:gd name="connsiteY33" fmla="*/ 4086073 h 4730345"/>
              <a:gd name="connsiteX34" fmla="*/ 1818898 w 2264421"/>
              <a:gd name="connsiteY34" fmla="*/ 3972750 h 4730345"/>
              <a:gd name="connsiteX35" fmla="*/ 1818898 w 2264421"/>
              <a:gd name="connsiteY35" fmla="*/ 4312719 h 4730345"/>
              <a:gd name="connsiteX36" fmla="*/ 1752468 w 2264421"/>
              <a:gd name="connsiteY36" fmla="*/ 3863335 h 4730345"/>
              <a:gd name="connsiteX37" fmla="*/ 1607883 w 2264421"/>
              <a:gd name="connsiteY37" fmla="*/ 3269366 h 4730345"/>
              <a:gd name="connsiteX38" fmla="*/ 1768099 w 2264421"/>
              <a:gd name="connsiteY38" fmla="*/ 4668319 h 4730345"/>
              <a:gd name="connsiteX39" fmla="*/ 1420315 w 2264421"/>
              <a:gd name="connsiteY39" fmla="*/ 3519458 h 4730345"/>
              <a:gd name="connsiteX40" fmla="*/ 1412500 w 2264421"/>
              <a:gd name="connsiteY40" fmla="*/ 4265827 h 4730345"/>
              <a:gd name="connsiteX41" fmla="*/ 1342161 w 2264421"/>
              <a:gd name="connsiteY41" fmla="*/ 4015734 h 4730345"/>
              <a:gd name="connsiteX42" fmla="*/ 1342160 w 2264421"/>
              <a:gd name="connsiteY42" fmla="*/ 4429950 h 4730345"/>
              <a:gd name="connsiteX43" fmla="*/ 1181946 w 2264421"/>
              <a:gd name="connsiteY43" fmla="*/ 4132965 h 4730345"/>
              <a:gd name="connsiteX44" fmla="*/ 1045176 w 2264421"/>
              <a:gd name="connsiteY44" fmla="*/ 3824258 h 4730345"/>
              <a:gd name="connsiteX45" fmla="*/ 982653 w 2264421"/>
              <a:gd name="connsiteY45" fmla="*/ 3871150 h 4730345"/>
              <a:gd name="connsiteX46" fmla="*/ 978746 w 2264421"/>
              <a:gd name="connsiteY46" fmla="*/ 3968841 h 4730345"/>
              <a:gd name="connsiteX47" fmla="*/ 897548 w 2264421"/>
              <a:gd name="connsiteY47" fmla="*/ 3954987 h 4730345"/>
              <a:gd name="connsiteX48" fmla="*/ 836293 w 2264421"/>
              <a:gd name="connsiteY48" fmla="*/ 3800913 h 4730345"/>
              <a:gd name="connsiteX49" fmla="*/ 770978 w 2264421"/>
              <a:gd name="connsiteY49" fmla="*/ 4186861 h 4730345"/>
              <a:gd name="connsiteX50" fmla="*/ 687851 w 2264421"/>
              <a:gd name="connsiteY50" fmla="*/ 3854353 h 4730345"/>
              <a:gd name="connsiteX51" fmla="*/ 616599 w 2264421"/>
              <a:gd name="connsiteY51" fmla="*/ 4234363 h 4730345"/>
              <a:gd name="connsiteX52" fmla="*/ 449113 w 2264421"/>
              <a:gd name="connsiteY52" fmla="*/ 4124363 h 4730345"/>
              <a:gd name="connsiteX53" fmla="*/ 271836 w 2264421"/>
              <a:gd name="connsiteY53" fmla="*/ 2666694 h 4730345"/>
              <a:gd name="connsiteX54" fmla="*/ 296738 w 2264421"/>
              <a:gd name="connsiteY54" fmla="*/ 3858868 h 4730345"/>
              <a:gd name="connsiteX55" fmla="*/ 199413 w 2264421"/>
              <a:gd name="connsiteY55" fmla="*/ 2499770 h 4730345"/>
              <a:gd name="connsiteX56" fmla="*/ 141200 w 2264421"/>
              <a:gd name="connsiteY56" fmla="*/ 2792010 h 4730345"/>
              <a:gd name="connsiteX57" fmla="*/ 77048 w 2264421"/>
              <a:gd name="connsiteY57" fmla="*/ 2452269 h 4730345"/>
              <a:gd name="connsiteX58" fmla="*/ 21288 w 2264421"/>
              <a:gd name="connsiteY58" fmla="*/ 2659461 h 4730345"/>
              <a:gd name="connsiteX59" fmla="*/ 52521 w 2264421"/>
              <a:gd name="connsiteY59" fmla="*/ 1900862 h 4730345"/>
              <a:gd name="connsiteX60" fmla="*/ 117443 w 2264421"/>
              <a:gd name="connsiteY60"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2155539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40034 w 2264421"/>
              <a:gd name="connsiteY10" fmla="*/ 666842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905446 w 2264421"/>
              <a:gd name="connsiteY9" fmla="*/ 543327 h 4730345"/>
              <a:gd name="connsiteX10" fmla="*/ 1928311 w 2264421"/>
              <a:gd name="connsiteY10" fmla="*/ 670750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862462 w 2264421"/>
              <a:gd name="connsiteY9" fmla="*/ 523789 h 4730345"/>
              <a:gd name="connsiteX10" fmla="*/ 1928311 w 2264421"/>
              <a:gd name="connsiteY10" fmla="*/ 670750 h 4730345"/>
              <a:gd name="connsiteX11" fmla="*/ 1889234 w 2264421"/>
              <a:gd name="connsiteY11" fmla="*/ 780165 h 4730345"/>
              <a:gd name="connsiteX12" fmla="*/ 1889234 w 2264421"/>
              <a:gd name="connsiteY12" fmla="*/ 1002904 h 4730345"/>
              <a:gd name="connsiteX13" fmla="*/ 1916588 w 2264421"/>
              <a:gd name="connsiteY13" fmla="*/ 823150 h 4730345"/>
              <a:gd name="connsiteX14" fmla="*/ 2026003 w 2264421"/>
              <a:gd name="connsiteY14" fmla="*/ 776258 h 4730345"/>
              <a:gd name="connsiteX15" fmla="*/ 2022096 w 2264421"/>
              <a:gd name="connsiteY15" fmla="*/ 877858 h 4730345"/>
              <a:gd name="connsiteX16" fmla="*/ 2119788 w 2264421"/>
              <a:gd name="connsiteY16" fmla="*/ 764534 h 4730345"/>
              <a:gd name="connsiteX17" fmla="*/ 2131511 w 2264421"/>
              <a:gd name="connsiteY17" fmla="*/ 858319 h 4730345"/>
              <a:gd name="connsiteX18" fmla="*/ 2174496 w 2264421"/>
              <a:gd name="connsiteY18" fmla="*/ 924750 h 4730345"/>
              <a:gd name="connsiteX19" fmla="*/ 2123696 w 2264421"/>
              <a:gd name="connsiteY19" fmla="*/ 963827 h 4730345"/>
              <a:gd name="connsiteX20" fmla="*/ 2115880 w 2264421"/>
              <a:gd name="connsiteY20" fmla="*/ 1299888 h 4730345"/>
              <a:gd name="connsiteX21" fmla="*/ 2182310 w 2264421"/>
              <a:gd name="connsiteY21" fmla="*/ 1186565 h 4730345"/>
              <a:gd name="connsiteX22" fmla="*/ 2201848 w 2264421"/>
              <a:gd name="connsiteY22" fmla="*/ 1464011 h 4730345"/>
              <a:gd name="connsiteX23" fmla="*/ 2264371 w 2264421"/>
              <a:gd name="connsiteY23" fmla="*/ 1514811 h 4730345"/>
              <a:gd name="connsiteX24" fmla="*/ 2240925 w 2264421"/>
              <a:gd name="connsiteY24" fmla="*/ 2175211 h 4730345"/>
              <a:gd name="connsiteX25" fmla="*/ 2115879 w 2264421"/>
              <a:gd name="connsiteY25" fmla="*/ 2483919 h 4730345"/>
              <a:gd name="connsiteX26" fmla="*/ 2068988 w 2264421"/>
              <a:gd name="connsiteY26" fmla="*/ 2894227 h 4730345"/>
              <a:gd name="connsiteX27" fmla="*/ 2049449 w 2264421"/>
              <a:gd name="connsiteY27" fmla="*/ 3331888 h 4730345"/>
              <a:gd name="connsiteX28" fmla="*/ 2014280 w 2264421"/>
              <a:gd name="connsiteY28" fmla="*/ 3421765 h 4730345"/>
              <a:gd name="connsiteX29" fmla="*/ 2057266 w 2264421"/>
              <a:gd name="connsiteY29" fmla="*/ 3507734 h 4730345"/>
              <a:gd name="connsiteX30" fmla="*/ 2022097 w 2264421"/>
              <a:gd name="connsiteY30" fmla="*/ 3597611 h 4730345"/>
              <a:gd name="connsiteX31" fmla="*/ 2022097 w 2264421"/>
              <a:gd name="connsiteY31" fmla="*/ 3894596 h 4730345"/>
              <a:gd name="connsiteX32" fmla="*/ 1959573 w 2264421"/>
              <a:gd name="connsiteY32" fmla="*/ 3597611 h 4730345"/>
              <a:gd name="connsiteX33" fmla="*/ 1873604 w 2264421"/>
              <a:gd name="connsiteY33" fmla="*/ 3660134 h 4730345"/>
              <a:gd name="connsiteX34" fmla="*/ 1869697 w 2264421"/>
              <a:gd name="connsiteY34" fmla="*/ 4086073 h 4730345"/>
              <a:gd name="connsiteX35" fmla="*/ 1818898 w 2264421"/>
              <a:gd name="connsiteY35" fmla="*/ 3972750 h 4730345"/>
              <a:gd name="connsiteX36" fmla="*/ 1818898 w 2264421"/>
              <a:gd name="connsiteY36" fmla="*/ 4312719 h 4730345"/>
              <a:gd name="connsiteX37" fmla="*/ 1752468 w 2264421"/>
              <a:gd name="connsiteY37" fmla="*/ 3863335 h 4730345"/>
              <a:gd name="connsiteX38" fmla="*/ 1607883 w 2264421"/>
              <a:gd name="connsiteY38" fmla="*/ 3269366 h 4730345"/>
              <a:gd name="connsiteX39" fmla="*/ 1768099 w 2264421"/>
              <a:gd name="connsiteY39" fmla="*/ 4668319 h 4730345"/>
              <a:gd name="connsiteX40" fmla="*/ 1420315 w 2264421"/>
              <a:gd name="connsiteY40" fmla="*/ 3519458 h 4730345"/>
              <a:gd name="connsiteX41" fmla="*/ 1412500 w 2264421"/>
              <a:gd name="connsiteY41" fmla="*/ 4265827 h 4730345"/>
              <a:gd name="connsiteX42" fmla="*/ 1342161 w 2264421"/>
              <a:gd name="connsiteY42" fmla="*/ 4015734 h 4730345"/>
              <a:gd name="connsiteX43" fmla="*/ 1342160 w 2264421"/>
              <a:gd name="connsiteY43" fmla="*/ 4429950 h 4730345"/>
              <a:gd name="connsiteX44" fmla="*/ 1181946 w 2264421"/>
              <a:gd name="connsiteY44" fmla="*/ 4132965 h 4730345"/>
              <a:gd name="connsiteX45" fmla="*/ 1045176 w 2264421"/>
              <a:gd name="connsiteY45" fmla="*/ 3824258 h 4730345"/>
              <a:gd name="connsiteX46" fmla="*/ 982653 w 2264421"/>
              <a:gd name="connsiteY46" fmla="*/ 3871150 h 4730345"/>
              <a:gd name="connsiteX47" fmla="*/ 978746 w 2264421"/>
              <a:gd name="connsiteY47" fmla="*/ 3968841 h 4730345"/>
              <a:gd name="connsiteX48" fmla="*/ 897548 w 2264421"/>
              <a:gd name="connsiteY48" fmla="*/ 3954987 h 4730345"/>
              <a:gd name="connsiteX49" fmla="*/ 836293 w 2264421"/>
              <a:gd name="connsiteY49" fmla="*/ 3800913 h 4730345"/>
              <a:gd name="connsiteX50" fmla="*/ 770978 w 2264421"/>
              <a:gd name="connsiteY50" fmla="*/ 4186861 h 4730345"/>
              <a:gd name="connsiteX51" fmla="*/ 687851 w 2264421"/>
              <a:gd name="connsiteY51" fmla="*/ 3854353 h 4730345"/>
              <a:gd name="connsiteX52" fmla="*/ 616599 w 2264421"/>
              <a:gd name="connsiteY52" fmla="*/ 4234363 h 4730345"/>
              <a:gd name="connsiteX53" fmla="*/ 449113 w 2264421"/>
              <a:gd name="connsiteY53" fmla="*/ 4124363 h 4730345"/>
              <a:gd name="connsiteX54" fmla="*/ 271836 w 2264421"/>
              <a:gd name="connsiteY54" fmla="*/ 2666694 h 4730345"/>
              <a:gd name="connsiteX55" fmla="*/ 296738 w 2264421"/>
              <a:gd name="connsiteY55" fmla="*/ 3858868 h 4730345"/>
              <a:gd name="connsiteX56" fmla="*/ 199413 w 2264421"/>
              <a:gd name="connsiteY56" fmla="*/ 2499770 h 4730345"/>
              <a:gd name="connsiteX57" fmla="*/ 141200 w 2264421"/>
              <a:gd name="connsiteY57" fmla="*/ 2792010 h 4730345"/>
              <a:gd name="connsiteX58" fmla="*/ 77048 w 2264421"/>
              <a:gd name="connsiteY58" fmla="*/ 2452269 h 4730345"/>
              <a:gd name="connsiteX59" fmla="*/ 21288 w 2264421"/>
              <a:gd name="connsiteY59" fmla="*/ 2659461 h 4730345"/>
              <a:gd name="connsiteX60" fmla="*/ 52521 w 2264421"/>
              <a:gd name="connsiteY60" fmla="*/ 1900862 h 4730345"/>
              <a:gd name="connsiteX61" fmla="*/ 117443 w 2264421"/>
              <a:gd name="connsiteY61"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846249 w 2264421"/>
              <a:gd name="connsiteY9" fmla="*/ 420658 h 4730345"/>
              <a:gd name="connsiteX10" fmla="*/ 1862462 w 2264421"/>
              <a:gd name="connsiteY10" fmla="*/ 523789 h 4730345"/>
              <a:gd name="connsiteX11" fmla="*/ 1928311 w 2264421"/>
              <a:gd name="connsiteY11" fmla="*/ 670750 h 4730345"/>
              <a:gd name="connsiteX12" fmla="*/ 1889234 w 2264421"/>
              <a:gd name="connsiteY12" fmla="*/ 780165 h 4730345"/>
              <a:gd name="connsiteX13" fmla="*/ 1889234 w 2264421"/>
              <a:gd name="connsiteY13" fmla="*/ 1002904 h 4730345"/>
              <a:gd name="connsiteX14" fmla="*/ 1916588 w 2264421"/>
              <a:gd name="connsiteY14" fmla="*/ 823150 h 4730345"/>
              <a:gd name="connsiteX15" fmla="*/ 2026003 w 2264421"/>
              <a:gd name="connsiteY15" fmla="*/ 776258 h 4730345"/>
              <a:gd name="connsiteX16" fmla="*/ 2022096 w 2264421"/>
              <a:gd name="connsiteY16" fmla="*/ 877858 h 4730345"/>
              <a:gd name="connsiteX17" fmla="*/ 2119788 w 2264421"/>
              <a:gd name="connsiteY17" fmla="*/ 764534 h 4730345"/>
              <a:gd name="connsiteX18" fmla="*/ 2131511 w 2264421"/>
              <a:gd name="connsiteY18" fmla="*/ 858319 h 4730345"/>
              <a:gd name="connsiteX19" fmla="*/ 2174496 w 2264421"/>
              <a:gd name="connsiteY19" fmla="*/ 924750 h 4730345"/>
              <a:gd name="connsiteX20" fmla="*/ 2123696 w 2264421"/>
              <a:gd name="connsiteY20" fmla="*/ 963827 h 4730345"/>
              <a:gd name="connsiteX21" fmla="*/ 2115880 w 2264421"/>
              <a:gd name="connsiteY21" fmla="*/ 1299888 h 4730345"/>
              <a:gd name="connsiteX22" fmla="*/ 2182310 w 2264421"/>
              <a:gd name="connsiteY22" fmla="*/ 1186565 h 4730345"/>
              <a:gd name="connsiteX23" fmla="*/ 2201848 w 2264421"/>
              <a:gd name="connsiteY23" fmla="*/ 1464011 h 4730345"/>
              <a:gd name="connsiteX24" fmla="*/ 2264371 w 2264421"/>
              <a:gd name="connsiteY24" fmla="*/ 1514811 h 4730345"/>
              <a:gd name="connsiteX25" fmla="*/ 2240925 w 2264421"/>
              <a:gd name="connsiteY25" fmla="*/ 2175211 h 4730345"/>
              <a:gd name="connsiteX26" fmla="*/ 2115879 w 2264421"/>
              <a:gd name="connsiteY26" fmla="*/ 2483919 h 4730345"/>
              <a:gd name="connsiteX27" fmla="*/ 2068988 w 2264421"/>
              <a:gd name="connsiteY27" fmla="*/ 2894227 h 4730345"/>
              <a:gd name="connsiteX28" fmla="*/ 2049449 w 2264421"/>
              <a:gd name="connsiteY28" fmla="*/ 3331888 h 4730345"/>
              <a:gd name="connsiteX29" fmla="*/ 2014280 w 2264421"/>
              <a:gd name="connsiteY29" fmla="*/ 3421765 h 4730345"/>
              <a:gd name="connsiteX30" fmla="*/ 2057266 w 2264421"/>
              <a:gd name="connsiteY30" fmla="*/ 3507734 h 4730345"/>
              <a:gd name="connsiteX31" fmla="*/ 2022097 w 2264421"/>
              <a:gd name="connsiteY31" fmla="*/ 3597611 h 4730345"/>
              <a:gd name="connsiteX32" fmla="*/ 2022097 w 2264421"/>
              <a:gd name="connsiteY32" fmla="*/ 3894596 h 4730345"/>
              <a:gd name="connsiteX33" fmla="*/ 1959573 w 2264421"/>
              <a:gd name="connsiteY33" fmla="*/ 3597611 h 4730345"/>
              <a:gd name="connsiteX34" fmla="*/ 1873604 w 2264421"/>
              <a:gd name="connsiteY34" fmla="*/ 3660134 h 4730345"/>
              <a:gd name="connsiteX35" fmla="*/ 1869697 w 2264421"/>
              <a:gd name="connsiteY35" fmla="*/ 4086073 h 4730345"/>
              <a:gd name="connsiteX36" fmla="*/ 1818898 w 2264421"/>
              <a:gd name="connsiteY36" fmla="*/ 3972750 h 4730345"/>
              <a:gd name="connsiteX37" fmla="*/ 1818898 w 2264421"/>
              <a:gd name="connsiteY37" fmla="*/ 4312719 h 4730345"/>
              <a:gd name="connsiteX38" fmla="*/ 1752468 w 2264421"/>
              <a:gd name="connsiteY38" fmla="*/ 3863335 h 4730345"/>
              <a:gd name="connsiteX39" fmla="*/ 1607883 w 2264421"/>
              <a:gd name="connsiteY39" fmla="*/ 3269366 h 4730345"/>
              <a:gd name="connsiteX40" fmla="*/ 1768099 w 2264421"/>
              <a:gd name="connsiteY40" fmla="*/ 4668319 h 4730345"/>
              <a:gd name="connsiteX41" fmla="*/ 1420315 w 2264421"/>
              <a:gd name="connsiteY41" fmla="*/ 3519458 h 4730345"/>
              <a:gd name="connsiteX42" fmla="*/ 1412500 w 2264421"/>
              <a:gd name="connsiteY42" fmla="*/ 4265827 h 4730345"/>
              <a:gd name="connsiteX43" fmla="*/ 1342161 w 2264421"/>
              <a:gd name="connsiteY43" fmla="*/ 4015734 h 4730345"/>
              <a:gd name="connsiteX44" fmla="*/ 1342160 w 2264421"/>
              <a:gd name="connsiteY44" fmla="*/ 4429950 h 4730345"/>
              <a:gd name="connsiteX45" fmla="*/ 1181946 w 2264421"/>
              <a:gd name="connsiteY45" fmla="*/ 4132965 h 4730345"/>
              <a:gd name="connsiteX46" fmla="*/ 1045176 w 2264421"/>
              <a:gd name="connsiteY46" fmla="*/ 3824258 h 4730345"/>
              <a:gd name="connsiteX47" fmla="*/ 982653 w 2264421"/>
              <a:gd name="connsiteY47" fmla="*/ 3871150 h 4730345"/>
              <a:gd name="connsiteX48" fmla="*/ 978746 w 2264421"/>
              <a:gd name="connsiteY48" fmla="*/ 3968841 h 4730345"/>
              <a:gd name="connsiteX49" fmla="*/ 897548 w 2264421"/>
              <a:gd name="connsiteY49" fmla="*/ 3954987 h 4730345"/>
              <a:gd name="connsiteX50" fmla="*/ 836293 w 2264421"/>
              <a:gd name="connsiteY50" fmla="*/ 3800913 h 4730345"/>
              <a:gd name="connsiteX51" fmla="*/ 770978 w 2264421"/>
              <a:gd name="connsiteY51" fmla="*/ 4186861 h 4730345"/>
              <a:gd name="connsiteX52" fmla="*/ 687851 w 2264421"/>
              <a:gd name="connsiteY52" fmla="*/ 3854353 h 4730345"/>
              <a:gd name="connsiteX53" fmla="*/ 616599 w 2264421"/>
              <a:gd name="connsiteY53" fmla="*/ 4234363 h 4730345"/>
              <a:gd name="connsiteX54" fmla="*/ 449113 w 2264421"/>
              <a:gd name="connsiteY54" fmla="*/ 4124363 h 4730345"/>
              <a:gd name="connsiteX55" fmla="*/ 271836 w 2264421"/>
              <a:gd name="connsiteY55" fmla="*/ 2666694 h 4730345"/>
              <a:gd name="connsiteX56" fmla="*/ 296738 w 2264421"/>
              <a:gd name="connsiteY56" fmla="*/ 3858868 h 4730345"/>
              <a:gd name="connsiteX57" fmla="*/ 199413 w 2264421"/>
              <a:gd name="connsiteY57" fmla="*/ 2499770 h 4730345"/>
              <a:gd name="connsiteX58" fmla="*/ 141200 w 2264421"/>
              <a:gd name="connsiteY58" fmla="*/ 2792010 h 4730345"/>
              <a:gd name="connsiteX59" fmla="*/ 77048 w 2264421"/>
              <a:gd name="connsiteY59" fmla="*/ 2452269 h 4730345"/>
              <a:gd name="connsiteX60" fmla="*/ 21288 w 2264421"/>
              <a:gd name="connsiteY60" fmla="*/ 2659461 h 4730345"/>
              <a:gd name="connsiteX61" fmla="*/ 52521 w 2264421"/>
              <a:gd name="connsiteY61" fmla="*/ 1900862 h 4730345"/>
              <a:gd name="connsiteX62" fmla="*/ 117443 w 2264421"/>
              <a:gd name="connsiteY62"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760280 w 2264421"/>
              <a:gd name="connsiteY9" fmla="*/ 545704 h 4730345"/>
              <a:gd name="connsiteX10" fmla="*/ 1846249 w 2264421"/>
              <a:gd name="connsiteY10" fmla="*/ 420658 h 4730345"/>
              <a:gd name="connsiteX11" fmla="*/ 1862462 w 2264421"/>
              <a:gd name="connsiteY11" fmla="*/ 523789 h 4730345"/>
              <a:gd name="connsiteX12" fmla="*/ 1928311 w 2264421"/>
              <a:gd name="connsiteY12" fmla="*/ 670750 h 4730345"/>
              <a:gd name="connsiteX13" fmla="*/ 1889234 w 2264421"/>
              <a:gd name="connsiteY13" fmla="*/ 780165 h 4730345"/>
              <a:gd name="connsiteX14" fmla="*/ 1889234 w 2264421"/>
              <a:gd name="connsiteY14" fmla="*/ 1002904 h 4730345"/>
              <a:gd name="connsiteX15" fmla="*/ 1916588 w 2264421"/>
              <a:gd name="connsiteY15" fmla="*/ 823150 h 4730345"/>
              <a:gd name="connsiteX16" fmla="*/ 2026003 w 2264421"/>
              <a:gd name="connsiteY16" fmla="*/ 776258 h 4730345"/>
              <a:gd name="connsiteX17" fmla="*/ 2022096 w 2264421"/>
              <a:gd name="connsiteY17" fmla="*/ 877858 h 4730345"/>
              <a:gd name="connsiteX18" fmla="*/ 2119788 w 2264421"/>
              <a:gd name="connsiteY18" fmla="*/ 764534 h 4730345"/>
              <a:gd name="connsiteX19" fmla="*/ 2131511 w 2264421"/>
              <a:gd name="connsiteY19" fmla="*/ 858319 h 4730345"/>
              <a:gd name="connsiteX20" fmla="*/ 2174496 w 2264421"/>
              <a:gd name="connsiteY20" fmla="*/ 924750 h 4730345"/>
              <a:gd name="connsiteX21" fmla="*/ 2123696 w 2264421"/>
              <a:gd name="connsiteY21" fmla="*/ 963827 h 4730345"/>
              <a:gd name="connsiteX22" fmla="*/ 2115880 w 2264421"/>
              <a:gd name="connsiteY22" fmla="*/ 1299888 h 4730345"/>
              <a:gd name="connsiteX23" fmla="*/ 2182310 w 2264421"/>
              <a:gd name="connsiteY23" fmla="*/ 1186565 h 4730345"/>
              <a:gd name="connsiteX24" fmla="*/ 2201848 w 2264421"/>
              <a:gd name="connsiteY24" fmla="*/ 1464011 h 4730345"/>
              <a:gd name="connsiteX25" fmla="*/ 2264371 w 2264421"/>
              <a:gd name="connsiteY25" fmla="*/ 1514811 h 4730345"/>
              <a:gd name="connsiteX26" fmla="*/ 2240925 w 2264421"/>
              <a:gd name="connsiteY26" fmla="*/ 2175211 h 4730345"/>
              <a:gd name="connsiteX27" fmla="*/ 2115879 w 2264421"/>
              <a:gd name="connsiteY27" fmla="*/ 2483919 h 4730345"/>
              <a:gd name="connsiteX28" fmla="*/ 2068988 w 2264421"/>
              <a:gd name="connsiteY28" fmla="*/ 2894227 h 4730345"/>
              <a:gd name="connsiteX29" fmla="*/ 2049449 w 2264421"/>
              <a:gd name="connsiteY29" fmla="*/ 3331888 h 4730345"/>
              <a:gd name="connsiteX30" fmla="*/ 2014280 w 2264421"/>
              <a:gd name="connsiteY30" fmla="*/ 3421765 h 4730345"/>
              <a:gd name="connsiteX31" fmla="*/ 2057266 w 2264421"/>
              <a:gd name="connsiteY31" fmla="*/ 3507734 h 4730345"/>
              <a:gd name="connsiteX32" fmla="*/ 2022097 w 2264421"/>
              <a:gd name="connsiteY32" fmla="*/ 3597611 h 4730345"/>
              <a:gd name="connsiteX33" fmla="*/ 2022097 w 2264421"/>
              <a:gd name="connsiteY33" fmla="*/ 3894596 h 4730345"/>
              <a:gd name="connsiteX34" fmla="*/ 1959573 w 2264421"/>
              <a:gd name="connsiteY34" fmla="*/ 3597611 h 4730345"/>
              <a:gd name="connsiteX35" fmla="*/ 1873604 w 2264421"/>
              <a:gd name="connsiteY35" fmla="*/ 3660134 h 4730345"/>
              <a:gd name="connsiteX36" fmla="*/ 1869697 w 2264421"/>
              <a:gd name="connsiteY36" fmla="*/ 4086073 h 4730345"/>
              <a:gd name="connsiteX37" fmla="*/ 1818898 w 2264421"/>
              <a:gd name="connsiteY37" fmla="*/ 3972750 h 4730345"/>
              <a:gd name="connsiteX38" fmla="*/ 1818898 w 2264421"/>
              <a:gd name="connsiteY38" fmla="*/ 4312719 h 4730345"/>
              <a:gd name="connsiteX39" fmla="*/ 1752468 w 2264421"/>
              <a:gd name="connsiteY39" fmla="*/ 3863335 h 4730345"/>
              <a:gd name="connsiteX40" fmla="*/ 1607883 w 2264421"/>
              <a:gd name="connsiteY40" fmla="*/ 3269366 h 4730345"/>
              <a:gd name="connsiteX41" fmla="*/ 1768099 w 2264421"/>
              <a:gd name="connsiteY41" fmla="*/ 4668319 h 4730345"/>
              <a:gd name="connsiteX42" fmla="*/ 1420315 w 2264421"/>
              <a:gd name="connsiteY42" fmla="*/ 3519458 h 4730345"/>
              <a:gd name="connsiteX43" fmla="*/ 1412500 w 2264421"/>
              <a:gd name="connsiteY43" fmla="*/ 4265827 h 4730345"/>
              <a:gd name="connsiteX44" fmla="*/ 1342161 w 2264421"/>
              <a:gd name="connsiteY44" fmla="*/ 4015734 h 4730345"/>
              <a:gd name="connsiteX45" fmla="*/ 1342160 w 2264421"/>
              <a:gd name="connsiteY45" fmla="*/ 4429950 h 4730345"/>
              <a:gd name="connsiteX46" fmla="*/ 1181946 w 2264421"/>
              <a:gd name="connsiteY46" fmla="*/ 4132965 h 4730345"/>
              <a:gd name="connsiteX47" fmla="*/ 1045176 w 2264421"/>
              <a:gd name="connsiteY47" fmla="*/ 3824258 h 4730345"/>
              <a:gd name="connsiteX48" fmla="*/ 982653 w 2264421"/>
              <a:gd name="connsiteY48" fmla="*/ 3871150 h 4730345"/>
              <a:gd name="connsiteX49" fmla="*/ 978746 w 2264421"/>
              <a:gd name="connsiteY49" fmla="*/ 3968841 h 4730345"/>
              <a:gd name="connsiteX50" fmla="*/ 897548 w 2264421"/>
              <a:gd name="connsiteY50" fmla="*/ 3954987 h 4730345"/>
              <a:gd name="connsiteX51" fmla="*/ 836293 w 2264421"/>
              <a:gd name="connsiteY51" fmla="*/ 3800913 h 4730345"/>
              <a:gd name="connsiteX52" fmla="*/ 770978 w 2264421"/>
              <a:gd name="connsiteY52" fmla="*/ 4186861 h 4730345"/>
              <a:gd name="connsiteX53" fmla="*/ 687851 w 2264421"/>
              <a:gd name="connsiteY53" fmla="*/ 3854353 h 4730345"/>
              <a:gd name="connsiteX54" fmla="*/ 616599 w 2264421"/>
              <a:gd name="connsiteY54" fmla="*/ 4234363 h 4730345"/>
              <a:gd name="connsiteX55" fmla="*/ 449113 w 2264421"/>
              <a:gd name="connsiteY55" fmla="*/ 4124363 h 4730345"/>
              <a:gd name="connsiteX56" fmla="*/ 271836 w 2264421"/>
              <a:gd name="connsiteY56" fmla="*/ 2666694 h 4730345"/>
              <a:gd name="connsiteX57" fmla="*/ 296738 w 2264421"/>
              <a:gd name="connsiteY57" fmla="*/ 3858868 h 4730345"/>
              <a:gd name="connsiteX58" fmla="*/ 199413 w 2264421"/>
              <a:gd name="connsiteY58" fmla="*/ 2499770 h 4730345"/>
              <a:gd name="connsiteX59" fmla="*/ 141200 w 2264421"/>
              <a:gd name="connsiteY59" fmla="*/ 2792010 h 4730345"/>
              <a:gd name="connsiteX60" fmla="*/ 77048 w 2264421"/>
              <a:gd name="connsiteY60" fmla="*/ 2452269 h 4730345"/>
              <a:gd name="connsiteX61" fmla="*/ 21288 w 2264421"/>
              <a:gd name="connsiteY61" fmla="*/ 2659461 h 4730345"/>
              <a:gd name="connsiteX62" fmla="*/ 52521 w 2264421"/>
              <a:gd name="connsiteY62" fmla="*/ 1900862 h 4730345"/>
              <a:gd name="connsiteX63" fmla="*/ 117443 w 2264421"/>
              <a:gd name="connsiteY63"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478020 w 2264421"/>
              <a:gd name="connsiteY8" fmla="*/ 543328 h 4730345"/>
              <a:gd name="connsiteX9" fmla="*/ 1740742 w 2264421"/>
              <a:gd name="connsiteY9" fmla="*/ 397211 h 4730345"/>
              <a:gd name="connsiteX10" fmla="*/ 1760280 w 2264421"/>
              <a:gd name="connsiteY10" fmla="*/ 545704 h 4730345"/>
              <a:gd name="connsiteX11" fmla="*/ 1846249 w 2264421"/>
              <a:gd name="connsiteY11" fmla="*/ 420658 h 4730345"/>
              <a:gd name="connsiteX12" fmla="*/ 1862462 w 2264421"/>
              <a:gd name="connsiteY12" fmla="*/ 523789 h 4730345"/>
              <a:gd name="connsiteX13" fmla="*/ 1928311 w 2264421"/>
              <a:gd name="connsiteY13" fmla="*/ 670750 h 4730345"/>
              <a:gd name="connsiteX14" fmla="*/ 1889234 w 2264421"/>
              <a:gd name="connsiteY14" fmla="*/ 780165 h 4730345"/>
              <a:gd name="connsiteX15" fmla="*/ 1889234 w 2264421"/>
              <a:gd name="connsiteY15" fmla="*/ 1002904 h 4730345"/>
              <a:gd name="connsiteX16" fmla="*/ 1916588 w 2264421"/>
              <a:gd name="connsiteY16" fmla="*/ 823150 h 4730345"/>
              <a:gd name="connsiteX17" fmla="*/ 2026003 w 2264421"/>
              <a:gd name="connsiteY17" fmla="*/ 776258 h 4730345"/>
              <a:gd name="connsiteX18" fmla="*/ 2022096 w 2264421"/>
              <a:gd name="connsiteY18" fmla="*/ 877858 h 4730345"/>
              <a:gd name="connsiteX19" fmla="*/ 2119788 w 2264421"/>
              <a:gd name="connsiteY19" fmla="*/ 764534 h 4730345"/>
              <a:gd name="connsiteX20" fmla="*/ 2131511 w 2264421"/>
              <a:gd name="connsiteY20" fmla="*/ 858319 h 4730345"/>
              <a:gd name="connsiteX21" fmla="*/ 2174496 w 2264421"/>
              <a:gd name="connsiteY21" fmla="*/ 924750 h 4730345"/>
              <a:gd name="connsiteX22" fmla="*/ 2123696 w 2264421"/>
              <a:gd name="connsiteY22" fmla="*/ 963827 h 4730345"/>
              <a:gd name="connsiteX23" fmla="*/ 2115880 w 2264421"/>
              <a:gd name="connsiteY23" fmla="*/ 1299888 h 4730345"/>
              <a:gd name="connsiteX24" fmla="*/ 2182310 w 2264421"/>
              <a:gd name="connsiteY24" fmla="*/ 1186565 h 4730345"/>
              <a:gd name="connsiteX25" fmla="*/ 2201848 w 2264421"/>
              <a:gd name="connsiteY25" fmla="*/ 1464011 h 4730345"/>
              <a:gd name="connsiteX26" fmla="*/ 2264371 w 2264421"/>
              <a:gd name="connsiteY26" fmla="*/ 1514811 h 4730345"/>
              <a:gd name="connsiteX27" fmla="*/ 2240925 w 2264421"/>
              <a:gd name="connsiteY27" fmla="*/ 2175211 h 4730345"/>
              <a:gd name="connsiteX28" fmla="*/ 2115879 w 2264421"/>
              <a:gd name="connsiteY28" fmla="*/ 2483919 h 4730345"/>
              <a:gd name="connsiteX29" fmla="*/ 2068988 w 2264421"/>
              <a:gd name="connsiteY29" fmla="*/ 2894227 h 4730345"/>
              <a:gd name="connsiteX30" fmla="*/ 2049449 w 2264421"/>
              <a:gd name="connsiteY30" fmla="*/ 3331888 h 4730345"/>
              <a:gd name="connsiteX31" fmla="*/ 2014280 w 2264421"/>
              <a:gd name="connsiteY31" fmla="*/ 3421765 h 4730345"/>
              <a:gd name="connsiteX32" fmla="*/ 2057266 w 2264421"/>
              <a:gd name="connsiteY32" fmla="*/ 3507734 h 4730345"/>
              <a:gd name="connsiteX33" fmla="*/ 2022097 w 2264421"/>
              <a:gd name="connsiteY33" fmla="*/ 3597611 h 4730345"/>
              <a:gd name="connsiteX34" fmla="*/ 2022097 w 2264421"/>
              <a:gd name="connsiteY34" fmla="*/ 3894596 h 4730345"/>
              <a:gd name="connsiteX35" fmla="*/ 1959573 w 2264421"/>
              <a:gd name="connsiteY35" fmla="*/ 3597611 h 4730345"/>
              <a:gd name="connsiteX36" fmla="*/ 1873604 w 2264421"/>
              <a:gd name="connsiteY36" fmla="*/ 3660134 h 4730345"/>
              <a:gd name="connsiteX37" fmla="*/ 1869697 w 2264421"/>
              <a:gd name="connsiteY37" fmla="*/ 4086073 h 4730345"/>
              <a:gd name="connsiteX38" fmla="*/ 1818898 w 2264421"/>
              <a:gd name="connsiteY38" fmla="*/ 3972750 h 4730345"/>
              <a:gd name="connsiteX39" fmla="*/ 1818898 w 2264421"/>
              <a:gd name="connsiteY39" fmla="*/ 4312719 h 4730345"/>
              <a:gd name="connsiteX40" fmla="*/ 1752468 w 2264421"/>
              <a:gd name="connsiteY40" fmla="*/ 3863335 h 4730345"/>
              <a:gd name="connsiteX41" fmla="*/ 1607883 w 2264421"/>
              <a:gd name="connsiteY41" fmla="*/ 3269366 h 4730345"/>
              <a:gd name="connsiteX42" fmla="*/ 1768099 w 2264421"/>
              <a:gd name="connsiteY42" fmla="*/ 4668319 h 4730345"/>
              <a:gd name="connsiteX43" fmla="*/ 1420315 w 2264421"/>
              <a:gd name="connsiteY43" fmla="*/ 3519458 h 4730345"/>
              <a:gd name="connsiteX44" fmla="*/ 1412500 w 2264421"/>
              <a:gd name="connsiteY44" fmla="*/ 4265827 h 4730345"/>
              <a:gd name="connsiteX45" fmla="*/ 1342161 w 2264421"/>
              <a:gd name="connsiteY45" fmla="*/ 4015734 h 4730345"/>
              <a:gd name="connsiteX46" fmla="*/ 1342160 w 2264421"/>
              <a:gd name="connsiteY46" fmla="*/ 4429950 h 4730345"/>
              <a:gd name="connsiteX47" fmla="*/ 1181946 w 2264421"/>
              <a:gd name="connsiteY47" fmla="*/ 4132965 h 4730345"/>
              <a:gd name="connsiteX48" fmla="*/ 1045176 w 2264421"/>
              <a:gd name="connsiteY48" fmla="*/ 3824258 h 4730345"/>
              <a:gd name="connsiteX49" fmla="*/ 982653 w 2264421"/>
              <a:gd name="connsiteY49" fmla="*/ 3871150 h 4730345"/>
              <a:gd name="connsiteX50" fmla="*/ 978746 w 2264421"/>
              <a:gd name="connsiteY50" fmla="*/ 3968841 h 4730345"/>
              <a:gd name="connsiteX51" fmla="*/ 897548 w 2264421"/>
              <a:gd name="connsiteY51" fmla="*/ 3954987 h 4730345"/>
              <a:gd name="connsiteX52" fmla="*/ 836293 w 2264421"/>
              <a:gd name="connsiteY52" fmla="*/ 3800913 h 4730345"/>
              <a:gd name="connsiteX53" fmla="*/ 770978 w 2264421"/>
              <a:gd name="connsiteY53" fmla="*/ 4186861 h 4730345"/>
              <a:gd name="connsiteX54" fmla="*/ 687851 w 2264421"/>
              <a:gd name="connsiteY54" fmla="*/ 3854353 h 4730345"/>
              <a:gd name="connsiteX55" fmla="*/ 616599 w 2264421"/>
              <a:gd name="connsiteY55" fmla="*/ 4234363 h 4730345"/>
              <a:gd name="connsiteX56" fmla="*/ 449113 w 2264421"/>
              <a:gd name="connsiteY56" fmla="*/ 4124363 h 4730345"/>
              <a:gd name="connsiteX57" fmla="*/ 271836 w 2264421"/>
              <a:gd name="connsiteY57" fmla="*/ 2666694 h 4730345"/>
              <a:gd name="connsiteX58" fmla="*/ 296738 w 2264421"/>
              <a:gd name="connsiteY58" fmla="*/ 3858868 h 4730345"/>
              <a:gd name="connsiteX59" fmla="*/ 199413 w 2264421"/>
              <a:gd name="connsiteY59" fmla="*/ 2499770 h 4730345"/>
              <a:gd name="connsiteX60" fmla="*/ 141200 w 2264421"/>
              <a:gd name="connsiteY60" fmla="*/ 2792010 h 4730345"/>
              <a:gd name="connsiteX61" fmla="*/ 77048 w 2264421"/>
              <a:gd name="connsiteY61" fmla="*/ 2452269 h 4730345"/>
              <a:gd name="connsiteX62" fmla="*/ 21288 w 2264421"/>
              <a:gd name="connsiteY62" fmla="*/ 2659461 h 4730345"/>
              <a:gd name="connsiteX63" fmla="*/ 52521 w 2264421"/>
              <a:gd name="connsiteY63" fmla="*/ 1900862 h 4730345"/>
              <a:gd name="connsiteX64" fmla="*/ 117443 w 2264421"/>
              <a:gd name="connsiteY6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622604 w 2264421"/>
              <a:gd name="connsiteY8" fmla="*/ 363574 h 4730345"/>
              <a:gd name="connsiteX9" fmla="*/ 1740742 w 2264421"/>
              <a:gd name="connsiteY9" fmla="*/ 397211 h 4730345"/>
              <a:gd name="connsiteX10" fmla="*/ 1760280 w 2264421"/>
              <a:gd name="connsiteY10" fmla="*/ 545704 h 4730345"/>
              <a:gd name="connsiteX11" fmla="*/ 1846249 w 2264421"/>
              <a:gd name="connsiteY11" fmla="*/ 420658 h 4730345"/>
              <a:gd name="connsiteX12" fmla="*/ 1862462 w 2264421"/>
              <a:gd name="connsiteY12" fmla="*/ 523789 h 4730345"/>
              <a:gd name="connsiteX13" fmla="*/ 1928311 w 2264421"/>
              <a:gd name="connsiteY13" fmla="*/ 670750 h 4730345"/>
              <a:gd name="connsiteX14" fmla="*/ 1889234 w 2264421"/>
              <a:gd name="connsiteY14" fmla="*/ 780165 h 4730345"/>
              <a:gd name="connsiteX15" fmla="*/ 1889234 w 2264421"/>
              <a:gd name="connsiteY15" fmla="*/ 1002904 h 4730345"/>
              <a:gd name="connsiteX16" fmla="*/ 1916588 w 2264421"/>
              <a:gd name="connsiteY16" fmla="*/ 823150 h 4730345"/>
              <a:gd name="connsiteX17" fmla="*/ 2026003 w 2264421"/>
              <a:gd name="connsiteY17" fmla="*/ 776258 h 4730345"/>
              <a:gd name="connsiteX18" fmla="*/ 2022096 w 2264421"/>
              <a:gd name="connsiteY18" fmla="*/ 877858 h 4730345"/>
              <a:gd name="connsiteX19" fmla="*/ 2119788 w 2264421"/>
              <a:gd name="connsiteY19" fmla="*/ 764534 h 4730345"/>
              <a:gd name="connsiteX20" fmla="*/ 2131511 w 2264421"/>
              <a:gd name="connsiteY20" fmla="*/ 858319 h 4730345"/>
              <a:gd name="connsiteX21" fmla="*/ 2174496 w 2264421"/>
              <a:gd name="connsiteY21" fmla="*/ 924750 h 4730345"/>
              <a:gd name="connsiteX22" fmla="*/ 2123696 w 2264421"/>
              <a:gd name="connsiteY22" fmla="*/ 963827 h 4730345"/>
              <a:gd name="connsiteX23" fmla="*/ 2115880 w 2264421"/>
              <a:gd name="connsiteY23" fmla="*/ 1299888 h 4730345"/>
              <a:gd name="connsiteX24" fmla="*/ 2182310 w 2264421"/>
              <a:gd name="connsiteY24" fmla="*/ 1186565 h 4730345"/>
              <a:gd name="connsiteX25" fmla="*/ 2201848 w 2264421"/>
              <a:gd name="connsiteY25" fmla="*/ 1464011 h 4730345"/>
              <a:gd name="connsiteX26" fmla="*/ 2264371 w 2264421"/>
              <a:gd name="connsiteY26" fmla="*/ 1514811 h 4730345"/>
              <a:gd name="connsiteX27" fmla="*/ 2240925 w 2264421"/>
              <a:gd name="connsiteY27" fmla="*/ 2175211 h 4730345"/>
              <a:gd name="connsiteX28" fmla="*/ 2115879 w 2264421"/>
              <a:gd name="connsiteY28" fmla="*/ 2483919 h 4730345"/>
              <a:gd name="connsiteX29" fmla="*/ 2068988 w 2264421"/>
              <a:gd name="connsiteY29" fmla="*/ 2894227 h 4730345"/>
              <a:gd name="connsiteX30" fmla="*/ 2049449 w 2264421"/>
              <a:gd name="connsiteY30" fmla="*/ 3331888 h 4730345"/>
              <a:gd name="connsiteX31" fmla="*/ 2014280 w 2264421"/>
              <a:gd name="connsiteY31" fmla="*/ 3421765 h 4730345"/>
              <a:gd name="connsiteX32" fmla="*/ 2057266 w 2264421"/>
              <a:gd name="connsiteY32" fmla="*/ 3507734 h 4730345"/>
              <a:gd name="connsiteX33" fmla="*/ 2022097 w 2264421"/>
              <a:gd name="connsiteY33" fmla="*/ 3597611 h 4730345"/>
              <a:gd name="connsiteX34" fmla="*/ 2022097 w 2264421"/>
              <a:gd name="connsiteY34" fmla="*/ 3894596 h 4730345"/>
              <a:gd name="connsiteX35" fmla="*/ 1959573 w 2264421"/>
              <a:gd name="connsiteY35" fmla="*/ 3597611 h 4730345"/>
              <a:gd name="connsiteX36" fmla="*/ 1873604 w 2264421"/>
              <a:gd name="connsiteY36" fmla="*/ 3660134 h 4730345"/>
              <a:gd name="connsiteX37" fmla="*/ 1869697 w 2264421"/>
              <a:gd name="connsiteY37" fmla="*/ 4086073 h 4730345"/>
              <a:gd name="connsiteX38" fmla="*/ 1818898 w 2264421"/>
              <a:gd name="connsiteY38" fmla="*/ 3972750 h 4730345"/>
              <a:gd name="connsiteX39" fmla="*/ 1818898 w 2264421"/>
              <a:gd name="connsiteY39" fmla="*/ 4312719 h 4730345"/>
              <a:gd name="connsiteX40" fmla="*/ 1752468 w 2264421"/>
              <a:gd name="connsiteY40" fmla="*/ 3863335 h 4730345"/>
              <a:gd name="connsiteX41" fmla="*/ 1607883 w 2264421"/>
              <a:gd name="connsiteY41" fmla="*/ 3269366 h 4730345"/>
              <a:gd name="connsiteX42" fmla="*/ 1768099 w 2264421"/>
              <a:gd name="connsiteY42" fmla="*/ 4668319 h 4730345"/>
              <a:gd name="connsiteX43" fmla="*/ 1420315 w 2264421"/>
              <a:gd name="connsiteY43" fmla="*/ 3519458 h 4730345"/>
              <a:gd name="connsiteX44" fmla="*/ 1412500 w 2264421"/>
              <a:gd name="connsiteY44" fmla="*/ 4265827 h 4730345"/>
              <a:gd name="connsiteX45" fmla="*/ 1342161 w 2264421"/>
              <a:gd name="connsiteY45" fmla="*/ 4015734 h 4730345"/>
              <a:gd name="connsiteX46" fmla="*/ 1342160 w 2264421"/>
              <a:gd name="connsiteY46" fmla="*/ 4429950 h 4730345"/>
              <a:gd name="connsiteX47" fmla="*/ 1181946 w 2264421"/>
              <a:gd name="connsiteY47" fmla="*/ 4132965 h 4730345"/>
              <a:gd name="connsiteX48" fmla="*/ 1045176 w 2264421"/>
              <a:gd name="connsiteY48" fmla="*/ 3824258 h 4730345"/>
              <a:gd name="connsiteX49" fmla="*/ 982653 w 2264421"/>
              <a:gd name="connsiteY49" fmla="*/ 3871150 h 4730345"/>
              <a:gd name="connsiteX50" fmla="*/ 978746 w 2264421"/>
              <a:gd name="connsiteY50" fmla="*/ 3968841 h 4730345"/>
              <a:gd name="connsiteX51" fmla="*/ 897548 w 2264421"/>
              <a:gd name="connsiteY51" fmla="*/ 3954987 h 4730345"/>
              <a:gd name="connsiteX52" fmla="*/ 836293 w 2264421"/>
              <a:gd name="connsiteY52" fmla="*/ 3800913 h 4730345"/>
              <a:gd name="connsiteX53" fmla="*/ 770978 w 2264421"/>
              <a:gd name="connsiteY53" fmla="*/ 4186861 h 4730345"/>
              <a:gd name="connsiteX54" fmla="*/ 687851 w 2264421"/>
              <a:gd name="connsiteY54" fmla="*/ 3854353 h 4730345"/>
              <a:gd name="connsiteX55" fmla="*/ 616599 w 2264421"/>
              <a:gd name="connsiteY55" fmla="*/ 4234363 h 4730345"/>
              <a:gd name="connsiteX56" fmla="*/ 449113 w 2264421"/>
              <a:gd name="connsiteY56" fmla="*/ 4124363 h 4730345"/>
              <a:gd name="connsiteX57" fmla="*/ 271836 w 2264421"/>
              <a:gd name="connsiteY57" fmla="*/ 2666694 h 4730345"/>
              <a:gd name="connsiteX58" fmla="*/ 296738 w 2264421"/>
              <a:gd name="connsiteY58" fmla="*/ 3858868 h 4730345"/>
              <a:gd name="connsiteX59" fmla="*/ 199413 w 2264421"/>
              <a:gd name="connsiteY59" fmla="*/ 2499770 h 4730345"/>
              <a:gd name="connsiteX60" fmla="*/ 141200 w 2264421"/>
              <a:gd name="connsiteY60" fmla="*/ 2792010 h 4730345"/>
              <a:gd name="connsiteX61" fmla="*/ 77048 w 2264421"/>
              <a:gd name="connsiteY61" fmla="*/ 2452269 h 4730345"/>
              <a:gd name="connsiteX62" fmla="*/ 21288 w 2264421"/>
              <a:gd name="connsiteY62" fmla="*/ 2659461 h 4730345"/>
              <a:gd name="connsiteX63" fmla="*/ 52521 w 2264421"/>
              <a:gd name="connsiteY63" fmla="*/ 1900862 h 4730345"/>
              <a:gd name="connsiteX64" fmla="*/ 117443 w 2264421"/>
              <a:gd name="connsiteY64" fmla="*/ 1989801 h 4730345"/>
              <a:gd name="connsiteX0" fmla="*/ 117443 w 2264421"/>
              <a:gd name="connsiteY0" fmla="*/ 1989801 h 4730345"/>
              <a:gd name="connsiteX1" fmla="*/ 100021 w 2264421"/>
              <a:gd name="connsiteY1" fmla="*/ 1782108 h 4730345"/>
              <a:gd name="connsiteX2" fmla="*/ 147523 w 2264421"/>
              <a:gd name="connsiteY2" fmla="*/ 915209 h 4730345"/>
              <a:gd name="connsiteX3" fmla="*/ 64395 w 2264421"/>
              <a:gd name="connsiteY3" fmla="*/ 897396 h 4730345"/>
              <a:gd name="connsiteX4" fmla="*/ 64856 w 2264421"/>
              <a:gd name="connsiteY4" fmla="*/ 656768 h 4730345"/>
              <a:gd name="connsiteX5" fmla="*/ 115977 w 2264421"/>
              <a:gd name="connsiteY5" fmla="*/ 270194 h 4730345"/>
              <a:gd name="connsiteX6" fmla="*/ 633180 w 2264421"/>
              <a:gd name="connsiteY6" fmla="*/ 543328 h 4730345"/>
              <a:gd name="connsiteX7" fmla="*/ 1055600 w 2264421"/>
              <a:gd name="connsiteY7" fmla="*/ 0 h 4730345"/>
              <a:gd name="connsiteX8" fmla="*/ 1557080 w 2264421"/>
              <a:gd name="connsiteY8" fmla="*/ 365950 h 4730345"/>
              <a:gd name="connsiteX9" fmla="*/ 1622604 w 2264421"/>
              <a:gd name="connsiteY9" fmla="*/ 363574 h 4730345"/>
              <a:gd name="connsiteX10" fmla="*/ 1740742 w 2264421"/>
              <a:gd name="connsiteY10" fmla="*/ 397211 h 4730345"/>
              <a:gd name="connsiteX11" fmla="*/ 1760280 w 2264421"/>
              <a:gd name="connsiteY11" fmla="*/ 545704 h 4730345"/>
              <a:gd name="connsiteX12" fmla="*/ 1846249 w 2264421"/>
              <a:gd name="connsiteY12" fmla="*/ 420658 h 4730345"/>
              <a:gd name="connsiteX13" fmla="*/ 1862462 w 2264421"/>
              <a:gd name="connsiteY13" fmla="*/ 523789 h 4730345"/>
              <a:gd name="connsiteX14" fmla="*/ 1928311 w 2264421"/>
              <a:gd name="connsiteY14" fmla="*/ 670750 h 4730345"/>
              <a:gd name="connsiteX15" fmla="*/ 1889234 w 2264421"/>
              <a:gd name="connsiteY15" fmla="*/ 780165 h 4730345"/>
              <a:gd name="connsiteX16" fmla="*/ 1889234 w 2264421"/>
              <a:gd name="connsiteY16" fmla="*/ 1002904 h 4730345"/>
              <a:gd name="connsiteX17" fmla="*/ 1916588 w 2264421"/>
              <a:gd name="connsiteY17" fmla="*/ 823150 h 4730345"/>
              <a:gd name="connsiteX18" fmla="*/ 2026003 w 2264421"/>
              <a:gd name="connsiteY18" fmla="*/ 776258 h 4730345"/>
              <a:gd name="connsiteX19" fmla="*/ 2022096 w 2264421"/>
              <a:gd name="connsiteY19" fmla="*/ 877858 h 4730345"/>
              <a:gd name="connsiteX20" fmla="*/ 2119788 w 2264421"/>
              <a:gd name="connsiteY20" fmla="*/ 764534 h 4730345"/>
              <a:gd name="connsiteX21" fmla="*/ 2131511 w 2264421"/>
              <a:gd name="connsiteY21" fmla="*/ 858319 h 4730345"/>
              <a:gd name="connsiteX22" fmla="*/ 2174496 w 2264421"/>
              <a:gd name="connsiteY22" fmla="*/ 924750 h 4730345"/>
              <a:gd name="connsiteX23" fmla="*/ 2123696 w 2264421"/>
              <a:gd name="connsiteY23" fmla="*/ 963827 h 4730345"/>
              <a:gd name="connsiteX24" fmla="*/ 2115880 w 2264421"/>
              <a:gd name="connsiteY24" fmla="*/ 1299888 h 4730345"/>
              <a:gd name="connsiteX25" fmla="*/ 2182310 w 2264421"/>
              <a:gd name="connsiteY25" fmla="*/ 1186565 h 4730345"/>
              <a:gd name="connsiteX26" fmla="*/ 2201848 w 2264421"/>
              <a:gd name="connsiteY26" fmla="*/ 1464011 h 4730345"/>
              <a:gd name="connsiteX27" fmla="*/ 2264371 w 2264421"/>
              <a:gd name="connsiteY27" fmla="*/ 1514811 h 4730345"/>
              <a:gd name="connsiteX28" fmla="*/ 2240925 w 2264421"/>
              <a:gd name="connsiteY28" fmla="*/ 2175211 h 4730345"/>
              <a:gd name="connsiteX29" fmla="*/ 2115879 w 2264421"/>
              <a:gd name="connsiteY29" fmla="*/ 2483919 h 4730345"/>
              <a:gd name="connsiteX30" fmla="*/ 2068988 w 2264421"/>
              <a:gd name="connsiteY30" fmla="*/ 2894227 h 4730345"/>
              <a:gd name="connsiteX31" fmla="*/ 2049449 w 2264421"/>
              <a:gd name="connsiteY31" fmla="*/ 3331888 h 4730345"/>
              <a:gd name="connsiteX32" fmla="*/ 2014280 w 2264421"/>
              <a:gd name="connsiteY32" fmla="*/ 3421765 h 4730345"/>
              <a:gd name="connsiteX33" fmla="*/ 2057266 w 2264421"/>
              <a:gd name="connsiteY33" fmla="*/ 3507734 h 4730345"/>
              <a:gd name="connsiteX34" fmla="*/ 2022097 w 2264421"/>
              <a:gd name="connsiteY34" fmla="*/ 3597611 h 4730345"/>
              <a:gd name="connsiteX35" fmla="*/ 2022097 w 2264421"/>
              <a:gd name="connsiteY35" fmla="*/ 3894596 h 4730345"/>
              <a:gd name="connsiteX36" fmla="*/ 1959573 w 2264421"/>
              <a:gd name="connsiteY36" fmla="*/ 3597611 h 4730345"/>
              <a:gd name="connsiteX37" fmla="*/ 1873604 w 2264421"/>
              <a:gd name="connsiteY37" fmla="*/ 3660134 h 4730345"/>
              <a:gd name="connsiteX38" fmla="*/ 1869697 w 2264421"/>
              <a:gd name="connsiteY38" fmla="*/ 4086073 h 4730345"/>
              <a:gd name="connsiteX39" fmla="*/ 1818898 w 2264421"/>
              <a:gd name="connsiteY39" fmla="*/ 3972750 h 4730345"/>
              <a:gd name="connsiteX40" fmla="*/ 1818898 w 2264421"/>
              <a:gd name="connsiteY40" fmla="*/ 4312719 h 4730345"/>
              <a:gd name="connsiteX41" fmla="*/ 1752468 w 2264421"/>
              <a:gd name="connsiteY41" fmla="*/ 3863335 h 4730345"/>
              <a:gd name="connsiteX42" fmla="*/ 1607883 w 2264421"/>
              <a:gd name="connsiteY42" fmla="*/ 3269366 h 4730345"/>
              <a:gd name="connsiteX43" fmla="*/ 1768099 w 2264421"/>
              <a:gd name="connsiteY43" fmla="*/ 4668319 h 4730345"/>
              <a:gd name="connsiteX44" fmla="*/ 1420315 w 2264421"/>
              <a:gd name="connsiteY44" fmla="*/ 3519458 h 4730345"/>
              <a:gd name="connsiteX45" fmla="*/ 1412500 w 2264421"/>
              <a:gd name="connsiteY45" fmla="*/ 4265827 h 4730345"/>
              <a:gd name="connsiteX46" fmla="*/ 1342161 w 2264421"/>
              <a:gd name="connsiteY46" fmla="*/ 4015734 h 4730345"/>
              <a:gd name="connsiteX47" fmla="*/ 1342160 w 2264421"/>
              <a:gd name="connsiteY47" fmla="*/ 4429950 h 4730345"/>
              <a:gd name="connsiteX48" fmla="*/ 1181946 w 2264421"/>
              <a:gd name="connsiteY48" fmla="*/ 4132965 h 4730345"/>
              <a:gd name="connsiteX49" fmla="*/ 1045176 w 2264421"/>
              <a:gd name="connsiteY49" fmla="*/ 3824258 h 4730345"/>
              <a:gd name="connsiteX50" fmla="*/ 982653 w 2264421"/>
              <a:gd name="connsiteY50" fmla="*/ 3871150 h 4730345"/>
              <a:gd name="connsiteX51" fmla="*/ 978746 w 2264421"/>
              <a:gd name="connsiteY51" fmla="*/ 3968841 h 4730345"/>
              <a:gd name="connsiteX52" fmla="*/ 897548 w 2264421"/>
              <a:gd name="connsiteY52" fmla="*/ 3954987 h 4730345"/>
              <a:gd name="connsiteX53" fmla="*/ 836293 w 2264421"/>
              <a:gd name="connsiteY53" fmla="*/ 3800913 h 4730345"/>
              <a:gd name="connsiteX54" fmla="*/ 770978 w 2264421"/>
              <a:gd name="connsiteY54" fmla="*/ 4186861 h 4730345"/>
              <a:gd name="connsiteX55" fmla="*/ 687851 w 2264421"/>
              <a:gd name="connsiteY55" fmla="*/ 3854353 h 4730345"/>
              <a:gd name="connsiteX56" fmla="*/ 616599 w 2264421"/>
              <a:gd name="connsiteY56" fmla="*/ 4234363 h 4730345"/>
              <a:gd name="connsiteX57" fmla="*/ 449113 w 2264421"/>
              <a:gd name="connsiteY57" fmla="*/ 4124363 h 4730345"/>
              <a:gd name="connsiteX58" fmla="*/ 271836 w 2264421"/>
              <a:gd name="connsiteY58" fmla="*/ 2666694 h 4730345"/>
              <a:gd name="connsiteX59" fmla="*/ 296738 w 2264421"/>
              <a:gd name="connsiteY59" fmla="*/ 3858868 h 4730345"/>
              <a:gd name="connsiteX60" fmla="*/ 199413 w 2264421"/>
              <a:gd name="connsiteY60" fmla="*/ 2499770 h 4730345"/>
              <a:gd name="connsiteX61" fmla="*/ 141200 w 2264421"/>
              <a:gd name="connsiteY61" fmla="*/ 2792010 h 4730345"/>
              <a:gd name="connsiteX62" fmla="*/ 77048 w 2264421"/>
              <a:gd name="connsiteY62" fmla="*/ 2452269 h 4730345"/>
              <a:gd name="connsiteX63" fmla="*/ 21288 w 2264421"/>
              <a:gd name="connsiteY63" fmla="*/ 2659461 h 4730345"/>
              <a:gd name="connsiteX64" fmla="*/ 52521 w 2264421"/>
              <a:gd name="connsiteY64" fmla="*/ 1900862 h 4730345"/>
              <a:gd name="connsiteX65" fmla="*/ 117443 w 2264421"/>
              <a:gd name="connsiteY65" fmla="*/ 1989801 h 4730345"/>
              <a:gd name="connsiteX0" fmla="*/ 117443 w 2264421"/>
              <a:gd name="connsiteY0" fmla="*/ 1997367 h 4737911"/>
              <a:gd name="connsiteX1" fmla="*/ 100021 w 2264421"/>
              <a:gd name="connsiteY1" fmla="*/ 1789674 h 4737911"/>
              <a:gd name="connsiteX2" fmla="*/ 147523 w 2264421"/>
              <a:gd name="connsiteY2" fmla="*/ 922775 h 4737911"/>
              <a:gd name="connsiteX3" fmla="*/ 64395 w 2264421"/>
              <a:gd name="connsiteY3" fmla="*/ 904962 h 4737911"/>
              <a:gd name="connsiteX4" fmla="*/ 64856 w 2264421"/>
              <a:gd name="connsiteY4" fmla="*/ 664334 h 4737911"/>
              <a:gd name="connsiteX5" fmla="*/ 115977 w 2264421"/>
              <a:gd name="connsiteY5" fmla="*/ 277760 h 4737911"/>
              <a:gd name="connsiteX6" fmla="*/ 633180 w 2264421"/>
              <a:gd name="connsiteY6" fmla="*/ 550894 h 4737911"/>
              <a:gd name="connsiteX7" fmla="*/ 1055600 w 2264421"/>
              <a:gd name="connsiteY7" fmla="*/ 7566 h 4737911"/>
              <a:gd name="connsiteX8" fmla="*/ 1451572 w 2264421"/>
              <a:gd name="connsiteY8" fmla="*/ 256285 h 4737911"/>
              <a:gd name="connsiteX9" fmla="*/ 1557080 w 2264421"/>
              <a:gd name="connsiteY9" fmla="*/ 373516 h 4737911"/>
              <a:gd name="connsiteX10" fmla="*/ 1622604 w 2264421"/>
              <a:gd name="connsiteY10" fmla="*/ 371140 h 4737911"/>
              <a:gd name="connsiteX11" fmla="*/ 1740742 w 2264421"/>
              <a:gd name="connsiteY11" fmla="*/ 404777 h 4737911"/>
              <a:gd name="connsiteX12" fmla="*/ 1760280 w 2264421"/>
              <a:gd name="connsiteY12" fmla="*/ 553270 h 4737911"/>
              <a:gd name="connsiteX13" fmla="*/ 1846249 w 2264421"/>
              <a:gd name="connsiteY13" fmla="*/ 428224 h 4737911"/>
              <a:gd name="connsiteX14" fmla="*/ 1862462 w 2264421"/>
              <a:gd name="connsiteY14" fmla="*/ 531355 h 4737911"/>
              <a:gd name="connsiteX15" fmla="*/ 1928311 w 2264421"/>
              <a:gd name="connsiteY15" fmla="*/ 678316 h 4737911"/>
              <a:gd name="connsiteX16" fmla="*/ 1889234 w 2264421"/>
              <a:gd name="connsiteY16" fmla="*/ 787731 h 4737911"/>
              <a:gd name="connsiteX17" fmla="*/ 1889234 w 2264421"/>
              <a:gd name="connsiteY17" fmla="*/ 1010470 h 4737911"/>
              <a:gd name="connsiteX18" fmla="*/ 1916588 w 2264421"/>
              <a:gd name="connsiteY18" fmla="*/ 830716 h 4737911"/>
              <a:gd name="connsiteX19" fmla="*/ 2026003 w 2264421"/>
              <a:gd name="connsiteY19" fmla="*/ 783824 h 4737911"/>
              <a:gd name="connsiteX20" fmla="*/ 2022096 w 2264421"/>
              <a:gd name="connsiteY20" fmla="*/ 885424 h 4737911"/>
              <a:gd name="connsiteX21" fmla="*/ 2119788 w 2264421"/>
              <a:gd name="connsiteY21" fmla="*/ 772100 h 4737911"/>
              <a:gd name="connsiteX22" fmla="*/ 2131511 w 2264421"/>
              <a:gd name="connsiteY22" fmla="*/ 865885 h 4737911"/>
              <a:gd name="connsiteX23" fmla="*/ 2174496 w 2264421"/>
              <a:gd name="connsiteY23" fmla="*/ 932316 h 4737911"/>
              <a:gd name="connsiteX24" fmla="*/ 2123696 w 2264421"/>
              <a:gd name="connsiteY24" fmla="*/ 971393 h 4737911"/>
              <a:gd name="connsiteX25" fmla="*/ 2115880 w 2264421"/>
              <a:gd name="connsiteY25" fmla="*/ 1307454 h 4737911"/>
              <a:gd name="connsiteX26" fmla="*/ 2182310 w 2264421"/>
              <a:gd name="connsiteY26" fmla="*/ 1194131 h 4737911"/>
              <a:gd name="connsiteX27" fmla="*/ 2201848 w 2264421"/>
              <a:gd name="connsiteY27" fmla="*/ 1471577 h 4737911"/>
              <a:gd name="connsiteX28" fmla="*/ 2264371 w 2264421"/>
              <a:gd name="connsiteY28" fmla="*/ 1522377 h 4737911"/>
              <a:gd name="connsiteX29" fmla="*/ 2240925 w 2264421"/>
              <a:gd name="connsiteY29" fmla="*/ 2182777 h 4737911"/>
              <a:gd name="connsiteX30" fmla="*/ 2115879 w 2264421"/>
              <a:gd name="connsiteY30" fmla="*/ 2491485 h 4737911"/>
              <a:gd name="connsiteX31" fmla="*/ 2068988 w 2264421"/>
              <a:gd name="connsiteY31" fmla="*/ 2901793 h 4737911"/>
              <a:gd name="connsiteX32" fmla="*/ 2049449 w 2264421"/>
              <a:gd name="connsiteY32" fmla="*/ 3339454 h 4737911"/>
              <a:gd name="connsiteX33" fmla="*/ 2014280 w 2264421"/>
              <a:gd name="connsiteY33" fmla="*/ 3429331 h 4737911"/>
              <a:gd name="connsiteX34" fmla="*/ 2057266 w 2264421"/>
              <a:gd name="connsiteY34" fmla="*/ 3515300 h 4737911"/>
              <a:gd name="connsiteX35" fmla="*/ 2022097 w 2264421"/>
              <a:gd name="connsiteY35" fmla="*/ 3605177 h 4737911"/>
              <a:gd name="connsiteX36" fmla="*/ 2022097 w 2264421"/>
              <a:gd name="connsiteY36" fmla="*/ 3902162 h 4737911"/>
              <a:gd name="connsiteX37" fmla="*/ 1959573 w 2264421"/>
              <a:gd name="connsiteY37" fmla="*/ 3605177 h 4737911"/>
              <a:gd name="connsiteX38" fmla="*/ 1873604 w 2264421"/>
              <a:gd name="connsiteY38" fmla="*/ 3667700 h 4737911"/>
              <a:gd name="connsiteX39" fmla="*/ 1869697 w 2264421"/>
              <a:gd name="connsiteY39" fmla="*/ 4093639 h 4737911"/>
              <a:gd name="connsiteX40" fmla="*/ 1818898 w 2264421"/>
              <a:gd name="connsiteY40" fmla="*/ 3980316 h 4737911"/>
              <a:gd name="connsiteX41" fmla="*/ 1818898 w 2264421"/>
              <a:gd name="connsiteY41" fmla="*/ 4320285 h 4737911"/>
              <a:gd name="connsiteX42" fmla="*/ 1752468 w 2264421"/>
              <a:gd name="connsiteY42" fmla="*/ 3870901 h 4737911"/>
              <a:gd name="connsiteX43" fmla="*/ 1607883 w 2264421"/>
              <a:gd name="connsiteY43" fmla="*/ 3276932 h 4737911"/>
              <a:gd name="connsiteX44" fmla="*/ 1768099 w 2264421"/>
              <a:gd name="connsiteY44" fmla="*/ 4675885 h 4737911"/>
              <a:gd name="connsiteX45" fmla="*/ 1420315 w 2264421"/>
              <a:gd name="connsiteY45" fmla="*/ 3527024 h 4737911"/>
              <a:gd name="connsiteX46" fmla="*/ 1412500 w 2264421"/>
              <a:gd name="connsiteY46" fmla="*/ 4273393 h 4737911"/>
              <a:gd name="connsiteX47" fmla="*/ 1342161 w 2264421"/>
              <a:gd name="connsiteY47" fmla="*/ 4023300 h 4737911"/>
              <a:gd name="connsiteX48" fmla="*/ 1342160 w 2264421"/>
              <a:gd name="connsiteY48" fmla="*/ 4437516 h 4737911"/>
              <a:gd name="connsiteX49" fmla="*/ 1181946 w 2264421"/>
              <a:gd name="connsiteY49" fmla="*/ 4140531 h 4737911"/>
              <a:gd name="connsiteX50" fmla="*/ 1045176 w 2264421"/>
              <a:gd name="connsiteY50" fmla="*/ 3831824 h 4737911"/>
              <a:gd name="connsiteX51" fmla="*/ 982653 w 2264421"/>
              <a:gd name="connsiteY51" fmla="*/ 3878716 h 4737911"/>
              <a:gd name="connsiteX52" fmla="*/ 978746 w 2264421"/>
              <a:gd name="connsiteY52" fmla="*/ 3976407 h 4737911"/>
              <a:gd name="connsiteX53" fmla="*/ 897548 w 2264421"/>
              <a:gd name="connsiteY53" fmla="*/ 3962553 h 4737911"/>
              <a:gd name="connsiteX54" fmla="*/ 836293 w 2264421"/>
              <a:gd name="connsiteY54" fmla="*/ 3808479 h 4737911"/>
              <a:gd name="connsiteX55" fmla="*/ 770978 w 2264421"/>
              <a:gd name="connsiteY55" fmla="*/ 4194427 h 4737911"/>
              <a:gd name="connsiteX56" fmla="*/ 687851 w 2264421"/>
              <a:gd name="connsiteY56" fmla="*/ 3861919 h 4737911"/>
              <a:gd name="connsiteX57" fmla="*/ 616599 w 2264421"/>
              <a:gd name="connsiteY57" fmla="*/ 4241929 h 4737911"/>
              <a:gd name="connsiteX58" fmla="*/ 449113 w 2264421"/>
              <a:gd name="connsiteY58" fmla="*/ 4131929 h 4737911"/>
              <a:gd name="connsiteX59" fmla="*/ 271836 w 2264421"/>
              <a:gd name="connsiteY59" fmla="*/ 2674260 h 4737911"/>
              <a:gd name="connsiteX60" fmla="*/ 296738 w 2264421"/>
              <a:gd name="connsiteY60" fmla="*/ 3866434 h 4737911"/>
              <a:gd name="connsiteX61" fmla="*/ 199413 w 2264421"/>
              <a:gd name="connsiteY61" fmla="*/ 2507336 h 4737911"/>
              <a:gd name="connsiteX62" fmla="*/ 141200 w 2264421"/>
              <a:gd name="connsiteY62" fmla="*/ 2799576 h 4737911"/>
              <a:gd name="connsiteX63" fmla="*/ 77048 w 2264421"/>
              <a:gd name="connsiteY63" fmla="*/ 2459835 h 4737911"/>
              <a:gd name="connsiteX64" fmla="*/ 21288 w 2264421"/>
              <a:gd name="connsiteY64" fmla="*/ 2667027 h 4737911"/>
              <a:gd name="connsiteX65" fmla="*/ 52521 w 2264421"/>
              <a:gd name="connsiteY65" fmla="*/ 1908428 h 4737911"/>
              <a:gd name="connsiteX66" fmla="*/ 117443 w 2264421"/>
              <a:gd name="connsiteY66" fmla="*/ 1997367 h 4737911"/>
              <a:gd name="connsiteX0" fmla="*/ 117443 w 2264421"/>
              <a:gd name="connsiteY0" fmla="*/ 1997171 h 4737715"/>
              <a:gd name="connsiteX1" fmla="*/ 100021 w 2264421"/>
              <a:gd name="connsiteY1" fmla="*/ 1789478 h 4737715"/>
              <a:gd name="connsiteX2" fmla="*/ 147523 w 2264421"/>
              <a:gd name="connsiteY2" fmla="*/ 922579 h 4737715"/>
              <a:gd name="connsiteX3" fmla="*/ 64395 w 2264421"/>
              <a:gd name="connsiteY3" fmla="*/ 904766 h 4737715"/>
              <a:gd name="connsiteX4" fmla="*/ 64856 w 2264421"/>
              <a:gd name="connsiteY4" fmla="*/ 664138 h 4737715"/>
              <a:gd name="connsiteX5" fmla="*/ 115977 w 2264421"/>
              <a:gd name="connsiteY5" fmla="*/ 277564 h 4737715"/>
              <a:gd name="connsiteX6" fmla="*/ 633180 w 2264421"/>
              <a:gd name="connsiteY6" fmla="*/ 550698 h 4737715"/>
              <a:gd name="connsiteX7" fmla="*/ 1055600 w 2264421"/>
              <a:gd name="connsiteY7" fmla="*/ 7370 h 4737715"/>
              <a:gd name="connsiteX8" fmla="*/ 1432034 w 2264421"/>
              <a:gd name="connsiteY8" fmla="*/ 404581 h 4737715"/>
              <a:gd name="connsiteX9" fmla="*/ 1451572 w 2264421"/>
              <a:gd name="connsiteY9" fmla="*/ 256089 h 4737715"/>
              <a:gd name="connsiteX10" fmla="*/ 1557080 w 2264421"/>
              <a:gd name="connsiteY10" fmla="*/ 373320 h 4737715"/>
              <a:gd name="connsiteX11" fmla="*/ 1622604 w 2264421"/>
              <a:gd name="connsiteY11" fmla="*/ 370944 h 4737715"/>
              <a:gd name="connsiteX12" fmla="*/ 1740742 w 2264421"/>
              <a:gd name="connsiteY12" fmla="*/ 404581 h 4737715"/>
              <a:gd name="connsiteX13" fmla="*/ 1760280 w 2264421"/>
              <a:gd name="connsiteY13" fmla="*/ 553074 h 4737715"/>
              <a:gd name="connsiteX14" fmla="*/ 1846249 w 2264421"/>
              <a:gd name="connsiteY14" fmla="*/ 428028 h 4737715"/>
              <a:gd name="connsiteX15" fmla="*/ 1862462 w 2264421"/>
              <a:gd name="connsiteY15" fmla="*/ 531159 h 4737715"/>
              <a:gd name="connsiteX16" fmla="*/ 1928311 w 2264421"/>
              <a:gd name="connsiteY16" fmla="*/ 678120 h 4737715"/>
              <a:gd name="connsiteX17" fmla="*/ 1889234 w 2264421"/>
              <a:gd name="connsiteY17" fmla="*/ 787535 h 4737715"/>
              <a:gd name="connsiteX18" fmla="*/ 1889234 w 2264421"/>
              <a:gd name="connsiteY18" fmla="*/ 1010274 h 4737715"/>
              <a:gd name="connsiteX19" fmla="*/ 1916588 w 2264421"/>
              <a:gd name="connsiteY19" fmla="*/ 830520 h 4737715"/>
              <a:gd name="connsiteX20" fmla="*/ 2026003 w 2264421"/>
              <a:gd name="connsiteY20" fmla="*/ 783628 h 4737715"/>
              <a:gd name="connsiteX21" fmla="*/ 2022096 w 2264421"/>
              <a:gd name="connsiteY21" fmla="*/ 885228 h 4737715"/>
              <a:gd name="connsiteX22" fmla="*/ 2119788 w 2264421"/>
              <a:gd name="connsiteY22" fmla="*/ 771904 h 4737715"/>
              <a:gd name="connsiteX23" fmla="*/ 2131511 w 2264421"/>
              <a:gd name="connsiteY23" fmla="*/ 865689 h 4737715"/>
              <a:gd name="connsiteX24" fmla="*/ 2174496 w 2264421"/>
              <a:gd name="connsiteY24" fmla="*/ 932120 h 4737715"/>
              <a:gd name="connsiteX25" fmla="*/ 2123696 w 2264421"/>
              <a:gd name="connsiteY25" fmla="*/ 971197 h 4737715"/>
              <a:gd name="connsiteX26" fmla="*/ 2115880 w 2264421"/>
              <a:gd name="connsiteY26" fmla="*/ 1307258 h 4737715"/>
              <a:gd name="connsiteX27" fmla="*/ 2182310 w 2264421"/>
              <a:gd name="connsiteY27" fmla="*/ 1193935 h 4737715"/>
              <a:gd name="connsiteX28" fmla="*/ 2201848 w 2264421"/>
              <a:gd name="connsiteY28" fmla="*/ 1471381 h 4737715"/>
              <a:gd name="connsiteX29" fmla="*/ 2264371 w 2264421"/>
              <a:gd name="connsiteY29" fmla="*/ 1522181 h 4737715"/>
              <a:gd name="connsiteX30" fmla="*/ 2240925 w 2264421"/>
              <a:gd name="connsiteY30" fmla="*/ 2182581 h 4737715"/>
              <a:gd name="connsiteX31" fmla="*/ 2115879 w 2264421"/>
              <a:gd name="connsiteY31" fmla="*/ 2491289 h 4737715"/>
              <a:gd name="connsiteX32" fmla="*/ 2068988 w 2264421"/>
              <a:gd name="connsiteY32" fmla="*/ 2901597 h 4737715"/>
              <a:gd name="connsiteX33" fmla="*/ 2049449 w 2264421"/>
              <a:gd name="connsiteY33" fmla="*/ 3339258 h 4737715"/>
              <a:gd name="connsiteX34" fmla="*/ 2014280 w 2264421"/>
              <a:gd name="connsiteY34" fmla="*/ 3429135 h 4737715"/>
              <a:gd name="connsiteX35" fmla="*/ 2057266 w 2264421"/>
              <a:gd name="connsiteY35" fmla="*/ 3515104 h 4737715"/>
              <a:gd name="connsiteX36" fmla="*/ 2022097 w 2264421"/>
              <a:gd name="connsiteY36" fmla="*/ 3604981 h 4737715"/>
              <a:gd name="connsiteX37" fmla="*/ 2022097 w 2264421"/>
              <a:gd name="connsiteY37" fmla="*/ 3901966 h 4737715"/>
              <a:gd name="connsiteX38" fmla="*/ 1959573 w 2264421"/>
              <a:gd name="connsiteY38" fmla="*/ 3604981 h 4737715"/>
              <a:gd name="connsiteX39" fmla="*/ 1873604 w 2264421"/>
              <a:gd name="connsiteY39" fmla="*/ 3667504 h 4737715"/>
              <a:gd name="connsiteX40" fmla="*/ 1869697 w 2264421"/>
              <a:gd name="connsiteY40" fmla="*/ 4093443 h 4737715"/>
              <a:gd name="connsiteX41" fmla="*/ 1818898 w 2264421"/>
              <a:gd name="connsiteY41" fmla="*/ 3980120 h 4737715"/>
              <a:gd name="connsiteX42" fmla="*/ 1818898 w 2264421"/>
              <a:gd name="connsiteY42" fmla="*/ 4320089 h 4737715"/>
              <a:gd name="connsiteX43" fmla="*/ 1752468 w 2264421"/>
              <a:gd name="connsiteY43" fmla="*/ 3870705 h 4737715"/>
              <a:gd name="connsiteX44" fmla="*/ 1607883 w 2264421"/>
              <a:gd name="connsiteY44" fmla="*/ 3276736 h 4737715"/>
              <a:gd name="connsiteX45" fmla="*/ 1768099 w 2264421"/>
              <a:gd name="connsiteY45" fmla="*/ 4675689 h 4737715"/>
              <a:gd name="connsiteX46" fmla="*/ 1420315 w 2264421"/>
              <a:gd name="connsiteY46" fmla="*/ 3526828 h 4737715"/>
              <a:gd name="connsiteX47" fmla="*/ 1412500 w 2264421"/>
              <a:gd name="connsiteY47" fmla="*/ 4273197 h 4737715"/>
              <a:gd name="connsiteX48" fmla="*/ 1342161 w 2264421"/>
              <a:gd name="connsiteY48" fmla="*/ 4023104 h 4737715"/>
              <a:gd name="connsiteX49" fmla="*/ 1342160 w 2264421"/>
              <a:gd name="connsiteY49" fmla="*/ 4437320 h 4737715"/>
              <a:gd name="connsiteX50" fmla="*/ 1181946 w 2264421"/>
              <a:gd name="connsiteY50" fmla="*/ 4140335 h 4737715"/>
              <a:gd name="connsiteX51" fmla="*/ 1045176 w 2264421"/>
              <a:gd name="connsiteY51" fmla="*/ 3831628 h 4737715"/>
              <a:gd name="connsiteX52" fmla="*/ 982653 w 2264421"/>
              <a:gd name="connsiteY52" fmla="*/ 3878520 h 4737715"/>
              <a:gd name="connsiteX53" fmla="*/ 978746 w 2264421"/>
              <a:gd name="connsiteY53" fmla="*/ 3976211 h 4737715"/>
              <a:gd name="connsiteX54" fmla="*/ 897548 w 2264421"/>
              <a:gd name="connsiteY54" fmla="*/ 3962357 h 4737715"/>
              <a:gd name="connsiteX55" fmla="*/ 836293 w 2264421"/>
              <a:gd name="connsiteY55" fmla="*/ 3808283 h 4737715"/>
              <a:gd name="connsiteX56" fmla="*/ 770978 w 2264421"/>
              <a:gd name="connsiteY56" fmla="*/ 4194231 h 4737715"/>
              <a:gd name="connsiteX57" fmla="*/ 687851 w 2264421"/>
              <a:gd name="connsiteY57" fmla="*/ 3861723 h 4737715"/>
              <a:gd name="connsiteX58" fmla="*/ 616599 w 2264421"/>
              <a:gd name="connsiteY58" fmla="*/ 4241733 h 4737715"/>
              <a:gd name="connsiteX59" fmla="*/ 449113 w 2264421"/>
              <a:gd name="connsiteY59" fmla="*/ 4131733 h 4737715"/>
              <a:gd name="connsiteX60" fmla="*/ 271836 w 2264421"/>
              <a:gd name="connsiteY60" fmla="*/ 2674064 h 4737715"/>
              <a:gd name="connsiteX61" fmla="*/ 296738 w 2264421"/>
              <a:gd name="connsiteY61" fmla="*/ 3866238 h 4737715"/>
              <a:gd name="connsiteX62" fmla="*/ 199413 w 2264421"/>
              <a:gd name="connsiteY62" fmla="*/ 2507140 h 4737715"/>
              <a:gd name="connsiteX63" fmla="*/ 141200 w 2264421"/>
              <a:gd name="connsiteY63" fmla="*/ 2799380 h 4737715"/>
              <a:gd name="connsiteX64" fmla="*/ 77048 w 2264421"/>
              <a:gd name="connsiteY64" fmla="*/ 2459639 h 4737715"/>
              <a:gd name="connsiteX65" fmla="*/ 21288 w 2264421"/>
              <a:gd name="connsiteY65" fmla="*/ 2666831 h 4737715"/>
              <a:gd name="connsiteX66" fmla="*/ 52521 w 2264421"/>
              <a:gd name="connsiteY66" fmla="*/ 1908232 h 4737715"/>
              <a:gd name="connsiteX67" fmla="*/ 117443 w 2264421"/>
              <a:gd name="connsiteY67" fmla="*/ 1997171 h 4737715"/>
              <a:gd name="connsiteX0" fmla="*/ 117443 w 2264421"/>
              <a:gd name="connsiteY0" fmla="*/ 1993696 h 4734240"/>
              <a:gd name="connsiteX1" fmla="*/ 100021 w 2264421"/>
              <a:gd name="connsiteY1" fmla="*/ 1786003 h 4734240"/>
              <a:gd name="connsiteX2" fmla="*/ 147523 w 2264421"/>
              <a:gd name="connsiteY2" fmla="*/ 919104 h 4734240"/>
              <a:gd name="connsiteX3" fmla="*/ 64395 w 2264421"/>
              <a:gd name="connsiteY3" fmla="*/ 901291 h 4734240"/>
              <a:gd name="connsiteX4" fmla="*/ 64856 w 2264421"/>
              <a:gd name="connsiteY4" fmla="*/ 660663 h 4734240"/>
              <a:gd name="connsiteX5" fmla="*/ 115977 w 2264421"/>
              <a:gd name="connsiteY5" fmla="*/ 274089 h 4734240"/>
              <a:gd name="connsiteX6" fmla="*/ 633180 w 2264421"/>
              <a:gd name="connsiteY6" fmla="*/ 547223 h 4734240"/>
              <a:gd name="connsiteX7" fmla="*/ 1055600 w 2264421"/>
              <a:gd name="connsiteY7" fmla="*/ 3895 h 4734240"/>
              <a:gd name="connsiteX8" fmla="*/ 1326526 w 2264421"/>
              <a:gd name="connsiteY8" fmla="*/ 533968 h 4734240"/>
              <a:gd name="connsiteX9" fmla="*/ 1432034 w 2264421"/>
              <a:gd name="connsiteY9" fmla="*/ 401106 h 4734240"/>
              <a:gd name="connsiteX10" fmla="*/ 1451572 w 2264421"/>
              <a:gd name="connsiteY10" fmla="*/ 252614 h 4734240"/>
              <a:gd name="connsiteX11" fmla="*/ 1557080 w 2264421"/>
              <a:gd name="connsiteY11" fmla="*/ 369845 h 4734240"/>
              <a:gd name="connsiteX12" fmla="*/ 1622604 w 2264421"/>
              <a:gd name="connsiteY12" fmla="*/ 367469 h 4734240"/>
              <a:gd name="connsiteX13" fmla="*/ 1740742 w 2264421"/>
              <a:gd name="connsiteY13" fmla="*/ 401106 h 4734240"/>
              <a:gd name="connsiteX14" fmla="*/ 1760280 w 2264421"/>
              <a:gd name="connsiteY14" fmla="*/ 549599 h 4734240"/>
              <a:gd name="connsiteX15" fmla="*/ 1846249 w 2264421"/>
              <a:gd name="connsiteY15" fmla="*/ 424553 h 4734240"/>
              <a:gd name="connsiteX16" fmla="*/ 1862462 w 2264421"/>
              <a:gd name="connsiteY16" fmla="*/ 527684 h 4734240"/>
              <a:gd name="connsiteX17" fmla="*/ 1928311 w 2264421"/>
              <a:gd name="connsiteY17" fmla="*/ 674645 h 4734240"/>
              <a:gd name="connsiteX18" fmla="*/ 1889234 w 2264421"/>
              <a:gd name="connsiteY18" fmla="*/ 784060 h 4734240"/>
              <a:gd name="connsiteX19" fmla="*/ 1889234 w 2264421"/>
              <a:gd name="connsiteY19" fmla="*/ 1006799 h 4734240"/>
              <a:gd name="connsiteX20" fmla="*/ 1916588 w 2264421"/>
              <a:gd name="connsiteY20" fmla="*/ 827045 h 4734240"/>
              <a:gd name="connsiteX21" fmla="*/ 2026003 w 2264421"/>
              <a:gd name="connsiteY21" fmla="*/ 780153 h 4734240"/>
              <a:gd name="connsiteX22" fmla="*/ 2022096 w 2264421"/>
              <a:gd name="connsiteY22" fmla="*/ 881753 h 4734240"/>
              <a:gd name="connsiteX23" fmla="*/ 2119788 w 2264421"/>
              <a:gd name="connsiteY23" fmla="*/ 768429 h 4734240"/>
              <a:gd name="connsiteX24" fmla="*/ 2131511 w 2264421"/>
              <a:gd name="connsiteY24" fmla="*/ 862214 h 4734240"/>
              <a:gd name="connsiteX25" fmla="*/ 2174496 w 2264421"/>
              <a:gd name="connsiteY25" fmla="*/ 928645 h 4734240"/>
              <a:gd name="connsiteX26" fmla="*/ 2123696 w 2264421"/>
              <a:gd name="connsiteY26" fmla="*/ 967722 h 4734240"/>
              <a:gd name="connsiteX27" fmla="*/ 2115880 w 2264421"/>
              <a:gd name="connsiteY27" fmla="*/ 1303783 h 4734240"/>
              <a:gd name="connsiteX28" fmla="*/ 2182310 w 2264421"/>
              <a:gd name="connsiteY28" fmla="*/ 1190460 h 4734240"/>
              <a:gd name="connsiteX29" fmla="*/ 2201848 w 2264421"/>
              <a:gd name="connsiteY29" fmla="*/ 1467906 h 4734240"/>
              <a:gd name="connsiteX30" fmla="*/ 2264371 w 2264421"/>
              <a:gd name="connsiteY30" fmla="*/ 1518706 h 4734240"/>
              <a:gd name="connsiteX31" fmla="*/ 2240925 w 2264421"/>
              <a:gd name="connsiteY31" fmla="*/ 2179106 h 4734240"/>
              <a:gd name="connsiteX32" fmla="*/ 2115879 w 2264421"/>
              <a:gd name="connsiteY32" fmla="*/ 2487814 h 4734240"/>
              <a:gd name="connsiteX33" fmla="*/ 2068988 w 2264421"/>
              <a:gd name="connsiteY33" fmla="*/ 2898122 h 4734240"/>
              <a:gd name="connsiteX34" fmla="*/ 2049449 w 2264421"/>
              <a:gd name="connsiteY34" fmla="*/ 3335783 h 4734240"/>
              <a:gd name="connsiteX35" fmla="*/ 2014280 w 2264421"/>
              <a:gd name="connsiteY35" fmla="*/ 3425660 h 4734240"/>
              <a:gd name="connsiteX36" fmla="*/ 2057266 w 2264421"/>
              <a:gd name="connsiteY36" fmla="*/ 3511629 h 4734240"/>
              <a:gd name="connsiteX37" fmla="*/ 2022097 w 2264421"/>
              <a:gd name="connsiteY37" fmla="*/ 3601506 h 4734240"/>
              <a:gd name="connsiteX38" fmla="*/ 2022097 w 2264421"/>
              <a:gd name="connsiteY38" fmla="*/ 3898491 h 4734240"/>
              <a:gd name="connsiteX39" fmla="*/ 1959573 w 2264421"/>
              <a:gd name="connsiteY39" fmla="*/ 3601506 h 4734240"/>
              <a:gd name="connsiteX40" fmla="*/ 1873604 w 2264421"/>
              <a:gd name="connsiteY40" fmla="*/ 3664029 h 4734240"/>
              <a:gd name="connsiteX41" fmla="*/ 1869697 w 2264421"/>
              <a:gd name="connsiteY41" fmla="*/ 4089968 h 4734240"/>
              <a:gd name="connsiteX42" fmla="*/ 1818898 w 2264421"/>
              <a:gd name="connsiteY42" fmla="*/ 3976645 h 4734240"/>
              <a:gd name="connsiteX43" fmla="*/ 1818898 w 2264421"/>
              <a:gd name="connsiteY43" fmla="*/ 4316614 h 4734240"/>
              <a:gd name="connsiteX44" fmla="*/ 1752468 w 2264421"/>
              <a:gd name="connsiteY44" fmla="*/ 3867230 h 4734240"/>
              <a:gd name="connsiteX45" fmla="*/ 1607883 w 2264421"/>
              <a:gd name="connsiteY45" fmla="*/ 3273261 h 4734240"/>
              <a:gd name="connsiteX46" fmla="*/ 1768099 w 2264421"/>
              <a:gd name="connsiteY46" fmla="*/ 4672214 h 4734240"/>
              <a:gd name="connsiteX47" fmla="*/ 1420315 w 2264421"/>
              <a:gd name="connsiteY47" fmla="*/ 3523353 h 4734240"/>
              <a:gd name="connsiteX48" fmla="*/ 1412500 w 2264421"/>
              <a:gd name="connsiteY48" fmla="*/ 4269722 h 4734240"/>
              <a:gd name="connsiteX49" fmla="*/ 1342161 w 2264421"/>
              <a:gd name="connsiteY49" fmla="*/ 4019629 h 4734240"/>
              <a:gd name="connsiteX50" fmla="*/ 1342160 w 2264421"/>
              <a:gd name="connsiteY50" fmla="*/ 4433845 h 4734240"/>
              <a:gd name="connsiteX51" fmla="*/ 1181946 w 2264421"/>
              <a:gd name="connsiteY51" fmla="*/ 4136860 h 4734240"/>
              <a:gd name="connsiteX52" fmla="*/ 1045176 w 2264421"/>
              <a:gd name="connsiteY52" fmla="*/ 3828153 h 4734240"/>
              <a:gd name="connsiteX53" fmla="*/ 982653 w 2264421"/>
              <a:gd name="connsiteY53" fmla="*/ 3875045 h 4734240"/>
              <a:gd name="connsiteX54" fmla="*/ 978746 w 2264421"/>
              <a:gd name="connsiteY54" fmla="*/ 3972736 h 4734240"/>
              <a:gd name="connsiteX55" fmla="*/ 897548 w 2264421"/>
              <a:gd name="connsiteY55" fmla="*/ 3958882 h 4734240"/>
              <a:gd name="connsiteX56" fmla="*/ 836293 w 2264421"/>
              <a:gd name="connsiteY56" fmla="*/ 3804808 h 4734240"/>
              <a:gd name="connsiteX57" fmla="*/ 770978 w 2264421"/>
              <a:gd name="connsiteY57" fmla="*/ 4190756 h 4734240"/>
              <a:gd name="connsiteX58" fmla="*/ 687851 w 2264421"/>
              <a:gd name="connsiteY58" fmla="*/ 3858248 h 4734240"/>
              <a:gd name="connsiteX59" fmla="*/ 616599 w 2264421"/>
              <a:gd name="connsiteY59" fmla="*/ 4238258 h 4734240"/>
              <a:gd name="connsiteX60" fmla="*/ 449113 w 2264421"/>
              <a:gd name="connsiteY60" fmla="*/ 4128258 h 4734240"/>
              <a:gd name="connsiteX61" fmla="*/ 271836 w 2264421"/>
              <a:gd name="connsiteY61" fmla="*/ 2670589 h 4734240"/>
              <a:gd name="connsiteX62" fmla="*/ 296738 w 2264421"/>
              <a:gd name="connsiteY62" fmla="*/ 3862763 h 4734240"/>
              <a:gd name="connsiteX63" fmla="*/ 199413 w 2264421"/>
              <a:gd name="connsiteY63" fmla="*/ 2503665 h 4734240"/>
              <a:gd name="connsiteX64" fmla="*/ 141200 w 2264421"/>
              <a:gd name="connsiteY64" fmla="*/ 2795905 h 4734240"/>
              <a:gd name="connsiteX65" fmla="*/ 77048 w 2264421"/>
              <a:gd name="connsiteY65" fmla="*/ 2456164 h 4734240"/>
              <a:gd name="connsiteX66" fmla="*/ 21288 w 2264421"/>
              <a:gd name="connsiteY66" fmla="*/ 2663356 h 4734240"/>
              <a:gd name="connsiteX67" fmla="*/ 52521 w 2264421"/>
              <a:gd name="connsiteY67" fmla="*/ 1904757 h 4734240"/>
              <a:gd name="connsiteX68" fmla="*/ 117443 w 2264421"/>
              <a:gd name="connsiteY68" fmla="*/ 1993696 h 4734240"/>
              <a:gd name="connsiteX0" fmla="*/ 117443 w 2264421"/>
              <a:gd name="connsiteY0" fmla="*/ 1992795 h 4733339"/>
              <a:gd name="connsiteX1" fmla="*/ 100021 w 2264421"/>
              <a:gd name="connsiteY1" fmla="*/ 1785102 h 4733339"/>
              <a:gd name="connsiteX2" fmla="*/ 147523 w 2264421"/>
              <a:gd name="connsiteY2" fmla="*/ 918203 h 4733339"/>
              <a:gd name="connsiteX3" fmla="*/ 64395 w 2264421"/>
              <a:gd name="connsiteY3" fmla="*/ 900390 h 4733339"/>
              <a:gd name="connsiteX4" fmla="*/ 64856 w 2264421"/>
              <a:gd name="connsiteY4" fmla="*/ 659762 h 4733339"/>
              <a:gd name="connsiteX5" fmla="*/ 115977 w 2264421"/>
              <a:gd name="connsiteY5" fmla="*/ 273188 h 4733339"/>
              <a:gd name="connsiteX6" fmla="*/ 633180 w 2264421"/>
              <a:gd name="connsiteY6" fmla="*/ 546322 h 4733339"/>
              <a:gd name="connsiteX7" fmla="*/ 1055600 w 2264421"/>
              <a:gd name="connsiteY7" fmla="*/ 2994 h 4733339"/>
              <a:gd name="connsiteX8" fmla="*/ 1279634 w 2264421"/>
              <a:gd name="connsiteY8" fmla="*/ 423651 h 4733339"/>
              <a:gd name="connsiteX9" fmla="*/ 1326526 w 2264421"/>
              <a:gd name="connsiteY9" fmla="*/ 533067 h 4733339"/>
              <a:gd name="connsiteX10" fmla="*/ 1432034 w 2264421"/>
              <a:gd name="connsiteY10" fmla="*/ 400205 h 4733339"/>
              <a:gd name="connsiteX11" fmla="*/ 1451572 w 2264421"/>
              <a:gd name="connsiteY11" fmla="*/ 251713 h 4733339"/>
              <a:gd name="connsiteX12" fmla="*/ 1557080 w 2264421"/>
              <a:gd name="connsiteY12" fmla="*/ 368944 h 4733339"/>
              <a:gd name="connsiteX13" fmla="*/ 1622604 w 2264421"/>
              <a:gd name="connsiteY13" fmla="*/ 366568 h 4733339"/>
              <a:gd name="connsiteX14" fmla="*/ 1740742 w 2264421"/>
              <a:gd name="connsiteY14" fmla="*/ 400205 h 4733339"/>
              <a:gd name="connsiteX15" fmla="*/ 1760280 w 2264421"/>
              <a:gd name="connsiteY15" fmla="*/ 548698 h 4733339"/>
              <a:gd name="connsiteX16" fmla="*/ 1846249 w 2264421"/>
              <a:gd name="connsiteY16" fmla="*/ 423652 h 4733339"/>
              <a:gd name="connsiteX17" fmla="*/ 1862462 w 2264421"/>
              <a:gd name="connsiteY17" fmla="*/ 526783 h 4733339"/>
              <a:gd name="connsiteX18" fmla="*/ 1928311 w 2264421"/>
              <a:gd name="connsiteY18" fmla="*/ 673744 h 4733339"/>
              <a:gd name="connsiteX19" fmla="*/ 1889234 w 2264421"/>
              <a:gd name="connsiteY19" fmla="*/ 783159 h 4733339"/>
              <a:gd name="connsiteX20" fmla="*/ 1889234 w 2264421"/>
              <a:gd name="connsiteY20" fmla="*/ 1005898 h 4733339"/>
              <a:gd name="connsiteX21" fmla="*/ 1916588 w 2264421"/>
              <a:gd name="connsiteY21" fmla="*/ 826144 h 4733339"/>
              <a:gd name="connsiteX22" fmla="*/ 2026003 w 2264421"/>
              <a:gd name="connsiteY22" fmla="*/ 779252 h 4733339"/>
              <a:gd name="connsiteX23" fmla="*/ 2022096 w 2264421"/>
              <a:gd name="connsiteY23" fmla="*/ 880852 h 4733339"/>
              <a:gd name="connsiteX24" fmla="*/ 2119788 w 2264421"/>
              <a:gd name="connsiteY24" fmla="*/ 767528 h 4733339"/>
              <a:gd name="connsiteX25" fmla="*/ 2131511 w 2264421"/>
              <a:gd name="connsiteY25" fmla="*/ 861313 h 4733339"/>
              <a:gd name="connsiteX26" fmla="*/ 2174496 w 2264421"/>
              <a:gd name="connsiteY26" fmla="*/ 927744 h 4733339"/>
              <a:gd name="connsiteX27" fmla="*/ 2123696 w 2264421"/>
              <a:gd name="connsiteY27" fmla="*/ 966821 h 4733339"/>
              <a:gd name="connsiteX28" fmla="*/ 2115880 w 2264421"/>
              <a:gd name="connsiteY28" fmla="*/ 1302882 h 4733339"/>
              <a:gd name="connsiteX29" fmla="*/ 2182310 w 2264421"/>
              <a:gd name="connsiteY29" fmla="*/ 1189559 h 4733339"/>
              <a:gd name="connsiteX30" fmla="*/ 2201848 w 2264421"/>
              <a:gd name="connsiteY30" fmla="*/ 1467005 h 4733339"/>
              <a:gd name="connsiteX31" fmla="*/ 2264371 w 2264421"/>
              <a:gd name="connsiteY31" fmla="*/ 1517805 h 4733339"/>
              <a:gd name="connsiteX32" fmla="*/ 2240925 w 2264421"/>
              <a:gd name="connsiteY32" fmla="*/ 2178205 h 4733339"/>
              <a:gd name="connsiteX33" fmla="*/ 2115879 w 2264421"/>
              <a:gd name="connsiteY33" fmla="*/ 2486913 h 4733339"/>
              <a:gd name="connsiteX34" fmla="*/ 2068988 w 2264421"/>
              <a:gd name="connsiteY34" fmla="*/ 2897221 h 4733339"/>
              <a:gd name="connsiteX35" fmla="*/ 2049449 w 2264421"/>
              <a:gd name="connsiteY35" fmla="*/ 3334882 h 4733339"/>
              <a:gd name="connsiteX36" fmla="*/ 2014280 w 2264421"/>
              <a:gd name="connsiteY36" fmla="*/ 3424759 h 4733339"/>
              <a:gd name="connsiteX37" fmla="*/ 2057266 w 2264421"/>
              <a:gd name="connsiteY37" fmla="*/ 3510728 h 4733339"/>
              <a:gd name="connsiteX38" fmla="*/ 2022097 w 2264421"/>
              <a:gd name="connsiteY38" fmla="*/ 3600605 h 4733339"/>
              <a:gd name="connsiteX39" fmla="*/ 2022097 w 2264421"/>
              <a:gd name="connsiteY39" fmla="*/ 3897590 h 4733339"/>
              <a:gd name="connsiteX40" fmla="*/ 1959573 w 2264421"/>
              <a:gd name="connsiteY40" fmla="*/ 3600605 h 4733339"/>
              <a:gd name="connsiteX41" fmla="*/ 1873604 w 2264421"/>
              <a:gd name="connsiteY41" fmla="*/ 3663128 h 4733339"/>
              <a:gd name="connsiteX42" fmla="*/ 1869697 w 2264421"/>
              <a:gd name="connsiteY42" fmla="*/ 4089067 h 4733339"/>
              <a:gd name="connsiteX43" fmla="*/ 1818898 w 2264421"/>
              <a:gd name="connsiteY43" fmla="*/ 3975744 h 4733339"/>
              <a:gd name="connsiteX44" fmla="*/ 1818898 w 2264421"/>
              <a:gd name="connsiteY44" fmla="*/ 4315713 h 4733339"/>
              <a:gd name="connsiteX45" fmla="*/ 1752468 w 2264421"/>
              <a:gd name="connsiteY45" fmla="*/ 3866329 h 4733339"/>
              <a:gd name="connsiteX46" fmla="*/ 1607883 w 2264421"/>
              <a:gd name="connsiteY46" fmla="*/ 3272360 h 4733339"/>
              <a:gd name="connsiteX47" fmla="*/ 1768099 w 2264421"/>
              <a:gd name="connsiteY47" fmla="*/ 4671313 h 4733339"/>
              <a:gd name="connsiteX48" fmla="*/ 1420315 w 2264421"/>
              <a:gd name="connsiteY48" fmla="*/ 3522452 h 4733339"/>
              <a:gd name="connsiteX49" fmla="*/ 1412500 w 2264421"/>
              <a:gd name="connsiteY49" fmla="*/ 4268821 h 4733339"/>
              <a:gd name="connsiteX50" fmla="*/ 1342161 w 2264421"/>
              <a:gd name="connsiteY50" fmla="*/ 4018728 h 4733339"/>
              <a:gd name="connsiteX51" fmla="*/ 1342160 w 2264421"/>
              <a:gd name="connsiteY51" fmla="*/ 4432944 h 4733339"/>
              <a:gd name="connsiteX52" fmla="*/ 1181946 w 2264421"/>
              <a:gd name="connsiteY52" fmla="*/ 4135959 h 4733339"/>
              <a:gd name="connsiteX53" fmla="*/ 1045176 w 2264421"/>
              <a:gd name="connsiteY53" fmla="*/ 3827252 h 4733339"/>
              <a:gd name="connsiteX54" fmla="*/ 982653 w 2264421"/>
              <a:gd name="connsiteY54" fmla="*/ 3874144 h 4733339"/>
              <a:gd name="connsiteX55" fmla="*/ 978746 w 2264421"/>
              <a:gd name="connsiteY55" fmla="*/ 3971835 h 4733339"/>
              <a:gd name="connsiteX56" fmla="*/ 897548 w 2264421"/>
              <a:gd name="connsiteY56" fmla="*/ 3957981 h 4733339"/>
              <a:gd name="connsiteX57" fmla="*/ 836293 w 2264421"/>
              <a:gd name="connsiteY57" fmla="*/ 3803907 h 4733339"/>
              <a:gd name="connsiteX58" fmla="*/ 770978 w 2264421"/>
              <a:gd name="connsiteY58" fmla="*/ 4189855 h 4733339"/>
              <a:gd name="connsiteX59" fmla="*/ 687851 w 2264421"/>
              <a:gd name="connsiteY59" fmla="*/ 3857347 h 4733339"/>
              <a:gd name="connsiteX60" fmla="*/ 616599 w 2264421"/>
              <a:gd name="connsiteY60" fmla="*/ 4237357 h 4733339"/>
              <a:gd name="connsiteX61" fmla="*/ 449113 w 2264421"/>
              <a:gd name="connsiteY61" fmla="*/ 4127357 h 4733339"/>
              <a:gd name="connsiteX62" fmla="*/ 271836 w 2264421"/>
              <a:gd name="connsiteY62" fmla="*/ 2669688 h 4733339"/>
              <a:gd name="connsiteX63" fmla="*/ 296738 w 2264421"/>
              <a:gd name="connsiteY63" fmla="*/ 3861862 h 4733339"/>
              <a:gd name="connsiteX64" fmla="*/ 199413 w 2264421"/>
              <a:gd name="connsiteY64" fmla="*/ 2502764 h 4733339"/>
              <a:gd name="connsiteX65" fmla="*/ 141200 w 2264421"/>
              <a:gd name="connsiteY65" fmla="*/ 2795004 h 4733339"/>
              <a:gd name="connsiteX66" fmla="*/ 77048 w 2264421"/>
              <a:gd name="connsiteY66" fmla="*/ 2455263 h 4733339"/>
              <a:gd name="connsiteX67" fmla="*/ 21288 w 2264421"/>
              <a:gd name="connsiteY67" fmla="*/ 2662455 h 4733339"/>
              <a:gd name="connsiteX68" fmla="*/ 52521 w 2264421"/>
              <a:gd name="connsiteY68" fmla="*/ 1903856 h 4733339"/>
              <a:gd name="connsiteX69" fmla="*/ 117443 w 2264421"/>
              <a:gd name="connsiteY69" fmla="*/ 1992795 h 4733339"/>
              <a:gd name="connsiteX0" fmla="*/ 117443 w 2264421"/>
              <a:gd name="connsiteY0" fmla="*/ 1993015 h 4733559"/>
              <a:gd name="connsiteX1" fmla="*/ 100021 w 2264421"/>
              <a:gd name="connsiteY1" fmla="*/ 1785322 h 4733559"/>
              <a:gd name="connsiteX2" fmla="*/ 147523 w 2264421"/>
              <a:gd name="connsiteY2" fmla="*/ 918423 h 4733559"/>
              <a:gd name="connsiteX3" fmla="*/ 64395 w 2264421"/>
              <a:gd name="connsiteY3" fmla="*/ 900610 h 4733559"/>
              <a:gd name="connsiteX4" fmla="*/ 64856 w 2264421"/>
              <a:gd name="connsiteY4" fmla="*/ 659982 h 4733559"/>
              <a:gd name="connsiteX5" fmla="*/ 115977 w 2264421"/>
              <a:gd name="connsiteY5" fmla="*/ 273408 h 4733559"/>
              <a:gd name="connsiteX6" fmla="*/ 633180 w 2264421"/>
              <a:gd name="connsiteY6" fmla="*/ 546542 h 4733559"/>
              <a:gd name="connsiteX7" fmla="*/ 1055600 w 2264421"/>
              <a:gd name="connsiteY7" fmla="*/ 3214 h 4733559"/>
              <a:gd name="connsiteX8" fmla="*/ 1256188 w 2264421"/>
              <a:gd name="connsiteY8" fmla="*/ 525471 h 4733559"/>
              <a:gd name="connsiteX9" fmla="*/ 1279634 w 2264421"/>
              <a:gd name="connsiteY9" fmla="*/ 423871 h 4733559"/>
              <a:gd name="connsiteX10" fmla="*/ 1326526 w 2264421"/>
              <a:gd name="connsiteY10" fmla="*/ 533287 h 4733559"/>
              <a:gd name="connsiteX11" fmla="*/ 1432034 w 2264421"/>
              <a:gd name="connsiteY11" fmla="*/ 400425 h 4733559"/>
              <a:gd name="connsiteX12" fmla="*/ 1451572 w 2264421"/>
              <a:gd name="connsiteY12" fmla="*/ 251933 h 4733559"/>
              <a:gd name="connsiteX13" fmla="*/ 1557080 w 2264421"/>
              <a:gd name="connsiteY13" fmla="*/ 369164 h 4733559"/>
              <a:gd name="connsiteX14" fmla="*/ 1622604 w 2264421"/>
              <a:gd name="connsiteY14" fmla="*/ 366788 h 4733559"/>
              <a:gd name="connsiteX15" fmla="*/ 1740742 w 2264421"/>
              <a:gd name="connsiteY15" fmla="*/ 400425 h 4733559"/>
              <a:gd name="connsiteX16" fmla="*/ 1760280 w 2264421"/>
              <a:gd name="connsiteY16" fmla="*/ 548918 h 4733559"/>
              <a:gd name="connsiteX17" fmla="*/ 1846249 w 2264421"/>
              <a:gd name="connsiteY17" fmla="*/ 423872 h 4733559"/>
              <a:gd name="connsiteX18" fmla="*/ 1862462 w 2264421"/>
              <a:gd name="connsiteY18" fmla="*/ 527003 h 4733559"/>
              <a:gd name="connsiteX19" fmla="*/ 1928311 w 2264421"/>
              <a:gd name="connsiteY19" fmla="*/ 673964 h 4733559"/>
              <a:gd name="connsiteX20" fmla="*/ 1889234 w 2264421"/>
              <a:gd name="connsiteY20" fmla="*/ 783379 h 4733559"/>
              <a:gd name="connsiteX21" fmla="*/ 1889234 w 2264421"/>
              <a:gd name="connsiteY21" fmla="*/ 1006118 h 4733559"/>
              <a:gd name="connsiteX22" fmla="*/ 1916588 w 2264421"/>
              <a:gd name="connsiteY22" fmla="*/ 826364 h 4733559"/>
              <a:gd name="connsiteX23" fmla="*/ 2026003 w 2264421"/>
              <a:gd name="connsiteY23" fmla="*/ 779472 h 4733559"/>
              <a:gd name="connsiteX24" fmla="*/ 2022096 w 2264421"/>
              <a:gd name="connsiteY24" fmla="*/ 881072 h 4733559"/>
              <a:gd name="connsiteX25" fmla="*/ 2119788 w 2264421"/>
              <a:gd name="connsiteY25" fmla="*/ 767748 h 4733559"/>
              <a:gd name="connsiteX26" fmla="*/ 2131511 w 2264421"/>
              <a:gd name="connsiteY26" fmla="*/ 861533 h 4733559"/>
              <a:gd name="connsiteX27" fmla="*/ 2174496 w 2264421"/>
              <a:gd name="connsiteY27" fmla="*/ 927964 h 4733559"/>
              <a:gd name="connsiteX28" fmla="*/ 2123696 w 2264421"/>
              <a:gd name="connsiteY28" fmla="*/ 967041 h 4733559"/>
              <a:gd name="connsiteX29" fmla="*/ 2115880 w 2264421"/>
              <a:gd name="connsiteY29" fmla="*/ 1303102 h 4733559"/>
              <a:gd name="connsiteX30" fmla="*/ 2182310 w 2264421"/>
              <a:gd name="connsiteY30" fmla="*/ 1189779 h 4733559"/>
              <a:gd name="connsiteX31" fmla="*/ 2201848 w 2264421"/>
              <a:gd name="connsiteY31" fmla="*/ 1467225 h 4733559"/>
              <a:gd name="connsiteX32" fmla="*/ 2264371 w 2264421"/>
              <a:gd name="connsiteY32" fmla="*/ 1518025 h 4733559"/>
              <a:gd name="connsiteX33" fmla="*/ 2240925 w 2264421"/>
              <a:gd name="connsiteY33" fmla="*/ 2178425 h 4733559"/>
              <a:gd name="connsiteX34" fmla="*/ 2115879 w 2264421"/>
              <a:gd name="connsiteY34" fmla="*/ 2487133 h 4733559"/>
              <a:gd name="connsiteX35" fmla="*/ 2068988 w 2264421"/>
              <a:gd name="connsiteY35" fmla="*/ 2897441 h 4733559"/>
              <a:gd name="connsiteX36" fmla="*/ 2049449 w 2264421"/>
              <a:gd name="connsiteY36" fmla="*/ 3335102 h 4733559"/>
              <a:gd name="connsiteX37" fmla="*/ 2014280 w 2264421"/>
              <a:gd name="connsiteY37" fmla="*/ 3424979 h 4733559"/>
              <a:gd name="connsiteX38" fmla="*/ 2057266 w 2264421"/>
              <a:gd name="connsiteY38" fmla="*/ 3510948 h 4733559"/>
              <a:gd name="connsiteX39" fmla="*/ 2022097 w 2264421"/>
              <a:gd name="connsiteY39" fmla="*/ 3600825 h 4733559"/>
              <a:gd name="connsiteX40" fmla="*/ 2022097 w 2264421"/>
              <a:gd name="connsiteY40" fmla="*/ 3897810 h 4733559"/>
              <a:gd name="connsiteX41" fmla="*/ 1959573 w 2264421"/>
              <a:gd name="connsiteY41" fmla="*/ 3600825 h 4733559"/>
              <a:gd name="connsiteX42" fmla="*/ 1873604 w 2264421"/>
              <a:gd name="connsiteY42" fmla="*/ 3663348 h 4733559"/>
              <a:gd name="connsiteX43" fmla="*/ 1869697 w 2264421"/>
              <a:gd name="connsiteY43" fmla="*/ 4089287 h 4733559"/>
              <a:gd name="connsiteX44" fmla="*/ 1818898 w 2264421"/>
              <a:gd name="connsiteY44" fmla="*/ 3975964 h 4733559"/>
              <a:gd name="connsiteX45" fmla="*/ 1818898 w 2264421"/>
              <a:gd name="connsiteY45" fmla="*/ 4315933 h 4733559"/>
              <a:gd name="connsiteX46" fmla="*/ 1752468 w 2264421"/>
              <a:gd name="connsiteY46" fmla="*/ 3866549 h 4733559"/>
              <a:gd name="connsiteX47" fmla="*/ 1607883 w 2264421"/>
              <a:gd name="connsiteY47" fmla="*/ 3272580 h 4733559"/>
              <a:gd name="connsiteX48" fmla="*/ 1768099 w 2264421"/>
              <a:gd name="connsiteY48" fmla="*/ 4671533 h 4733559"/>
              <a:gd name="connsiteX49" fmla="*/ 1420315 w 2264421"/>
              <a:gd name="connsiteY49" fmla="*/ 3522672 h 4733559"/>
              <a:gd name="connsiteX50" fmla="*/ 1412500 w 2264421"/>
              <a:gd name="connsiteY50" fmla="*/ 4269041 h 4733559"/>
              <a:gd name="connsiteX51" fmla="*/ 1342161 w 2264421"/>
              <a:gd name="connsiteY51" fmla="*/ 4018948 h 4733559"/>
              <a:gd name="connsiteX52" fmla="*/ 1342160 w 2264421"/>
              <a:gd name="connsiteY52" fmla="*/ 4433164 h 4733559"/>
              <a:gd name="connsiteX53" fmla="*/ 1181946 w 2264421"/>
              <a:gd name="connsiteY53" fmla="*/ 4136179 h 4733559"/>
              <a:gd name="connsiteX54" fmla="*/ 1045176 w 2264421"/>
              <a:gd name="connsiteY54" fmla="*/ 3827472 h 4733559"/>
              <a:gd name="connsiteX55" fmla="*/ 982653 w 2264421"/>
              <a:gd name="connsiteY55" fmla="*/ 3874364 h 4733559"/>
              <a:gd name="connsiteX56" fmla="*/ 978746 w 2264421"/>
              <a:gd name="connsiteY56" fmla="*/ 3972055 h 4733559"/>
              <a:gd name="connsiteX57" fmla="*/ 897548 w 2264421"/>
              <a:gd name="connsiteY57" fmla="*/ 3958201 h 4733559"/>
              <a:gd name="connsiteX58" fmla="*/ 836293 w 2264421"/>
              <a:gd name="connsiteY58" fmla="*/ 3804127 h 4733559"/>
              <a:gd name="connsiteX59" fmla="*/ 770978 w 2264421"/>
              <a:gd name="connsiteY59" fmla="*/ 4190075 h 4733559"/>
              <a:gd name="connsiteX60" fmla="*/ 687851 w 2264421"/>
              <a:gd name="connsiteY60" fmla="*/ 3857567 h 4733559"/>
              <a:gd name="connsiteX61" fmla="*/ 616599 w 2264421"/>
              <a:gd name="connsiteY61" fmla="*/ 4237577 h 4733559"/>
              <a:gd name="connsiteX62" fmla="*/ 449113 w 2264421"/>
              <a:gd name="connsiteY62" fmla="*/ 4127577 h 4733559"/>
              <a:gd name="connsiteX63" fmla="*/ 271836 w 2264421"/>
              <a:gd name="connsiteY63" fmla="*/ 2669908 h 4733559"/>
              <a:gd name="connsiteX64" fmla="*/ 296738 w 2264421"/>
              <a:gd name="connsiteY64" fmla="*/ 3862082 h 4733559"/>
              <a:gd name="connsiteX65" fmla="*/ 199413 w 2264421"/>
              <a:gd name="connsiteY65" fmla="*/ 2502984 h 4733559"/>
              <a:gd name="connsiteX66" fmla="*/ 141200 w 2264421"/>
              <a:gd name="connsiteY66" fmla="*/ 2795224 h 4733559"/>
              <a:gd name="connsiteX67" fmla="*/ 77048 w 2264421"/>
              <a:gd name="connsiteY67" fmla="*/ 2455483 h 4733559"/>
              <a:gd name="connsiteX68" fmla="*/ 21288 w 2264421"/>
              <a:gd name="connsiteY68" fmla="*/ 2662675 h 4733559"/>
              <a:gd name="connsiteX69" fmla="*/ 52521 w 2264421"/>
              <a:gd name="connsiteY69" fmla="*/ 1904076 h 4733559"/>
              <a:gd name="connsiteX70" fmla="*/ 117443 w 2264421"/>
              <a:gd name="connsiteY70" fmla="*/ 1993015 h 4733559"/>
              <a:gd name="connsiteX0" fmla="*/ 117443 w 2264421"/>
              <a:gd name="connsiteY0" fmla="*/ 1992541 h 4733085"/>
              <a:gd name="connsiteX1" fmla="*/ 100021 w 2264421"/>
              <a:gd name="connsiteY1" fmla="*/ 1784848 h 4733085"/>
              <a:gd name="connsiteX2" fmla="*/ 147523 w 2264421"/>
              <a:gd name="connsiteY2" fmla="*/ 917949 h 4733085"/>
              <a:gd name="connsiteX3" fmla="*/ 64395 w 2264421"/>
              <a:gd name="connsiteY3" fmla="*/ 900136 h 4733085"/>
              <a:gd name="connsiteX4" fmla="*/ 64856 w 2264421"/>
              <a:gd name="connsiteY4" fmla="*/ 659508 h 4733085"/>
              <a:gd name="connsiteX5" fmla="*/ 115977 w 2264421"/>
              <a:gd name="connsiteY5" fmla="*/ 272934 h 4733085"/>
              <a:gd name="connsiteX6" fmla="*/ 633180 w 2264421"/>
              <a:gd name="connsiteY6" fmla="*/ 546068 h 4733085"/>
              <a:gd name="connsiteX7" fmla="*/ 1055600 w 2264421"/>
              <a:gd name="connsiteY7" fmla="*/ 2740 h 4733085"/>
              <a:gd name="connsiteX8" fmla="*/ 1181942 w 2264421"/>
              <a:gd name="connsiteY8" fmla="*/ 384320 h 4733085"/>
              <a:gd name="connsiteX9" fmla="*/ 1256188 w 2264421"/>
              <a:gd name="connsiteY9" fmla="*/ 524997 h 4733085"/>
              <a:gd name="connsiteX10" fmla="*/ 1279634 w 2264421"/>
              <a:gd name="connsiteY10" fmla="*/ 423397 h 4733085"/>
              <a:gd name="connsiteX11" fmla="*/ 1326526 w 2264421"/>
              <a:gd name="connsiteY11" fmla="*/ 532813 h 4733085"/>
              <a:gd name="connsiteX12" fmla="*/ 1432034 w 2264421"/>
              <a:gd name="connsiteY12" fmla="*/ 399951 h 4733085"/>
              <a:gd name="connsiteX13" fmla="*/ 1451572 w 2264421"/>
              <a:gd name="connsiteY13" fmla="*/ 251459 h 4733085"/>
              <a:gd name="connsiteX14" fmla="*/ 1557080 w 2264421"/>
              <a:gd name="connsiteY14" fmla="*/ 368690 h 4733085"/>
              <a:gd name="connsiteX15" fmla="*/ 1622604 w 2264421"/>
              <a:gd name="connsiteY15" fmla="*/ 366314 h 4733085"/>
              <a:gd name="connsiteX16" fmla="*/ 1740742 w 2264421"/>
              <a:gd name="connsiteY16" fmla="*/ 399951 h 4733085"/>
              <a:gd name="connsiteX17" fmla="*/ 1760280 w 2264421"/>
              <a:gd name="connsiteY17" fmla="*/ 548444 h 4733085"/>
              <a:gd name="connsiteX18" fmla="*/ 1846249 w 2264421"/>
              <a:gd name="connsiteY18" fmla="*/ 423398 h 4733085"/>
              <a:gd name="connsiteX19" fmla="*/ 1862462 w 2264421"/>
              <a:gd name="connsiteY19" fmla="*/ 526529 h 4733085"/>
              <a:gd name="connsiteX20" fmla="*/ 1928311 w 2264421"/>
              <a:gd name="connsiteY20" fmla="*/ 673490 h 4733085"/>
              <a:gd name="connsiteX21" fmla="*/ 1889234 w 2264421"/>
              <a:gd name="connsiteY21" fmla="*/ 782905 h 4733085"/>
              <a:gd name="connsiteX22" fmla="*/ 1889234 w 2264421"/>
              <a:gd name="connsiteY22" fmla="*/ 1005644 h 4733085"/>
              <a:gd name="connsiteX23" fmla="*/ 1916588 w 2264421"/>
              <a:gd name="connsiteY23" fmla="*/ 825890 h 4733085"/>
              <a:gd name="connsiteX24" fmla="*/ 2026003 w 2264421"/>
              <a:gd name="connsiteY24" fmla="*/ 778998 h 4733085"/>
              <a:gd name="connsiteX25" fmla="*/ 2022096 w 2264421"/>
              <a:gd name="connsiteY25" fmla="*/ 880598 h 4733085"/>
              <a:gd name="connsiteX26" fmla="*/ 2119788 w 2264421"/>
              <a:gd name="connsiteY26" fmla="*/ 767274 h 4733085"/>
              <a:gd name="connsiteX27" fmla="*/ 2131511 w 2264421"/>
              <a:gd name="connsiteY27" fmla="*/ 861059 h 4733085"/>
              <a:gd name="connsiteX28" fmla="*/ 2174496 w 2264421"/>
              <a:gd name="connsiteY28" fmla="*/ 927490 h 4733085"/>
              <a:gd name="connsiteX29" fmla="*/ 2123696 w 2264421"/>
              <a:gd name="connsiteY29" fmla="*/ 966567 h 4733085"/>
              <a:gd name="connsiteX30" fmla="*/ 2115880 w 2264421"/>
              <a:gd name="connsiteY30" fmla="*/ 1302628 h 4733085"/>
              <a:gd name="connsiteX31" fmla="*/ 2182310 w 2264421"/>
              <a:gd name="connsiteY31" fmla="*/ 1189305 h 4733085"/>
              <a:gd name="connsiteX32" fmla="*/ 2201848 w 2264421"/>
              <a:gd name="connsiteY32" fmla="*/ 1466751 h 4733085"/>
              <a:gd name="connsiteX33" fmla="*/ 2264371 w 2264421"/>
              <a:gd name="connsiteY33" fmla="*/ 1517551 h 4733085"/>
              <a:gd name="connsiteX34" fmla="*/ 2240925 w 2264421"/>
              <a:gd name="connsiteY34" fmla="*/ 2177951 h 4733085"/>
              <a:gd name="connsiteX35" fmla="*/ 2115879 w 2264421"/>
              <a:gd name="connsiteY35" fmla="*/ 2486659 h 4733085"/>
              <a:gd name="connsiteX36" fmla="*/ 2068988 w 2264421"/>
              <a:gd name="connsiteY36" fmla="*/ 2896967 h 4733085"/>
              <a:gd name="connsiteX37" fmla="*/ 2049449 w 2264421"/>
              <a:gd name="connsiteY37" fmla="*/ 3334628 h 4733085"/>
              <a:gd name="connsiteX38" fmla="*/ 2014280 w 2264421"/>
              <a:gd name="connsiteY38" fmla="*/ 3424505 h 4733085"/>
              <a:gd name="connsiteX39" fmla="*/ 2057266 w 2264421"/>
              <a:gd name="connsiteY39" fmla="*/ 3510474 h 4733085"/>
              <a:gd name="connsiteX40" fmla="*/ 2022097 w 2264421"/>
              <a:gd name="connsiteY40" fmla="*/ 3600351 h 4733085"/>
              <a:gd name="connsiteX41" fmla="*/ 2022097 w 2264421"/>
              <a:gd name="connsiteY41" fmla="*/ 3897336 h 4733085"/>
              <a:gd name="connsiteX42" fmla="*/ 1959573 w 2264421"/>
              <a:gd name="connsiteY42" fmla="*/ 3600351 h 4733085"/>
              <a:gd name="connsiteX43" fmla="*/ 1873604 w 2264421"/>
              <a:gd name="connsiteY43" fmla="*/ 3662874 h 4733085"/>
              <a:gd name="connsiteX44" fmla="*/ 1869697 w 2264421"/>
              <a:gd name="connsiteY44" fmla="*/ 4088813 h 4733085"/>
              <a:gd name="connsiteX45" fmla="*/ 1818898 w 2264421"/>
              <a:gd name="connsiteY45" fmla="*/ 3975490 h 4733085"/>
              <a:gd name="connsiteX46" fmla="*/ 1818898 w 2264421"/>
              <a:gd name="connsiteY46" fmla="*/ 4315459 h 4733085"/>
              <a:gd name="connsiteX47" fmla="*/ 1752468 w 2264421"/>
              <a:gd name="connsiteY47" fmla="*/ 3866075 h 4733085"/>
              <a:gd name="connsiteX48" fmla="*/ 1607883 w 2264421"/>
              <a:gd name="connsiteY48" fmla="*/ 3272106 h 4733085"/>
              <a:gd name="connsiteX49" fmla="*/ 1768099 w 2264421"/>
              <a:gd name="connsiteY49" fmla="*/ 4671059 h 4733085"/>
              <a:gd name="connsiteX50" fmla="*/ 1420315 w 2264421"/>
              <a:gd name="connsiteY50" fmla="*/ 3522198 h 4733085"/>
              <a:gd name="connsiteX51" fmla="*/ 1412500 w 2264421"/>
              <a:gd name="connsiteY51" fmla="*/ 4268567 h 4733085"/>
              <a:gd name="connsiteX52" fmla="*/ 1342161 w 2264421"/>
              <a:gd name="connsiteY52" fmla="*/ 4018474 h 4733085"/>
              <a:gd name="connsiteX53" fmla="*/ 1342160 w 2264421"/>
              <a:gd name="connsiteY53" fmla="*/ 4432690 h 4733085"/>
              <a:gd name="connsiteX54" fmla="*/ 1181946 w 2264421"/>
              <a:gd name="connsiteY54" fmla="*/ 4135705 h 4733085"/>
              <a:gd name="connsiteX55" fmla="*/ 1045176 w 2264421"/>
              <a:gd name="connsiteY55" fmla="*/ 3826998 h 4733085"/>
              <a:gd name="connsiteX56" fmla="*/ 982653 w 2264421"/>
              <a:gd name="connsiteY56" fmla="*/ 3873890 h 4733085"/>
              <a:gd name="connsiteX57" fmla="*/ 978746 w 2264421"/>
              <a:gd name="connsiteY57" fmla="*/ 3971581 h 4733085"/>
              <a:gd name="connsiteX58" fmla="*/ 897548 w 2264421"/>
              <a:gd name="connsiteY58" fmla="*/ 3957727 h 4733085"/>
              <a:gd name="connsiteX59" fmla="*/ 836293 w 2264421"/>
              <a:gd name="connsiteY59" fmla="*/ 3803653 h 4733085"/>
              <a:gd name="connsiteX60" fmla="*/ 770978 w 2264421"/>
              <a:gd name="connsiteY60" fmla="*/ 4189601 h 4733085"/>
              <a:gd name="connsiteX61" fmla="*/ 687851 w 2264421"/>
              <a:gd name="connsiteY61" fmla="*/ 3857093 h 4733085"/>
              <a:gd name="connsiteX62" fmla="*/ 616599 w 2264421"/>
              <a:gd name="connsiteY62" fmla="*/ 4237103 h 4733085"/>
              <a:gd name="connsiteX63" fmla="*/ 449113 w 2264421"/>
              <a:gd name="connsiteY63" fmla="*/ 4127103 h 4733085"/>
              <a:gd name="connsiteX64" fmla="*/ 271836 w 2264421"/>
              <a:gd name="connsiteY64" fmla="*/ 2669434 h 4733085"/>
              <a:gd name="connsiteX65" fmla="*/ 296738 w 2264421"/>
              <a:gd name="connsiteY65" fmla="*/ 3861608 h 4733085"/>
              <a:gd name="connsiteX66" fmla="*/ 199413 w 2264421"/>
              <a:gd name="connsiteY66" fmla="*/ 2502510 h 4733085"/>
              <a:gd name="connsiteX67" fmla="*/ 141200 w 2264421"/>
              <a:gd name="connsiteY67" fmla="*/ 2794750 h 4733085"/>
              <a:gd name="connsiteX68" fmla="*/ 77048 w 2264421"/>
              <a:gd name="connsiteY68" fmla="*/ 2455009 h 4733085"/>
              <a:gd name="connsiteX69" fmla="*/ 21288 w 2264421"/>
              <a:gd name="connsiteY69" fmla="*/ 2662201 h 4733085"/>
              <a:gd name="connsiteX70" fmla="*/ 52521 w 2264421"/>
              <a:gd name="connsiteY70" fmla="*/ 1903602 h 4733085"/>
              <a:gd name="connsiteX71" fmla="*/ 117443 w 2264421"/>
              <a:gd name="connsiteY71" fmla="*/ 1992541 h 4733085"/>
              <a:gd name="connsiteX0" fmla="*/ 117443 w 2264421"/>
              <a:gd name="connsiteY0" fmla="*/ 1994536 h 4735080"/>
              <a:gd name="connsiteX1" fmla="*/ 100021 w 2264421"/>
              <a:gd name="connsiteY1" fmla="*/ 1786843 h 4735080"/>
              <a:gd name="connsiteX2" fmla="*/ 147523 w 2264421"/>
              <a:gd name="connsiteY2" fmla="*/ 919944 h 4735080"/>
              <a:gd name="connsiteX3" fmla="*/ 64395 w 2264421"/>
              <a:gd name="connsiteY3" fmla="*/ 902131 h 4735080"/>
              <a:gd name="connsiteX4" fmla="*/ 64856 w 2264421"/>
              <a:gd name="connsiteY4" fmla="*/ 661503 h 4735080"/>
              <a:gd name="connsiteX5" fmla="*/ 115977 w 2264421"/>
              <a:gd name="connsiteY5" fmla="*/ 274929 h 4735080"/>
              <a:gd name="connsiteX6" fmla="*/ 633180 w 2264421"/>
              <a:gd name="connsiteY6" fmla="*/ 548063 h 4735080"/>
              <a:gd name="connsiteX7" fmla="*/ 1055600 w 2264421"/>
              <a:gd name="connsiteY7" fmla="*/ 4735 h 4735080"/>
              <a:gd name="connsiteX8" fmla="*/ 1080342 w 2264421"/>
              <a:gd name="connsiteY8" fmla="*/ 413668 h 4735080"/>
              <a:gd name="connsiteX9" fmla="*/ 1181942 w 2264421"/>
              <a:gd name="connsiteY9" fmla="*/ 386315 h 4735080"/>
              <a:gd name="connsiteX10" fmla="*/ 1256188 w 2264421"/>
              <a:gd name="connsiteY10" fmla="*/ 526992 h 4735080"/>
              <a:gd name="connsiteX11" fmla="*/ 1279634 w 2264421"/>
              <a:gd name="connsiteY11" fmla="*/ 425392 h 4735080"/>
              <a:gd name="connsiteX12" fmla="*/ 1326526 w 2264421"/>
              <a:gd name="connsiteY12" fmla="*/ 534808 h 4735080"/>
              <a:gd name="connsiteX13" fmla="*/ 1432034 w 2264421"/>
              <a:gd name="connsiteY13" fmla="*/ 401946 h 4735080"/>
              <a:gd name="connsiteX14" fmla="*/ 1451572 w 2264421"/>
              <a:gd name="connsiteY14" fmla="*/ 253454 h 4735080"/>
              <a:gd name="connsiteX15" fmla="*/ 1557080 w 2264421"/>
              <a:gd name="connsiteY15" fmla="*/ 370685 h 4735080"/>
              <a:gd name="connsiteX16" fmla="*/ 1622604 w 2264421"/>
              <a:gd name="connsiteY16" fmla="*/ 368309 h 4735080"/>
              <a:gd name="connsiteX17" fmla="*/ 1740742 w 2264421"/>
              <a:gd name="connsiteY17" fmla="*/ 401946 h 4735080"/>
              <a:gd name="connsiteX18" fmla="*/ 1760280 w 2264421"/>
              <a:gd name="connsiteY18" fmla="*/ 550439 h 4735080"/>
              <a:gd name="connsiteX19" fmla="*/ 1846249 w 2264421"/>
              <a:gd name="connsiteY19" fmla="*/ 425393 h 4735080"/>
              <a:gd name="connsiteX20" fmla="*/ 1862462 w 2264421"/>
              <a:gd name="connsiteY20" fmla="*/ 528524 h 4735080"/>
              <a:gd name="connsiteX21" fmla="*/ 1928311 w 2264421"/>
              <a:gd name="connsiteY21" fmla="*/ 675485 h 4735080"/>
              <a:gd name="connsiteX22" fmla="*/ 1889234 w 2264421"/>
              <a:gd name="connsiteY22" fmla="*/ 784900 h 4735080"/>
              <a:gd name="connsiteX23" fmla="*/ 1889234 w 2264421"/>
              <a:gd name="connsiteY23" fmla="*/ 1007639 h 4735080"/>
              <a:gd name="connsiteX24" fmla="*/ 1916588 w 2264421"/>
              <a:gd name="connsiteY24" fmla="*/ 827885 h 4735080"/>
              <a:gd name="connsiteX25" fmla="*/ 2026003 w 2264421"/>
              <a:gd name="connsiteY25" fmla="*/ 780993 h 4735080"/>
              <a:gd name="connsiteX26" fmla="*/ 2022096 w 2264421"/>
              <a:gd name="connsiteY26" fmla="*/ 882593 h 4735080"/>
              <a:gd name="connsiteX27" fmla="*/ 2119788 w 2264421"/>
              <a:gd name="connsiteY27" fmla="*/ 769269 h 4735080"/>
              <a:gd name="connsiteX28" fmla="*/ 2131511 w 2264421"/>
              <a:gd name="connsiteY28" fmla="*/ 863054 h 4735080"/>
              <a:gd name="connsiteX29" fmla="*/ 2174496 w 2264421"/>
              <a:gd name="connsiteY29" fmla="*/ 929485 h 4735080"/>
              <a:gd name="connsiteX30" fmla="*/ 2123696 w 2264421"/>
              <a:gd name="connsiteY30" fmla="*/ 968562 h 4735080"/>
              <a:gd name="connsiteX31" fmla="*/ 2115880 w 2264421"/>
              <a:gd name="connsiteY31" fmla="*/ 1304623 h 4735080"/>
              <a:gd name="connsiteX32" fmla="*/ 2182310 w 2264421"/>
              <a:gd name="connsiteY32" fmla="*/ 1191300 h 4735080"/>
              <a:gd name="connsiteX33" fmla="*/ 2201848 w 2264421"/>
              <a:gd name="connsiteY33" fmla="*/ 1468746 h 4735080"/>
              <a:gd name="connsiteX34" fmla="*/ 2264371 w 2264421"/>
              <a:gd name="connsiteY34" fmla="*/ 1519546 h 4735080"/>
              <a:gd name="connsiteX35" fmla="*/ 2240925 w 2264421"/>
              <a:gd name="connsiteY35" fmla="*/ 2179946 h 4735080"/>
              <a:gd name="connsiteX36" fmla="*/ 2115879 w 2264421"/>
              <a:gd name="connsiteY36" fmla="*/ 2488654 h 4735080"/>
              <a:gd name="connsiteX37" fmla="*/ 2068988 w 2264421"/>
              <a:gd name="connsiteY37" fmla="*/ 2898962 h 4735080"/>
              <a:gd name="connsiteX38" fmla="*/ 2049449 w 2264421"/>
              <a:gd name="connsiteY38" fmla="*/ 3336623 h 4735080"/>
              <a:gd name="connsiteX39" fmla="*/ 2014280 w 2264421"/>
              <a:gd name="connsiteY39" fmla="*/ 3426500 h 4735080"/>
              <a:gd name="connsiteX40" fmla="*/ 2057266 w 2264421"/>
              <a:gd name="connsiteY40" fmla="*/ 3512469 h 4735080"/>
              <a:gd name="connsiteX41" fmla="*/ 2022097 w 2264421"/>
              <a:gd name="connsiteY41" fmla="*/ 3602346 h 4735080"/>
              <a:gd name="connsiteX42" fmla="*/ 2022097 w 2264421"/>
              <a:gd name="connsiteY42" fmla="*/ 3899331 h 4735080"/>
              <a:gd name="connsiteX43" fmla="*/ 1959573 w 2264421"/>
              <a:gd name="connsiteY43" fmla="*/ 3602346 h 4735080"/>
              <a:gd name="connsiteX44" fmla="*/ 1873604 w 2264421"/>
              <a:gd name="connsiteY44" fmla="*/ 3664869 h 4735080"/>
              <a:gd name="connsiteX45" fmla="*/ 1869697 w 2264421"/>
              <a:gd name="connsiteY45" fmla="*/ 4090808 h 4735080"/>
              <a:gd name="connsiteX46" fmla="*/ 1818898 w 2264421"/>
              <a:gd name="connsiteY46" fmla="*/ 3977485 h 4735080"/>
              <a:gd name="connsiteX47" fmla="*/ 1818898 w 2264421"/>
              <a:gd name="connsiteY47" fmla="*/ 4317454 h 4735080"/>
              <a:gd name="connsiteX48" fmla="*/ 1752468 w 2264421"/>
              <a:gd name="connsiteY48" fmla="*/ 3868070 h 4735080"/>
              <a:gd name="connsiteX49" fmla="*/ 1607883 w 2264421"/>
              <a:gd name="connsiteY49" fmla="*/ 3274101 h 4735080"/>
              <a:gd name="connsiteX50" fmla="*/ 1768099 w 2264421"/>
              <a:gd name="connsiteY50" fmla="*/ 4673054 h 4735080"/>
              <a:gd name="connsiteX51" fmla="*/ 1420315 w 2264421"/>
              <a:gd name="connsiteY51" fmla="*/ 3524193 h 4735080"/>
              <a:gd name="connsiteX52" fmla="*/ 1412500 w 2264421"/>
              <a:gd name="connsiteY52" fmla="*/ 4270562 h 4735080"/>
              <a:gd name="connsiteX53" fmla="*/ 1342161 w 2264421"/>
              <a:gd name="connsiteY53" fmla="*/ 4020469 h 4735080"/>
              <a:gd name="connsiteX54" fmla="*/ 1342160 w 2264421"/>
              <a:gd name="connsiteY54" fmla="*/ 4434685 h 4735080"/>
              <a:gd name="connsiteX55" fmla="*/ 1181946 w 2264421"/>
              <a:gd name="connsiteY55" fmla="*/ 4137700 h 4735080"/>
              <a:gd name="connsiteX56" fmla="*/ 1045176 w 2264421"/>
              <a:gd name="connsiteY56" fmla="*/ 3828993 h 4735080"/>
              <a:gd name="connsiteX57" fmla="*/ 982653 w 2264421"/>
              <a:gd name="connsiteY57" fmla="*/ 3875885 h 4735080"/>
              <a:gd name="connsiteX58" fmla="*/ 978746 w 2264421"/>
              <a:gd name="connsiteY58" fmla="*/ 3973576 h 4735080"/>
              <a:gd name="connsiteX59" fmla="*/ 897548 w 2264421"/>
              <a:gd name="connsiteY59" fmla="*/ 3959722 h 4735080"/>
              <a:gd name="connsiteX60" fmla="*/ 836293 w 2264421"/>
              <a:gd name="connsiteY60" fmla="*/ 3805648 h 4735080"/>
              <a:gd name="connsiteX61" fmla="*/ 770978 w 2264421"/>
              <a:gd name="connsiteY61" fmla="*/ 4191596 h 4735080"/>
              <a:gd name="connsiteX62" fmla="*/ 687851 w 2264421"/>
              <a:gd name="connsiteY62" fmla="*/ 3859088 h 4735080"/>
              <a:gd name="connsiteX63" fmla="*/ 616599 w 2264421"/>
              <a:gd name="connsiteY63" fmla="*/ 4239098 h 4735080"/>
              <a:gd name="connsiteX64" fmla="*/ 449113 w 2264421"/>
              <a:gd name="connsiteY64" fmla="*/ 4129098 h 4735080"/>
              <a:gd name="connsiteX65" fmla="*/ 271836 w 2264421"/>
              <a:gd name="connsiteY65" fmla="*/ 2671429 h 4735080"/>
              <a:gd name="connsiteX66" fmla="*/ 296738 w 2264421"/>
              <a:gd name="connsiteY66" fmla="*/ 3863603 h 4735080"/>
              <a:gd name="connsiteX67" fmla="*/ 199413 w 2264421"/>
              <a:gd name="connsiteY67" fmla="*/ 2504505 h 4735080"/>
              <a:gd name="connsiteX68" fmla="*/ 141200 w 2264421"/>
              <a:gd name="connsiteY68" fmla="*/ 2796745 h 4735080"/>
              <a:gd name="connsiteX69" fmla="*/ 77048 w 2264421"/>
              <a:gd name="connsiteY69" fmla="*/ 2457004 h 4735080"/>
              <a:gd name="connsiteX70" fmla="*/ 21288 w 2264421"/>
              <a:gd name="connsiteY70" fmla="*/ 2664196 h 4735080"/>
              <a:gd name="connsiteX71" fmla="*/ 52521 w 2264421"/>
              <a:gd name="connsiteY71" fmla="*/ 1905597 h 4735080"/>
              <a:gd name="connsiteX72" fmla="*/ 117443 w 2264421"/>
              <a:gd name="connsiteY72" fmla="*/ 1994536 h 4735080"/>
              <a:gd name="connsiteX0" fmla="*/ 117443 w 2264421"/>
              <a:gd name="connsiteY0" fmla="*/ 2001643 h 4742187"/>
              <a:gd name="connsiteX1" fmla="*/ 100021 w 2264421"/>
              <a:gd name="connsiteY1" fmla="*/ 1793950 h 4742187"/>
              <a:gd name="connsiteX2" fmla="*/ 147523 w 2264421"/>
              <a:gd name="connsiteY2" fmla="*/ 927051 h 4742187"/>
              <a:gd name="connsiteX3" fmla="*/ 64395 w 2264421"/>
              <a:gd name="connsiteY3" fmla="*/ 909238 h 4742187"/>
              <a:gd name="connsiteX4" fmla="*/ 64856 w 2264421"/>
              <a:gd name="connsiteY4" fmla="*/ 668610 h 4742187"/>
              <a:gd name="connsiteX5" fmla="*/ 115977 w 2264421"/>
              <a:gd name="connsiteY5" fmla="*/ 282036 h 4742187"/>
              <a:gd name="connsiteX6" fmla="*/ 633180 w 2264421"/>
              <a:gd name="connsiteY6" fmla="*/ 555170 h 4742187"/>
              <a:gd name="connsiteX7" fmla="*/ 1055600 w 2264421"/>
              <a:gd name="connsiteY7" fmla="*/ 11842 h 4742187"/>
              <a:gd name="connsiteX8" fmla="*/ 1068619 w 2264421"/>
              <a:gd name="connsiteY8" fmla="*/ 225391 h 4742187"/>
              <a:gd name="connsiteX9" fmla="*/ 1080342 w 2264421"/>
              <a:gd name="connsiteY9" fmla="*/ 420775 h 4742187"/>
              <a:gd name="connsiteX10" fmla="*/ 1181942 w 2264421"/>
              <a:gd name="connsiteY10" fmla="*/ 393422 h 4742187"/>
              <a:gd name="connsiteX11" fmla="*/ 1256188 w 2264421"/>
              <a:gd name="connsiteY11" fmla="*/ 534099 h 4742187"/>
              <a:gd name="connsiteX12" fmla="*/ 1279634 w 2264421"/>
              <a:gd name="connsiteY12" fmla="*/ 432499 h 4742187"/>
              <a:gd name="connsiteX13" fmla="*/ 1326526 w 2264421"/>
              <a:gd name="connsiteY13" fmla="*/ 541915 h 4742187"/>
              <a:gd name="connsiteX14" fmla="*/ 1432034 w 2264421"/>
              <a:gd name="connsiteY14" fmla="*/ 409053 h 4742187"/>
              <a:gd name="connsiteX15" fmla="*/ 1451572 w 2264421"/>
              <a:gd name="connsiteY15" fmla="*/ 260561 h 4742187"/>
              <a:gd name="connsiteX16" fmla="*/ 1557080 w 2264421"/>
              <a:gd name="connsiteY16" fmla="*/ 377792 h 4742187"/>
              <a:gd name="connsiteX17" fmla="*/ 1622604 w 2264421"/>
              <a:gd name="connsiteY17" fmla="*/ 375416 h 4742187"/>
              <a:gd name="connsiteX18" fmla="*/ 1740742 w 2264421"/>
              <a:gd name="connsiteY18" fmla="*/ 409053 h 4742187"/>
              <a:gd name="connsiteX19" fmla="*/ 1760280 w 2264421"/>
              <a:gd name="connsiteY19" fmla="*/ 557546 h 4742187"/>
              <a:gd name="connsiteX20" fmla="*/ 1846249 w 2264421"/>
              <a:gd name="connsiteY20" fmla="*/ 432500 h 4742187"/>
              <a:gd name="connsiteX21" fmla="*/ 1862462 w 2264421"/>
              <a:gd name="connsiteY21" fmla="*/ 535631 h 4742187"/>
              <a:gd name="connsiteX22" fmla="*/ 1928311 w 2264421"/>
              <a:gd name="connsiteY22" fmla="*/ 682592 h 4742187"/>
              <a:gd name="connsiteX23" fmla="*/ 1889234 w 2264421"/>
              <a:gd name="connsiteY23" fmla="*/ 792007 h 4742187"/>
              <a:gd name="connsiteX24" fmla="*/ 1889234 w 2264421"/>
              <a:gd name="connsiteY24" fmla="*/ 1014746 h 4742187"/>
              <a:gd name="connsiteX25" fmla="*/ 1916588 w 2264421"/>
              <a:gd name="connsiteY25" fmla="*/ 834992 h 4742187"/>
              <a:gd name="connsiteX26" fmla="*/ 2026003 w 2264421"/>
              <a:gd name="connsiteY26" fmla="*/ 788100 h 4742187"/>
              <a:gd name="connsiteX27" fmla="*/ 2022096 w 2264421"/>
              <a:gd name="connsiteY27" fmla="*/ 889700 h 4742187"/>
              <a:gd name="connsiteX28" fmla="*/ 2119788 w 2264421"/>
              <a:gd name="connsiteY28" fmla="*/ 776376 h 4742187"/>
              <a:gd name="connsiteX29" fmla="*/ 2131511 w 2264421"/>
              <a:gd name="connsiteY29" fmla="*/ 870161 h 4742187"/>
              <a:gd name="connsiteX30" fmla="*/ 2174496 w 2264421"/>
              <a:gd name="connsiteY30" fmla="*/ 936592 h 4742187"/>
              <a:gd name="connsiteX31" fmla="*/ 2123696 w 2264421"/>
              <a:gd name="connsiteY31" fmla="*/ 975669 h 4742187"/>
              <a:gd name="connsiteX32" fmla="*/ 2115880 w 2264421"/>
              <a:gd name="connsiteY32" fmla="*/ 1311730 h 4742187"/>
              <a:gd name="connsiteX33" fmla="*/ 2182310 w 2264421"/>
              <a:gd name="connsiteY33" fmla="*/ 1198407 h 4742187"/>
              <a:gd name="connsiteX34" fmla="*/ 2201848 w 2264421"/>
              <a:gd name="connsiteY34" fmla="*/ 1475853 h 4742187"/>
              <a:gd name="connsiteX35" fmla="*/ 2264371 w 2264421"/>
              <a:gd name="connsiteY35" fmla="*/ 1526653 h 4742187"/>
              <a:gd name="connsiteX36" fmla="*/ 2240925 w 2264421"/>
              <a:gd name="connsiteY36" fmla="*/ 2187053 h 4742187"/>
              <a:gd name="connsiteX37" fmla="*/ 2115879 w 2264421"/>
              <a:gd name="connsiteY37" fmla="*/ 2495761 h 4742187"/>
              <a:gd name="connsiteX38" fmla="*/ 2068988 w 2264421"/>
              <a:gd name="connsiteY38" fmla="*/ 2906069 h 4742187"/>
              <a:gd name="connsiteX39" fmla="*/ 2049449 w 2264421"/>
              <a:gd name="connsiteY39" fmla="*/ 3343730 h 4742187"/>
              <a:gd name="connsiteX40" fmla="*/ 2014280 w 2264421"/>
              <a:gd name="connsiteY40" fmla="*/ 3433607 h 4742187"/>
              <a:gd name="connsiteX41" fmla="*/ 2057266 w 2264421"/>
              <a:gd name="connsiteY41" fmla="*/ 3519576 h 4742187"/>
              <a:gd name="connsiteX42" fmla="*/ 2022097 w 2264421"/>
              <a:gd name="connsiteY42" fmla="*/ 3609453 h 4742187"/>
              <a:gd name="connsiteX43" fmla="*/ 2022097 w 2264421"/>
              <a:gd name="connsiteY43" fmla="*/ 3906438 h 4742187"/>
              <a:gd name="connsiteX44" fmla="*/ 1959573 w 2264421"/>
              <a:gd name="connsiteY44" fmla="*/ 3609453 h 4742187"/>
              <a:gd name="connsiteX45" fmla="*/ 1873604 w 2264421"/>
              <a:gd name="connsiteY45" fmla="*/ 3671976 h 4742187"/>
              <a:gd name="connsiteX46" fmla="*/ 1869697 w 2264421"/>
              <a:gd name="connsiteY46" fmla="*/ 4097915 h 4742187"/>
              <a:gd name="connsiteX47" fmla="*/ 1818898 w 2264421"/>
              <a:gd name="connsiteY47" fmla="*/ 3984592 h 4742187"/>
              <a:gd name="connsiteX48" fmla="*/ 1818898 w 2264421"/>
              <a:gd name="connsiteY48" fmla="*/ 4324561 h 4742187"/>
              <a:gd name="connsiteX49" fmla="*/ 1752468 w 2264421"/>
              <a:gd name="connsiteY49" fmla="*/ 3875177 h 4742187"/>
              <a:gd name="connsiteX50" fmla="*/ 1607883 w 2264421"/>
              <a:gd name="connsiteY50" fmla="*/ 3281208 h 4742187"/>
              <a:gd name="connsiteX51" fmla="*/ 1768099 w 2264421"/>
              <a:gd name="connsiteY51" fmla="*/ 4680161 h 4742187"/>
              <a:gd name="connsiteX52" fmla="*/ 1420315 w 2264421"/>
              <a:gd name="connsiteY52" fmla="*/ 3531300 h 4742187"/>
              <a:gd name="connsiteX53" fmla="*/ 1412500 w 2264421"/>
              <a:gd name="connsiteY53" fmla="*/ 4277669 h 4742187"/>
              <a:gd name="connsiteX54" fmla="*/ 1342161 w 2264421"/>
              <a:gd name="connsiteY54" fmla="*/ 4027576 h 4742187"/>
              <a:gd name="connsiteX55" fmla="*/ 1342160 w 2264421"/>
              <a:gd name="connsiteY55" fmla="*/ 4441792 h 4742187"/>
              <a:gd name="connsiteX56" fmla="*/ 1181946 w 2264421"/>
              <a:gd name="connsiteY56" fmla="*/ 4144807 h 4742187"/>
              <a:gd name="connsiteX57" fmla="*/ 1045176 w 2264421"/>
              <a:gd name="connsiteY57" fmla="*/ 3836100 h 4742187"/>
              <a:gd name="connsiteX58" fmla="*/ 982653 w 2264421"/>
              <a:gd name="connsiteY58" fmla="*/ 3882992 h 4742187"/>
              <a:gd name="connsiteX59" fmla="*/ 978746 w 2264421"/>
              <a:gd name="connsiteY59" fmla="*/ 3980683 h 4742187"/>
              <a:gd name="connsiteX60" fmla="*/ 897548 w 2264421"/>
              <a:gd name="connsiteY60" fmla="*/ 3966829 h 4742187"/>
              <a:gd name="connsiteX61" fmla="*/ 836293 w 2264421"/>
              <a:gd name="connsiteY61" fmla="*/ 3812755 h 4742187"/>
              <a:gd name="connsiteX62" fmla="*/ 770978 w 2264421"/>
              <a:gd name="connsiteY62" fmla="*/ 4198703 h 4742187"/>
              <a:gd name="connsiteX63" fmla="*/ 687851 w 2264421"/>
              <a:gd name="connsiteY63" fmla="*/ 3866195 h 4742187"/>
              <a:gd name="connsiteX64" fmla="*/ 616599 w 2264421"/>
              <a:gd name="connsiteY64" fmla="*/ 4246205 h 4742187"/>
              <a:gd name="connsiteX65" fmla="*/ 449113 w 2264421"/>
              <a:gd name="connsiteY65" fmla="*/ 4136205 h 4742187"/>
              <a:gd name="connsiteX66" fmla="*/ 271836 w 2264421"/>
              <a:gd name="connsiteY66" fmla="*/ 2678536 h 4742187"/>
              <a:gd name="connsiteX67" fmla="*/ 296738 w 2264421"/>
              <a:gd name="connsiteY67" fmla="*/ 3870710 h 4742187"/>
              <a:gd name="connsiteX68" fmla="*/ 199413 w 2264421"/>
              <a:gd name="connsiteY68" fmla="*/ 2511612 h 4742187"/>
              <a:gd name="connsiteX69" fmla="*/ 141200 w 2264421"/>
              <a:gd name="connsiteY69" fmla="*/ 2803852 h 4742187"/>
              <a:gd name="connsiteX70" fmla="*/ 77048 w 2264421"/>
              <a:gd name="connsiteY70" fmla="*/ 2464111 h 4742187"/>
              <a:gd name="connsiteX71" fmla="*/ 21288 w 2264421"/>
              <a:gd name="connsiteY71" fmla="*/ 2671303 h 4742187"/>
              <a:gd name="connsiteX72" fmla="*/ 52521 w 2264421"/>
              <a:gd name="connsiteY72" fmla="*/ 1912704 h 4742187"/>
              <a:gd name="connsiteX73" fmla="*/ 117443 w 2264421"/>
              <a:gd name="connsiteY73" fmla="*/ 2001643 h 4742187"/>
              <a:gd name="connsiteX0" fmla="*/ 117443 w 2264421"/>
              <a:gd name="connsiteY0" fmla="*/ 1840150 h 4580694"/>
              <a:gd name="connsiteX1" fmla="*/ 100021 w 2264421"/>
              <a:gd name="connsiteY1" fmla="*/ 1632457 h 4580694"/>
              <a:gd name="connsiteX2" fmla="*/ 147523 w 2264421"/>
              <a:gd name="connsiteY2" fmla="*/ 765558 h 4580694"/>
              <a:gd name="connsiteX3" fmla="*/ 64395 w 2264421"/>
              <a:gd name="connsiteY3" fmla="*/ 747745 h 4580694"/>
              <a:gd name="connsiteX4" fmla="*/ 64856 w 2264421"/>
              <a:gd name="connsiteY4" fmla="*/ 507117 h 4580694"/>
              <a:gd name="connsiteX5" fmla="*/ 115977 w 2264421"/>
              <a:gd name="connsiteY5" fmla="*/ 120543 h 4580694"/>
              <a:gd name="connsiteX6" fmla="*/ 633180 w 2264421"/>
              <a:gd name="connsiteY6" fmla="*/ 393677 h 4580694"/>
              <a:gd name="connsiteX7" fmla="*/ 1008708 w 2264421"/>
              <a:gd name="connsiteY7" fmla="*/ 37918 h 4580694"/>
              <a:gd name="connsiteX8" fmla="*/ 1068619 w 2264421"/>
              <a:gd name="connsiteY8" fmla="*/ 63898 h 4580694"/>
              <a:gd name="connsiteX9" fmla="*/ 1080342 w 2264421"/>
              <a:gd name="connsiteY9" fmla="*/ 259282 h 4580694"/>
              <a:gd name="connsiteX10" fmla="*/ 1181942 w 2264421"/>
              <a:gd name="connsiteY10" fmla="*/ 231929 h 4580694"/>
              <a:gd name="connsiteX11" fmla="*/ 1256188 w 2264421"/>
              <a:gd name="connsiteY11" fmla="*/ 372606 h 4580694"/>
              <a:gd name="connsiteX12" fmla="*/ 1279634 w 2264421"/>
              <a:gd name="connsiteY12" fmla="*/ 271006 h 4580694"/>
              <a:gd name="connsiteX13" fmla="*/ 1326526 w 2264421"/>
              <a:gd name="connsiteY13" fmla="*/ 380422 h 4580694"/>
              <a:gd name="connsiteX14" fmla="*/ 1432034 w 2264421"/>
              <a:gd name="connsiteY14" fmla="*/ 247560 h 4580694"/>
              <a:gd name="connsiteX15" fmla="*/ 1451572 w 2264421"/>
              <a:gd name="connsiteY15" fmla="*/ 99068 h 4580694"/>
              <a:gd name="connsiteX16" fmla="*/ 1557080 w 2264421"/>
              <a:gd name="connsiteY16" fmla="*/ 216299 h 4580694"/>
              <a:gd name="connsiteX17" fmla="*/ 1622604 w 2264421"/>
              <a:gd name="connsiteY17" fmla="*/ 213923 h 4580694"/>
              <a:gd name="connsiteX18" fmla="*/ 1740742 w 2264421"/>
              <a:gd name="connsiteY18" fmla="*/ 247560 h 4580694"/>
              <a:gd name="connsiteX19" fmla="*/ 1760280 w 2264421"/>
              <a:gd name="connsiteY19" fmla="*/ 396053 h 4580694"/>
              <a:gd name="connsiteX20" fmla="*/ 1846249 w 2264421"/>
              <a:gd name="connsiteY20" fmla="*/ 271007 h 4580694"/>
              <a:gd name="connsiteX21" fmla="*/ 1862462 w 2264421"/>
              <a:gd name="connsiteY21" fmla="*/ 374138 h 4580694"/>
              <a:gd name="connsiteX22" fmla="*/ 1928311 w 2264421"/>
              <a:gd name="connsiteY22" fmla="*/ 521099 h 4580694"/>
              <a:gd name="connsiteX23" fmla="*/ 1889234 w 2264421"/>
              <a:gd name="connsiteY23" fmla="*/ 630514 h 4580694"/>
              <a:gd name="connsiteX24" fmla="*/ 1889234 w 2264421"/>
              <a:gd name="connsiteY24" fmla="*/ 853253 h 4580694"/>
              <a:gd name="connsiteX25" fmla="*/ 1916588 w 2264421"/>
              <a:gd name="connsiteY25" fmla="*/ 673499 h 4580694"/>
              <a:gd name="connsiteX26" fmla="*/ 2026003 w 2264421"/>
              <a:gd name="connsiteY26" fmla="*/ 626607 h 4580694"/>
              <a:gd name="connsiteX27" fmla="*/ 2022096 w 2264421"/>
              <a:gd name="connsiteY27" fmla="*/ 728207 h 4580694"/>
              <a:gd name="connsiteX28" fmla="*/ 2119788 w 2264421"/>
              <a:gd name="connsiteY28" fmla="*/ 614883 h 4580694"/>
              <a:gd name="connsiteX29" fmla="*/ 2131511 w 2264421"/>
              <a:gd name="connsiteY29" fmla="*/ 708668 h 4580694"/>
              <a:gd name="connsiteX30" fmla="*/ 2174496 w 2264421"/>
              <a:gd name="connsiteY30" fmla="*/ 775099 h 4580694"/>
              <a:gd name="connsiteX31" fmla="*/ 2123696 w 2264421"/>
              <a:gd name="connsiteY31" fmla="*/ 814176 h 4580694"/>
              <a:gd name="connsiteX32" fmla="*/ 2115880 w 2264421"/>
              <a:gd name="connsiteY32" fmla="*/ 1150237 h 4580694"/>
              <a:gd name="connsiteX33" fmla="*/ 2182310 w 2264421"/>
              <a:gd name="connsiteY33" fmla="*/ 1036914 h 4580694"/>
              <a:gd name="connsiteX34" fmla="*/ 2201848 w 2264421"/>
              <a:gd name="connsiteY34" fmla="*/ 1314360 h 4580694"/>
              <a:gd name="connsiteX35" fmla="*/ 2264371 w 2264421"/>
              <a:gd name="connsiteY35" fmla="*/ 1365160 h 4580694"/>
              <a:gd name="connsiteX36" fmla="*/ 2240925 w 2264421"/>
              <a:gd name="connsiteY36" fmla="*/ 2025560 h 4580694"/>
              <a:gd name="connsiteX37" fmla="*/ 2115879 w 2264421"/>
              <a:gd name="connsiteY37" fmla="*/ 2334268 h 4580694"/>
              <a:gd name="connsiteX38" fmla="*/ 2068988 w 2264421"/>
              <a:gd name="connsiteY38" fmla="*/ 2744576 h 4580694"/>
              <a:gd name="connsiteX39" fmla="*/ 2049449 w 2264421"/>
              <a:gd name="connsiteY39" fmla="*/ 3182237 h 4580694"/>
              <a:gd name="connsiteX40" fmla="*/ 2014280 w 2264421"/>
              <a:gd name="connsiteY40" fmla="*/ 3272114 h 4580694"/>
              <a:gd name="connsiteX41" fmla="*/ 2057266 w 2264421"/>
              <a:gd name="connsiteY41" fmla="*/ 3358083 h 4580694"/>
              <a:gd name="connsiteX42" fmla="*/ 2022097 w 2264421"/>
              <a:gd name="connsiteY42" fmla="*/ 3447960 h 4580694"/>
              <a:gd name="connsiteX43" fmla="*/ 2022097 w 2264421"/>
              <a:gd name="connsiteY43" fmla="*/ 3744945 h 4580694"/>
              <a:gd name="connsiteX44" fmla="*/ 1959573 w 2264421"/>
              <a:gd name="connsiteY44" fmla="*/ 3447960 h 4580694"/>
              <a:gd name="connsiteX45" fmla="*/ 1873604 w 2264421"/>
              <a:gd name="connsiteY45" fmla="*/ 3510483 h 4580694"/>
              <a:gd name="connsiteX46" fmla="*/ 1869697 w 2264421"/>
              <a:gd name="connsiteY46" fmla="*/ 3936422 h 4580694"/>
              <a:gd name="connsiteX47" fmla="*/ 1818898 w 2264421"/>
              <a:gd name="connsiteY47" fmla="*/ 3823099 h 4580694"/>
              <a:gd name="connsiteX48" fmla="*/ 1818898 w 2264421"/>
              <a:gd name="connsiteY48" fmla="*/ 4163068 h 4580694"/>
              <a:gd name="connsiteX49" fmla="*/ 1752468 w 2264421"/>
              <a:gd name="connsiteY49" fmla="*/ 3713684 h 4580694"/>
              <a:gd name="connsiteX50" fmla="*/ 1607883 w 2264421"/>
              <a:gd name="connsiteY50" fmla="*/ 3119715 h 4580694"/>
              <a:gd name="connsiteX51" fmla="*/ 1768099 w 2264421"/>
              <a:gd name="connsiteY51" fmla="*/ 4518668 h 4580694"/>
              <a:gd name="connsiteX52" fmla="*/ 1420315 w 2264421"/>
              <a:gd name="connsiteY52" fmla="*/ 3369807 h 4580694"/>
              <a:gd name="connsiteX53" fmla="*/ 1412500 w 2264421"/>
              <a:gd name="connsiteY53" fmla="*/ 4116176 h 4580694"/>
              <a:gd name="connsiteX54" fmla="*/ 1342161 w 2264421"/>
              <a:gd name="connsiteY54" fmla="*/ 3866083 h 4580694"/>
              <a:gd name="connsiteX55" fmla="*/ 1342160 w 2264421"/>
              <a:gd name="connsiteY55" fmla="*/ 4280299 h 4580694"/>
              <a:gd name="connsiteX56" fmla="*/ 1181946 w 2264421"/>
              <a:gd name="connsiteY56" fmla="*/ 3983314 h 4580694"/>
              <a:gd name="connsiteX57" fmla="*/ 1045176 w 2264421"/>
              <a:gd name="connsiteY57" fmla="*/ 3674607 h 4580694"/>
              <a:gd name="connsiteX58" fmla="*/ 982653 w 2264421"/>
              <a:gd name="connsiteY58" fmla="*/ 3721499 h 4580694"/>
              <a:gd name="connsiteX59" fmla="*/ 978746 w 2264421"/>
              <a:gd name="connsiteY59" fmla="*/ 3819190 h 4580694"/>
              <a:gd name="connsiteX60" fmla="*/ 897548 w 2264421"/>
              <a:gd name="connsiteY60" fmla="*/ 3805336 h 4580694"/>
              <a:gd name="connsiteX61" fmla="*/ 836293 w 2264421"/>
              <a:gd name="connsiteY61" fmla="*/ 3651262 h 4580694"/>
              <a:gd name="connsiteX62" fmla="*/ 770978 w 2264421"/>
              <a:gd name="connsiteY62" fmla="*/ 4037210 h 4580694"/>
              <a:gd name="connsiteX63" fmla="*/ 687851 w 2264421"/>
              <a:gd name="connsiteY63" fmla="*/ 3704702 h 4580694"/>
              <a:gd name="connsiteX64" fmla="*/ 616599 w 2264421"/>
              <a:gd name="connsiteY64" fmla="*/ 4084712 h 4580694"/>
              <a:gd name="connsiteX65" fmla="*/ 449113 w 2264421"/>
              <a:gd name="connsiteY65" fmla="*/ 3974712 h 4580694"/>
              <a:gd name="connsiteX66" fmla="*/ 271836 w 2264421"/>
              <a:gd name="connsiteY66" fmla="*/ 2517043 h 4580694"/>
              <a:gd name="connsiteX67" fmla="*/ 296738 w 2264421"/>
              <a:gd name="connsiteY67" fmla="*/ 3709217 h 4580694"/>
              <a:gd name="connsiteX68" fmla="*/ 199413 w 2264421"/>
              <a:gd name="connsiteY68" fmla="*/ 2350119 h 4580694"/>
              <a:gd name="connsiteX69" fmla="*/ 141200 w 2264421"/>
              <a:gd name="connsiteY69" fmla="*/ 2642359 h 4580694"/>
              <a:gd name="connsiteX70" fmla="*/ 77048 w 2264421"/>
              <a:gd name="connsiteY70" fmla="*/ 2302618 h 4580694"/>
              <a:gd name="connsiteX71" fmla="*/ 21288 w 2264421"/>
              <a:gd name="connsiteY71" fmla="*/ 2509810 h 4580694"/>
              <a:gd name="connsiteX72" fmla="*/ 52521 w 2264421"/>
              <a:gd name="connsiteY72" fmla="*/ 1751211 h 4580694"/>
              <a:gd name="connsiteX73" fmla="*/ 117443 w 2264421"/>
              <a:gd name="connsiteY73" fmla="*/ 1840150 h 4580694"/>
              <a:gd name="connsiteX0" fmla="*/ 117443 w 2264421"/>
              <a:gd name="connsiteY0" fmla="*/ 2131852 h 4872396"/>
              <a:gd name="connsiteX1" fmla="*/ 100021 w 2264421"/>
              <a:gd name="connsiteY1" fmla="*/ 1924159 h 4872396"/>
              <a:gd name="connsiteX2" fmla="*/ 147523 w 2264421"/>
              <a:gd name="connsiteY2" fmla="*/ 1057260 h 4872396"/>
              <a:gd name="connsiteX3" fmla="*/ 64395 w 2264421"/>
              <a:gd name="connsiteY3" fmla="*/ 1039447 h 4872396"/>
              <a:gd name="connsiteX4" fmla="*/ 64856 w 2264421"/>
              <a:gd name="connsiteY4" fmla="*/ 798819 h 4872396"/>
              <a:gd name="connsiteX5" fmla="*/ 115977 w 2264421"/>
              <a:gd name="connsiteY5" fmla="*/ 412245 h 4872396"/>
              <a:gd name="connsiteX6" fmla="*/ 633180 w 2264421"/>
              <a:gd name="connsiteY6" fmla="*/ 685379 h 4872396"/>
              <a:gd name="connsiteX7" fmla="*/ 1049080 w 2264421"/>
              <a:gd name="connsiteY7" fmla="*/ 0 h 4872396"/>
              <a:gd name="connsiteX8" fmla="*/ 1008708 w 2264421"/>
              <a:gd name="connsiteY8" fmla="*/ 329620 h 4872396"/>
              <a:gd name="connsiteX9" fmla="*/ 1068619 w 2264421"/>
              <a:gd name="connsiteY9" fmla="*/ 355600 h 4872396"/>
              <a:gd name="connsiteX10" fmla="*/ 1080342 w 2264421"/>
              <a:gd name="connsiteY10" fmla="*/ 550984 h 4872396"/>
              <a:gd name="connsiteX11" fmla="*/ 1181942 w 2264421"/>
              <a:gd name="connsiteY11" fmla="*/ 523631 h 4872396"/>
              <a:gd name="connsiteX12" fmla="*/ 1256188 w 2264421"/>
              <a:gd name="connsiteY12" fmla="*/ 664308 h 4872396"/>
              <a:gd name="connsiteX13" fmla="*/ 1279634 w 2264421"/>
              <a:gd name="connsiteY13" fmla="*/ 562708 h 4872396"/>
              <a:gd name="connsiteX14" fmla="*/ 1326526 w 2264421"/>
              <a:gd name="connsiteY14" fmla="*/ 672124 h 4872396"/>
              <a:gd name="connsiteX15" fmla="*/ 1432034 w 2264421"/>
              <a:gd name="connsiteY15" fmla="*/ 539262 h 4872396"/>
              <a:gd name="connsiteX16" fmla="*/ 1451572 w 2264421"/>
              <a:gd name="connsiteY16" fmla="*/ 390770 h 4872396"/>
              <a:gd name="connsiteX17" fmla="*/ 1557080 w 2264421"/>
              <a:gd name="connsiteY17" fmla="*/ 508001 h 4872396"/>
              <a:gd name="connsiteX18" fmla="*/ 1622604 w 2264421"/>
              <a:gd name="connsiteY18" fmla="*/ 505625 h 4872396"/>
              <a:gd name="connsiteX19" fmla="*/ 1740742 w 2264421"/>
              <a:gd name="connsiteY19" fmla="*/ 539262 h 4872396"/>
              <a:gd name="connsiteX20" fmla="*/ 1760280 w 2264421"/>
              <a:gd name="connsiteY20" fmla="*/ 687755 h 4872396"/>
              <a:gd name="connsiteX21" fmla="*/ 1846249 w 2264421"/>
              <a:gd name="connsiteY21" fmla="*/ 562709 h 4872396"/>
              <a:gd name="connsiteX22" fmla="*/ 1862462 w 2264421"/>
              <a:gd name="connsiteY22" fmla="*/ 665840 h 4872396"/>
              <a:gd name="connsiteX23" fmla="*/ 1928311 w 2264421"/>
              <a:gd name="connsiteY23" fmla="*/ 812801 h 4872396"/>
              <a:gd name="connsiteX24" fmla="*/ 1889234 w 2264421"/>
              <a:gd name="connsiteY24" fmla="*/ 922216 h 4872396"/>
              <a:gd name="connsiteX25" fmla="*/ 1889234 w 2264421"/>
              <a:gd name="connsiteY25" fmla="*/ 1144955 h 4872396"/>
              <a:gd name="connsiteX26" fmla="*/ 1916588 w 2264421"/>
              <a:gd name="connsiteY26" fmla="*/ 965201 h 4872396"/>
              <a:gd name="connsiteX27" fmla="*/ 2026003 w 2264421"/>
              <a:gd name="connsiteY27" fmla="*/ 918309 h 4872396"/>
              <a:gd name="connsiteX28" fmla="*/ 2022096 w 2264421"/>
              <a:gd name="connsiteY28" fmla="*/ 1019909 h 4872396"/>
              <a:gd name="connsiteX29" fmla="*/ 2119788 w 2264421"/>
              <a:gd name="connsiteY29" fmla="*/ 906585 h 4872396"/>
              <a:gd name="connsiteX30" fmla="*/ 2131511 w 2264421"/>
              <a:gd name="connsiteY30" fmla="*/ 1000370 h 4872396"/>
              <a:gd name="connsiteX31" fmla="*/ 2174496 w 2264421"/>
              <a:gd name="connsiteY31" fmla="*/ 1066801 h 4872396"/>
              <a:gd name="connsiteX32" fmla="*/ 2123696 w 2264421"/>
              <a:gd name="connsiteY32" fmla="*/ 1105878 h 4872396"/>
              <a:gd name="connsiteX33" fmla="*/ 2115880 w 2264421"/>
              <a:gd name="connsiteY33" fmla="*/ 1441939 h 4872396"/>
              <a:gd name="connsiteX34" fmla="*/ 2182310 w 2264421"/>
              <a:gd name="connsiteY34" fmla="*/ 1328616 h 4872396"/>
              <a:gd name="connsiteX35" fmla="*/ 2201848 w 2264421"/>
              <a:gd name="connsiteY35" fmla="*/ 1606062 h 4872396"/>
              <a:gd name="connsiteX36" fmla="*/ 2264371 w 2264421"/>
              <a:gd name="connsiteY36" fmla="*/ 1656862 h 4872396"/>
              <a:gd name="connsiteX37" fmla="*/ 2240925 w 2264421"/>
              <a:gd name="connsiteY37" fmla="*/ 2317262 h 4872396"/>
              <a:gd name="connsiteX38" fmla="*/ 2115879 w 2264421"/>
              <a:gd name="connsiteY38" fmla="*/ 2625970 h 4872396"/>
              <a:gd name="connsiteX39" fmla="*/ 2068988 w 2264421"/>
              <a:gd name="connsiteY39" fmla="*/ 3036278 h 4872396"/>
              <a:gd name="connsiteX40" fmla="*/ 2049449 w 2264421"/>
              <a:gd name="connsiteY40" fmla="*/ 3473939 h 4872396"/>
              <a:gd name="connsiteX41" fmla="*/ 2014280 w 2264421"/>
              <a:gd name="connsiteY41" fmla="*/ 3563816 h 4872396"/>
              <a:gd name="connsiteX42" fmla="*/ 2057266 w 2264421"/>
              <a:gd name="connsiteY42" fmla="*/ 3649785 h 4872396"/>
              <a:gd name="connsiteX43" fmla="*/ 2022097 w 2264421"/>
              <a:gd name="connsiteY43" fmla="*/ 3739662 h 4872396"/>
              <a:gd name="connsiteX44" fmla="*/ 2022097 w 2264421"/>
              <a:gd name="connsiteY44" fmla="*/ 4036647 h 4872396"/>
              <a:gd name="connsiteX45" fmla="*/ 1959573 w 2264421"/>
              <a:gd name="connsiteY45" fmla="*/ 3739662 h 4872396"/>
              <a:gd name="connsiteX46" fmla="*/ 1873604 w 2264421"/>
              <a:gd name="connsiteY46" fmla="*/ 3802185 h 4872396"/>
              <a:gd name="connsiteX47" fmla="*/ 1869697 w 2264421"/>
              <a:gd name="connsiteY47" fmla="*/ 4228124 h 4872396"/>
              <a:gd name="connsiteX48" fmla="*/ 1818898 w 2264421"/>
              <a:gd name="connsiteY48" fmla="*/ 4114801 h 4872396"/>
              <a:gd name="connsiteX49" fmla="*/ 1818898 w 2264421"/>
              <a:gd name="connsiteY49" fmla="*/ 4454770 h 4872396"/>
              <a:gd name="connsiteX50" fmla="*/ 1752468 w 2264421"/>
              <a:gd name="connsiteY50" fmla="*/ 4005386 h 4872396"/>
              <a:gd name="connsiteX51" fmla="*/ 1607883 w 2264421"/>
              <a:gd name="connsiteY51" fmla="*/ 3411417 h 4872396"/>
              <a:gd name="connsiteX52" fmla="*/ 1768099 w 2264421"/>
              <a:gd name="connsiteY52" fmla="*/ 4810370 h 4872396"/>
              <a:gd name="connsiteX53" fmla="*/ 1420315 w 2264421"/>
              <a:gd name="connsiteY53" fmla="*/ 3661509 h 4872396"/>
              <a:gd name="connsiteX54" fmla="*/ 1412500 w 2264421"/>
              <a:gd name="connsiteY54" fmla="*/ 4407878 h 4872396"/>
              <a:gd name="connsiteX55" fmla="*/ 1342161 w 2264421"/>
              <a:gd name="connsiteY55" fmla="*/ 4157785 h 4872396"/>
              <a:gd name="connsiteX56" fmla="*/ 1342160 w 2264421"/>
              <a:gd name="connsiteY56" fmla="*/ 4572001 h 4872396"/>
              <a:gd name="connsiteX57" fmla="*/ 1181946 w 2264421"/>
              <a:gd name="connsiteY57" fmla="*/ 4275016 h 4872396"/>
              <a:gd name="connsiteX58" fmla="*/ 1045176 w 2264421"/>
              <a:gd name="connsiteY58" fmla="*/ 3966309 h 4872396"/>
              <a:gd name="connsiteX59" fmla="*/ 982653 w 2264421"/>
              <a:gd name="connsiteY59" fmla="*/ 4013201 h 4872396"/>
              <a:gd name="connsiteX60" fmla="*/ 978746 w 2264421"/>
              <a:gd name="connsiteY60" fmla="*/ 4110892 h 4872396"/>
              <a:gd name="connsiteX61" fmla="*/ 897548 w 2264421"/>
              <a:gd name="connsiteY61" fmla="*/ 4097038 h 4872396"/>
              <a:gd name="connsiteX62" fmla="*/ 836293 w 2264421"/>
              <a:gd name="connsiteY62" fmla="*/ 3942964 h 4872396"/>
              <a:gd name="connsiteX63" fmla="*/ 770978 w 2264421"/>
              <a:gd name="connsiteY63" fmla="*/ 4328912 h 4872396"/>
              <a:gd name="connsiteX64" fmla="*/ 687851 w 2264421"/>
              <a:gd name="connsiteY64" fmla="*/ 3996404 h 4872396"/>
              <a:gd name="connsiteX65" fmla="*/ 616599 w 2264421"/>
              <a:gd name="connsiteY65" fmla="*/ 4376414 h 4872396"/>
              <a:gd name="connsiteX66" fmla="*/ 449113 w 2264421"/>
              <a:gd name="connsiteY66" fmla="*/ 4266414 h 4872396"/>
              <a:gd name="connsiteX67" fmla="*/ 271836 w 2264421"/>
              <a:gd name="connsiteY67" fmla="*/ 2808745 h 4872396"/>
              <a:gd name="connsiteX68" fmla="*/ 296738 w 2264421"/>
              <a:gd name="connsiteY68" fmla="*/ 4000919 h 4872396"/>
              <a:gd name="connsiteX69" fmla="*/ 199413 w 2264421"/>
              <a:gd name="connsiteY69" fmla="*/ 2641821 h 4872396"/>
              <a:gd name="connsiteX70" fmla="*/ 141200 w 2264421"/>
              <a:gd name="connsiteY70" fmla="*/ 2934061 h 4872396"/>
              <a:gd name="connsiteX71" fmla="*/ 77048 w 2264421"/>
              <a:gd name="connsiteY71" fmla="*/ 2594320 h 4872396"/>
              <a:gd name="connsiteX72" fmla="*/ 21288 w 2264421"/>
              <a:gd name="connsiteY72" fmla="*/ 2801512 h 4872396"/>
              <a:gd name="connsiteX73" fmla="*/ 52521 w 2264421"/>
              <a:gd name="connsiteY73" fmla="*/ 2042913 h 4872396"/>
              <a:gd name="connsiteX74" fmla="*/ 117443 w 2264421"/>
              <a:gd name="connsiteY74" fmla="*/ 2131852 h 4872396"/>
              <a:gd name="connsiteX0" fmla="*/ 117443 w 2264421"/>
              <a:gd name="connsiteY0" fmla="*/ 2132118 h 4872662"/>
              <a:gd name="connsiteX1" fmla="*/ 100021 w 2264421"/>
              <a:gd name="connsiteY1" fmla="*/ 1924425 h 4872662"/>
              <a:gd name="connsiteX2" fmla="*/ 147523 w 2264421"/>
              <a:gd name="connsiteY2" fmla="*/ 1057526 h 4872662"/>
              <a:gd name="connsiteX3" fmla="*/ 64395 w 2264421"/>
              <a:gd name="connsiteY3" fmla="*/ 1039713 h 4872662"/>
              <a:gd name="connsiteX4" fmla="*/ 64856 w 2264421"/>
              <a:gd name="connsiteY4" fmla="*/ 799085 h 4872662"/>
              <a:gd name="connsiteX5" fmla="*/ 115977 w 2264421"/>
              <a:gd name="connsiteY5" fmla="*/ 412511 h 4872662"/>
              <a:gd name="connsiteX6" fmla="*/ 633180 w 2264421"/>
              <a:gd name="connsiteY6" fmla="*/ 685645 h 4872662"/>
              <a:gd name="connsiteX7" fmla="*/ 1049080 w 2264421"/>
              <a:gd name="connsiteY7" fmla="*/ 266 h 4872662"/>
              <a:gd name="connsiteX8" fmla="*/ 1008708 w 2264421"/>
              <a:gd name="connsiteY8" fmla="*/ 329886 h 4872662"/>
              <a:gd name="connsiteX9" fmla="*/ 1068619 w 2264421"/>
              <a:gd name="connsiteY9" fmla="*/ 355866 h 4872662"/>
              <a:gd name="connsiteX10" fmla="*/ 1080342 w 2264421"/>
              <a:gd name="connsiteY10" fmla="*/ 551250 h 4872662"/>
              <a:gd name="connsiteX11" fmla="*/ 1181942 w 2264421"/>
              <a:gd name="connsiteY11" fmla="*/ 523897 h 4872662"/>
              <a:gd name="connsiteX12" fmla="*/ 1256188 w 2264421"/>
              <a:gd name="connsiteY12" fmla="*/ 664574 h 4872662"/>
              <a:gd name="connsiteX13" fmla="*/ 1279634 w 2264421"/>
              <a:gd name="connsiteY13" fmla="*/ 562974 h 4872662"/>
              <a:gd name="connsiteX14" fmla="*/ 1326526 w 2264421"/>
              <a:gd name="connsiteY14" fmla="*/ 672390 h 4872662"/>
              <a:gd name="connsiteX15" fmla="*/ 1432034 w 2264421"/>
              <a:gd name="connsiteY15" fmla="*/ 539528 h 4872662"/>
              <a:gd name="connsiteX16" fmla="*/ 1451572 w 2264421"/>
              <a:gd name="connsiteY16" fmla="*/ 391036 h 4872662"/>
              <a:gd name="connsiteX17" fmla="*/ 1557080 w 2264421"/>
              <a:gd name="connsiteY17" fmla="*/ 508267 h 4872662"/>
              <a:gd name="connsiteX18" fmla="*/ 1622604 w 2264421"/>
              <a:gd name="connsiteY18" fmla="*/ 505891 h 4872662"/>
              <a:gd name="connsiteX19" fmla="*/ 1740742 w 2264421"/>
              <a:gd name="connsiteY19" fmla="*/ 539528 h 4872662"/>
              <a:gd name="connsiteX20" fmla="*/ 1760280 w 2264421"/>
              <a:gd name="connsiteY20" fmla="*/ 688021 h 4872662"/>
              <a:gd name="connsiteX21" fmla="*/ 1846249 w 2264421"/>
              <a:gd name="connsiteY21" fmla="*/ 562975 h 4872662"/>
              <a:gd name="connsiteX22" fmla="*/ 1862462 w 2264421"/>
              <a:gd name="connsiteY22" fmla="*/ 666106 h 4872662"/>
              <a:gd name="connsiteX23" fmla="*/ 1928311 w 2264421"/>
              <a:gd name="connsiteY23" fmla="*/ 813067 h 4872662"/>
              <a:gd name="connsiteX24" fmla="*/ 1889234 w 2264421"/>
              <a:gd name="connsiteY24" fmla="*/ 922482 h 4872662"/>
              <a:gd name="connsiteX25" fmla="*/ 1889234 w 2264421"/>
              <a:gd name="connsiteY25" fmla="*/ 1145221 h 4872662"/>
              <a:gd name="connsiteX26" fmla="*/ 1916588 w 2264421"/>
              <a:gd name="connsiteY26" fmla="*/ 965467 h 4872662"/>
              <a:gd name="connsiteX27" fmla="*/ 2026003 w 2264421"/>
              <a:gd name="connsiteY27" fmla="*/ 918575 h 4872662"/>
              <a:gd name="connsiteX28" fmla="*/ 2022096 w 2264421"/>
              <a:gd name="connsiteY28" fmla="*/ 1020175 h 4872662"/>
              <a:gd name="connsiteX29" fmla="*/ 2119788 w 2264421"/>
              <a:gd name="connsiteY29" fmla="*/ 906851 h 4872662"/>
              <a:gd name="connsiteX30" fmla="*/ 2131511 w 2264421"/>
              <a:gd name="connsiteY30" fmla="*/ 1000636 h 4872662"/>
              <a:gd name="connsiteX31" fmla="*/ 2174496 w 2264421"/>
              <a:gd name="connsiteY31" fmla="*/ 1067067 h 4872662"/>
              <a:gd name="connsiteX32" fmla="*/ 2123696 w 2264421"/>
              <a:gd name="connsiteY32" fmla="*/ 1106144 h 4872662"/>
              <a:gd name="connsiteX33" fmla="*/ 2115880 w 2264421"/>
              <a:gd name="connsiteY33" fmla="*/ 1442205 h 4872662"/>
              <a:gd name="connsiteX34" fmla="*/ 2182310 w 2264421"/>
              <a:gd name="connsiteY34" fmla="*/ 1328882 h 4872662"/>
              <a:gd name="connsiteX35" fmla="*/ 2201848 w 2264421"/>
              <a:gd name="connsiteY35" fmla="*/ 1606328 h 4872662"/>
              <a:gd name="connsiteX36" fmla="*/ 2264371 w 2264421"/>
              <a:gd name="connsiteY36" fmla="*/ 1657128 h 4872662"/>
              <a:gd name="connsiteX37" fmla="*/ 2240925 w 2264421"/>
              <a:gd name="connsiteY37" fmla="*/ 2317528 h 4872662"/>
              <a:gd name="connsiteX38" fmla="*/ 2115879 w 2264421"/>
              <a:gd name="connsiteY38" fmla="*/ 2626236 h 4872662"/>
              <a:gd name="connsiteX39" fmla="*/ 2068988 w 2264421"/>
              <a:gd name="connsiteY39" fmla="*/ 3036544 h 4872662"/>
              <a:gd name="connsiteX40" fmla="*/ 2049449 w 2264421"/>
              <a:gd name="connsiteY40" fmla="*/ 3474205 h 4872662"/>
              <a:gd name="connsiteX41" fmla="*/ 2014280 w 2264421"/>
              <a:gd name="connsiteY41" fmla="*/ 3564082 h 4872662"/>
              <a:gd name="connsiteX42" fmla="*/ 2057266 w 2264421"/>
              <a:gd name="connsiteY42" fmla="*/ 3650051 h 4872662"/>
              <a:gd name="connsiteX43" fmla="*/ 2022097 w 2264421"/>
              <a:gd name="connsiteY43" fmla="*/ 3739928 h 4872662"/>
              <a:gd name="connsiteX44" fmla="*/ 2022097 w 2264421"/>
              <a:gd name="connsiteY44" fmla="*/ 4036913 h 4872662"/>
              <a:gd name="connsiteX45" fmla="*/ 1959573 w 2264421"/>
              <a:gd name="connsiteY45" fmla="*/ 3739928 h 4872662"/>
              <a:gd name="connsiteX46" fmla="*/ 1873604 w 2264421"/>
              <a:gd name="connsiteY46" fmla="*/ 3802451 h 4872662"/>
              <a:gd name="connsiteX47" fmla="*/ 1869697 w 2264421"/>
              <a:gd name="connsiteY47" fmla="*/ 4228390 h 4872662"/>
              <a:gd name="connsiteX48" fmla="*/ 1818898 w 2264421"/>
              <a:gd name="connsiteY48" fmla="*/ 4115067 h 4872662"/>
              <a:gd name="connsiteX49" fmla="*/ 1818898 w 2264421"/>
              <a:gd name="connsiteY49" fmla="*/ 4455036 h 4872662"/>
              <a:gd name="connsiteX50" fmla="*/ 1752468 w 2264421"/>
              <a:gd name="connsiteY50" fmla="*/ 4005652 h 4872662"/>
              <a:gd name="connsiteX51" fmla="*/ 1607883 w 2264421"/>
              <a:gd name="connsiteY51" fmla="*/ 3411683 h 4872662"/>
              <a:gd name="connsiteX52" fmla="*/ 1768099 w 2264421"/>
              <a:gd name="connsiteY52" fmla="*/ 4810636 h 4872662"/>
              <a:gd name="connsiteX53" fmla="*/ 1420315 w 2264421"/>
              <a:gd name="connsiteY53" fmla="*/ 3661775 h 4872662"/>
              <a:gd name="connsiteX54" fmla="*/ 1412500 w 2264421"/>
              <a:gd name="connsiteY54" fmla="*/ 4408144 h 4872662"/>
              <a:gd name="connsiteX55" fmla="*/ 1342161 w 2264421"/>
              <a:gd name="connsiteY55" fmla="*/ 4158051 h 4872662"/>
              <a:gd name="connsiteX56" fmla="*/ 1342160 w 2264421"/>
              <a:gd name="connsiteY56" fmla="*/ 4572267 h 4872662"/>
              <a:gd name="connsiteX57" fmla="*/ 1181946 w 2264421"/>
              <a:gd name="connsiteY57" fmla="*/ 4275282 h 4872662"/>
              <a:gd name="connsiteX58" fmla="*/ 1045176 w 2264421"/>
              <a:gd name="connsiteY58" fmla="*/ 3966575 h 4872662"/>
              <a:gd name="connsiteX59" fmla="*/ 982653 w 2264421"/>
              <a:gd name="connsiteY59" fmla="*/ 4013467 h 4872662"/>
              <a:gd name="connsiteX60" fmla="*/ 978746 w 2264421"/>
              <a:gd name="connsiteY60" fmla="*/ 4111158 h 4872662"/>
              <a:gd name="connsiteX61" fmla="*/ 897548 w 2264421"/>
              <a:gd name="connsiteY61" fmla="*/ 4097304 h 4872662"/>
              <a:gd name="connsiteX62" fmla="*/ 836293 w 2264421"/>
              <a:gd name="connsiteY62" fmla="*/ 3943230 h 4872662"/>
              <a:gd name="connsiteX63" fmla="*/ 770978 w 2264421"/>
              <a:gd name="connsiteY63" fmla="*/ 4329178 h 4872662"/>
              <a:gd name="connsiteX64" fmla="*/ 687851 w 2264421"/>
              <a:gd name="connsiteY64" fmla="*/ 3996670 h 4872662"/>
              <a:gd name="connsiteX65" fmla="*/ 616599 w 2264421"/>
              <a:gd name="connsiteY65" fmla="*/ 4376680 h 4872662"/>
              <a:gd name="connsiteX66" fmla="*/ 449113 w 2264421"/>
              <a:gd name="connsiteY66" fmla="*/ 4266680 h 4872662"/>
              <a:gd name="connsiteX67" fmla="*/ 271836 w 2264421"/>
              <a:gd name="connsiteY67" fmla="*/ 2809011 h 4872662"/>
              <a:gd name="connsiteX68" fmla="*/ 296738 w 2264421"/>
              <a:gd name="connsiteY68" fmla="*/ 4001185 h 4872662"/>
              <a:gd name="connsiteX69" fmla="*/ 199413 w 2264421"/>
              <a:gd name="connsiteY69" fmla="*/ 2642087 h 4872662"/>
              <a:gd name="connsiteX70" fmla="*/ 141200 w 2264421"/>
              <a:gd name="connsiteY70" fmla="*/ 2934327 h 4872662"/>
              <a:gd name="connsiteX71" fmla="*/ 77048 w 2264421"/>
              <a:gd name="connsiteY71" fmla="*/ 2594586 h 4872662"/>
              <a:gd name="connsiteX72" fmla="*/ 21288 w 2264421"/>
              <a:gd name="connsiteY72" fmla="*/ 2801778 h 4872662"/>
              <a:gd name="connsiteX73" fmla="*/ 52521 w 2264421"/>
              <a:gd name="connsiteY73" fmla="*/ 2043179 h 4872662"/>
              <a:gd name="connsiteX74" fmla="*/ 117443 w 2264421"/>
              <a:gd name="connsiteY74" fmla="*/ 2132118 h 4872662"/>
              <a:gd name="connsiteX0" fmla="*/ 117443 w 2264421"/>
              <a:gd name="connsiteY0" fmla="*/ 2133190 h 4873734"/>
              <a:gd name="connsiteX1" fmla="*/ 100021 w 2264421"/>
              <a:gd name="connsiteY1" fmla="*/ 1925497 h 4873734"/>
              <a:gd name="connsiteX2" fmla="*/ 147523 w 2264421"/>
              <a:gd name="connsiteY2" fmla="*/ 1058598 h 4873734"/>
              <a:gd name="connsiteX3" fmla="*/ 64395 w 2264421"/>
              <a:gd name="connsiteY3" fmla="*/ 1040785 h 4873734"/>
              <a:gd name="connsiteX4" fmla="*/ 64856 w 2264421"/>
              <a:gd name="connsiteY4" fmla="*/ 800157 h 4873734"/>
              <a:gd name="connsiteX5" fmla="*/ 115977 w 2264421"/>
              <a:gd name="connsiteY5" fmla="*/ 413583 h 4873734"/>
              <a:gd name="connsiteX6" fmla="*/ 633180 w 2264421"/>
              <a:gd name="connsiteY6" fmla="*/ 686717 h 4873734"/>
              <a:gd name="connsiteX7" fmla="*/ 884957 w 2264421"/>
              <a:gd name="connsiteY7" fmla="*/ 286599 h 4873734"/>
              <a:gd name="connsiteX8" fmla="*/ 1049080 w 2264421"/>
              <a:gd name="connsiteY8" fmla="*/ 1338 h 4873734"/>
              <a:gd name="connsiteX9" fmla="*/ 1008708 w 2264421"/>
              <a:gd name="connsiteY9" fmla="*/ 330958 h 4873734"/>
              <a:gd name="connsiteX10" fmla="*/ 1068619 w 2264421"/>
              <a:gd name="connsiteY10" fmla="*/ 356938 h 4873734"/>
              <a:gd name="connsiteX11" fmla="*/ 1080342 w 2264421"/>
              <a:gd name="connsiteY11" fmla="*/ 552322 h 4873734"/>
              <a:gd name="connsiteX12" fmla="*/ 1181942 w 2264421"/>
              <a:gd name="connsiteY12" fmla="*/ 524969 h 4873734"/>
              <a:gd name="connsiteX13" fmla="*/ 1256188 w 2264421"/>
              <a:gd name="connsiteY13" fmla="*/ 665646 h 4873734"/>
              <a:gd name="connsiteX14" fmla="*/ 1279634 w 2264421"/>
              <a:gd name="connsiteY14" fmla="*/ 564046 h 4873734"/>
              <a:gd name="connsiteX15" fmla="*/ 1326526 w 2264421"/>
              <a:gd name="connsiteY15" fmla="*/ 673462 h 4873734"/>
              <a:gd name="connsiteX16" fmla="*/ 1432034 w 2264421"/>
              <a:gd name="connsiteY16" fmla="*/ 540600 h 4873734"/>
              <a:gd name="connsiteX17" fmla="*/ 1451572 w 2264421"/>
              <a:gd name="connsiteY17" fmla="*/ 392108 h 4873734"/>
              <a:gd name="connsiteX18" fmla="*/ 1557080 w 2264421"/>
              <a:gd name="connsiteY18" fmla="*/ 509339 h 4873734"/>
              <a:gd name="connsiteX19" fmla="*/ 1622604 w 2264421"/>
              <a:gd name="connsiteY19" fmla="*/ 506963 h 4873734"/>
              <a:gd name="connsiteX20" fmla="*/ 1740742 w 2264421"/>
              <a:gd name="connsiteY20" fmla="*/ 540600 h 4873734"/>
              <a:gd name="connsiteX21" fmla="*/ 1760280 w 2264421"/>
              <a:gd name="connsiteY21" fmla="*/ 689093 h 4873734"/>
              <a:gd name="connsiteX22" fmla="*/ 1846249 w 2264421"/>
              <a:gd name="connsiteY22" fmla="*/ 564047 h 4873734"/>
              <a:gd name="connsiteX23" fmla="*/ 1862462 w 2264421"/>
              <a:gd name="connsiteY23" fmla="*/ 667178 h 4873734"/>
              <a:gd name="connsiteX24" fmla="*/ 1928311 w 2264421"/>
              <a:gd name="connsiteY24" fmla="*/ 814139 h 4873734"/>
              <a:gd name="connsiteX25" fmla="*/ 1889234 w 2264421"/>
              <a:gd name="connsiteY25" fmla="*/ 923554 h 4873734"/>
              <a:gd name="connsiteX26" fmla="*/ 1889234 w 2264421"/>
              <a:gd name="connsiteY26" fmla="*/ 1146293 h 4873734"/>
              <a:gd name="connsiteX27" fmla="*/ 1916588 w 2264421"/>
              <a:gd name="connsiteY27" fmla="*/ 966539 h 4873734"/>
              <a:gd name="connsiteX28" fmla="*/ 2026003 w 2264421"/>
              <a:gd name="connsiteY28" fmla="*/ 919647 h 4873734"/>
              <a:gd name="connsiteX29" fmla="*/ 2022096 w 2264421"/>
              <a:gd name="connsiteY29" fmla="*/ 1021247 h 4873734"/>
              <a:gd name="connsiteX30" fmla="*/ 2119788 w 2264421"/>
              <a:gd name="connsiteY30" fmla="*/ 907923 h 4873734"/>
              <a:gd name="connsiteX31" fmla="*/ 2131511 w 2264421"/>
              <a:gd name="connsiteY31" fmla="*/ 1001708 h 4873734"/>
              <a:gd name="connsiteX32" fmla="*/ 2174496 w 2264421"/>
              <a:gd name="connsiteY32" fmla="*/ 1068139 h 4873734"/>
              <a:gd name="connsiteX33" fmla="*/ 2123696 w 2264421"/>
              <a:gd name="connsiteY33" fmla="*/ 1107216 h 4873734"/>
              <a:gd name="connsiteX34" fmla="*/ 2115880 w 2264421"/>
              <a:gd name="connsiteY34" fmla="*/ 1443277 h 4873734"/>
              <a:gd name="connsiteX35" fmla="*/ 2182310 w 2264421"/>
              <a:gd name="connsiteY35" fmla="*/ 1329954 h 4873734"/>
              <a:gd name="connsiteX36" fmla="*/ 2201848 w 2264421"/>
              <a:gd name="connsiteY36" fmla="*/ 1607400 h 4873734"/>
              <a:gd name="connsiteX37" fmla="*/ 2264371 w 2264421"/>
              <a:gd name="connsiteY37" fmla="*/ 1658200 h 4873734"/>
              <a:gd name="connsiteX38" fmla="*/ 2240925 w 2264421"/>
              <a:gd name="connsiteY38" fmla="*/ 2318600 h 4873734"/>
              <a:gd name="connsiteX39" fmla="*/ 2115879 w 2264421"/>
              <a:gd name="connsiteY39" fmla="*/ 2627308 h 4873734"/>
              <a:gd name="connsiteX40" fmla="*/ 2068988 w 2264421"/>
              <a:gd name="connsiteY40" fmla="*/ 3037616 h 4873734"/>
              <a:gd name="connsiteX41" fmla="*/ 2049449 w 2264421"/>
              <a:gd name="connsiteY41" fmla="*/ 3475277 h 4873734"/>
              <a:gd name="connsiteX42" fmla="*/ 2014280 w 2264421"/>
              <a:gd name="connsiteY42" fmla="*/ 3565154 h 4873734"/>
              <a:gd name="connsiteX43" fmla="*/ 2057266 w 2264421"/>
              <a:gd name="connsiteY43" fmla="*/ 3651123 h 4873734"/>
              <a:gd name="connsiteX44" fmla="*/ 2022097 w 2264421"/>
              <a:gd name="connsiteY44" fmla="*/ 3741000 h 4873734"/>
              <a:gd name="connsiteX45" fmla="*/ 2022097 w 2264421"/>
              <a:gd name="connsiteY45" fmla="*/ 4037985 h 4873734"/>
              <a:gd name="connsiteX46" fmla="*/ 1959573 w 2264421"/>
              <a:gd name="connsiteY46" fmla="*/ 3741000 h 4873734"/>
              <a:gd name="connsiteX47" fmla="*/ 1873604 w 2264421"/>
              <a:gd name="connsiteY47" fmla="*/ 3803523 h 4873734"/>
              <a:gd name="connsiteX48" fmla="*/ 1869697 w 2264421"/>
              <a:gd name="connsiteY48" fmla="*/ 4229462 h 4873734"/>
              <a:gd name="connsiteX49" fmla="*/ 1818898 w 2264421"/>
              <a:gd name="connsiteY49" fmla="*/ 4116139 h 4873734"/>
              <a:gd name="connsiteX50" fmla="*/ 1818898 w 2264421"/>
              <a:gd name="connsiteY50" fmla="*/ 4456108 h 4873734"/>
              <a:gd name="connsiteX51" fmla="*/ 1752468 w 2264421"/>
              <a:gd name="connsiteY51" fmla="*/ 4006724 h 4873734"/>
              <a:gd name="connsiteX52" fmla="*/ 1607883 w 2264421"/>
              <a:gd name="connsiteY52" fmla="*/ 3412755 h 4873734"/>
              <a:gd name="connsiteX53" fmla="*/ 1768099 w 2264421"/>
              <a:gd name="connsiteY53" fmla="*/ 4811708 h 4873734"/>
              <a:gd name="connsiteX54" fmla="*/ 1420315 w 2264421"/>
              <a:gd name="connsiteY54" fmla="*/ 3662847 h 4873734"/>
              <a:gd name="connsiteX55" fmla="*/ 1412500 w 2264421"/>
              <a:gd name="connsiteY55" fmla="*/ 4409216 h 4873734"/>
              <a:gd name="connsiteX56" fmla="*/ 1342161 w 2264421"/>
              <a:gd name="connsiteY56" fmla="*/ 4159123 h 4873734"/>
              <a:gd name="connsiteX57" fmla="*/ 1342160 w 2264421"/>
              <a:gd name="connsiteY57" fmla="*/ 4573339 h 4873734"/>
              <a:gd name="connsiteX58" fmla="*/ 1181946 w 2264421"/>
              <a:gd name="connsiteY58" fmla="*/ 4276354 h 4873734"/>
              <a:gd name="connsiteX59" fmla="*/ 1045176 w 2264421"/>
              <a:gd name="connsiteY59" fmla="*/ 3967647 h 4873734"/>
              <a:gd name="connsiteX60" fmla="*/ 982653 w 2264421"/>
              <a:gd name="connsiteY60" fmla="*/ 4014539 h 4873734"/>
              <a:gd name="connsiteX61" fmla="*/ 978746 w 2264421"/>
              <a:gd name="connsiteY61" fmla="*/ 4112230 h 4873734"/>
              <a:gd name="connsiteX62" fmla="*/ 897548 w 2264421"/>
              <a:gd name="connsiteY62" fmla="*/ 4098376 h 4873734"/>
              <a:gd name="connsiteX63" fmla="*/ 836293 w 2264421"/>
              <a:gd name="connsiteY63" fmla="*/ 3944302 h 4873734"/>
              <a:gd name="connsiteX64" fmla="*/ 770978 w 2264421"/>
              <a:gd name="connsiteY64" fmla="*/ 4330250 h 4873734"/>
              <a:gd name="connsiteX65" fmla="*/ 687851 w 2264421"/>
              <a:gd name="connsiteY65" fmla="*/ 3997742 h 4873734"/>
              <a:gd name="connsiteX66" fmla="*/ 616599 w 2264421"/>
              <a:gd name="connsiteY66" fmla="*/ 4377752 h 4873734"/>
              <a:gd name="connsiteX67" fmla="*/ 449113 w 2264421"/>
              <a:gd name="connsiteY67" fmla="*/ 4267752 h 4873734"/>
              <a:gd name="connsiteX68" fmla="*/ 271836 w 2264421"/>
              <a:gd name="connsiteY68" fmla="*/ 2810083 h 4873734"/>
              <a:gd name="connsiteX69" fmla="*/ 296738 w 2264421"/>
              <a:gd name="connsiteY69" fmla="*/ 4002257 h 4873734"/>
              <a:gd name="connsiteX70" fmla="*/ 199413 w 2264421"/>
              <a:gd name="connsiteY70" fmla="*/ 2643159 h 4873734"/>
              <a:gd name="connsiteX71" fmla="*/ 141200 w 2264421"/>
              <a:gd name="connsiteY71" fmla="*/ 2935399 h 4873734"/>
              <a:gd name="connsiteX72" fmla="*/ 77048 w 2264421"/>
              <a:gd name="connsiteY72" fmla="*/ 2595658 h 4873734"/>
              <a:gd name="connsiteX73" fmla="*/ 21288 w 2264421"/>
              <a:gd name="connsiteY73" fmla="*/ 2802850 h 4873734"/>
              <a:gd name="connsiteX74" fmla="*/ 52521 w 2264421"/>
              <a:gd name="connsiteY74" fmla="*/ 2044251 h 4873734"/>
              <a:gd name="connsiteX75" fmla="*/ 117443 w 2264421"/>
              <a:gd name="connsiteY75" fmla="*/ 2133190 h 4873734"/>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822434 w 2264421"/>
              <a:gd name="connsiteY7" fmla="*/ 219961 h 4873526"/>
              <a:gd name="connsiteX8" fmla="*/ 884957 w 2264421"/>
              <a:gd name="connsiteY8" fmla="*/ 286391 h 4873526"/>
              <a:gd name="connsiteX9" fmla="*/ 1049080 w 2264421"/>
              <a:gd name="connsiteY9" fmla="*/ 1130 h 4873526"/>
              <a:gd name="connsiteX10" fmla="*/ 1008708 w 2264421"/>
              <a:gd name="connsiteY10" fmla="*/ 330750 h 4873526"/>
              <a:gd name="connsiteX11" fmla="*/ 1068619 w 2264421"/>
              <a:gd name="connsiteY11" fmla="*/ 356730 h 4873526"/>
              <a:gd name="connsiteX12" fmla="*/ 1080342 w 2264421"/>
              <a:gd name="connsiteY12" fmla="*/ 552114 h 4873526"/>
              <a:gd name="connsiteX13" fmla="*/ 1181942 w 2264421"/>
              <a:gd name="connsiteY13" fmla="*/ 524761 h 4873526"/>
              <a:gd name="connsiteX14" fmla="*/ 1256188 w 2264421"/>
              <a:gd name="connsiteY14" fmla="*/ 665438 h 4873526"/>
              <a:gd name="connsiteX15" fmla="*/ 1279634 w 2264421"/>
              <a:gd name="connsiteY15" fmla="*/ 563838 h 4873526"/>
              <a:gd name="connsiteX16" fmla="*/ 1326526 w 2264421"/>
              <a:gd name="connsiteY16" fmla="*/ 673254 h 4873526"/>
              <a:gd name="connsiteX17" fmla="*/ 1432034 w 2264421"/>
              <a:gd name="connsiteY17" fmla="*/ 540392 h 4873526"/>
              <a:gd name="connsiteX18" fmla="*/ 1451572 w 2264421"/>
              <a:gd name="connsiteY18" fmla="*/ 391900 h 4873526"/>
              <a:gd name="connsiteX19" fmla="*/ 1557080 w 2264421"/>
              <a:gd name="connsiteY19" fmla="*/ 509131 h 4873526"/>
              <a:gd name="connsiteX20" fmla="*/ 1622604 w 2264421"/>
              <a:gd name="connsiteY20" fmla="*/ 506755 h 4873526"/>
              <a:gd name="connsiteX21" fmla="*/ 1740742 w 2264421"/>
              <a:gd name="connsiteY21" fmla="*/ 540392 h 4873526"/>
              <a:gd name="connsiteX22" fmla="*/ 1760280 w 2264421"/>
              <a:gd name="connsiteY22" fmla="*/ 688885 h 4873526"/>
              <a:gd name="connsiteX23" fmla="*/ 1846249 w 2264421"/>
              <a:gd name="connsiteY23" fmla="*/ 563839 h 4873526"/>
              <a:gd name="connsiteX24" fmla="*/ 1862462 w 2264421"/>
              <a:gd name="connsiteY24" fmla="*/ 666970 h 4873526"/>
              <a:gd name="connsiteX25" fmla="*/ 1928311 w 2264421"/>
              <a:gd name="connsiteY25" fmla="*/ 813931 h 4873526"/>
              <a:gd name="connsiteX26" fmla="*/ 1889234 w 2264421"/>
              <a:gd name="connsiteY26" fmla="*/ 923346 h 4873526"/>
              <a:gd name="connsiteX27" fmla="*/ 1889234 w 2264421"/>
              <a:gd name="connsiteY27" fmla="*/ 1146085 h 4873526"/>
              <a:gd name="connsiteX28" fmla="*/ 1916588 w 2264421"/>
              <a:gd name="connsiteY28" fmla="*/ 966331 h 4873526"/>
              <a:gd name="connsiteX29" fmla="*/ 2026003 w 2264421"/>
              <a:gd name="connsiteY29" fmla="*/ 919439 h 4873526"/>
              <a:gd name="connsiteX30" fmla="*/ 2022096 w 2264421"/>
              <a:gd name="connsiteY30" fmla="*/ 1021039 h 4873526"/>
              <a:gd name="connsiteX31" fmla="*/ 2119788 w 2264421"/>
              <a:gd name="connsiteY31" fmla="*/ 907715 h 4873526"/>
              <a:gd name="connsiteX32" fmla="*/ 2131511 w 2264421"/>
              <a:gd name="connsiteY32" fmla="*/ 1001500 h 4873526"/>
              <a:gd name="connsiteX33" fmla="*/ 2174496 w 2264421"/>
              <a:gd name="connsiteY33" fmla="*/ 1067931 h 4873526"/>
              <a:gd name="connsiteX34" fmla="*/ 2123696 w 2264421"/>
              <a:gd name="connsiteY34" fmla="*/ 1107008 h 4873526"/>
              <a:gd name="connsiteX35" fmla="*/ 2115880 w 2264421"/>
              <a:gd name="connsiteY35" fmla="*/ 1443069 h 4873526"/>
              <a:gd name="connsiteX36" fmla="*/ 2182310 w 2264421"/>
              <a:gd name="connsiteY36" fmla="*/ 1329746 h 4873526"/>
              <a:gd name="connsiteX37" fmla="*/ 2201848 w 2264421"/>
              <a:gd name="connsiteY37" fmla="*/ 1607192 h 4873526"/>
              <a:gd name="connsiteX38" fmla="*/ 2264371 w 2264421"/>
              <a:gd name="connsiteY38" fmla="*/ 1657992 h 4873526"/>
              <a:gd name="connsiteX39" fmla="*/ 2240925 w 2264421"/>
              <a:gd name="connsiteY39" fmla="*/ 2318392 h 4873526"/>
              <a:gd name="connsiteX40" fmla="*/ 2115879 w 2264421"/>
              <a:gd name="connsiteY40" fmla="*/ 2627100 h 4873526"/>
              <a:gd name="connsiteX41" fmla="*/ 2068988 w 2264421"/>
              <a:gd name="connsiteY41" fmla="*/ 3037408 h 4873526"/>
              <a:gd name="connsiteX42" fmla="*/ 2049449 w 2264421"/>
              <a:gd name="connsiteY42" fmla="*/ 3475069 h 4873526"/>
              <a:gd name="connsiteX43" fmla="*/ 2014280 w 2264421"/>
              <a:gd name="connsiteY43" fmla="*/ 3564946 h 4873526"/>
              <a:gd name="connsiteX44" fmla="*/ 2057266 w 2264421"/>
              <a:gd name="connsiteY44" fmla="*/ 3650915 h 4873526"/>
              <a:gd name="connsiteX45" fmla="*/ 2022097 w 2264421"/>
              <a:gd name="connsiteY45" fmla="*/ 3740792 h 4873526"/>
              <a:gd name="connsiteX46" fmla="*/ 2022097 w 2264421"/>
              <a:gd name="connsiteY46" fmla="*/ 4037777 h 4873526"/>
              <a:gd name="connsiteX47" fmla="*/ 1959573 w 2264421"/>
              <a:gd name="connsiteY47" fmla="*/ 3740792 h 4873526"/>
              <a:gd name="connsiteX48" fmla="*/ 1873604 w 2264421"/>
              <a:gd name="connsiteY48" fmla="*/ 3803315 h 4873526"/>
              <a:gd name="connsiteX49" fmla="*/ 1869697 w 2264421"/>
              <a:gd name="connsiteY49" fmla="*/ 4229254 h 4873526"/>
              <a:gd name="connsiteX50" fmla="*/ 1818898 w 2264421"/>
              <a:gd name="connsiteY50" fmla="*/ 4115931 h 4873526"/>
              <a:gd name="connsiteX51" fmla="*/ 1818898 w 2264421"/>
              <a:gd name="connsiteY51" fmla="*/ 4455900 h 4873526"/>
              <a:gd name="connsiteX52" fmla="*/ 1752468 w 2264421"/>
              <a:gd name="connsiteY52" fmla="*/ 4006516 h 4873526"/>
              <a:gd name="connsiteX53" fmla="*/ 1607883 w 2264421"/>
              <a:gd name="connsiteY53" fmla="*/ 3412547 h 4873526"/>
              <a:gd name="connsiteX54" fmla="*/ 1768099 w 2264421"/>
              <a:gd name="connsiteY54" fmla="*/ 4811500 h 4873526"/>
              <a:gd name="connsiteX55" fmla="*/ 1420315 w 2264421"/>
              <a:gd name="connsiteY55" fmla="*/ 3662639 h 4873526"/>
              <a:gd name="connsiteX56" fmla="*/ 1412500 w 2264421"/>
              <a:gd name="connsiteY56" fmla="*/ 4409008 h 4873526"/>
              <a:gd name="connsiteX57" fmla="*/ 1342161 w 2264421"/>
              <a:gd name="connsiteY57" fmla="*/ 4158915 h 4873526"/>
              <a:gd name="connsiteX58" fmla="*/ 1342160 w 2264421"/>
              <a:gd name="connsiteY58" fmla="*/ 4573131 h 4873526"/>
              <a:gd name="connsiteX59" fmla="*/ 1181946 w 2264421"/>
              <a:gd name="connsiteY59" fmla="*/ 4276146 h 4873526"/>
              <a:gd name="connsiteX60" fmla="*/ 1045176 w 2264421"/>
              <a:gd name="connsiteY60" fmla="*/ 3967439 h 4873526"/>
              <a:gd name="connsiteX61" fmla="*/ 982653 w 2264421"/>
              <a:gd name="connsiteY61" fmla="*/ 4014331 h 4873526"/>
              <a:gd name="connsiteX62" fmla="*/ 978746 w 2264421"/>
              <a:gd name="connsiteY62" fmla="*/ 4112022 h 4873526"/>
              <a:gd name="connsiteX63" fmla="*/ 897548 w 2264421"/>
              <a:gd name="connsiteY63" fmla="*/ 4098168 h 4873526"/>
              <a:gd name="connsiteX64" fmla="*/ 836293 w 2264421"/>
              <a:gd name="connsiteY64" fmla="*/ 3944094 h 4873526"/>
              <a:gd name="connsiteX65" fmla="*/ 770978 w 2264421"/>
              <a:gd name="connsiteY65" fmla="*/ 4330042 h 4873526"/>
              <a:gd name="connsiteX66" fmla="*/ 687851 w 2264421"/>
              <a:gd name="connsiteY66" fmla="*/ 3997534 h 4873526"/>
              <a:gd name="connsiteX67" fmla="*/ 616599 w 2264421"/>
              <a:gd name="connsiteY67" fmla="*/ 4377544 h 4873526"/>
              <a:gd name="connsiteX68" fmla="*/ 449113 w 2264421"/>
              <a:gd name="connsiteY68" fmla="*/ 4267544 h 4873526"/>
              <a:gd name="connsiteX69" fmla="*/ 271836 w 2264421"/>
              <a:gd name="connsiteY69" fmla="*/ 2809875 h 4873526"/>
              <a:gd name="connsiteX70" fmla="*/ 296738 w 2264421"/>
              <a:gd name="connsiteY70" fmla="*/ 4002049 h 4873526"/>
              <a:gd name="connsiteX71" fmla="*/ 199413 w 2264421"/>
              <a:gd name="connsiteY71" fmla="*/ 2642951 h 4873526"/>
              <a:gd name="connsiteX72" fmla="*/ 141200 w 2264421"/>
              <a:gd name="connsiteY72" fmla="*/ 2935191 h 4873526"/>
              <a:gd name="connsiteX73" fmla="*/ 77048 w 2264421"/>
              <a:gd name="connsiteY73" fmla="*/ 2595450 h 4873526"/>
              <a:gd name="connsiteX74" fmla="*/ 21288 w 2264421"/>
              <a:gd name="connsiteY74" fmla="*/ 2802642 h 4873526"/>
              <a:gd name="connsiteX75" fmla="*/ 52521 w 2264421"/>
              <a:gd name="connsiteY75" fmla="*/ 2044043 h 4873526"/>
              <a:gd name="connsiteX76" fmla="*/ 117443 w 2264421"/>
              <a:gd name="connsiteY76"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771634 w 2264421"/>
              <a:gd name="connsiteY7" fmla="*/ 352822 h 4873526"/>
              <a:gd name="connsiteX8" fmla="*/ 822434 w 2264421"/>
              <a:gd name="connsiteY8" fmla="*/ 219961 h 4873526"/>
              <a:gd name="connsiteX9" fmla="*/ 884957 w 2264421"/>
              <a:gd name="connsiteY9" fmla="*/ 286391 h 4873526"/>
              <a:gd name="connsiteX10" fmla="*/ 1049080 w 2264421"/>
              <a:gd name="connsiteY10" fmla="*/ 1130 h 4873526"/>
              <a:gd name="connsiteX11" fmla="*/ 1008708 w 2264421"/>
              <a:gd name="connsiteY11" fmla="*/ 330750 h 4873526"/>
              <a:gd name="connsiteX12" fmla="*/ 1068619 w 2264421"/>
              <a:gd name="connsiteY12" fmla="*/ 356730 h 4873526"/>
              <a:gd name="connsiteX13" fmla="*/ 1080342 w 2264421"/>
              <a:gd name="connsiteY13" fmla="*/ 552114 h 4873526"/>
              <a:gd name="connsiteX14" fmla="*/ 1181942 w 2264421"/>
              <a:gd name="connsiteY14" fmla="*/ 524761 h 4873526"/>
              <a:gd name="connsiteX15" fmla="*/ 1256188 w 2264421"/>
              <a:gd name="connsiteY15" fmla="*/ 665438 h 4873526"/>
              <a:gd name="connsiteX16" fmla="*/ 1279634 w 2264421"/>
              <a:gd name="connsiteY16" fmla="*/ 563838 h 4873526"/>
              <a:gd name="connsiteX17" fmla="*/ 1326526 w 2264421"/>
              <a:gd name="connsiteY17" fmla="*/ 673254 h 4873526"/>
              <a:gd name="connsiteX18" fmla="*/ 1432034 w 2264421"/>
              <a:gd name="connsiteY18" fmla="*/ 540392 h 4873526"/>
              <a:gd name="connsiteX19" fmla="*/ 1451572 w 2264421"/>
              <a:gd name="connsiteY19" fmla="*/ 391900 h 4873526"/>
              <a:gd name="connsiteX20" fmla="*/ 1557080 w 2264421"/>
              <a:gd name="connsiteY20" fmla="*/ 509131 h 4873526"/>
              <a:gd name="connsiteX21" fmla="*/ 1622604 w 2264421"/>
              <a:gd name="connsiteY21" fmla="*/ 506755 h 4873526"/>
              <a:gd name="connsiteX22" fmla="*/ 1740742 w 2264421"/>
              <a:gd name="connsiteY22" fmla="*/ 540392 h 4873526"/>
              <a:gd name="connsiteX23" fmla="*/ 1760280 w 2264421"/>
              <a:gd name="connsiteY23" fmla="*/ 688885 h 4873526"/>
              <a:gd name="connsiteX24" fmla="*/ 1846249 w 2264421"/>
              <a:gd name="connsiteY24" fmla="*/ 563839 h 4873526"/>
              <a:gd name="connsiteX25" fmla="*/ 1862462 w 2264421"/>
              <a:gd name="connsiteY25" fmla="*/ 666970 h 4873526"/>
              <a:gd name="connsiteX26" fmla="*/ 1928311 w 2264421"/>
              <a:gd name="connsiteY26" fmla="*/ 813931 h 4873526"/>
              <a:gd name="connsiteX27" fmla="*/ 1889234 w 2264421"/>
              <a:gd name="connsiteY27" fmla="*/ 923346 h 4873526"/>
              <a:gd name="connsiteX28" fmla="*/ 1889234 w 2264421"/>
              <a:gd name="connsiteY28" fmla="*/ 1146085 h 4873526"/>
              <a:gd name="connsiteX29" fmla="*/ 1916588 w 2264421"/>
              <a:gd name="connsiteY29" fmla="*/ 966331 h 4873526"/>
              <a:gd name="connsiteX30" fmla="*/ 2026003 w 2264421"/>
              <a:gd name="connsiteY30" fmla="*/ 919439 h 4873526"/>
              <a:gd name="connsiteX31" fmla="*/ 2022096 w 2264421"/>
              <a:gd name="connsiteY31" fmla="*/ 1021039 h 4873526"/>
              <a:gd name="connsiteX32" fmla="*/ 2119788 w 2264421"/>
              <a:gd name="connsiteY32" fmla="*/ 907715 h 4873526"/>
              <a:gd name="connsiteX33" fmla="*/ 2131511 w 2264421"/>
              <a:gd name="connsiteY33" fmla="*/ 1001500 h 4873526"/>
              <a:gd name="connsiteX34" fmla="*/ 2174496 w 2264421"/>
              <a:gd name="connsiteY34" fmla="*/ 1067931 h 4873526"/>
              <a:gd name="connsiteX35" fmla="*/ 2123696 w 2264421"/>
              <a:gd name="connsiteY35" fmla="*/ 1107008 h 4873526"/>
              <a:gd name="connsiteX36" fmla="*/ 2115880 w 2264421"/>
              <a:gd name="connsiteY36" fmla="*/ 1443069 h 4873526"/>
              <a:gd name="connsiteX37" fmla="*/ 2182310 w 2264421"/>
              <a:gd name="connsiteY37" fmla="*/ 1329746 h 4873526"/>
              <a:gd name="connsiteX38" fmla="*/ 2201848 w 2264421"/>
              <a:gd name="connsiteY38" fmla="*/ 1607192 h 4873526"/>
              <a:gd name="connsiteX39" fmla="*/ 2264371 w 2264421"/>
              <a:gd name="connsiteY39" fmla="*/ 1657992 h 4873526"/>
              <a:gd name="connsiteX40" fmla="*/ 2240925 w 2264421"/>
              <a:gd name="connsiteY40" fmla="*/ 2318392 h 4873526"/>
              <a:gd name="connsiteX41" fmla="*/ 2115879 w 2264421"/>
              <a:gd name="connsiteY41" fmla="*/ 2627100 h 4873526"/>
              <a:gd name="connsiteX42" fmla="*/ 2068988 w 2264421"/>
              <a:gd name="connsiteY42" fmla="*/ 3037408 h 4873526"/>
              <a:gd name="connsiteX43" fmla="*/ 2049449 w 2264421"/>
              <a:gd name="connsiteY43" fmla="*/ 3475069 h 4873526"/>
              <a:gd name="connsiteX44" fmla="*/ 2014280 w 2264421"/>
              <a:gd name="connsiteY44" fmla="*/ 3564946 h 4873526"/>
              <a:gd name="connsiteX45" fmla="*/ 2057266 w 2264421"/>
              <a:gd name="connsiteY45" fmla="*/ 3650915 h 4873526"/>
              <a:gd name="connsiteX46" fmla="*/ 2022097 w 2264421"/>
              <a:gd name="connsiteY46" fmla="*/ 3740792 h 4873526"/>
              <a:gd name="connsiteX47" fmla="*/ 2022097 w 2264421"/>
              <a:gd name="connsiteY47" fmla="*/ 4037777 h 4873526"/>
              <a:gd name="connsiteX48" fmla="*/ 1959573 w 2264421"/>
              <a:gd name="connsiteY48" fmla="*/ 3740792 h 4873526"/>
              <a:gd name="connsiteX49" fmla="*/ 1873604 w 2264421"/>
              <a:gd name="connsiteY49" fmla="*/ 3803315 h 4873526"/>
              <a:gd name="connsiteX50" fmla="*/ 1869697 w 2264421"/>
              <a:gd name="connsiteY50" fmla="*/ 4229254 h 4873526"/>
              <a:gd name="connsiteX51" fmla="*/ 1818898 w 2264421"/>
              <a:gd name="connsiteY51" fmla="*/ 4115931 h 4873526"/>
              <a:gd name="connsiteX52" fmla="*/ 1818898 w 2264421"/>
              <a:gd name="connsiteY52" fmla="*/ 4455900 h 4873526"/>
              <a:gd name="connsiteX53" fmla="*/ 1752468 w 2264421"/>
              <a:gd name="connsiteY53" fmla="*/ 4006516 h 4873526"/>
              <a:gd name="connsiteX54" fmla="*/ 1607883 w 2264421"/>
              <a:gd name="connsiteY54" fmla="*/ 3412547 h 4873526"/>
              <a:gd name="connsiteX55" fmla="*/ 1768099 w 2264421"/>
              <a:gd name="connsiteY55" fmla="*/ 4811500 h 4873526"/>
              <a:gd name="connsiteX56" fmla="*/ 1420315 w 2264421"/>
              <a:gd name="connsiteY56" fmla="*/ 3662639 h 4873526"/>
              <a:gd name="connsiteX57" fmla="*/ 1412500 w 2264421"/>
              <a:gd name="connsiteY57" fmla="*/ 4409008 h 4873526"/>
              <a:gd name="connsiteX58" fmla="*/ 1342161 w 2264421"/>
              <a:gd name="connsiteY58" fmla="*/ 4158915 h 4873526"/>
              <a:gd name="connsiteX59" fmla="*/ 1342160 w 2264421"/>
              <a:gd name="connsiteY59" fmla="*/ 4573131 h 4873526"/>
              <a:gd name="connsiteX60" fmla="*/ 1181946 w 2264421"/>
              <a:gd name="connsiteY60" fmla="*/ 4276146 h 4873526"/>
              <a:gd name="connsiteX61" fmla="*/ 1045176 w 2264421"/>
              <a:gd name="connsiteY61" fmla="*/ 3967439 h 4873526"/>
              <a:gd name="connsiteX62" fmla="*/ 982653 w 2264421"/>
              <a:gd name="connsiteY62" fmla="*/ 4014331 h 4873526"/>
              <a:gd name="connsiteX63" fmla="*/ 978746 w 2264421"/>
              <a:gd name="connsiteY63" fmla="*/ 4112022 h 4873526"/>
              <a:gd name="connsiteX64" fmla="*/ 897548 w 2264421"/>
              <a:gd name="connsiteY64" fmla="*/ 4098168 h 4873526"/>
              <a:gd name="connsiteX65" fmla="*/ 836293 w 2264421"/>
              <a:gd name="connsiteY65" fmla="*/ 3944094 h 4873526"/>
              <a:gd name="connsiteX66" fmla="*/ 770978 w 2264421"/>
              <a:gd name="connsiteY66" fmla="*/ 4330042 h 4873526"/>
              <a:gd name="connsiteX67" fmla="*/ 687851 w 2264421"/>
              <a:gd name="connsiteY67" fmla="*/ 3997534 h 4873526"/>
              <a:gd name="connsiteX68" fmla="*/ 616599 w 2264421"/>
              <a:gd name="connsiteY68" fmla="*/ 4377544 h 4873526"/>
              <a:gd name="connsiteX69" fmla="*/ 449113 w 2264421"/>
              <a:gd name="connsiteY69" fmla="*/ 4267544 h 4873526"/>
              <a:gd name="connsiteX70" fmla="*/ 271836 w 2264421"/>
              <a:gd name="connsiteY70" fmla="*/ 2809875 h 4873526"/>
              <a:gd name="connsiteX71" fmla="*/ 296738 w 2264421"/>
              <a:gd name="connsiteY71" fmla="*/ 4002049 h 4873526"/>
              <a:gd name="connsiteX72" fmla="*/ 199413 w 2264421"/>
              <a:gd name="connsiteY72" fmla="*/ 2642951 h 4873526"/>
              <a:gd name="connsiteX73" fmla="*/ 141200 w 2264421"/>
              <a:gd name="connsiteY73" fmla="*/ 2935191 h 4873526"/>
              <a:gd name="connsiteX74" fmla="*/ 77048 w 2264421"/>
              <a:gd name="connsiteY74" fmla="*/ 2595450 h 4873526"/>
              <a:gd name="connsiteX75" fmla="*/ 21288 w 2264421"/>
              <a:gd name="connsiteY75" fmla="*/ 2802642 h 4873526"/>
              <a:gd name="connsiteX76" fmla="*/ 52521 w 2264421"/>
              <a:gd name="connsiteY76" fmla="*/ 2044043 h 4873526"/>
              <a:gd name="connsiteX77" fmla="*/ 117443 w 2264421"/>
              <a:gd name="connsiteY77"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3180 w 2264421"/>
              <a:gd name="connsiteY6" fmla="*/ 686509 h 4873526"/>
              <a:gd name="connsiteX7" fmla="*/ 716926 w 2264421"/>
              <a:gd name="connsiteY7" fmla="*/ 286391 h 4873526"/>
              <a:gd name="connsiteX8" fmla="*/ 771634 w 2264421"/>
              <a:gd name="connsiteY8" fmla="*/ 352822 h 4873526"/>
              <a:gd name="connsiteX9" fmla="*/ 822434 w 2264421"/>
              <a:gd name="connsiteY9" fmla="*/ 219961 h 4873526"/>
              <a:gd name="connsiteX10" fmla="*/ 884957 w 2264421"/>
              <a:gd name="connsiteY10" fmla="*/ 286391 h 4873526"/>
              <a:gd name="connsiteX11" fmla="*/ 1049080 w 2264421"/>
              <a:gd name="connsiteY11" fmla="*/ 1130 h 4873526"/>
              <a:gd name="connsiteX12" fmla="*/ 1008708 w 2264421"/>
              <a:gd name="connsiteY12" fmla="*/ 330750 h 4873526"/>
              <a:gd name="connsiteX13" fmla="*/ 1068619 w 2264421"/>
              <a:gd name="connsiteY13" fmla="*/ 356730 h 4873526"/>
              <a:gd name="connsiteX14" fmla="*/ 1080342 w 2264421"/>
              <a:gd name="connsiteY14" fmla="*/ 552114 h 4873526"/>
              <a:gd name="connsiteX15" fmla="*/ 1181942 w 2264421"/>
              <a:gd name="connsiteY15" fmla="*/ 524761 h 4873526"/>
              <a:gd name="connsiteX16" fmla="*/ 1256188 w 2264421"/>
              <a:gd name="connsiteY16" fmla="*/ 665438 h 4873526"/>
              <a:gd name="connsiteX17" fmla="*/ 1279634 w 2264421"/>
              <a:gd name="connsiteY17" fmla="*/ 563838 h 4873526"/>
              <a:gd name="connsiteX18" fmla="*/ 1326526 w 2264421"/>
              <a:gd name="connsiteY18" fmla="*/ 673254 h 4873526"/>
              <a:gd name="connsiteX19" fmla="*/ 1432034 w 2264421"/>
              <a:gd name="connsiteY19" fmla="*/ 540392 h 4873526"/>
              <a:gd name="connsiteX20" fmla="*/ 1451572 w 2264421"/>
              <a:gd name="connsiteY20" fmla="*/ 391900 h 4873526"/>
              <a:gd name="connsiteX21" fmla="*/ 1557080 w 2264421"/>
              <a:gd name="connsiteY21" fmla="*/ 509131 h 4873526"/>
              <a:gd name="connsiteX22" fmla="*/ 1622604 w 2264421"/>
              <a:gd name="connsiteY22" fmla="*/ 506755 h 4873526"/>
              <a:gd name="connsiteX23" fmla="*/ 1740742 w 2264421"/>
              <a:gd name="connsiteY23" fmla="*/ 540392 h 4873526"/>
              <a:gd name="connsiteX24" fmla="*/ 1760280 w 2264421"/>
              <a:gd name="connsiteY24" fmla="*/ 688885 h 4873526"/>
              <a:gd name="connsiteX25" fmla="*/ 1846249 w 2264421"/>
              <a:gd name="connsiteY25" fmla="*/ 563839 h 4873526"/>
              <a:gd name="connsiteX26" fmla="*/ 1862462 w 2264421"/>
              <a:gd name="connsiteY26" fmla="*/ 666970 h 4873526"/>
              <a:gd name="connsiteX27" fmla="*/ 1928311 w 2264421"/>
              <a:gd name="connsiteY27" fmla="*/ 813931 h 4873526"/>
              <a:gd name="connsiteX28" fmla="*/ 1889234 w 2264421"/>
              <a:gd name="connsiteY28" fmla="*/ 923346 h 4873526"/>
              <a:gd name="connsiteX29" fmla="*/ 1889234 w 2264421"/>
              <a:gd name="connsiteY29" fmla="*/ 1146085 h 4873526"/>
              <a:gd name="connsiteX30" fmla="*/ 1916588 w 2264421"/>
              <a:gd name="connsiteY30" fmla="*/ 966331 h 4873526"/>
              <a:gd name="connsiteX31" fmla="*/ 2026003 w 2264421"/>
              <a:gd name="connsiteY31" fmla="*/ 919439 h 4873526"/>
              <a:gd name="connsiteX32" fmla="*/ 2022096 w 2264421"/>
              <a:gd name="connsiteY32" fmla="*/ 1021039 h 4873526"/>
              <a:gd name="connsiteX33" fmla="*/ 2119788 w 2264421"/>
              <a:gd name="connsiteY33" fmla="*/ 907715 h 4873526"/>
              <a:gd name="connsiteX34" fmla="*/ 2131511 w 2264421"/>
              <a:gd name="connsiteY34" fmla="*/ 1001500 h 4873526"/>
              <a:gd name="connsiteX35" fmla="*/ 2174496 w 2264421"/>
              <a:gd name="connsiteY35" fmla="*/ 1067931 h 4873526"/>
              <a:gd name="connsiteX36" fmla="*/ 2123696 w 2264421"/>
              <a:gd name="connsiteY36" fmla="*/ 1107008 h 4873526"/>
              <a:gd name="connsiteX37" fmla="*/ 2115880 w 2264421"/>
              <a:gd name="connsiteY37" fmla="*/ 1443069 h 4873526"/>
              <a:gd name="connsiteX38" fmla="*/ 2182310 w 2264421"/>
              <a:gd name="connsiteY38" fmla="*/ 1329746 h 4873526"/>
              <a:gd name="connsiteX39" fmla="*/ 2201848 w 2264421"/>
              <a:gd name="connsiteY39" fmla="*/ 1607192 h 4873526"/>
              <a:gd name="connsiteX40" fmla="*/ 2264371 w 2264421"/>
              <a:gd name="connsiteY40" fmla="*/ 1657992 h 4873526"/>
              <a:gd name="connsiteX41" fmla="*/ 2240925 w 2264421"/>
              <a:gd name="connsiteY41" fmla="*/ 2318392 h 4873526"/>
              <a:gd name="connsiteX42" fmla="*/ 2115879 w 2264421"/>
              <a:gd name="connsiteY42" fmla="*/ 2627100 h 4873526"/>
              <a:gd name="connsiteX43" fmla="*/ 2068988 w 2264421"/>
              <a:gd name="connsiteY43" fmla="*/ 3037408 h 4873526"/>
              <a:gd name="connsiteX44" fmla="*/ 2049449 w 2264421"/>
              <a:gd name="connsiteY44" fmla="*/ 3475069 h 4873526"/>
              <a:gd name="connsiteX45" fmla="*/ 2014280 w 2264421"/>
              <a:gd name="connsiteY45" fmla="*/ 3564946 h 4873526"/>
              <a:gd name="connsiteX46" fmla="*/ 2057266 w 2264421"/>
              <a:gd name="connsiteY46" fmla="*/ 3650915 h 4873526"/>
              <a:gd name="connsiteX47" fmla="*/ 2022097 w 2264421"/>
              <a:gd name="connsiteY47" fmla="*/ 3740792 h 4873526"/>
              <a:gd name="connsiteX48" fmla="*/ 2022097 w 2264421"/>
              <a:gd name="connsiteY48" fmla="*/ 4037777 h 4873526"/>
              <a:gd name="connsiteX49" fmla="*/ 1959573 w 2264421"/>
              <a:gd name="connsiteY49" fmla="*/ 3740792 h 4873526"/>
              <a:gd name="connsiteX50" fmla="*/ 1873604 w 2264421"/>
              <a:gd name="connsiteY50" fmla="*/ 3803315 h 4873526"/>
              <a:gd name="connsiteX51" fmla="*/ 1869697 w 2264421"/>
              <a:gd name="connsiteY51" fmla="*/ 4229254 h 4873526"/>
              <a:gd name="connsiteX52" fmla="*/ 1818898 w 2264421"/>
              <a:gd name="connsiteY52" fmla="*/ 4115931 h 4873526"/>
              <a:gd name="connsiteX53" fmla="*/ 1818898 w 2264421"/>
              <a:gd name="connsiteY53" fmla="*/ 4455900 h 4873526"/>
              <a:gd name="connsiteX54" fmla="*/ 1752468 w 2264421"/>
              <a:gd name="connsiteY54" fmla="*/ 4006516 h 4873526"/>
              <a:gd name="connsiteX55" fmla="*/ 1607883 w 2264421"/>
              <a:gd name="connsiteY55" fmla="*/ 3412547 h 4873526"/>
              <a:gd name="connsiteX56" fmla="*/ 1768099 w 2264421"/>
              <a:gd name="connsiteY56" fmla="*/ 4811500 h 4873526"/>
              <a:gd name="connsiteX57" fmla="*/ 1420315 w 2264421"/>
              <a:gd name="connsiteY57" fmla="*/ 3662639 h 4873526"/>
              <a:gd name="connsiteX58" fmla="*/ 1412500 w 2264421"/>
              <a:gd name="connsiteY58" fmla="*/ 4409008 h 4873526"/>
              <a:gd name="connsiteX59" fmla="*/ 1342161 w 2264421"/>
              <a:gd name="connsiteY59" fmla="*/ 4158915 h 4873526"/>
              <a:gd name="connsiteX60" fmla="*/ 1342160 w 2264421"/>
              <a:gd name="connsiteY60" fmla="*/ 4573131 h 4873526"/>
              <a:gd name="connsiteX61" fmla="*/ 1181946 w 2264421"/>
              <a:gd name="connsiteY61" fmla="*/ 4276146 h 4873526"/>
              <a:gd name="connsiteX62" fmla="*/ 1045176 w 2264421"/>
              <a:gd name="connsiteY62" fmla="*/ 3967439 h 4873526"/>
              <a:gd name="connsiteX63" fmla="*/ 982653 w 2264421"/>
              <a:gd name="connsiteY63" fmla="*/ 4014331 h 4873526"/>
              <a:gd name="connsiteX64" fmla="*/ 978746 w 2264421"/>
              <a:gd name="connsiteY64" fmla="*/ 4112022 h 4873526"/>
              <a:gd name="connsiteX65" fmla="*/ 897548 w 2264421"/>
              <a:gd name="connsiteY65" fmla="*/ 4098168 h 4873526"/>
              <a:gd name="connsiteX66" fmla="*/ 836293 w 2264421"/>
              <a:gd name="connsiteY66" fmla="*/ 3944094 h 4873526"/>
              <a:gd name="connsiteX67" fmla="*/ 770978 w 2264421"/>
              <a:gd name="connsiteY67" fmla="*/ 4330042 h 4873526"/>
              <a:gd name="connsiteX68" fmla="*/ 687851 w 2264421"/>
              <a:gd name="connsiteY68" fmla="*/ 3997534 h 4873526"/>
              <a:gd name="connsiteX69" fmla="*/ 616599 w 2264421"/>
              <a:gd name="connsiteY69" fmla="*/ 4377544 h 4873526"/>
              <a:gd name="connsiteX70" fmla="*/ 449113 w 2264421"/>
              <a:gd name="connsiteY70" fmla="*/ 4267544 h 4873526"/>
              <a:gd name="connsiteX71" fmla="*/ 271836 w 2264421"/>
              <a:gd name="connsiteY71" fmla="*/ 2809875 h 4873526"/>
              <a:gd name="connsiteX72" fmla="*/ 296738 w 2264421"/>
              <a:gd name="connsiteY72" fmla="*/ 4002049 h 4873526"/>
              <a:gd name="connsiteX73" fmla="*/ 199413 w 2264421"/>
              <a:gd name="connsiteY73" fmla="*/ 2642951 h 4873526"/>
              <a:gd name="connsiteX74" fmla="*/ 141200 w 2264421"/>
              <a:gd name="connsiteY74" fmla="*/ 2935191 h 4873526"/>
              <a:gd name="connsiteX75" fmla="*/ 77048 w 2264421"/>
              <a:gd name="connsiteY75" fmla="*/ 2595450 h 4873526"/>
              <a:gd name="connsiteX76" fmla="*/ 21288 w 2264421"/>
              <a:gd name="connsiteY76" fmla="*/ 2802642 h 4873526"/>
              <a:gd name="connsiteX77" fmla="*/ 52521 w 2264421"/>
              <a:gd name="connsiteY77" fmla="*/ 2044043 h 4873526"/>
              <a:gd name="connsiteX78" fmla="*/ 117443 w 2264421"/>
              <a:gd name="connsiteY78"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7087 w 2264421"/>
              <a:gd name="connsiteY6" fmla="*/ 534109 h 4873526"/>
              <a:gd name="connsiteX7" fmla="*/ 716926 w 2264421"/>
              <a:gd name="connsiteY7" fmla="*/ 286391 h 4873526"/>
              <a:gd name="connsiteX8" fmla="*/ 771634 w 2264421"/>
              <a:gd name="connsiteY8" fmla="*/ 352822 h 4873526"/>
              <a:gd name="connsiteX9" fmla="*/ 822434 w 2264421"/>
              <a:gd name="connsiteY9" fmla="*/ 219961 h 4873526"/>
              <a:gd name="connsiteX10" fmla="*/ 884957 w 2264421"/>
              <a:gd name="connsiteY10" fmla="*/ 286391 h 4873526"/>
              <a:gd name="connsiteX11" fmla="*/ 1049080 w 2264421"/>
              <a:gd name="connsiteY11" fmla="*/ 1130 h 4873526"/>
              <a:gd name="connsiteX12" fmla="*/ 1008708 w 2264421"/>
              <a:gd name="connsiteY12" fmla="*/ 330750 h 4873526"/>
              <a:gd name="connsiteX13" fmla="*/ 1068619 w 2264421"/>
              <a:gd name="connsiteY13" fmla="*/ 356730 h 4873526"/>
              <a:gd name="connsiteX14" fmla="*/ 1080342 w 2264421"/>
              <a:gd name="connsiteY14" fmla="*/ 552114 h 4873526"/>
              <a:gd name="connsiteX15" fmla="*/ 1181942 w 2264421"/>
              <a:gd name="connsiteY15" fmla="*/ 524761 h 4873526"/>
              <a:gd name="connsiteX16" fmla="*/ 1256188 w 2264421"/>
              <a:gd name="connsiteY16" fmla="*/ 665438 h 4873526"/>
              <a:gd name="connsiteX17" fmla="*/ 1279634 w 2264421"/>
              <a:gd name="connsiteY17" fmla="*/ 563838 h 4873526"/>
              <a:gd name="connsiteX18" fmla="*/ 1326526 w 2264421"/>
              <a:gd name="connsiteY18" fmla="*/ 673254 h 4873526"/>
              <a:gd name="connsiteX19" fmla="*/ 1432034 w 2264421"/>
              <a:gd name="connsiteY19" fmla="*/ 540392 h 4873526"/>
              <a:gd name="connsiteX20" fmla="*/ 1451572 w 2264421"/>
              <a:gd name="connsiteY20" fmla="*/ 391900 h 4873526"/>
              <a:gd name="connsiteX21" fmla="*/ 1557080 w 2264421"/>
              <a:gd name="connsiteY21" fmla="*/ 509131 h 4873526"/>
              <a:gd name="connsiteX22" fmla="*/ 1622604 w 2264421"/>
              <a:gd name="connsiteY22" fmla="*/ 506755 h 4873526"/>
              <a:gd name="connsiteX23" fmla="*/ 1740742 w 2264421"/>
              <a:gd name="connsiteY23" fmla="*/ 540392 h 4873526"/>
              <a:gd name="connsiteX24" fmla="*/ 1760280 w 2264421"/>
              <a:gd name="connsiteY24" fmla="*/ 688885 h 4873526"/>
              <a:gd name="connsiteX25" fmla="*/ 1846249 w 2264421"/>
              <a:gd name="connsiteY25" fmla="*/ 563839 h 4873526"/>
              <a:gd name="connsiteX26" fmla="*/ 1862462 w 2264421"/>
              <a:gd name="connsiteY26" fmla="*/ 666970 h 4873526"/>
              <a:gd name="connsiteX27" fmla="*/ 1928311 w 2264421"/>
              <a:gd name="connsiteY27" fmla="*/ 813931 h 4873526"/>
              <a:gd name="connsiteX28" fmla="*/ 1889234 w 2264421"/>
              <a:gd name="connsiteY28" fmla="*/ 923346 h 4873526"/>
              <a:gd name="connsiteX29" fmla="*/ 1889234 w 2264421"/>
              <a:gd name="connsiteY29" fmla="*/ 1146085 h 4873526"/>
              <a:gd name="connsiteX30" fmla="*/ 1916588 w 2264421"/>
              <a:gd name="connsiteY30" fmla="*/ 966331 h 4873526"/>
              <a:gd name="connsiteX31" fmla="*/ 2026003 w 2264421"/>
              <a:gd name="connsiteY31" fmla="*/ 919439 h 4873526"/>
              <a:gd name="connsiteX32" fmla="*/ 2022096 w 2264421"/>
              <a:gd name="connsiteY32" fmla="*/ 1021039 h 4873526"/>
              <a:gd name="connsiteX33" fmla="*/ 2119788 w 2264421"/>
              <a:gd name="connsiteY33" fmla="*/ 907715 h 4873526"/>
              <a:gd name="connsiteX34" fmla="*/ 2131511 w 2264421"/>
              <a:gd name="connsiteY34" fmla="*/ 1001500 h 4873526"/>
              <a:gd name="connsiteX35" fmla="*/ 2174496 w 2264421"/>
              <a:gd name="connsiteY35" fmla="*/ 1067931 h 4873526"/>
              <a:gd name="connsiteX36" fmla="*/ 2123696 w 2264421"/>
              <a:gd name="connsiteY36" fmla="*/ 1107008 h 4873526"/>
              <a:gd name="connsiteX37" fmla="*/ 2115880 w 2264421"/>
              <a:gd name="connsiteY37" fmla="*/ 1443069 h 4873526"/>
              <a:gd name="connsiteX38" fmla="*/ 2182310 w 2264421"/>
              <a:gd name="connsiteY38" fmla="*/ 1329746 h 4873526"/>
              <a:gd name="connsiteX39" fmla="*/ 2201848 w 2264421"/>
              <a:gd name="connsiteY39" fmla="*/ 1607192 h 4873526"/>
              <a:gd name="connsiteX40" fmla="*/ 2264371 w 2264421"/>
              <a:gd name="connsiteY40" fmla="*/ 1657992 h 4873526"/>
              <a:gd name="connsiteX41" fmla="*/ 2240925 w 2264421"/>
              <a:gd name="connsiteY41" fmla="*/ 2318392 h 4873526"/>
              <a:gd name="connsiteX42" fmla="*/ 2115879 w 2264421"/>
              <a:gd name="connsiteY42" fmla="*/ 2627100 h 4873526"/>
              <a:gd name="connsiteX43" fmla="*/ 2068988 w 2264421"/>
              <a:gd name="connsiteY43" fmla="*/ 3037408 h 4873526"/>
              <a:gd name="connsiteX44" fmla="*/ 2049449 w 2264421"/>
              <a:gd name="connsiteY44" fmla="*/ 3475069 h 4873526"/>
              <a:gd name="connsiteX45" fmla="*/ 2014280 w 2264421"/>
              <a:gd name="connsiteY45" fmla="*/ 3564946 h 4873526"/>
              <a:gd name="connsiteX46" fmla="*/ 2057266 w 2264421"/>
              <a:gd name="connsiteY46" fmla="*/ 3650915 h 4873526"/>
              <a:gd name="connsiteX47" fmla="*/ 2022097 w 2264421"/>
              <a:gd name="connsiteY47" fmla="*/ 3740792 h 4873526"/>
              <a:gd name="connsiteX48" fmla="*/ 2022097 w 2264421"/>
              <a:gd name="connsiteY48" fmla="*/ 4037777 h 4873526"/>
              <a:gd name="connsiteX49" fmla="*/ 1959573 w 2264421"/>
              <a:gd name="connsiteY49" fmla="*/ 3740792 h 4873526"/>
              <a:gd name="connsiteX50" fmla="*/ 1873604 w 2264421"/>
              <a:gd name="connsiteY50" fmla="*/ 3803315 h 4873526"/>
              <a:gd name="connsiteX51" fmla="*/ 1869697 w 2264421"/>
              <a:gd name="connsiteY51" fmla="*/ 4229254 h 4873526"/>
              <a:gd name="connsiteX52" fmla="*/ 1818898 w 2264421"/>
              <a:gd name="connsiteY52" fmla="*/ 4115931 h 4873526"/>
              <a:gd name="connsiteX53" fmla="*/ 1818898 w 2264421"/>
              <a:gd name="connsiteY53" fmla="*/ 4455900 h 4873526"/>
              <a:gd name="connsiteX54" fmla="*/ 1752468 w 2264421"/>
              <a:gd name="connsiteY54" fmla="*/ 4006516 h 4873526"/>
              <a:gd name="connsiteX55" fmla="*/ 1607883 w 2264421"/>
              <a:gd name="connsiteY55" fmla="*/ 3412547 h 4873526"/>
              <a:gd name="connsiteX56" fmla="*/ 1768099 w 2264421"/>
              <a:gd name="connsiteY56" fmla="*/ 4811500 h 4873526"/>
              <a:gd name="connsiteX57" fmla="*/ 1420315 w 2264421"/>
              <a:gd name="connsiteY57" fmla="*/ 3662639 h 4873526"/>
              <a:gd name="connsiteX58" fmla="*/ 1412500 w 2264421"/>
              <a:gd name="connsiteY58" fmla="*/ 4409008 h 4873526"/>
              <a:gd name="connsiteX59" fmla="*/ 1342161 w 2264421"/>
              <a:gd name="connsiteY59" fmla="*/ 4158915 h 4873526"/>
              <a:gd name="connsiteX60" fmla="*/ 1342160 w 2264421"/>
              <a:gd name="connsiteY60" fmla="*/ 4573131 h 4873526"/>
              <a:gd name="connsiteX61" fmla="*/ 1181946 w 2264421"/>
              <a:gd name="connsiteY61" fmla="*/ 4276146 h 4873526"/>
              <a:gd name="connsiteX62" fmla="*/ 1045176 w 2264421"/>
              <a:gd name="connsiteY62" fmla="*/ 3967439 h 4873526"/>
              <a:gd name="connsiteX63" fmla="*/ 982653 w 2264421"/>
              <a:gd name="connsiteY63" fmla="*/ 4014331 h 4873526"/>
              <a:gd name="connsiteX64" fmla="*/ 978746 w 2264421"/>
              <a:gd name="connsiteY64" fmla="*/ 4112022 h 4873526"/>
              <a:gd name="connsiteX65" fmla="*/ 897548 w 2264421"/>
              <a:gd name="connsiteY65" fmla="*/ 4098168 h 4873526"/>
              <a:gd name="connsiteX66" fmla="*/ 836293 w 2264421"/>
              <a:gd name="connsiteY66" fmla="*/ 3944094 h 4873526"/>
              <a:gd name="connsiteX67" fmla="*/ 770978 w 2264421"/>
              <a:gd name="connsiteY67" fmla="*/ 4330042 h 4873526"/>
              <a:gd name="connsiteX68" fmla="*/ 687851 w 2264421"/>
              <a:gd name="connsiteY68" fmla="*/ 3997534 h 4873526"/>
              <a:gd name="connsiteX69" fmla="*/ 616599 w 2264421"/>
              <a:gd name="connsiteY69" fmla="*/ 4377544 h 4873526"/>
              <a:gd name="connsiteX70" fmla="*/ 449113 w 2264421"/>
              <a:gd name="connsiteY70" fmla="*/ 4267544 h 4873526"/>
              <a:gd name="connsiteX71" fmla="*/ 271836 w 2264421"/>
              <a:gd name="connsiteY71" fmla="*/ 2809875 h 4873526"/>
              <a:gd name="connsiteX72" fmla="*/ 296738 w 2264421"/>
              <a:gd name="connsiteY72" fmla="*/ 4002049 h 4873526"/>
              <a:gd name="connsiteX73" fmla="*/ 199413 w 2264421"/>
              <a:gd name="connsiteY73" fmla="*/ 2642951 h 4873526"/>
              <a:gd name="connsiteX74" fmla="*/ 141200 w 2264421"/>
              <a:gd name="connsiteY74" fmla="*/ 2935191 h 4873526"/>
              <a:gd name="connsiteX75" fmla="*/ 77048 w 2264421"/>
              <a:gd name="connsiteY75" fmla="*/ 2595450 h 4873526"/>
              <a:gd name="connsiteX76" fmla="*/ 21288 w 2264421"/>
              <a:gd name="connsiteY76" fmla="*/ 2802642 h 4873526"/>
              <a:gd name="connsiteX77" fmla="*/ 52521 w 2264421"/>
              <a:gd name="connsiteY77" fmla="*/ 2044043 h 4873526"/>
              <a:gd name="connsiteX78" fmla="*/ 117443 w 2264421"/>
              <a:gd name="connsiteY78"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638772 w 2264421"/>
              <a:gd name="connsiteY6" fmla="*/ 278576 h 4873526"/>
              <a:gd name="connsiteX7" fmla="*/ 637087 w 2264421"/>
              <a:gd name="connsiteY7" fmla="*/ 534109 h 4873526"/>
              <a:gd name="connsiteX8" fmla="*/ 716926 w 2264421"/>
              <a:gd name="connsiteY8" fmla="*/ 286391 h 4873526"/>
              <a:gd name="connsiteX9" fmla="*/ 771634 w 2264421"/>
              <a:gd name="connsiteY9" fmla="*/ 352822 h 4873526"/>
              <a:gd name="connsiteX10" fmla="*/ 822434 w 2264421"/>
              <a:gd name="connsiteY10" fmla="*/ 219961 h 4873526"/>
              <a:gd name="connsiteX11" fmla="*/ 884957 w 2264421"/>
              <a:gd name="connsiteY11" fmla="*/ 286391 h 4873526"/>
              <a:gd name="connsiteX12" fmla="*/ 1049080 w 2264421"/>
              <a:gd name="connsiteY12" fmla="*/ 1130 h 4873526"/>
              <a:gd name="connsiteX13" fmla="*/ 1008708 w 2264421"/>
              <a:gd name="connsiteY13" fmla="*/ 330750 h 4873526"/>
              <a:gd name="connsiteX14" fmla="*/ 1068619 w 2264421"/>
              <a:gd name="connsiteY14" fmla="*/ 356730 h 4873526"/>
              <a:gd name="connsiteX15" fmla="*/ 1080342 w 2264421"/>
              <a:gd name="connsiteY15" fmla="*/ 552114 h 4873526"/>
              <a:gd name="connsiteX16" fmla="*/ 1181942 w 2264421"/>
              <a:gd name="connsiteY16" fmla="*/ 524761 h 4873526"/>
              <a:gd name="connsiteX17" fmla="*/ 1256188 w 2264421"/>
              <a:gd name="connsiteY17" fmla="*/ 665438 h 4873526"/>
              <a:gd name="connsiteX18" fmla="*/ 1279634 w 2264421"/>
              <a:gd name="connsiteY18" fmla="*/ 563838 h 4873526"/>
              <a:gd name="connsiteX19" fmla="*/ 1326526 w 2264421"/>
              <a:gd name="connsiteY19" fmla="*/ 673254 h 4873526"/>
              <a:gd name="connsiteX20" fmla="*/ 1432034 w 2264421"/>
              <a:gd name="connsiteY20" fmla="*/ 540392 h 4873526"/>
              <a:gd name="connsiteX21" fmla="*/ 1451572 w 2264421"/>
              <a:gd name="connsiteY21" fmla="*/ 391900 h 4873526"/>
              <a:gd name="connsiteX22" fmla="*/ 1557080 w 2264421"/>
              <a:gd name="connsiteY22" fmla="*/ 509131 h 4873526"/>
              <a:gd name="connsiteX23" fmla="*/ 1622604 w 2264421"/>
              <a:gd name="connsiteY23" fmla="*/ 506755 h 4873526"/>
              <a:gd name="connsiteX24" fmla="*/ 1740742 w 2264421"/>
              <a:gd name="connsiteY24" fmla="*/ 540392 h 4873526"/>
              <a:gd name="connsiteX25" fmla="*/ 1760280 w 2264421"/>
              <a:gd name="connsiteY25" fmla="*/ 688885 h 4873526"/>
              <a:gd name="connsiteX26" fmla="*/ 1846249 w 2264421"/>
              <a:gd name="connsiteY26" fmla="*/ 563839 h 4873526"/>
              <a:gd name="connsiteX27" fmla="*/ 1862462 w 2264421"/>
              <a:gd name="connsiteY27" fmla="*/ 666970 h 4873526"/>
              <a:gd name="connsiteX28" fmla="*/ 1928311 w 2264421"/>
              <a:gd name="connsiteY28" fmla="*/ 813931 h 4873526"/>
              <a:gd name="connsiteX29" fmla="*/ 1889234 w 2264421"/>
              <a:gd name="connsiteY29" fmla="*/ 923346 h 4873526"/>
              <a:gd name="connsiteX30" fmla="*/ 1889234 w 2264421"/>
              <a:gd name="connsiteY30" fmla="*/ 1146085 h 4873526"/>
              <a:gd name="connsiteX31" fmla="*/ 1916588 w 2264421"/>
              <a:gd name="connsiteY31" fmla="*/ 966331 h 4873526"/>
              <a:gd name="connsiteX32" fmla="*/ 2026003 w 2264421"/>
              <a:gd name="connsiteY32" fmla="*/ 919439 h 4873526"/>
              <a:gd name="connsiteX33" fmla="*/ 2022096 w 2264421"/>
              <a:gd name="connsiteY33" fmla="*/ 1021039 h 4873526"/>
              <a:gd name="connsiteX34" fmla="*/ 2119788 w 2264421"/>
              <a:gd name="connsiteY34" fmla="*/ 907715 h 4873526"/>
              <a:gd name="connsiteX35" fmla="*/ 2131511 w 2264421"/>
              <a:gd name="connsiteY35" fmla="*/ 1001500 h 4873526"/>
              <a:gd name="connsiteX36" fmla="*/ 2174496 w 2264421"/>
              <a:gd name="connsiteY36" fmla="*/ 1067931 h 4873526"/>
              <a:gd name="connsiteX37" fmla="*/ 2123696 w 2264421"/>
              <a:gd name="connsiteY37" fmla="*/ 1107008 h 4873526"/>
              <a:gd name="connsiteX38" fmla="*/ 2115880 w 2264421"/>
              <a:gd name="connsiteY38" fmla="*/ 1443069 h 4873526"/>
              <a:gd name="connsiteX39" fmla="*/ 2182310 w 2264421"/>
              <a:gd name="connsiteY39" fmla="*/ 1329746 h 4873526"/>
              <a:gd name="connsiteX40" fmla="*/ 2201848 w 2264421"/>
              <a:gd name="connsiteY40" fmla="*/ 1607192 h 4873526"/>
              <a:gd name="connsiteX41" fmla="*/ 2264371 w 2264421"/>
              <a:gd name="connsiteY41" fmla="*/ 1657992 h 4873526"/>
              <a:gd name="connsiteX42" fmla="*/ 2240925 w 2264421"/>
              <a:gd name="connsiteY42" fmla="*/ 2318392 h 4873526"/>
              <a:gd name="connsiteX43" fmla="*/ 2115879 w 2264421"/>
              <a:gd name="connsiteY43" fmla="*/ 2627100 h 4873526"/>
              <a:gd name="connsiteX44" fmla="*/ 2068988 w 2264421"/>
              <a:gd name="connsiteY44" fmla="*/ 3037408 h 4873526"/>
              <a:gd name="connsiteX45" fmla="*/ 2049449 w 2264421"/>
              <a:gd name="connsiteY45" fmla="*/ 3475069 h 4873526"/>
              <a:gd name="connsiteX46" fmla="*/ 2014280 w 2264421"/>
              <a:gd name="connsiteY46" fmla="*/ 3564946 h 4873526"/>
              <a:gd name="connsiteX47" fmla="*/ 2057266 w 2264421"/>
              <a:gd name="connsiteY47" fmla="*/ 3650915 h 4873526"/>
              <a:gd name="connsiteX48" fmla="*/ 2022097 w 2264421"/>
              <a:gd name="connsiteY48" fmla="*/ 3740792 h 4873526"/>
              <a:gd name="connsiteX49" fmla="*/ 2022097 w 2264421"/>
              <a:gd name="connsiteY49" fmla="*/ 4037777 h 4873526"/>
              <a:gd name="connsiteX50" fmla="*/ 1959573 w 2264421"/>
              <a:gd name="connsiteY50" fmla="*/ 3740792 h 4873526"/>
              <a:gd name="connsiteX51" fmla="*/ 1873604 w 2264421"/>
              <a:gd name="connsiteY51" fmla="*/ 3803315 h 4873526"/>
              <a:gd name="connsiteX52" fmla="*/ 1869697 w 2264421"/>
              <a:gd name="connsiteY52" fmla="*/ 4229254 h 4873526"/>
              <a:gd name="connsiteX53" fmla="*/ 1818898 w 2264421"/>
              <a:gd name="connsiteY53" fmla="*/ 4115931 h 4873526"/>
              <a:gd name="connsiteX54" fmla="*/ 1818898 w 2264421"/>
              <a:gd name="connsiteY54" fmla="*/ 4455900 h 4873526"/>
              <a:gd name="connsiteX55" fmla="*/ 1752468 w 2264421"/>
              <a:gd name="connsiteY55" fmla="*/ 4006516 h 4873526"/>
              <a:gd name="connsiteX56" fmla="*/ 1607883 w 2264421"/>
              <a:gd name="connsiteY56" fmla="*/ 3412547 h 4873526"/>
              <a:gd name="connsiteX57" fmla="*/ 1768099 w 2264421"/>
              <a:gd name="connsiteY57" fmla="*/ 4811500 h 4873526"/>
              <a:gd name="connsiteX58" fmla="*/ 1420315 w 2264421"/>
              <a:gd name="connsiteY58" fmla="*/ 3662639 h 4873526"/>
              <a:gd name="connsiteX59" fmla="*/ 1412500 w 2264421"/>
              <a:gd name="connsiteY59" fmla="*/ 4409008 h 4873526"/>
              <a:gd name="connsiteX60" fmla="*/ 1342161 w 2264421"/>
              <a:gd name="connsiteY60" fmla="*/ 4158915 h 4873526"/>
              <a:gd name="connsiteX61" fmla="*/ 1342160 w 2264421"/>
              <a:gd name="connsiteY61" fmla="*/ 4573131 h 4873526"/>
              <a:gd name="connsiteX62" fmla="*/ 1181946 w 2264421"/>
              <a:gd name="connsiteY62" fmla="*/ 4276146 h 4873526"/>
              <a:gd name="connsiteX63" fmla="*/ 1045176 w 2264421"/>
              <a:gd name="connsiteY63" fmla="*/ 3967439 h 4873526"/>
              <a:gd name="connsiteX64" fmla="*/ 982653 w 2264421"/>
              <a:gd name="connsiteY64" fmla="*/ 4014331 h 4873526"/>
              <a:gd name="connsiteX65" fmla="*/ 978746 w 2264421"/>
              <a:gd name="connsiteY65" fmla="*/ 4112022 h 4873526"/>
              <a:gd name="connsiteX66" fmla="*/ 897548 w 2264421"/>
              <a:gd name="connsiteY66" fmla="*/ 4098168 h 4873526"/>
              <a:gd name="connsiteX67" fmla="*/ 836293 w 2264421"/>
              <a:gd name="connsiteY67" fmla="*/ 3944094 h 4873526"/>
              <a:gd name="connsiteX68" fmla="*/ 770978 w 2264421"/>
              <a:gd name="connsiteY68" fmla="*/ 4330042 h 4873526"/>
              <a:gd name="connsiteX69" fmla="*/ 687851 w 2264421"/>
              <a:gd name="connsiteY69" fmla="*/ 3997534 h 4873526"/>
              <a:gd name="connsiteX70" fmla="*/ 616599 w 2264421"/>
              <a:gd name="connsiteY70" fmla="*/ 4377544 h 4873526"/>
              <a:gd name="connsiteX71" fmla="*/ 449113 w 2264421"/>
              <a:gd name="connsiteY71" fmla="*/ 4267544 h 4873526"/>
              <a:gd name="connsiteX72" fmla="*/ 271836 w 2264421"/>
              <a:gd name="connsiteY72" fmla="*/ 2809875 h 4873526"/>
              <a:gd name="connsiteX73" fmla="*/ 296738 w 2264421"/>
              <a:gd name="connsiteY73" fmla="*/ 4002049 h 4873526"/>
              <a:gd name="connsiteX74" fmla="*/ 199413 w 2264421"/>
              <a:gd name="connsiteY74" fmla="*/ 2642951 h 4873526"/>
              <a:gd name="connsiteX75" fmla="*/ 141200 w 2264421"/>
              <a:gd name="connsiteY75" fmla="*/ 2935191 h 4873526"/>
              <a:gd name="connsiteX76" fmla="*/ 77048 w 2264421"/>
              <a:gd name="connsiteY76" fmla="*/ 2595450 h 4873526"/>
              <a:gd name="connsiteX77" fmla="*/ 21288 w 2264421"/>
              <a:gd name="connsiteY77" fmla="*/ 2802642 h 4873526"/>
              <a:gd name="connsiteX78" fmla="*/ 52521 w 2264421"/>
              <a:gd name="connsiteY78" fmla="*/ 2044043 h 4873526"/>
              <a:gd name="connsiteX79" fmla="*/ 117443 w 2264421"/>
              <a:gd name="connsiteY79"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552803 w 2264421"/>
              <a:gd name="connsiteY6" fmla="*/ 298114 h 4873526"/>
              <a:gd name="connsiteX7" fmla="*/ 638772 w 2264421"/>
              <a:gd name="connsiteY7" fmla="*/ 278576 h 4873526"/>
              <a:gd name="connsiteX8" fmla="*/ 637087 w 2264421"/>
              <a:gd name="connsiteY8" fmla="*/ 534109 h 4873526"/>
              <a:gd name="connsiteX9" fmla="*/ 716926 w 2264421"/>
              <a:gd name="connsiteY9" fmla="*/ 286391 h 4873526"/>
              <a:gd name="connsiteX10" fmla="*/ 771634 w 2264421"/>
              <a:gd name="connsiteY10" fmla="*/ 352822 h 4873526"/>
              <a:gd name="connsiteX11" fmla="*/ 822434 w 2264421"/>
              <a:gd name="connsiteY11" fmla="*/ 219961 h 4873526"/>
              <a:gd name="connsiteX12" fmla="*/ 884957 w 2264421"/>
              <a:gd name="connsiteY12" fmla="*/ 286391 h 4873526"/>
              <a:gd name="connsiteX13" fmla="*/ 1049080 w 2264421"/>
              <a:gd name="connsiteY13" fmla="*/ 1130 h 4873526"/>
              <a:gd name="connsiteX14" fmla="*/ 1008708 w 2264421"/>
              <a:gd name="connsiteY14" fmla="*/ 330750 h 4873526"/>
              <a:gd name="connsiteX15" fmla="*/ 1068619 w 2264421"/>
              <a:gd name="connsiteY15" fmla="*/ 356730 h 4873526"/>
              <a:gd name="connsiteX16" fmla="*/ 1080342 w 2264421"/>
              <a:gd name="connsiteY16" fmla="*/ 552114 h 4873526"/>
              <a:gd name="connsiteX17" fmla="*/ 1181942 w 2264421"/>
              <a:gd name="connsiteY17" fmla="*/ 524761 h 4873526"/>
              <a:gd name="connsiteX18" fmla="*/ 1256188 w 2264421"/>
              <a:gd name="connsiteY18" fmla="*/ 665438 h 4873526"/>
              <a:gd name="connsiteX19" fmla="*/ 1279634 w 2264421"/>
              <a:gd name="connsiteY19" fmla="*/ 563838 h 4873526"/>
              <a:gd name="connsiteX20" fmla="*/ 1326526 w 2264421"/>
              <a:gd name="connsiteY20" fmla="*/ 673254 h 4873526"/>
              <a:gd name="connsiteX21" fmla="*/ 1432034 w 2264421"/>
              <a:gd name="connsiteY21" fmla="*/ 540392 h 4873526"/>
              <a:gd name="connsiteX22" fmla="*/ 1451572 w 2264421"/>
              <a:gd name="connsiteY22" fmla="*/ 391900 h 4873526"/>
              <a:gd name="connsiteX23" fmla="*/ 1557080 w 2264421"/>
              <a:gd name="connsiteY23" fmla="*/ 509131 h 4873526"/>
              <a:gd name="connsiteX24" fmla="*/ 1622604 w 2264421"/>
              <a:gd name="connsiteY24" fmla="*/ 506755 h 4873526"/>
              <a:gd name="connsiteX25" fmla="*/ 1740742 w 2264421"/>
              <a:gd name="connsiteY25" fmla="*/ 540392 h 4873526"/>
              <a:gd name="connsiteX26" fmla="*/ 1760280 w 2264421"/>
              <a:gd name="connsiteY26" fmla="*/ 688885 h 4873526"/>
              <a:gd name="connsiteX27" fmla="*/ 1846249 w 2264421"/>
              <a:gd name="connsiteY27" fmla="*/ 563839 h 4873526"/>
              <a:gd name="connsiteX28" fmla="*/ 1862462 w 2264421"/>
              <a:gd name="connsiteY28" fmla="*/ 666970 h 4873526"/>
              <a:gd name="connsiteX29" fmla="*/ 1928311 w 2264421"/>
              <a:gd name="connsiteY29" fmla="*/ 813931 h 4873526"/>
              <a:gd name="connsiteX30" fmla="*/ 1889234 w 2264421"/>
              <a:gd name="connsiteY30" fmla="*/ 923346 h 4873526"/>
              <a:gd name="connsiteX31" fmla="*/ 1889234 w 2264421"/>
              <a:gd name="connsiteY31" fmla="*/ 1146085 h 4873526"/>
              <a:gd name="connsiteX32" fmla="*/ 1916588 w 2264421"/>
              <a:gd name="connsiteY32" fmla="*/ 966331 h 4873526"/>
              <a:gd name="connsiteX33" fmla="*/ 2026003 w 2264421"/>
              <a:gd name="connsiteY33" fmla="*/ 919439 h 4873526"/>
              <a:gd name="connsiteX34" fmla="*/ 2022096 w 2264421"/>
              <a:gd name="connsiteY34" fmla="*/ 1021039 h 4873526"/>
              <a:gd name="connsiteX35" fmla="*/ 2119788 w 2264421"/>
              <a:gd name="connsiteY35" fmla="*/ 907715 h 4873526"/>
              <a:gd name="connsiteX36" fmla="*/ 2131511 w 2264421"/>
              <a:gd name="connsiteY36" fmla="*/ 1001500 h 4873526"/>
              <a:gd name="connsiteX37" fmla="*/ 2174496 w 2264421"/>
              <a:gd name="connsiteY37" fmla="*/ 1067931 h 4873526"/>
              <a:gd name="connsiteX38" fmla="*/ 2123696 w 2264421"/>
              <a:gd name="connsiteY38" fmla="*/ 1107008 h 4873526"/>
              <a:gd name="connsiteX39" fmla="*/ 2115880 w 2264421"/>
              <a:gd name="connsiteY39" fmla="*/ 1443069 h 4873526"/>
              <a:gd name="connsiteX40" fmla="*/ 2182310 w 2264421"/>
              <a:gd name="connsiteY40" fmla="*/ 1329746 h 4873526"/>
              <a:gd name="connsiteX41" fmla="*/ 2201848 w 2264421"/>
              <a:gd name="connsiteY41" fmla="*/ 1607192 h 4873526"/>
              <a:gd name="connsiteX42" fmla="*/ 2264371 w 2264421"/>
              <a:gd name="connsiteY42" fmla="*/ 1657992 h 4873526"/>
              <a:gd name="connsiteX43" fmla="*/ 2240925 w 2264421"/>
              <a:gd name="connsiteY43" fmla="*/ 2318392 h 4873526"/>
              <a:gd name="connsiteX44" fmla="*/ 2115879 w 2264421"/>
              <a:gd name="connsiteY44" fmla="*/ 2627100 h 4873526"/>
              <a:gd name="connsiteX45" fmla="*/ 2068988 w 2264421"/>
              <a:gd name="connsiteY45" fmla="*/ 3037408 h 4873526"/>
              <a:gd name="connsiteX46" fmla="*/ 2049449 w 2264421"/>
              <a:gd name="connsiteY46" fmla="*/ 3475069 h 4873526"/>
              <a:gd name="connsiteX47" fmla="*/ 2014280 w 2264421"/>
              <a:gd name="connsiteY47" fmla="*/ 3564946 h 4873526"/>
              <a:gd name="connsiteX48" fmla="*/ 2057266 w 2264421"/>
              <a:gd name="connsiteY48" fmla="*/ 3650915 h 4873526"/>
              <a:gd name="connsiteX49" fmla="*/ 2022097 w 2264421"/>
              <a:gd name="connsiteY49" fmla="*/ 3740792 h 4873526"/>
              <a:gd name="connsiteX50" fmla="*/ 2022097 w 2264421"/>
              <a:gd name="connsiteY50" fmla="*/ 4037777 h 4873526"/>
              <a:gd name="connsiteX51" fmla="*/ 1959573 w 2264421"/>
              <a:gd name="connsiteY51" fmla="*/ 3740792 h 4873526"/>
              <a:gd name="connsiteX52" fmla="*/ 1873604 w 2264421"/>
              <a:gd name="connsiteY52" fmla="*/ 3803315 h 4873526"/>
              <a:gd name="connsiteX53" fmla="*/ 1869697 w 2264421"/>
              <a:gd name="connsiteY53" fmla="*/ 4229254 h 4873526"/>
              <a:gd name="connsiteX54" fmla="*/ 1818898 w 2264421"/>
              <a:gd name="connsiteY54" fmla="*/ 4115931 h 4873526"/>
              <a:gd name="connsiteX55" fmla="*/ 1818898 w 2264421"/>
              <a:gd name="connsiteY55" fmla="*/ 4455900 h 4873526"/>
              <a:gd name="connsiteX56" fmla="*/ 1752468 w 2264421"/>
              <a:gd name="connsiteY56" fmla="*/ 4006516 h 4873526"/>
              <a:gd name="connsiteX57" fmla="*/ 1607883 w 2264421"/>
              <a:gd name="connsiteY57" fmla="*/ 3412547 h 4873526"/>
              <a:gd name="connsiteX58" fmla="*/ 1768099 w 2264421"/>
              <a:gd name="connsiteY58" fmla="*/ 4811500 h 4873526"/>
              <a:gd name="connsiteX59" fmla="*/ 1420315 w 2264421"/>
              <a:gd name="connsiteY59" fmla="*/ 3662639 h 4873526"/>
              <a:gd name="connsiteX60" fmla="*/ 1412500 w 2264421"/>
              <a:gd name="connsiteY60" fmla="*/ 4409008 h 4873526"/>
              <a:gd name="connsiteX61" fmla="*/ 1342161 w 2264421"/>
              <a:gd name="connsiteY61" fmla="*/ 4158915 h 4873526"/>
              <a:gd name="connsiteX62" fmla="*/ 1342160 w 2264421"/>
              <a:gd name="connsiteY62" fmla="*/ 4573131 h 4873526"/>
              <a:gd name="connsiteX63" fmla="*/ 1181946 w 2264421"/>
              <a:gd name="connsiteY63" fmla="*/ 4276146 h 4873526"/>
              <a:gd name="connsiteX64" fmla="*/ 1045176 w 2264421"/>
              <a:gd name="connsiteY64" fmla="*/ 3967439 h 4873526"/>
              <a:gd name="connsiteX65" fmla="*/ 982653 w 2264421"/>
              <a:gd name="connsiteY65" fmla="*/ 4014331 h 4873526"/>
              <a:gd name="connsiteX66" fmla="*/ 978746 w 2264421"/>
              <a:gd name="connsiteY66" fmla="*/ 4112022 h 4873526"/>
              <a:gd name="connsiteX67" fmla="*/ 897548 w 2264421"/>
              <a:gd name="connsiteY67" fmla="*/ 4098168 h 4873526"/>
              <a:gd name="connsiteX68" fmla="*/ 836293 w 2264421"/>
              <a:gd name="connsiteY68" fmla="*/ 3944094 h 4873526"/>
              <a:gd name="connsiteX69" fmla="*/ 770978 w 2264421"/>
              <a:gd name="connsiteY69" fmla="*/ 4330042 h 4873526"/>
              <a:gd name="connsiteX70" fmla="*/ 687851 w 2264421"/>
              <a:gd name="connsiteY70" fmla="*/ 3997534 h 4873526"/>
              <a:gd name="connsiteX71" fmla="*/ 616599 w 2264421"/>
              <a:gd name="connsiteY71" fmla="*/ 4377544 h 4873526"/>
              <a:gd name="connsiteX72" fmla="*/ 449113 w 2264421"/>
              <a:gd name="connsiteY72" fmla="*/ 4267544 h 4873526"/>
              <a:gd name="connsiteX73" fmla="*/ 271836 w 2264421"/>
              <a:gd name="connsiteY73" fmla="*/ 2809875 h 4873526"/>
              <a:gd name="connsiteX74" fmla="*/ 296738 w 2264421"/>
              <a:gd name="connsiteY74" fmla="*/ 4002049 h 4873526"/>
              <a:gd name="connsiteX75" fmla="*/ 199413 w 2264421"/>
              <a:gd name="connsiteY75" fmla="*/ 2642951 h 4873526"/>
              <a:gd name="connsiteX76" fmla="*/ 141200 w 2264421"/>
              <a:gd name="connsiteY76" fmla="*/ 2935191 h 4873526"/>
              <a:gd name="connsiteX77" fmla="*/ 77048 w 2264421"/>
              <a:gd name="connsiteY77" fmla="*/ 2595450 h 4873526"/>
              <a:gd name="connsiteX78" fmla="*/ 21288 w 2264421"/>
              <a:gd name="connsiteY78" fmla="*/ 2802642 h 4873526"/>
              <a:gd name="connsiteX79" fmla="*/ 52521 w 2264421"/>
              <a:gd name="connsiteY79" fmla="*/ 2044043 h 4873526"/>
              <a:gd name="connsiteX80" fmla="*/ 117443 w 2264421"/>
              <a:gd name="connsiteY80"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552803 w 2264421"/>
              <a:gd name="connsiteY7" fmla="*/ 298114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494188 w 2264421"/>
              <a:gd name="connsiteY7" fmla="*/ 286391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443388 w 2264421"/>
              <a:gd name="connsiteY6" fmla="*/ 387991 h 4873526"/>
              <a:gd name="connsiteX7" fmla="*/ 494188 w 2264421"/>
              <a:gd name="connsiteY7" fmla="*/ 286391 h 4873526"/>
              <a:gd name="connsiteX8" fmla="*/ 638772 w 2264421"/>
              <a:gd name="connsiteY8" fmla="*/ 278576 h 4873526"/>
              <a:gd name="connsiteX9" fmla="*/ 637087 w 2264421"/>
              <a:gd name="connsiteY9" fmla="*/ 534109 h 4873526"/>
              <a:gd name="connsiteX10" fmla="*/ 716926 w 2264421"/>
              <a:gd name="connsiteY10" fmla="*/ 286391 h 4873526"/>
              <a:gd name="connsiteX11" fmla="*/ 771634 w 2264421"/>
              <a:gd name="connsiteY11" fmla="*/ 352822 h 4873526"/>
              <a:gd name="connsiteX12" fmla="*/ 822434 w 2264421"/>
              <a:gd name="connsiteY12" fmla="*/ 219961 h 4873526"/>
              <a:gd name="connsiteX13" fmla="*/ 884957 w 2264421"/>
              <a:gd name="connsiteY13" fmla="*/ 286391 h 4873526"/>
              <a:gd name="connsiteX14" fmla="*/ 1049080 w 2264421"/>
              <a:gd name="connsiteY14" fmla="*/ 1130 h 4873526"/>
              <a:gd name="connsiteX15" fmla="*/ 1008708 w 2264421"/>
              <a:gd name="connsiteY15" fmla="*/ 330750 h 4873526"/>
              <a:gd name="connsiteX16" fmla="*/ 1068619 w 2264421"/>
              <a:gd name="connsiteY16" fmla="*/ 356730 h 4873526"/>
              <a:gd name="connsiteX17" fmla="*/ 1080342 w 2264421"/>
              <a:gd name="connsiteY17" fmla="*/ 552114 h 4873526"/>
              <a:gd name="connsiteX18" fmla="*/ 1181942 w 2264421"/>
              <a:gd name="connsiteY18" fmla="*/ 524761 h 4873526"/>
              <a:gd name="connsiteX19" fmla="*/ 1256188 w 2264421"/>
              <a:gd name="connsiteY19" fmla="*/ 665438 h 4873526"/>
              <a:gd name="connsiteX20" fmla="*/ 1279634 w 2264421"/>
              <a:gd name="connsiteY20" fmla="*/ 563838 h 4873526"/>
              <a:gd name="connsiteX21" fmla="*/ 1326526 w 2264421"/>
              <a:gd name="connsiteY21" fmla="*/ 673254 h 4873526"/>
              <a:gd name="connsiteX22" fmla="*/ 1432034 w 2264421"/>
              <a:gd name="connsiteY22" fmla="*/ 540392 h 4873526"/>
              <a:gd name="connsiteX23" fmla="*/ 1451572 w 2264421"/>
              <a:gd name="connsiteY23" fmla="*/ 391900 h 4873526"/>
              <a:gd name="connsiteX24" fmla="*/ 1557080 w 2264421"/>
              <a:gd name="connsiteY24" fmla="*/ 509131 h 4873526"/>
              <a:gd name="connsiteX25" fmla="*/ 1622604 w 2264421"/>
              <a:gd name="connsiteY25" fmla="*/ 506755 h 4873526"/>
              <a:gd name="connsiteX26" fmla="*/ 1740742 w 2264421"/>
              <a:gd name="connsiteY26" fmla="*/ 540392 h 4873526"/>
              <a:gd name="connsiteX27" fmla="*/ 1760280 w 2264421"/>
              <a:gd name="connsiteY27" fmla="*/ 688885 h 4873526"/>
              <a:gd name="connsiteX28" fmla="*/ 1846249 w 2264421"/>
              <a:gd name="connsiteY28" fmla="*/ 563839 h 4873526"/>
              <a:gd name="connsiteX29" fmla="*/ 1862462 w 2264421"/>
              <a:gd name="connsiteY29" fmla="*/ 666970 h 4873526"/>
              <a:gd name="connsiteX30" fmla="*/ 1928311 w 2264421"/>
              <a:gd name="connsiteY30" fmla="*/ 813931 h 4873526"/>
              <a:gd name="connsiteX31" fmla="*/ 1889234 w 2264421"/>
              <a:gd name="connsiteY31" fmla="*/ 923346 h 4873526"/>
              <a:gd name="connsiteX32" fmla="*/ 1889234 w 2264421"/>
              <a:gd name="connsiteY32" fmla="*/ 1146085 h 4873526"/>
              <a:gd name="connsiteX33" fmla="*/ 1916588 w 2264421"/>
              <a:gd name="connsiteY33" fmla="*/ 966331 h 4873526"/>
              <a:gd name="connsiteX34" fmla="*/ 2026003 w 2264421"/>
              <a:gd name="connsiteY34" fmla="*/ 919439 h 4873526"/>
              <a:gd name="connsiteX35" fmla="*/ 2022096 w 2264421"/>
              <a:gd name="connsiteY35" fmla="*/ 1021039 h 4873526"/>
              <a:gd name="connsiteX36" fmla="*/ 2119788 w 2264421"/>
              <a:gd name="connsiteY36" fmla="*/ 907715 h 4873526"/>
              <a:gd name="connsiteX37" fmla="*/ 2131511 w 2264421"/>
              <a:gd name="connsiteY37" fmla="*/ 1001500 h 4873526"/>
              <a:gd name="connsiteX38" fmla="*/ 2174496 w 2264421"/>
              <a:gd name="connsiteY38" fmla="*/ 1067931 h 4873526"/>
              <a:gd name="connsiteX39" fmla="*/ 2123696 w 2264421"/>
              <a:gd name="connsiteY39" fmla="*/ 1107008 h 4873526"/>
              <a:gd name="connsiteX40" fmla="*/ 2115880 w 2264421"/>
              <a:gd name="connsiteY40" fmla="*/ 1443069 h 4873526"/>
              <a:gd name="connsiteX41" fmla="*/ 2182310 w 2264421"/>
              <a:gd name="connsiteY41" fmla="*/ 1329746 h 4873526"/>
              <a:gd name="connsiteX42" fmla="*/ 2201848 w 2264421"/>
              <a:gd name="connsiteY42" fmla="*/ 1607192 h 4873526"/>
              <a:gd name="connsiteX43" fmla="*/ 2264371 w 2264421"/>
              <a:gd name="connsiteY43" fmla="*/ 1657992 h 4873526"/>
              <a:gd name="connsiteX44" fmla="*/ 2240925 w 2264421"/>
              <a:gd name="connsiteY44" fmla="*/ 2318392 h 4873526"/>
              <a:gd name="connsiteX45" fmla="*/ 2115879 w 2264421"/>
              <a:gd name="connsiteY45" fmla="*/ 2627100 h 4873526"/>
              <a:gd name="connsiteX46" fmla="*/ 2068988 w 2264421"/>
              <a:gd name="connsiteY46" fmla="*/ 3037408 h 4873526"/>
              <a:gd name="connsiteX47" fmla="*/ 2049449 w 2264421"/>
              <a:gd name="connsiteY47" fmla="*/ 3475069 h 4873526"/>
              <a:gd name="connsiteX48" fmla="*/ 2014280 w 2264421"/>
              <a:gd name="connsiteY48" fmla="*/ 3564946 h 4873526"/>
              <a:gd name="connsiteX49" fmla="*/ 2057266 w 2264421"/>
              <a:gd name="connsiteY49" fmla="*/ 3650915 h 4873526"/>
              <a:gd name="connsiteX50" fmla="*/ 2022097 w 2264421"/>
              <a:gd name="connsiteY50" fmla="*/ 3740792 h 4873526"/>
              <a:gd name="connsiteX51" fmla="*/ 2022097 w 2264421"/>
              <a:gd name="connsiteY51" fmla="*/ 4037777 h 4873526"/>
              <a:gd name="connsiteX52" fmla="*/ 1959573 w 2264421"/>
              <a:gd name="connsiteY52" fmla="*/ 3740792 h 4873526"/>
              <a:gd name="connsiteX53" fmla="*/ 1873604 w 2264421"/>
              <a:gd name="connsiteY53" fmla="*/ 3803315 h 4873526"/>
              <a:gd name="connsiteX54" fmla="*/ 1869697 w 2264421"/>
              <a:gd name="connsiteY54" fmla="*/ 4229254 h 4873526"/>
              <a:gd name="connsiteX55" fmla="*/ 1818898 w 2264421"/>
              <a:gd name="connsiteY55" fmla="*/ 4115931 h 4873526"/>
              <a:gd name="connsiteX56" fmla="*/ 1818898 w 2264421"/>
              <a:gd name="connsiteY56" fmla="*/ 4455900 h 4873526"/>
              <a:gd name="connsiteX57" fmla="*/ 1752468 w 2264421"/>
              <a:gd name="connsiteY57" fmla="*/ 4006516 h 4873526"/>
              <a:gd name="connsiteX58" fmla="*/ 1607883 w 2264421"/>
              <a:gd name="connsiteY58" fmla="*/ 3412547 h 4873526"/>
              <a:gd name="connsiteX59" fmla="*/ 1768099 w 2264421"/>
              <a:gd name="connsiteY59" fmla="*/ 4811500 h 4873526"/>
              <a:gd name="connsiteX60" fmla="*/ 1420315 w 2264421"/>
              <a:gd name="connsiteY60" fmla="*/ 3662639 h 4873526"/>
              <a:gd name="connsiteX61" fmla="*/ 1412500 w 2264421"/>
              <a:gd name="connsiteY61" fmla="*/ 4409008 h 4873526"/>
              <a:gd name="connsiteX62" fmla="*/ 1342161 w 2264421"/>
              <a:gd name="connsiteY62" fmla="*/ 4158915 h 4873526"/>
              <a:gd name="connsiteX63" fmla="*/ 1342160 w 2264421"/>
              <a:gd name="connsiteY63" fmla="*/ 4573131 h 4873526"/>
              <a:gd name="connsiteX64" fmla="*/ 1181946 w 2264421"/>
              <a:gd name="connsiteY64" fmla="*/ 4276146 h 4873526"/>
              <a:gd name="connsiteX65" fmla="*/ 1045176 w 2264421"/>
              <a:gd name="connsiteY65" fmla="*/ 3967439 h 4873526"/>
              <a:gd name="connsiteX66" fmla="*/ 982653 w 2264421"/>
              <a:gd name="connsiteY66" fmla="*/ 4014331 h 4873526"/>
              <a:gd name="connsiteX67" fmla="*/ 978746 w 2264421"/>
              <a:gd name="connsiteY67" fmla="*/ 4112022 h 4873526"/>
              <a:gd name="connsiteX68" fmla="*/ 897548 w 2264421"/>
              <a:gd name="connsiteY68" fmla="*/ 4098168 h 4873526"/>
              <a:gd name="connsiteX69" fmla="*/ 836293 w 2264421"/>
              <a:gd name="connsiteY69" fmla="*/ 3944094 h 4873526"/>
              <a:gd name="connsiteX70" fmla="*/ 770978 w 2264421"/>
              <a:gd name="connsiteY70" fmla="*/ 4330042 h 4873526"/>
              <a:gd name="connsiteX71" fmla="*/ 687851 w 2264421"/>
              <a:gd name="connsiteY71" fmla="*/ 3997534 h 4873526"/>
              <a:gd name="connsiteX72" fmla="*/ 616599 w 2264421"/>
              <a:gd name="connsiteY72" fmla="*/ 4377544 h 4873526"/>
              <a:gd name="connsiteX73" fmla="*/ 449113 w 2264421"/>
              <a:gd name="connsiteY73" fmla="*/ 4267544 h 4873526"/>
              <a:gd name="connsiteX74" fmla="*/ 271836 w 2264421"/>
              <a:gd name="connsiteY74" fmla="*/ 2809875 h 4873526"/>
              <a:gd name="connsiteX75" fmla="*/ 296738 w 2264421"/>
              <a:gd name="connsiteY75" fmla="*/ 4002049 h 4873526"/>
              <a:gd name="connsiteX76" fmla="*/ 199413 w 2264421"/>
              <a:gd name="connsiteY76" fmla="*/ 2642951 h 4873526"/>
              <a:gd name="connsiteX77" fmla="*/ 141200 w 2264421"/>
              <a:gd name="connsiteY77" fmla="*/ 2935191 h 4873526"/>
              <a:gd name="connsiteX78" fmla="*/ 77048 w 2264421"/>
              <a:gd name="connsiteY78" fmla="*/ 2595450 h 4873526"/>
              <a:gd name="connsiteX79" fmla="*/ 21288 w 2264421"/>
              <a:gd name="connsiteY79" fmla="*/ 2802642 h 4873526"/>
              <a:gd name="connsiteX80" fmla="*/ 52521 w 2264421"/>
              <a:gd name="connsiteY80" fmla="*/ 2044043 h 4873526"/>
              <a:gd name="connsiteX81" fmla="*/ 117443 w 2264421"/>
              <a:gd name="connsiteY81"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376957 w 2264421"/>
              <a:gd name="connsiteY6" fmla="*/ 282484 h 4873526"/>
              <a:gd name="connsiteX7" fmla="*/ 443388 w 2264421"/>
              <a:gd name="connsiteY7" fmla="*/ 387991 h 4873526"/>
              <a:gd name="connsiteX8" fmla="*/ 494188 w 2264421"/>
              <a:gd name="connsiteY8" fmla="*/ 286391 h 4873526"/>
              <a:gd name="connsiteX9" fmla="*/ 638772 w 2264421"/>
              <a:gd name="connsiteY9" fmla="*/ 278576 h 4873526"/>
              <a:gd name="connsiteX10" fmla="*/ 637087 w 2264421"/>
              <a:gd name="connsiteY10" fmla="*/ 534109 h 4873526"/>
              <a:gd name="connsiteX11" fmla="*/ 716926 w 2264421"/>
              <a:gd name="connsiteY11" fmla="*/ 286391 h 4873526"/>
              <a:gd name="connsiteX12" fmla="*/ 771634 w 2264421"/>
              <a:gd name="connsiteY12" fmla="*/ 352822 h 4873526"/>
              <a:gd name="connsiteX13" fmla="*/ 822434 w 2264421"/>
              <a:gd name="connsiteY13" fmla="*/ 219961 h 4873526"/>
              <a:gd name="connsiteX14" fmla="*/ 884957 w 2264421"/>
              <a:gd name="connsiteY14" fmla="*/ 286391 h 4873526"/>
              <a:gd name="connsiteX15" fmla="*/ 1049080 w 2264421"/>
              <a:gd name="connsiteY15" fmla="*/ 1130 h 4873526"/>
              <a:gd name="connsiteX16" fmla="*/ 1008708 w 2264421"/>
              <a:gd name="connsiteY16" fmla="*/ 330750 h 4873526"/>
              <a:gd name="connsiteX17" fmla="*/ 1068619 w 2264421"/>
              <a:gd name="connsiteY17" fmla="*/ 356730 h 4873526"/>
              <a:gd name="connsiteX18" fmla="*/ 1080342 w 2264421"/>
              <a:gd name="connsiteY18" fmla="*/ 552114 h 4873526"/>
              <a:gd name="connsiteX19" fmla="*/ 1181942 w 2264421"/>
              <a:gd name="connsiteY19" fmla="*/ 524761 h 4873526"/>
              <a:gd name="connsiteX20" fmla="*/ 1256188 w 2264421"/>
              <a:gd name="connsiteY20" fmla="*/ 665438 h 4873526"/>
              <a:gd name="connsiteX21" fmla="*/ 1279634 w 2264421"/>
              <a:gd name="connsiteY21" fmla="*/ 563838 h 4873526"/>
              <a:gd name="connsiteX22" fmla="*/ 1326526 w 2264421"/>
              <a:gd name="connsiteY22" fmla="*/ 673254 h 4873526"/>
              <a:gd name="connsiteX23" fmla="*/ 1432034 w 2264421"/>
              <a:gd name="connsiteY23" fmla="*/ 540392 h 4873526"/>
              <a:gd name="connsiteX24" fmla="*/ 1451572 w 2264421"/>
              <a:gd name="connsiteY24" fmla="*/ 391900 h 4873526"/>
              <a:gd name="connsiteX25" fmla="*/ 1557080 w 2264421"/>
              <a:gd name="connsiteY25" fmla="*/ 509131 h 4873526"/>
              <a:gd name="connsiteX26" fmla="*/ 1622604 w 2264421"/>
              <a:gd name="connsiteY26" fmla="*/ 506755 h 4873526"/>
              <a:gd name="connsiteX27" fmla="*/ 1740742 w 2264421"/>
              <a:gd name="connsiteY27" fmla="*/ 540392 h 4873526"/>
              <a:gd name="connsiteX28" fmla="*/ 1760280 w 2264421"/>
              <a:gd name="connsiteY28" fmla="*/ 688885 h 4873526"/>
              <a:gd name="connsiteX29" fmla="*/ 1846249 w 2264421"/>
              <a:gd name="connsiteY29" fmla="*/ 563839 h 4873526"/>
              <a:gd name="connsiteX30" fmla="*/ 1862462 w 2264421"/>
              <a:gd name="connsiteY30" fmla="*/ 666970 h 4873526"/>
              <a:gd name="connsiteX31" fmla="*/ 1928311 w 2264421"/>
              <a:gd name="connsiteY31" fmla="*/ 813931 h 4873526"/>
              <a:gd name="connsiteX32" fmla="*/ 1889234 w 2264421"/>
              <a:gd name="connsiteY32" fmla="*/ 923346 h 4873526"/>
              <a:gd name="connsiteX33" fmla="*/ 1889234 w 2264421"/>
              <a:gd name="connsiteY33" fmla="*/ 1146085 h 4873526"/>
              <a:gd name="connsiteX34" fmla="*/ 1916588 w 2264421"/>
              <a:gd name="connsiteY34" fmla="*/ 966331 h 4873526"/>
              <a:gd name="connsiteX35" fmla="*/ 2026003 w 2264421"/>
              <a:gd name="connsiteY35" fmla="*/ 919439 h 4873526"/>
              <a:gd name="connsiteX36" fmla="*/ 2022096 w 2264421"/>
              <a:gd name="connsiteY36" fmla="*/ 1021039 h 4873526"/>
              <a:gd name="connsiteX37" fmla="*/ 2119788 w 2264421"/>
              <a:gd name="connsiteY37" fmla="*/ 907715 h 4873526"/>
              <a:gd name="connsiteX38" fmla="*/ 2131511 w 2264421"/>
              <a:gd name="connsiteY38" fmla="*/ 1001500 h 4873526"/>
              <a:gd name="connsiteX39" fmla="*/ 2174496 w 2264421"/>
              <a:gd name="connsiteY39" fmla="*/ 1067931 h 4873526"/>
              <a:gd name="connsiteX40" fmla="*/ 2123696 w 2264421"/>
              <a:gd name="connsiteY40" fmla="*/ 1107008 h 4873526"/>
              <a:gd name="connsiteX41" fmla="*/ 2115880 w 2264421"/>
              <a:gd name="connsiteY41" fmla="*/ 1443069 h 4873526"/>
              <a:gd name="connsiteX42" fmla="*/ 2182310 w 2264421"/>
              <a:gd name="connsiteY42" fmla="*/ 1329746 h 4873526"/>
              <a:gd name="connsiteX43" fmla="*/ 2201848 w 2264421"/>
              <a:gd name="connsiteY43" fmla="*/ 1607192 h 4873526"/>
              <a:gd name="connsiteX44" fmla="*/ 2264371 w 2264421"/>
              <a:gd name="connsiteY44" fmla="*/ 1657992 h 4873526"/>
              <a:gd name="connsiteX45" fmla="*/ 2240925 w 2264421"/>
              <a:gd name="connsiteY45" fmla="*/ 2318392 h 4873526"/>
              <a:gd name="connsiteX46" fmla="*/ 2115879 w 2264421"/>
              <a:gd name="connsiteY46" fmla="*/ 2627100 h 4873526"/>
              <a:gd name="connsiteX47" fmla="*/ 2068988 w 2264421"/>
              <a:gd name="connsiteY47" fmla="*/ 3037408 h 4873526"/>
              <a:gd name="connsiteX48" fmla="*/ 2049449 w 2264421"/>
              <a:gd name="connsiteY48" fmla="*/ 3475069 h 4873526"/>
              <a:gd name="connsiteX49" fmla="*/ 2014280 w 2264421"/>
              <a:gd name="connsiteY49" fmla="*/ 3564946 h 4873526"/>
              <a:gd name="connsiteX50" fmla="*/ 2057266 w 2264421"/>
              <a:gd name="connsiteY50" fmla="*/ 3650915 h 4873526"/>
              <a:gd name="connsiteX51" fmla="*/ 2022097 w 2264421"/>
              <a:gd name="connsiteY51" fmla="*/ 3740792 h 4873526"/>
              <a:gd name="connsiteX52" fmla="*/ 2022097 w 2264421"/>
              <a:gd name="connsiteY52" fmla="*/ 4037777 h 4873526"/>
              <a:gd name="connsiteX53" fmla="*/ 1959573 w 2264421"/>
              <a:gd name="connsiteY53" fmla="*/ 3740792 h 4873526"/>
              <a:gd name="connsiteX54" fmla="*/ 1873604 w 2264421"/>
              <a:gd name="connsiteY54" fmla="*/ 3803315 h 4873526"/>
              <a:gd name="connsiteX55" fmla="*/ 1869697 w 2264421"/>
              <a:gd name="connsiteY55" fmla="*/ 4229254 h 4873526"/>
              <a:gd name="connsiteX56" fmla="*/ 1818898 w 2264421"/>
              <a:gd name="connsiteY56" fmla="*/ 4115931 h 4873526"/>
              <a:gd name="connsiteX57" fmla="*/ 1818898 w 2264421"/>
              <a:gd name="connsiteY57" fmla="*/ 4455900 h 4873526"/>
              <a:gd name="connsiteX58" fmla="*/ 1752468 w 2264421"/>
              <a:gd name="connsiteY58" fmla="*/ 4006516 h 4873526"/>
              <a:gd name="connsiteX59" fmla="*/ 1607883 w 2264421"/>
              <a:gd name="connsiteY59" fmla="*/ 3412547 h 4873526"/>
              <a:gd name="connsiteX60" fmla="*/ 1768099 w 2264421"/>
              <a:gd name="connsiteY60" fmla="*/ 4811500 h 4873526"/>
              <a:gd name="connsiteX61" fmla="*/ 1420315 w 2264421"/>
              <a:gd name="connsiteY61" fmla="*/ 3662639 h 4873526"/>
              <a:gd name="connsiteX62" fmla="*/ 1412500 w 2264421"/>
              <a:gd name="connsiteY62" fmla="*/ 4409008 h 4873526"/>
              <a:gd name="connsiteX63" fmla="*/ 1342161 w 2264421"/>
              <a:gd name="connsiteY63" fmla="*/ 4158915 h 4873526"/>
              <a:gd name="connsiteX64" fmla="*/ 1342160 w 2264421"/>
              <a:gd name="connsiteY64" fmla="*/ 4573131 h 4873526"/>
              <a:gd name="connsiteX65" fmla="*/ 1181946 w 2264421"/>
              <a:gd name="connsiteY65" fmla="*/ 4276146 h 4873526"/>
              <a:gd name="connsiteX66" fmla="*/ 1045176 w 2264421"/>
              <a:gd name="connsiteY66" fmla="*/ 3967439 h 4873526"/>
              <a:gd name="connsiteX67" fmla="*/ 982653 w 2264421"/>
              <a:gd name="connsiteY67" fmla="*/ 4014331 h 4873526"/>
              <a:gd name="connsiteX68" fmla="*/ 978746 w 2264421"/>
              <a:gd name="connsiteY68" fmla="*/ 4112022 h 4873526"/>
              <a:gd name="connsiteX69" fmla="*/ 897548 w 2264421"/>
              <a:gd name="connsiteY69" fmla="*/ 4098168 h 4873526"/>
              <a:gd name="connsiteX70" fmla="*/ 836293 w 2264421"/>
              <a:gd name="connsiteY70" fmla="*/ 3944094 h 4873526"/>
              <a:gd name="connsiteX71" fmla="*/ 770978 w 2264421"/>
              <a:gd name="connsiteY71" fmla="*/ 4330042 h 4873526"/>
              <a:gd name="connsiteX72" fmla="*/ 687851 w 2264421"/>
              <a:gd name="connsiteY72" fmla="*/ 3997534 h 4873526"/>
              <a:gd name="connsiteX73" fmla="*/ 616599 w 2264421"/>
              <a:gd name="connsiteY73" fmla="*/ 4377544 h 4873526"/>
              <a:gd name="connsiteX74" fmla="*/ 449113 w 2264421"/>
              <a:gd name="connsiteY74" fmla="*/ 4267544 h 4873526"/>
              <a:gd name="connsiteX75" fmla="*/ 271836 w 2264421"/>
              <a:gd name="connsiteY75" fmla="*/ 2809875 h 4873526"/>
              <a:gd name="connsiteX76" fmla="*/ 296738 w 2264421"/>
              <a:gd name="connsiteY76" fmla="*/ 4002049 h 4873526"/>
              <a:gd name="connsiteX77" fmla="*/ 199413 w 2264421"/>
              <a:gd name="connsiteY77" fmla="*/ 2642951 h 4873526"/>
              <a:gd name="connsiteX78" fmla="*/ 141200 w 2264421"/>
              <a:gd name="connsiteY78" fmla="*/ 2935191 h 4873526"/>
              <a:gd name="connsiteX79" fmla="*/ 77048 w 2264421"/>
              <a:gd name="connsiteY79" fmla="*/ 2595450 h 4873526"/>
              <a:gd name="connsiteX80" fmla="*/ 21288 w 2264421"/>
              <a:gd name="connsiteY80" fmla="*/ 2802642 h 4873526"/>
              <a:gd name="connsiteX81" fmla="*/ 52521 w 2264421"/>
              <a:gd name="connsiteY81" fmla="*/ 2044043 h 4873526"/>
              <a:gd name="connsiteX82" fmla="*/ 117443 w 2264421"/>
              <a:gd name="connsiteY82"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275357 w 2264421"/>
              <a:gd name="connsiteY6" fmla="*/ 266853 h 4873526"/>
              <a:gd name="connsiteX7" fmla="*/ 376957 w 2264421"/>
              <a:gd name="connsiteY7" fmla="*/ 282484 h 4873526"/>
              <a:gd name="connsiteX8" fmla="*/ 443388 w 2264421"/>
              <a:gd name="connsiteY8" fmla="*/ 387991 h 4873526"/>
              <a:gd name="connsiteX9" fmla="*/ 494188 w 2264421"/>
              <a:gd name="connsiteY9" fmla="*/ 286391 h 4873526"/>
              <a:gd name="connsiteX10" fmla="*/ 638772 w 2264421"/>
              <a:gd name="connsiteY10" fmla="*/ 278576 h 4873526"/>
              <a:gd name="connsiteX11" fmla="*/ 637087 w 2264421"/>
              <a:gd name="connsiteY11" fmla="*/ 534109 h 4873526"/>
              <a:gd name="connsiteX12" fmla="*/ 716926 w 2264421"/>
              <a:gd name="connsiteY12" fmla="*/ 286391 h 4873526"/>
              <a:gd name="connsiteX13" fmla="*/ 771634 w 2264421"/>
              <a:gd name="connsiteY13" fmla="*/ 352822 h 4873526"/>
              <a:gd name="connsiteX14" fmla="*/ 822434 w 2264421"/>
              <a:gd name="connsiteY14" fmla="*/ 219961 h 4873526"/>
              <a:gd name="connsiteX15" fmla="*/ 884957 w 2264421"/>
              <a:gd name="connsiteY15" fmla="*/ 286391 h 4873526"/>
              <a:gd name="connsiteX16" fmla="*/ 1049080 w 2264421"/>
              <a:gd name="connsiteY16" fmla="*/ 1130 h 4873526"/>
              <a:gd name="connsiteX17" fmla="*/ 1008708 w 2264421"/>
              <a:gd name="connsiteY17" fmla="*/ 330750 h 4873526"/>
              <a:gd name="connsiteX18" fmla="*/ 1068619 w 2264421"/>
              <a:gd name="connsiteY18" fmla="*/ 356730 h 4873526"/>
              <a:gd name="connsiteX19" fmla="*/ 1080342 w 2264421"/>
              <a:gd name="connsiteY19" fmla="*/ 552114 h 4873526"/>
              <a:gd name="connsiteX20" fmla="*/ 1181942 w 2264421"/>
              <a:gd name="connsiteY20" fmla="*/ 524761 h 4873526"/>
              <a:gd name="connsiteX21" fmla="*/ 1256188 w 2264421"/>
              <a:gd name="connsiteY21" fmla="*/ 665438 h 4873526"/>
              <a:gd name="connsiteX22" fmla="*/ 1279634 w 2264421"/>
              <a:gd name="connsiteY22" fmla="*/ 563838 h 4873526"/>
              <a:gd name="connsiteX23" fmla="*/ 1326526 w 2264421"/>
              <a:gd name="connsiteY23" fmla="*/ 673254 h 4873526"/>
              <a:gd name="connsiteX24" fmla="*/ 1432034 w 2264421"/>
              <a:gd name="connsiteY24" fmla="*/ 540392 h 4873526"/>
              <a:gd name="connsiteX25" fmla="*/ 1451572 w 2264421"/>
              <a:gd name="connsiteY25" fmla="*/ 391900 h 4873526"/>
              <a:gd name="connsiteX26" fmla="*/ 1557080 w 2264421"/>
              <a:gd name="connsiteY26" fmla="*/ 509131 h 4873526"/>
              <a:gd name="connsiteX27" fmla="*/ 1622604 w 2264421"/>
              <a:gd name="connsiteY27" fmla="*/ 506755 h 4873526"/>
              <a:gd name="connsiteX28" fmla="*/ 1740742 w 2264421"/>
              <a:gd name="connsiteY28" fmla="*/ 540392 h 4873526"/>
              <a:gd name="connsiteX29" fmla="*/ 1760280 w 2264421"/>
              <a:gd name="connsiteY29" fmla="*/ 688885 h 4873526"/>
              <a:gd name="connsiteX30" fmla="*/ 1846249 w 2264421"/>
              <a:gd name="connsiteY30" fmla="*/ 563839 h 4873526"/>
              <a:gd name="connsiteX31" fmla="*/ 1862462 w 2264421"/>
              <a:gd name="connsiteY31" fmla="*/ 666970 h 4873526"/>
              <a:gd name="connsiteX32" fmla="*/ 1928311 w 2264421"/>
              <a:gd name="connsiteY32" fmla="*/ 813931 h 4873526"/>
              <a:gd name="connsiteX33" fmla="*/ 1889234 w 2264421"/>
              <a:gd name="connsiteY33" fmla="*/ 923346 h 4873526"/>
              <a:gd name="connsiteX34" fmla="*/ 1889234 w 2264421"/>
              <a:gd name="connsiteY34" fmla="*/ 1146085 h 4873526"/>
              <a:gd name="connsiteX35" fmla="*/ 1916588 w 2264421"/>
              <a:gd name="connsiteY35" fmla="*/ 966331 h 4873526"/>
              <a:gd name="connsiteX36" fmla="*/ 2026003 w 2264421"/>
              <a:gd name="connsiteY36" fmla="*/ 919439 h 4873526"/>
              <a:gd name="connsiteX37" fmla="*/ 2022096 w 2264421"/>
              <a:gd name="connsiteY37" fmla="*/ 1021039 h 4873526"/>
              <a:gd name="connsiteX38" fmla="*/ 2119788 w 2264421"/>
              <a:gd name="connsiteY38" fmla="*/ 907715 h 4873526"/>
              <a:gd name="connsiteX39" fmla="*/ 2131511 w 2264421"/>
              <a:gd name="connsiteY39" fmla="*/ 1001500 h 4873526"/>
              <a:gd name="connsiteX40" fmla="*/ 2174496 w 2264421"/>
              <a:gd name="connsiteY40" fmla="*/ 1067931 h 4873526"/>
              <a:gd name="connsiteX41" fmla="*/ 2123696 w 2264421"/>
              <a:gd name="connsiteY41" fmla="*/ 1107008 h 4873526"/>
              <a:gd name="connsiteX42" fmla="*/ 2115880 w 2264421"/>
              <a:gd name="connsiteY42" fmla="*/ 1443069 h 4873526"/>
              <a:gd name="connsiteX43" fmla="*/ 2182310 w 2264421"/>
              <a:gd name="connsiteY43" fmla="*/ 1329746 h 4873526"/>
              <a:gd name="connsiteX44" fmla="*/ 2201848 w 2264421"/>
              <a:gd name="connsiteY44" fmla="*/ 1607192 h 4873526"/>
              <a:gd name="connsiteX45" fmla="*/ 2264371 w 2264421"/>
              <a:gd name="connsiteY45" fmla="*/ 1657992 h 4873526"/>
              <a:gd name="connsiteX46" fmla="*/ 2240925 w 2264421"/>
              <a:gd name="connsiteY46" fmla="*/ 2318392 h 4873526"/>
              <a:gd name="connsiteX47" fmla="*/ 2115879 w 2264421"/>
              <a:gd name="connsiteY47" fmla="*/ 2627100 h 4873526"/>
              <a:gd name="connsiteX48" fmla="*/ 2068988 w 2264421"/>
              <a:gd name="connsiteY48" fmla="*/ 3037408 h 4873526"/>
              <a:gd name="connsiteX49" fmla="*/ 2049449 w 2264421"/>
              <a:gd name="connsiteY49" fmla="*/ 3475069 h 4873526"/>
              <a:gd name="connsiteX50" fmla="*/ 2014280 w 2264421"/>
              <a:gd name="connsiteY50" fmla="*/ 3564946 h 4873526"/>
              <a:gd name="connsiteX51" fmla="*/ 2057266 w 2264421"/>
              <a:gd name="connsiteY51" fmla="*/ 3650915 h 4873526"/>
              <a:gd name="connsiteX52" fmla="*/ 2022097 w 2264421"/>
              <a:gd name="connsiteY52" fmla="*/ 3740792 h 4873526"/>
              <a:gd name="connsiteX53" fmla="*/ 2022097 w 2264421"/>
              <a:gd name="connsiteY53" fmla="*/ 4037777 h 4873526"/>
              <a:gd name="connsiteX54" fmla="*/ 1959573 w 2264421"/>
              <a:gd name="connsiteY54" fmla="*/ 3740792 h 4873526"/>
              <a:gd name="connsiteX55" fmla="*/ 1873604 w 2264421"/>
              <a:gd name="connsiteY55" fmla="*/ 3803315 h 4873526"/>
              <a:gd name="connsiteX56" fmla="*/ 1869697 w 2264421"/>
              <a:gd name="connsiteY56" fmla="*/ 4229254 h 4873526"/>
              <a:gd name="connsiteX57" fmla="*/ 1818898 w 2264421"/>
              <a:gd name="connsiteY57" fmla="*/ 4115931 h 4873526"/>
              <a:gd name="connsiteX58" fmla="*/ 1818898 w 2264421"/>
              <a:gd name="connsiteY58" fmla="*/ 4455900 h 4873526"/>
              <a:gd name="connsiteX59" fmla="*/ 1752468 w 2264421"/>
              <a:gd name="connsiteY59" fmla="*/ 4006516 h 4873526"/>
              <a:gd name="connsiteX60" fmla="*/ 1607883 w 2264421"/>
              <a:gd name="connsiteY60" fmla="*/ 3412547 h 4873526"/>
              <a:gd name="connsiteX61" fmla="*/ 1768099 w 2264421"/>
              <a:gd name="connsiteY61" fmla="*/ 4811500 h 4873526"/>
              <a:gd name="connsiteX62" fmla="*/ 1420315 w 2264421"/>
              <a:gd name="connsiteY62" fmla="*/ 3662639 h 4873526"/>
              <a:gd name="connsiteX63" fmla="*/ 1412500 w 2264421"/>
              <a:gd name="connsiteY63" fmla="*/ 4409008 h 4873526"/>
              <a:gd name="connsiteX64" fmla="*/ 1342161 w 2264421"/>
              <a:gd name="connsiteY64" fmla="*/ 4158915 h 4873526"/>
              <a:gd name="connsiteX65" fmla="*/ 1342160 w 2264421"/>
              <a:gd name="connsiteY65" fmla="*/ 4573131 h 4873526"/>
              <a:gd name="connsiteX66" fmla="*/ 1181946 w 2264421"/>
              <a:gd name="connsiteY66" fmla="*/ 4276146 h 4873526"/>
              <a:gd name="connsiteX67" fmla="*/ 1045176 w 2264421"/>
              <a:gd name="connsiteY67" fmla="*/ 3967439 h 4873526"/>
              <a:gd name="connsiteX68" fmla="*/ 982653 w 2264421"/>
              <a:gd name="connsiteY68" fmla="*/ 4014331 h 4873526"/>
              <a:gd name="connsiteX69" fmla="*/ 978746 w 2264421"/>
              <a:gd name="connsiteY69" fmla="*/ 4112022 h 4873526"/>
              <a:gd name="connsiteX70" fmla="*/ 897548 w 2264421"/>
              <a:gd name="connsiteY70" fmla="*/ 4098168 h 4873526"/>
              <a:gd name="connsiteX71" fmla="*/ 836293 w 2264421"/>
              <a:gd name="connsiteY71" fmla="*/ 3944094 h 4873526"/>
              <a:gd name="connsiteX72" fmla="*/ 770978 w 2264421"/>
              <a:gd name="connsiteY72" fmla="*/ 4330042 h 4873526"/>
              <a:gd name="connsiteX73" fmla="*/ 687851 w 2264421"/>
              <a:gd name="connsiteY73" fmla="*/ 3997534 h 4873526"/>
              <a:gd name="connsiteX74" fmla="*/ 616599 w 2264421"/>
              <a:gd name="connsiteY74" fmla="*/ 4377544 h 4873526"/>
              <a:gd name="connsiteX75" fmla="*/ 449113 w 2264421"/>
              <a:gd name="connsiteY75" fmla="*/ 4267544 h 4873526"/>
              <a:gd name="connsiteX76" fmla="*/ 271836 w 2264421"/>
              <a:gd name="connsiteY76" fmla="*/ 2809875 h 4873526"/>
              <a:gd name="connsiteX77" fmla="*/ 296738 w 2264421"/>
              <a:gd name="connsiteY77" fmla="*/ 4002049 h 4873526"/>
              <a:gd name="connsiteX78" fmla="*/ 199413 w 2264421"/>
              <a:gd name="connsiteY78" fmla="*/ 2642951 h 4873526"/>
              <a:gd name="connsiteX79" fmla="*/ 141200 w 2264421"/>
              <a:gd name="connsiteY79" fmla="*/ 2935191 h 4873526"/>
              <a:gd name="connsiteX80" fmla="*/ 77048 w 2264421"/>
              <a:gd name="connsiteY80" fmla="*/ 2595450 h 4873526"/>
              <a:gd name="connsiteX81" fmla="*/ 21288 w 2264421"/>
              <a:gd name="connsiteY81" fmla="*/ 2802642 h 4873526"/>
              <a:gd name="connsiteX82" fmla="*/ 52521 w 2264421"/>
              <a:gd name="connsiteY82" fmla="*/ 2044043 h 4873526"/>
              <a:gd name="connsiteX83" fmla="*/ 117443 w 2264421"/>
              <a:gd name="connsiteY83" fmla="*/ 2132982 h 4873526"/>
              <a:gd name="connsiteX0" fmla="*/ 117443 w 2264421"/>
              <a:gd name="connsiteY0" fmla="*/ 2132982 h 4873526"/>
              <a:gd name="connsiteX1" fmla="*/ 100021 w 2264421"/>
              <a:gd name="connsiteY1" fmla="*/ 1925289 h 4873526"/>
              <a:gd name="connsiteX2" fmla="*/ 147523 w 2264421"/>
              <a:gd name="connsiteY2" fmla="*/ 1058390 h 4873526"/>
              <a:gd name="connsiteX3" fmla="*/ 64395 w 2264421"/>
              <a:gd name="connsiteY3" fmla="*/ 1040577 h 4873526"/>
              <a:gd name="connsiteX4" fmla="*/ 64856 w 2264421"/>
              <a:gd name="connsiteY4" fmla="*/ 799949 h 4873526"/>
              <a:gd name="connsiteX5" fmla="*/ 115977 w 2264421"/>
              <a:gd name="connsiteY5" fmla="*/ 413375 h 4873526"/>
              <a:gd name="connsiteX6" fmla="*/ 275357 w 2264421"/>
              <a:gd name="connsiteY6" fmla="*/ 266853 h 4873526"/>
              <a:gd name="connsiteX7" fmla="*/ 376957 w 2264421"/>
              <a:gd name="connsiteY7" fmla="*/ 282484 h 4873526"/>
              <a:gd name="connsiteX8" fmla="*/ 443388 w 2264421"/>
              <a:gd name="connsiteY8" fmla="*/ 387991 h 4873526"/>
              <a:gd name="connsiteX9" fmla="*/ 494188 w 2264421"/>
              <a:gd name="connsiteY9" fmla="*/ 286391 h 4873526"/>
              <a:gd name="connsiteX10" fmla="*/ 638772 w 2264421"/>
              <a:gd name="connsiteY10" fmla="*/ 278576 h 4873526"/>
              <a:gd name="connsiteX11" fmla="*/ 637087 w 2264421"/>
              <a:gd name="connsiteY11" fmla="*/ 534109 h 4873526"/>
              <a:gd name="connsiteX12" fmla="*/ 716926 w 2264421"/>
              <a:gd name="connsiteY12" fmla="*/ 286391 h 4873526"/>
              <a:gd name="connsiteX13" fmla="*/ 771634 w 2264421"/>
              <a:gd name="connsiteY13" fmla="*/ 352822 h 4873526"/>
              <a:gd name="connsiteX14" fmla="*/ 822434 w 2264421"/>
              <a:gd name="connsiteY14" fmla="*/ 219961 h 4873526"/>
              <a:gd name="connsiteX15" fmla="*/ 884957 w 2264421"/>
              <a:gd name="connsiteY15" fmla="*/ 286391 h 4873526"/>
              <a:gd name="connsiteX16" fmla="*/ 1049080 w 2264421"/>
              <a:gd name="connsiteY16" fmla="*/ 1130 h 4873526"/>
              <a:gd name="connsiteX17" fmla="*/ 1008708 w 2264421"/>
              <a:gd name="connsiteY17" fmla="*/ 330750 h 4873526"/>
              <a:gd name="connsiteX18" fmla="*/ 1068619 w 2264421"/>
              <a:gd name="connsiteY18" fmla="*/ 356730 h 4873526"/>
              <a:gd name="connsiteX19" fmla="*/ 1080342 w 2264421"/>
              <a:gd name="connsiteY19" fmla="*/ 552114 h 4873526"/>
              <a:gd name="connsiteX20" fmla="*/ 1181942 w 2264421"/>
              <a:gd name="connsiteY20" fmla="*/ 524761 h 4873526"/>
              <a:gd name="connsiteX21" fmla="*/ 1256188 w 2264421"/>
              <a:gd name="connsiteY21" fmla="*/ 665438 h 4873526"/>
              <a:gd name="connsiteX22" fmla="*/ 1279634 w 2264421"/>
              <a:gd name="connsiteY22" fmla="*/ 563838 h 4873526"/>
              <a:gd name="connsiteX23" fmla="*/ 1326526 w 2264421"/>
              <a:gd name="connsiteY23" fmla="*/ 673254 h 4873526"/>
              <a:gd name="connsiteX24" fmla="*/ 1432034 w 2264421"/>
              <a:gd name="connsiteY24" fmla="*/ 540392 h 4873526"/>
              <a:gd name="connsiteX25" fmla="*/ 1451572 w 2264421"/>
              <a:gd name="connsiteY25" fmla="*/ 391900 h 4873526"/>
              <a:gd name="connsiteX26" fmla="*/ 1557080 w 2264421"/>
              <a:gd name="connsiteY26" fmla="*/ 509131 h 4873526"/>
              <a:gd name="connsiteX27" fmla="*/ 1622604 w 2264421"/>
              <a:gd name="connsiteY27" fmla="*/ 506755 h 4873526"/>
              <a:gd name="connsiteX28" fmla="*/ 1740742 w 2264421"/>
              <a:gd name="connsiteY28" fmla="*/ 540392 h 4873526"/>
              <a:gd name="connsiteX29" fmla="*/ 1760280 w 2264421"/>
              <a:gd name="connsiteY29" fmla="*/ 688885 h 4873526"/>
              <a:gd name="connsiteX30" fmla="*/ 1846249 w 2264421"/>
              <a:gd name="connsiteY30" fmla="*/ 563839 h 4873526"/>
              <a:gd name="connsiteX31" fmla="*/ 1862462 w 2264421"/>
              <a:gd name="connsiteY31" fmla="*/ 666970 h 4873526"/>
              <a:gd name="connsiteX32" fmla="*/ 1928311 w 2264421"/>
              <a:gd name="connsiteY32" fmla="*/ 813931 h 4873526"/>
              <a:gd name="connsiteX33" fmla="*/ 1889234 w 2264421"/>
              <a:gd name="connsiteY33" fmla="*/ 923346 h 4873526"/>
              <a:gd name="connsiteX34" fmla="*/ 1889234 w 2264421"/>
              <a:gd name="connsiteY34" fmla="*/ 1146085 h 4873526"/>
              <a:gd name="connsiteX35" fmla="*/ 1916588 w 2264421"/>
              <a:gd name="connsiteY35" fmla="*/ 966331 h 4873526"/>
              <a:gd name="connsiteX36" fmla="*/ 2026003 w 2264421"/>
              <a:gd name="connsiteY36" fmla="*/ 919439 h 4873526"/>
              <a:gd name="connsiteX37" fmla="*/ 2022096 w 2264421"/>
              <a:gd name="connsiteY37" fmla="*/ 1021039 h 4873526"/>
              <a:gd name="connsiteX38" fmla="*/ 2119788 w 2264421"/>
              <a:gd name="connsiteY38" fmla="*/ 907715 h 4873526"/>
              <a:gd name="connsiteX39" fmla="*/ 2131511 w 2264421"/>
              <a:gd name="connsiteY39" fmla="*/ 1001500 h 4873526"/>
              <a:gd name="connsiteX40" fmla="*/ 2174496 w 2264421"/>
              <a:gd name="connsiteY40" fmla="*/ 1067931 h 4873526"/>
              <a:gd name="connsiteX41" fmla="*/ 2123696 w 2264421"/>
              <a:gd name="connsiteY41" fmla="*/ 1107008 h 4873526"/>
              <a:gd name="connsiteX42" fmla="*/ 2115880 w 2264421"/>
              <a:gd name="connsiteY42" fmla="*/ 1443069 h 4873526"/>
              <a:gd name="connsiteX43" fmla="*/ 2182310 w 2264421"/>
              <a:gd name="connsiteY43" fmla="*/ 1329746 h 4873526"/>
              <a:gd name="connsiteX44" fmla="*/ 2201848 w 2264421"/>
              <a:gd name="connsiteY44" fmla="*/ 1607192 h 4873526"/>
              <a:gd name="connsiteX45" fmla="*/ 2264371 w 2264421"/>
              <a:gd name="connsiteY45" fmla="*/ 1657992 h 4873526"/>
              <a:gd name="connsiteX46" fmla="*/ 2240925 w 2264421"/>
              <a:gd name="connsiteY46" fmla="*/ 2318392 h 4873526"/>
              <a:gd name="connsiteX47" fmla="*/ 2115879 w 2264421"/>
              <a:gd name="connsiteY47" fmla="*/ 2627100 h 4873526"/>
              <a:gd name="connsiteX48" fmla="*/ 2068988 w 2264421"/>
              <a:gd name="connsiteY48" fmla="*/ 3037408 h 4873526"/>
              <a:gd name="connsiteX49" fmla="*/ 2049449 w 2264421"/>
              <a:gd name="connsiteY49" fmla="*/ 3475069 h 4873526"/>
              <a:gd name="connsiteX50" fmla="*/ 2014280 w 2264421"/>
              <a:gd name="connsiteY50" fmla="*/ 3564946 h 4873526"/>
              <a:gd name="connsiteX51" fmla="*/ 2057266 w 2264421"/>
              <a:gd name="connsiteY51" fmla="*/ 3650915 h 4873526"/>
              <a:gd name="connsiteX52" fmla="*/ 2022097 w 2264421"/>
              <a:gd name="connsiteY52" fmla="*/ 3740792 h 4873526"/>
              <a:gd name="connsiteX53" fmla="*/ 2022097 w 2264421"/>
              <a:gd name="connsiteY53" fmla="*/ 4037777 h 4873526"/>
              <a:gd name="connsiteX54" fmla="*/ 1959573 w 2264421"/>
              <a:gd name="connsiteY54" fmla="*/ 3740792 h 4873526"/>
              <a:gd name="connsiteX55" fmla="*/ 1873604 w 2264421"/>
              <a:gd name="connsiteY55" fmla="*/ 3803315 h 4873526"/>
              <a:gd name="connsiteX56" fmla="*/ 1869697 w 2264421"/>
              <a:gd name="connsiteY56" fmla="*/ 4229254 h 4873526"/>
              <a:gd name="connsiteX57" fmla="*/ 1818898 w 2264421"/>
              <a:gd name="connsiteY57" fmla="*/ 4115931 h 4873526"/>
              <a:gd name="connsiteX58" fmla="*/ 1818898 w 2264421"/>
              <a:gd name="connsiteY58" fmla="*/ 4455900 h 4873526"/>
              <a:gd name="connsiteX59" fmla="*/ 1752468 w 2264421"/>
              <a:gd name="connsiteY59" fmla="*/ 4006516 h 4873526"/>
              <a:gd name="connsiteX60" fmla="*/ 1607883 w 2264421"/>
              <a:gd name="connsiteY60" fmla="*/ 3412547 h 4873526"/>
              <a:gd name="connsiteX61" fmla="*/ 1768099 w 2264421"/>
              <a:gd name="connsiteY61" fmla="*/ 4811500 h 4873526"/>
              <a:gd name="connsiteX62" fmla="*/ 1420315 w 2264421"/>
              <a:gd name="connsiteY62" fmla="*/ 3662639 h 4873526"/>
              <a:gd name="connsiteX63" fmla="*/ 1412500 w 2264421"/>
              <a:gd name="connsiteY63" fmla="*/ 4409008 h 4873526"/>
              <a:gd name="connsiteX64" fmla="*/ 1342161 w 2264421"/>
              <a:gd name="connsiteY64" fmla="*/ 4158915 h 4873526"/>
              <a:gd name="connsiteX65" fmla="*/ 1342160 w 2264421"/>
              <a:gd name="connsiteY65" fmla="*/ 4573131 h 4873526"/>
              <a:gd name="connsiteX66" fmla="*/ 1181946 w 2264421"/>
              <a:gd name="connsiteY66" fmla="*/ 4276146 h 4873526"/>
              <a:gd name="connsiteX67" fmla="*/ 1045176 w 2264421"/>
              <a:gd name="connsiteY67" fmla="*/ 3967439 h 4873526"/>
              <a:gd name="connsiteX68" fmla="*/ 982653 w 2264421"/>
              <a:gd name="connsiteY68" fmla="*/ 4014331 h 4873526"/>
              <a:gd name="connsiteX69" fmla="*/ 978746 w 2264421"/>
              <a:gd name="connsiteY69" fmla="*/ 4112022 h 4873526"/>
              <a:gd name="connsiteX70" fmla="*/ 897548 w 2264421"/>
              <a:gd name="connsiteY70" fmla="*/ 4098168 h 4873526"/>
              <a:gd name="connsiteX71" fmla="*/ 836293 w 2264421"/>
              <a:gd name="connsiteY71" fmla="*/ 3944094 h 4873526"/>
              <a:gd name="connsiteX72" fmla="*/ 770978 w 2264421"/>
              <a:gd name="connsiteY72" fmla="*/ 4330042 h 4873526"/>
              <a:gd name="connsiteX73" fmla="*/ 687851 w 2264421"/>
              <a:gd name="connsiteY73" fmla="*/ 3997534 h 4873526"/>
              <a:gd name="connsiteX74" fmla="*/ 616599 w 2264421"/>
              <a:gd name="connsiteY74" fmla="*/ 4377544 h 4873526"/>
              <a:gd name="connsiteX75" fmla="*/ 449113 w 2264421"/>
              <a:gd name="connsiteY75" fmla="*/ 4267544 h 4873526"/>
              <a:gd name="connsiteX76" fmla="*/ 271836 w 2264421"/>
              <a:gd name="connsiteY76" fmla="*/ 2809875 h 4873526"/>
              <a:gd name="connsiteX77" fmla="*/ 296738 w 2264421"/>
              <a:gd name="connsiteY77" fmla="*/ 4002049 h 4873526"/>
              <a:gd name="connsiteX78" fmla="*/ 199413 w 2264421"/>
              <a:gd name="connsiteY78" fmla="*/ 2642951 h 4873526"/>
              <a:gd name="connsiteX79" fmla="*/ 141200 w 2264421"/>
              <a:gd name="connsiteY79" fmla="*/ 2935191 h 4873526"/>
              <a:gd name="connsiteX80" fmla="*/ 77048 w 2264421"/>
              <a:gd name="connsiteY80" fmla="*/ 2595450 h 4873526"/>
              <a:gd name="connsiteX81" fmla="*/ 21288 w 2264421"/>
              <a:gd name="connsiteY81" fmla="*/ 2802642 h 4873526"/>
              <a:gd name="connsiteX82" fmla="*/ 52521 w 2264421"/>
              <a:gd name="connsiteY82" fmla="*/ 2044043 h 4873526"/>
              <a:gd name="connsiteX83" fmla="*/ 117443 w 2264421"/>
              <a:gd name="connsiteY83" fmla="*/ 2132982 h 4873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2264421" h="4873526">
                <a:moveTo>
                  <a:pt x="117443" y="2132982"/>
                </a:moveTo>
                <a:cubicBezTo>
                  <a:pt x="159264" y="2172804"/>
                  <a:pt x="76205" y="1977718"/>
                  <a:pt x="100021" y="1925289"/>
                </a:cubicBezTo>
                <a:cubicBezTo>
                  <a:pt x="100086" y="1552227"/>
                  <a:pt x="126741" y="1114798"/>
                  <a:pt x="147523" y="1058390"/>
                </a:cubicBezTo>
                <a:cubicBezTo>
                  <a:pt x="168305" y="1001982"/>
                  <a:pt x="40568" y="1131152"/>
                  <a:pt x="64395" y="1040577"/>
                </a:cubicBezTo>
                <a:cubicBezTo>
                  <a:pt x="11110" y="930680"/>
                  <a:pt x="64702" y="880158"/>
                  <a:pt x="64856" y="799949"/>
                </a:cubicBezTo>
                <a:cubicBezTo>
                  <a:pt x="44292" y="613694"/>
                  <a:pt x="94978" y="409625"/>
                  <a:pt x="115977" y="413375"/>
                </a:cubicBezTo>
                <a:cubicBezTo>
                  <a:pt x="149758" y="331690"/>
                  <a:pt x="231860" y="366822"/>
                  <a:pt x="275357" y="266853"/>
                </a:cubicBezTo>
                <a:cubicBezTo>
                  <a:pt x="318854" y="245038"/>
                  <a:pt x="347649" y="269459"/>
                  <a:pt x="376957" y="282484"/>
                </a:cubicBezTo>
                <a:cubicBezTo>
                  <a:pt x="406265" y="295509"/>
                  <a:pt x="414080" y="402970"/>
                  <a:pt x="443388" y="387991"/>
                </a:cubicBezTo>
                <a:cubicBezTo>
                  <a:pt x="472696" y="373012"/>
                  <a:pt x="453809" y="293555"/>
                  <a:pt x="494188" y="286391"/>
                </a:cubicBezTo>
                <a:cubicBezTo>
                  <a:pt x="597090" y="373012"/>
                  <a:pt x="607791" y="240546"/>
                  <a:pt x="638772" y="278576"/>
                </a:cubicBezTo>
                <a:cubicBezTo>
                  <a:pt x="638210" y="363754"/>
                  <a:pt x="637649" y="448931"/>
                  <a:pt x="637087" y="534109"/>
                </a:cubicBezTo>
                <a:cubicBezTo>
                  <a:pt x="739199" y="552022"/>
                  <a:pt x="693850" y="342006"/>
                  <a:pt x="716926" y="286391"/>
                </a:cubicBezTo>
                <a:cubicBezTo>
                  <a:pt x="740002" y="230777"/>
                  <a:pt x="756003" y="402971"/>
                  <a:pt x="771634" y="352822"/>
                </a:cubicBezTo>
                <a:cubicBezTo>
                  <a:pt x="787265" y="302673"/>
                  <a:pt x="802244" y="246012"/>
                  <a:pt x="822434" y="219961"/>
                </a:cubicBezTo>
                <a:cubicBezTo>
                  <a:pt x="842624" y="193910"/>
                  <a:pt x="843275" y="361940"/>
                  <a:pt x="884957" y="286391"/>
                </a:cubicBezTo>
                <a:cubicBezTo>
                  <a:pt x="926639" y="210842"/>
                  <a:pt x="1024547" y="-17986"/>
                  <a:pt x="1049080" y="1130"/>
                </a:cubicBezTo>
                <a:lnTo>
                  <a:pt x="1008708" y="330750"/>
                </a:lnTo>
                <a:cubicBezTo>
                  <a:pt x="1085189" y="267320"/>
                  <a:pt x="1064495" y="288575"/>
                  <a:pt x="1068619" y="356730"/>
                </a:cubicBezTo>
                <a:cubicBezTo>
                  <a:pt x="1072743" y="424885"/>
                  <a:pt x="1065363" y="515642"/>
                  <a:pt x="1080342" y="552114"/>
                </a:cubicBezTo>
                <a:cubicBezTo>
                  <a:pt x="1095321" y="588586"/>
                  <a:pt x="1165009" y="475915"/>
                  <a:pt x="1181942" y="524761"/>
                </a:cubicBezTo>
                <a:cubicBezTo>
                  <a:pt x="1198875" y="573607"/>
                  <a:pt x="1243162" y="649807"/>
                  <a:pt x="1256188" y="665438"/>
                </a:cubicBezTo>
                <a:cubicBezTo>
                  <a:pt x="1269214" y="681069"/>
                  <a:pt x="1261398" y="518248"/>
                  <a:pt x="1279634" y="563838"/>
                </a:cubicBezTo>
                <a:cubicBezTo>
                  <a:pt x="1297870" y="609428"/>
                  <a:pt x="1293311" y="657623"/>
                  <a:pt x="1326526" y="673254"/>
                </a:cubicBezTo>
                <a:cubicBezTo>
                  <a:pt x="1359741" y="688885"/>
                  <a:pt x="1407285" y="535833"/>
                  <a:pt x="1432034" y="540392"/>
                </a:cubicBezTo>
                <a:cubicBezTo>
                  <a:pt x="1456783" y="544951"/>
                  <a:pt x="1413798" y="353474"/>
                  <a:pt x="1451572" y="391900"/>
                </a:cubicBezTo>
                <a:cubicBezTo>
                  <a:pt x="1489346" y="430326"/>
                  <a:pt x="1512944" y="486081"/>
                  <a:pt x="1557080" y="509131"/>
                </a:cubicBezTo>
                <a:lnTo>
                  <a:pt x="1622604" y="506755"/>
                </a:lnTo>
                <a:cubicBezTo>
                  <a:pt x="1718558" y="603567"/>
                  <a:pt x="1693699" y="539996"/>
                  <a:pt x="1740742" y="540392"/>
                </a:cubicBezTo>
                <a:cubicBezTo>
                  <a:pt x="1787785" y="540788"/>
                  <a:pt x="1724460" y="715588"/>
                  <a:pt x="1760280" y="688885"/>
                </a:cubicBezTo>
                <a:cubicBezTo>
                  <a:pt x="1796101" y="662183"/>
                  <a:pt x="1816193" y="555768"/>
                  <a:pt x="1846249" y="563839"/>
                </a:cubicBezTo>
                <a:lnTo>
                  <a:pt x="1862462" y="666970"/>
                </a:lnTo>
                <a:cubicBezTo>
                  <a:pt x="1888013" y="623730"/>
                  <a:pt x="1972695" y="774458"/>
                  <a:pt x="1928311" y="813931"/>
                </a:cubicBezTo>
                <a:cubicBezTo>
                  <a:pt x="1883927" y="853404"/>
                  <a:pt x="1908772" y="877756"/>
                  <a:pt x="1889234" y="923346"/>
                </a:cubicBezTo>
                <a:cubicBezTo>
                  <a:pt x="1883927" y="1011666"/>
                  <a:pt x="1867091" y="1159762"/>
                  <a:pt x="1889234" y="1146085"/>
                </a:cubicBezTo>
                <a:cubicBezTo>
                  <a:pt x="1895748" y="1136316"/>
                  <a:pt x="1917891" y="956562"/>
                  <a:pt x="1916588" y="966331"/>
                </a:cubicBezTo>
                <a:cubicBezTo>
                  <a:pt x="1915285" y="976100"/>
                  <a:pt x="2040982" y="886224"/>
                  <a:pt x="2026003" y="919439"/>
                </a:cubicBezTo>
                <a:cubicBezTo>
                  <a:pt x="2011024" y="952655"/>
                  <a:pt x="2025352" y="1008665"/>
                  <a:pt x="2022096" y="1021039"/>
                </a:cubicBezTo>
                <a:cubicBezTo>
                  <a:pt x="2018840" y="1033413"/>
                  <a:pt x="2126301" y="873197"/>
                  <a:pt x="2119788" y="907715"/>
                </a:cubicBezTo>
                <a:cubicBezTo>
                  <a:pt x="2113275" y="942233"/>
                  <a:pt x="2132162" y="964377"/>
                  <a:pt x="2131511" y="1001500"/>
                </a:cubicBezTo>
                <a:cubicBezTo>
                  <a:pt x="2130860" y="1038623"/>
                  <a:pt x="2186219" y="1035367"/>
                  <a:pt x="2174496" y="1067931"/>
                </a:cubicBezTo>
                <a:cubicBezTo>
                  <a:pt x="2162773" y="1100495"/>
                  <a:pt x="2132163" y="1020387"/>
                  <a:pt x="2123696" y="1107008"/>
                </a:cubicBezTo>
                <a:cubicBezTo>
                  <a:pt x="2115229" y="1193629"/>
                  <a:pt x="2115229" y="1398131"/>
                  <a:pt x="2115880" y="1443069"/>
                </a:cubicBezTo>
                <a:cubicBezTo>
                  <a:pt x="2116531" y="1488007"/>
                  <a:pt x="2182961" y="1239218"/>
                  <a:pt x="2182310" y="1329746"/>
                </a:cubicBezTo>
                <a:cubicBezTo>
                  <a:pt x="2181659" y="1420274"/>
                  <a:pt x="2192730" y="1537505"/>
                  <a:pt x="2201848" y="1607192"/>
                </a:cubicBezTo>
                <a:cubicBezTo>
                  <a:pt x="2210966" y="1676879"/>
                  <a:pt x="2266325" y="1483449"/>
                  <a:pt x="2264371" y="1657992"/>
                </a:cubicBezTo>
                <a:cubicBezTo>
                  <a:pt x="2262417" y="1832535"/>
                  <a:pt x="2261115" y="2171202"/>
                  <a:pt x="2240925" y="2318392"/>
                </a:cubicBezTo>
                <a:cubicBezTo>
                  <a:pt x="2220735" y="2465582"/>
                  <a:pt x="2125648" y="2529408"/>
                  <a:pt x="2115879" y="2627100"/>
                </a:cubicBezTo>
                <a:cubicBezTo>
                  <a:pt x="2156161" y="3405779"/>
                  <a:pt x="2083967" y="2902593"/>
                  <a:pt x="2068988" y="3037408"/>
                </a:cubicBezTo>
                <a:cubicBezTo>
                  <a:pt x="2047399" y="3193460"/>
                  <a:pt x="2059218" y="3393008"/>
                  <a:pt x="2049449" y="3475069"/>
                </a:cubicBezTo>
                <a:cubicBezTo>
                  <a:pt x="2053259" y="3614840"/>
                  <a:pt x="2008418" y="3523915"/>
                  <a:pt x="2014280" y="3564946"/>
                </a:cubicBezTo>
                <a:cubicBezTo>
                  <a:pt x="2033071" y="3621352"/>
                  <a:pt x="2064430" y="3609233"/>
                  <a:pt x="2057266" y="3650915"/>
                </a:cubicBezTo>
                <a:cubicBezTo>
                  <a:pt x="2042842" y="3859069"/>
                  <a:pt x="2026005" y="3621607"/>
                  <a:pt x="2022097" y="3740792"/>
                </a:cubicBezTo>
                <a:cubicBezTo>
                  <a:pt x="2003765" y="3795245"/>
                  <a:pt x="2039030" y="3982418"/>
                  <a:pt x="2022097" y="4037777"/>
                </a:cubicBezTo>
                <a:cubicBezTo>
                  <a:pt x="2005164" y="4093136"/>
                  <a:pt x="1984973" y="3613141"/>
                  <a:pt x="1959573" y="3740792"/>
                </a:cubicBezTo>
                <a:cubicBezTo>
                  <a:pt x="1934173" y="3868443"/>
                  <a:pt x="1887281" y="3613792"/>
                  <a:pt x="1873604" y="3803315"/>
                </a:cubicBezTo>
                <a:cubicBezTo>
                  <a:pt x="1861133" y="3881866"/>
                  <a:pt x="1880769" y="4187572"/>
                  <a:pt x="1869697" y="4229254"/>
                </a:cubicBezTo>
                <a:cubicBezTo>
                  <a:pt x="1852667" y="4413962"/>
                  <a:pt x="1822154" y="4028008"/>
                  <a:pt x="1818898" y="4115931"/>
                </a:cubicBezTo>
                <a:cubicBezTo>
                  <a:pt x="1817499" y="4193179"/>
                  <a:pt x="1835180" y="4439617"/>
                  <a:pt x="1818898" y="4455900"/>
                </a:cubicBezTo>
                <a:cubicBezTo>
                  <a:pt x="1759535" y="4477789"/>
                  <a:pt x="1744001" y="4084669"/>
                  <a:pt x="1752468" y="4006516"/>
                </a:cubicBezTo>
                <a:cubicBezTo>
                  <a:pt x="1723715" y="3706671"/>
                  <a:pt x="1597462" y="3084301"/>
                  <a:pt x="1607883" y="3412547"/>
                </a:cubicBezTo>
                <a:cubicBezTo>
                  <a:pt x="1637094" y="4182108"/>
                  <a:pt x="1831273" y="4855787"/>
                  <a:pt x="1768099" y="4811500"/>
                </a:cubicBezTo>
                <a:cubicBezTo>
                  <a:pt x="1751070" y="5225460"/>
                  <a:pt x="1450925" y="3422967"/>
                  <a:pt x="1420315" y="3662639"/>
                </a:cubicBezTo>
                <a:cubicBezTo>
                  <a:pt x="1405890" y="3696902"/>
                  <a:pt x="1398824" y="3935526"/>
                  <a:pt x="1412500" y="4409008"/>
                </a:cubicBezTo>
                <a:cubicBezTo>
                  <a:pt x="1417613" y="4737650"/>
                  <a:pt x="1355838" y="4029961"/>
                  <a:pt x="1342161" y="4158915"/>
                </a:cubicBezTo>
                <a:cubicBezTo>
                  <a:pt x="1327737" y="4259609"/>
                  <a:pt x="1336950" y="4332808"/>
                  <a:pt x="1342160" y="4573131"/>
                </a:cubicBezTo>
                <a:cubicBezTo>
                  <a:pt x="1340111" y="5097158"/>
                  <a:pt x="1206044" y="4519074"/>
                  <a:pt x="1181946" y="4276146"/>
                </a:cubicBezTo>
                <a:cubicBezTo>
                  <a:pt x="1098485" y="3705368"/>
                  <a:pt x="1092720" y="3854116"/>
                  <a:pt x="1045176" y="3967439"/>
                </a:cubicBezTo>
                <a:cubicBezTo>
                  <a:pt x="1051591" y="3287247"/>
                  <a:pt x="997632" y="3953111"/>
                  <a:pt x="982653" y="4014331"/>
                </a:cubicBezTo>
                <a:cubicBezTo>
                  <a:pt x="1052244" y="4077251"/>
                  <a:pt x="1013120" y="4078511"/>
                  <a:pt x="978746" y="4112022"/>
                </a:cubicBezTo>
                <a:cubicBezTo>
                  <a:pt x="952743" y="4407093"/>
                  <a:pt x="961669" y="4056469"/>
                  <a:pt x="897548" y="4098168"/>
                </a:cubicBezTo>
                <a:cubicBezTo>
                  <a:pt x="817692" y="4202017"/>
                  <a:pt x="866591" y="3896492"/>
                  <a:pt x="836293" y="3944094"/>
                </a:cubicBezTo>
                <a:cubicBezTo>
                  <a:pt x="753670" y="4093288"/>
                  <a:pt x="820078" y="4332021"/>
                  <a:pt x="770978" y="4330042"/>
                </a:cubicBezTo>
                <a:cubicBezTo>
                  <a:pt x="662929" y="4359365"/>
                  <a:pt x="757124" y="3806539"/>
                  <a:pt x="687851" y="3997534"/>
                </a:cubicBezTo>
                <a:cubicBezTo>
                  <a:pt x="704493" y="4456348"/>
                  <a:pt x="668264" y="4417649"/>
                  <a:pt x="616599" y="4377544"/>
                </a:cubicBezTo>
                <a:cubicBezTo>
                  <a:pt x="554832" y="4249833"/>
                  <a:pt x="499005" y="4341815"/>
                  <a:pt x="449113" y="4267544"/>
                </a:cubicBezTo>
                <a:cubicBezTo>
                  <a:pt x="399917" y="4167601"/>
                  <a:pt x="261655" y="2731687"/>
                  <a:pt x="271836" y="2809875"/>
                </a:cubicBezTo>
                <a:cubicBezTo>
                  <a:pt x="238573" y="3088513"/>
                  <a:pt x="288437" y="3604658"/>
                  <a:pt x="296738" y="4002049"/>
                </a:cubicBezTo>
                <a:cubicBezTo>
                  <a:pt x="232629" y="4057676"/>
                  <a:pt x="198208" y="2498259"/>
                  <a:pt x="199413" y="2642951"/>
                </a:cubicBezTo>
                <a:cubicBezTo>
                  <a:pt x="124590" y="2576089"/>
                  <a:pt x="174459" y="3156433"/>
                  <a:pt x="141200" y="2935191"/>
                </a:cubicBezTo>
                <a:cubicBezTo>
                  <a:pt x="129712" y="2540895"/>
                  <a:pt x="88536" y="2485045"/>
                  <a:pt x="77048" y="2595450"/>
                </a:cubicBezTo>
                <a:cubicBezTo>
                  <a:pt x="88150" y="2686285"/>
                  <a:pt x="99252" y="2872124"/>
                  <a:pt x="21288" y="2802642"/>
                </a:cubicBezTo>
                <a:cubicBezTo>
                  <a:pt x="-21740" y="2630924"/>
                  <a:pt x="6483" y="1960442"/>
                  <a:pt x="52521" y="2044043"/>
                </a:cubicBezTo>
                <a:cubicBezTo>
                  <a:pt x="84058" y="2038063"/>
                  <a:pt x="79968" y="2192401"/>
                  <a:pt x="117443" y="2132982"/>
                </a:cubicBezTo>
                <a:close/>
              </a:path>
            </a:pathLst>
          </a:cu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2010650"/>
            <a:ext cx="3301432" cy="1746963"/>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8191134" y="2010650"/>
            <a:ext cx="3301432" cy="1746963"/>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7"/>
          </p:nvPr>
        </p:nvSpPr>
        <p:spPr>
          <a:xfrm>
            <a:off x="4452245" y="2010650"/>
            <a:ext cx="3301432" cy="1746963"/>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26000"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713356" y="1847654"/>
            <a:ext cx="3301432" cy="2366127"/>
          </a:xfrm>
        </p:spPr>
        <p:txBody>
          <a:bodyPr anchor="ctr">
            <a:normAutofit/>
          </a:bodyPr>
          <a:lstStyle>
            <a:lvl1pPr algn="ctr">
              <a:defRPr sz="1200">
                <a:solidFill>
                  <a:schemeClr val="tx2"/>
                </a:solidFill>
              </a:defRPr>
            </a:lvl1pPr>
          </a:lstStyle>
          <a:p>
            <a:endParaRPr lang="en-US"/>
          </a:p>
        </p:txBody>
      </p:sp>
      <p:sp>
        <p:nvSpPr>
          <p:cNvPr id="20" name="Picture Placeholder 2"/>
          <p:cNvSpPr>
            <a:spLocks noGrp="1"/>
          </p:cNvSpPr>
          <p:nvPr>
            <p:ph type="pic" sz="quarter" idx="16"/>
          </p:nvPr>
        </p:nvSpPr>
        <p:spPr>
          <a:xfrm>
            <a:off x="8191134" y="1847654"/>
            <a:ext cx="3301432" cy="2366127"/>
          </a:xfrm>
        </p:spPr>
        <p:txBody>
          <a:bodyPr anchor="ctr">
            <a:normAutofit/>
          </a:bodyPr>
          <a:lstStyle>
            <a:lvl1pPr algn="ctr">
              <a:defRPr sz="1200">
                <a:solidFill>
                  <a:schemeClr val="tx2"/>
                </a:solidFill>
              </a:defRPr>
            </a:lvl1pPr>
          </a:lstStyle>
          <a:p>
            <a:endParaRPr lang="en-US"/>
          </a:p>
        </p:txBody>
      </p:sp>
      <p:sp>
        <p:nvSpPr>
          <p:cNvPr id="21" name="Picture Placeholder 2"/>
          <p:cNvSpPr>
            <a:spLocks noGrp="1"/>
          </p:cNvSpPr>
          <p:nvPr>
            <p:ph type="pic" sz="quarter" idx="17"/>
          </p:nvPr>
        </p:nvSpPr>
        <p:spPr>
          <a:xfrm>
            <a:off x="4452245" y="1847654"/>
            <a:ext cx="3301432" cy="2366127"/>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19" name="Rectangle 18"/>
          <p:cNvSpPr/>
          <p:nvPr userDrawn="1"/>
        </p:nvSpPr>
        <p:spPr>
          <a:xfrm>
            <a:off x="5445228" y="4338320"/>
            <a:ext cx="2615878" cy="251968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713356" y="504513"/>
            <a:ext cx="10779210" cy="484015"/>
          </a:xfrm>
        </p:spPr>
        <p:txBody>
          <a:bodyPr anchor="ctr">
            <a:normAutofit/>
          </a:bodyPr>
          <a:lstStyle>
            <a:lvl1pPr algn="ctr">
              <a:defRPr sz="2500"/>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713356" y="1000885"/>
            <a:ext cx="10779210" cy="228557"/>
          </a:xfrm>
        </p:spPr>
        <p:txBody>
          <a:bodyPr>
            <a:normAutofit/>
          </a:bodyPr>
          <a:lstStyle>
            <a:lvl1pPr marL="0" indent="0" algn="ctr">
              <a:buNone/>
              <a:defRPr sz="11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 text for your comfortable &amp; easy customization</a:t>
            </a:r>
            <a:endParaRPr lang="en-US" dirty="0"/>
          </a:p>
        </p:txBody>
      </p:sp>
      <p:sp>
        <p:nvSpPr>
          <p:cNvPr id="7" name="Rectangle 6"/>
          <p:cNvSpPr/>
          <p:nvPr userDrawn="1"/>
        </p:nvSpPr>
        <p:spPr>
          <a:xfrm>
            <a:off x="5814425" y="1382874"/>
            <a:ext cx="540000" cy="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7" name="Footer Placeholder 16"/>
          <p:cNvSpPr>
            <a:spLocks noGrp="1"/>
          </p:cNvSpPr>
          <p:nvPr>
            <p:ph type="ftr" sz="quarter" idx="13"/>
          </p:nvPr>
        </p:nvSpPr>
        <p:spPr>
          <a:xfrm>
            <a:off x="728013" y="6487297"/>
            <a:ext cx="4114800" cy="234178"/>
          </a:xfrm>
        </p:spPr>
        <p:txBody>
          <a:bodyPr/>
          <a:lstStyle>
            <a:lvl1pPr>
              <a:defRPr b="0" i="0">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
        <p:nvSpPr>
          <p:cNvPr id="14" name="Picture Placeholder 2"/>
          <p:cNvSpPr>
            <a:spLocks noGrp="1"/>
          </p:cNvSpPr>
          <p:nvPr>
            <p:ph type="pic" sz="quarter" idx="14"/>
          </p:nvPr>
        </p:nvSpPr>
        <p:spPr>
          <a:xfrm>
            <a:off x="0" y="1724628"/>
            <a:ext cx="5335910" cy="2513460"/>
          </a:xfrm>
        </p:spPr>
        <p:txBody>
          <a:bodyPr anchor="ctr">
            <a:normAutofit/>
          </a:bodyPr>
          <a:lstStyle>
            <a:lvl1pPr algn="ctr">
              <a:defRPr sz="1200">
                <a:solidFill>
                  <a:schemeClr val="tx2"/>
                </a:solidFill>
              </a:defRPr>
            </a:lvl1pPr>
          </a:lstStyle>
          <a:p>
            <a:endParaRPr lang="en-US"/>
          </a:p>
        </p:txBody>
      </p:sp>
      <p:sp>
        <p:nvSpPr>
          <p:cNvPr id="18" name="Picture Placeholder 2"/>
          <p:cNvSpPr>
            <a:spLocks noGrp="1"/>
          </p:cNvSpPr>
          <p:nvPr>
            <p:ph type="pic" sz="quarter" idx="15"/>
          </p:nvPr>
        </p:nvSpPr>
        <p:spPr>
          <a:xfrm>
            <a:off x="5451658" y="1724628"/>
            <a:ext cx="2615878" cy="2513460"/>
          </a:xfr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grpSp>
        <p:nvGrpSpPr>
          <p:cNvPr id="10" name="Group 9"/>
          <p:cNvGrpSpPr/>
          <p:nvPr userDrawn="1"/>
        </p:nvGrpSpPr>
        <p:grpSpPr>
          <a:xfrm>
            <a:off x="6176039" y="6487297"/>
            <a:ext cx="234178" cy="234178"/>
            <a:chOff x="6106961" y="6487297"/>
            <a:chExt cx="234178" cy="234178"/>
          </a:xfrm>
        </p:grpSpPr>
        <p:sp>
          <p:nvSpPr>
            <p:cNvPr id="8" name="Oval 7">
              <a:hlinkClick r:id="" action="ppaction://hlinkshowjump?jump=nextslide"/>
            </p:cNvPr>
            <p:cNvSpPr/>
            <p:nvPr userDrawn="1"/>
          </p:nvSpPr>
          <p:spPr>
            <a:xfrm>
              <a:off x="6106961"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Chevron 8">
              <a:hlinkClick r:id="" action="ppaction://hlinkshowjump?jump=nextslide"/>
            </p:cNvPr>
            <p:cNvSpPr/>
            <p:nvPr userDrawn="1"/>
          </p:nvSpPr>
          <p:spPr>
            <a:xfrm>
              <a:off x="6190361" y="6560625"/>
              <a:ext cx="72565" cy="89538"/>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grpSp>
        <p:nvGrpSpPr>
          <p:cNvPr id="15" name="Group 14"/>
          <p:cNvGrpSpPr/>
          <p:nvPr userDrawn="1"/>
        </p:nvGrpSpPr>
        <p:grpSpPr>
          <a:xfrm>
            <a:off x="5794140" y="6487297"/>
            <a:ext cx="234178" cy="234178"/>
            <a:chOff x="5794140" y="6487297"/>
            <a:chExt cx="234178" cy="234178"/>
          </a:xfrm>
        </p:grpSpPr>
        <p:sp>
          <p:nvSpPr>
            <p:cNvPr id="12" name="Oval 11">
              <a:hlinkClick r:id="" action="ppaction://hlinkshowjump?jump=previousslide"/>
            </p:cNvPr>
            <p:cNvSpPr/>
            <p:nvPr userDrawn="1"/>
          </p:nvSpPr>
          <p:spPr>
            <a:xfrm rot="10800000">
              <a:off x="5794140" y="6487297"/>
              <a:ext cx="234178" cy="234178"/>
            </a:xfrm>
            <a:prstGeom prst="ellipse">
              <a:avLst/>
            </a:prstGeom>
            <a:no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Chevron 12">
              <a:hlinkClick r:id="" action="ppaction://hlinkshowjump?jump=previousslide"/>
            </p:cNvPr>
            <p:cNvSpPr/>
            <p:nvPr userDrawn="1"/>
          </p:nvSpPr>
          <p:spPr>
            <a:xfrm rot="10800000">
              <a:off x="5875512" y="6561843"/>
              <a:ext cx="71575" cy="88317"/>
            </a:xfrm>
            <a:prstGeom prst="chevron">
              <a:avLst>
                <a:gd name="adj" fmla="val 6311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sp>
        <p:nvSpPr>
          <p:cNvPr id="16" name="Slide Number Placeholder 15"/>
          <p:cNvSpPr>
            <a:spLocks noGrp="1"/>
          </p:cNvSpPr>
          <p:nvPr>
            <p:ph type="sldNum" sz="quarter" idx="12"/>
          </p:nvPr>
        </p:nvSpPr>
        <p:spPr>
          <a:xfrm>
            <a:off x="8748043" y="6487297"/>
            <a:ext cx="2743200" cy="234178"/>
          </a:xfrm>
        </p:spPr>
        <p:txBody>
          <a:bodyPr/>
          <a:lstStyle/>
          <a:p>
            <a:fld id="{32C5FF11-DEB2-6A4C-B29A-BC46883118B8}" type="slidenum">
              <a:rPr lang="en-US" smtClean="0">
                <a:solidFill>
                  <a:srgbClr val="64696E"/>
                </a:solidFill>
              </a:rPr>
              <a:pPr/>
              <a:t>‹Nº›</a:t>
            </a:fld>
            <a:endParaRPr lang="en-US">
              <a:solidFill>
                <a:srgbClr val="64696E"/>
              </a:solidFill>
            </a:endParaRPr>
          </a:p>
        </p:txBody>
      </p:sp>
      <p:sp>
        <p:nvSpPr>
          <p:cNvPr id="14" name="Picture Placeholder 2"/>
          <p:cNvSpPr>
            <a:spLocks noGrp="1"/>
          </p:cNvSpPr>
          <p:nvPr>
            <p:ph type="pic" sz="quarter" idx="14"/>
          </p:nvPr>
        </p:nvSpPr>
        <p:spPr>
          <a:xfrm>
            <a:off x="-3996267" y="-12192"/>
            <a:ext cx="12547600" cy="6904583"/>
          </a:xfrm>
          <a:prstGeom prst="parallelogram">
            <a:avLst>
              <a:gd name="adj" fmla="val 55355"/>
            </a:avLst>
          </a:prstGeom>
        </p:spPr>
        <p:txBody>
          <a:bodyPr anchor="ctr">
            <a:normAutofit/>
          </a:bodyPr>
          <a:lstStyle>
            <a:lvl1pPr algn="ctr">
              <a:defRPr sz="1200">
                <a:solidFill>
                  <a:schemeClr val="tx2"/>
                </a:solidFill>
              </a:defRPr>
            </a:lvl1pPr>
          </a:lstStyle>
          <a:p>
            <a:endParaRPr lang="en-US"/>
          </a:p>
        </p:txBody>
      </p:sp>
    </p:spTree>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10.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8.jp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1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13.xml.rels><?xml version="1.0" encoding="UTF-8" standalone="yes"?>
<Relationships xmlns="http://schemas.openxmlformats.org/package/2006/relationships"><Relationship Id="rId26" Type="http://schemas.openxmlformats.org/officeDocument/2006/relationships/slideLayout" Target="../slideLayouts/slideLayout265.xml"/><Relationship Id="rId21" Type="http://schemas.openxmlformats.org/officeDocument/2006/relationships/slideLayout" Target="../slideLayouts/slideLayout260.xml"/><Relationship Id="rId42" Type="http://schemas.openxmlformats.org/officeDocument/2006/relationships/slideLayout" Target="../slideLayouts/slideLayout281.xml"/><Relationship Id="rId47" Type="http://schemas.openxmlformats.org/officeDocument/2006/relationships/slideLayout" Target="../slideLayouts/slideLayout286.xml"/><Relationship Id="rId63" Type="http://schemas.openxmlformats.org/officeDocument/2006/relationships/slideLayout" Target="../slideLayouts/slideLayout302.xml"/><Relationship Id="rId68" Type="http://schemas.openxmlformats.org/officeDocument/2006/relationships/slideLayout" Target="../slideLayouts/slideLayout307.xml"/><Relationship Id="rId84" Type="http://schemas.openxmlformats.org/officeDocument/2006/relationships/slideLayout" Target="../slideLayouts/slideLayout323.xml"/><Relationship Id="rId89" Type="http://schemas.openxmlformats.org/officeDocument/2006/relationships/slideLayout" Target="../slideLayouts/slideLayout328.xml"/><Relationship Id="rId16" Type="http://schemas.openxmlformats.org/officeDocument/2006/relationships/slideLayout" Target="../slideLayouts/slideLayout255.xml"/><Relationship Id="rId107" Type="http://schemas.openxmlformats.org/officeDocument/2006/relationships/slideLayout" Target="../slideLayouts/slideLayout346.xml"/><Relationship Id="rId11" Type="http://schemas.openxmlformats.org/officeDocument/2006/relationships/slideLayout" Target="../slideLayouts/slideLayout250.xml"/><Relationship Id="rId32" Type="http://schemas.openxmlformats.org/officeDocument/2006/relationships/slideLayout" Target="../slideLayouts/slideLayout271.xml"/><Relationship Id="rId37" Type="http://schemas.openxmlformats.org/officeDocument/2006/relationships/slideLayout" Target="../slideLayouts/slideLayout276.xml"/><Relationship Id="rId53" Type="http://schemas.openxmlformats.org/officeDocument/2006/relationships/slideLayout" Target="../slideLayouts/slideLayout292.xml"/><Relationship Id="rId58" Type="http://schemas.openxmlformats.org/officeDocument/2006/relationships/slideLayout" Target="../slideLayouts/slideLayout297.xml"/><Relationship Id="rId74" Type="http://schemas.openxmlformats.org/officeDocument/2006/relationships/slideLayout" Target="../slideLayouts/slideLayout313.xml"/><Relationship Id="rId79" Type="http://schemas.openxmlformats.org/officeDocument/2006/relationships/slideLayout" Target="../slideLayouts/slideLayout318.xml"/><Relationship Id="rId102" Type="http://schemas.openxmlformats.org/officeDocument/2006/relationships/slideLayout" Target="../slideLayouts/slideLayout341.xml"/><Relationship Id="rId5" Type="http://schemas.openxmlformats.org/officeDocument/2006/relationships/slideLayout" Target="../slideLayouts/slideLayout244.xml"/><Relationship Id="rId90" Type="http://schemas.openxmlformats.org/officeDocument/2006/relationships/slideLayout" Target="../slideLayouts/slideLayout329.xml"/><Relationship Id="rId95" Type="http://schemas.openxmlformats.org/officeDocument/2006/relationships/slideLayout" Target="../slideLayouts/slideLayout334.xml"/><Relationship Id="rId22" Type="http://schemas.openxmlformats.org/officeDocument/2006/relationships/slideLayout" Target="../slideLayouts/slideLayout261.xml"/><Relationship Id="rId27" Type="http://schemas.openxmlformats.org/officeDocument/2006/relationships/slideLayout" Target="../slideLayouts/slideLayout266.xml"/><Relationship Id="rId43" Type="http://schemas.openxmlformats.org/officeDocument/2006/relationships/slideLayout" Target="../slideLayouts/slideLayout282.xml"/><Relationship Id="rId48" Type="http://schemas.openxmlformats.org/officeDocument/2006/relationships/slideLayout" Target="../slideLayouts/slideLayout287.xml"/><Relationship Id="rId64" Type="http://schemas.openxmlformats.org/officeDocument/2006/relationships/slideLayout" Target="../slideLayouts/slideLayout303.xml"/><Relationship Id="rId69" Type="http://schemas.openxmlformats.org/officeDocument/2006/relationships/slideLayout" Target="../slideLayouts/slideLayout308.xml"/><Relationship Id="rId80" Type="http://schemas.openxmlformats.org/officeDocument/2006/relationships/slideLayout" Target="../slideLayouts/slideLayout319.xml"/><Relationship Id="rId85" Type="http://schemas.openxmlformats.org/officeDocument/2006/relationships/slideLayout" Target="../slideLayouts/slideLayout324.xml"/><Relationship Id="rId12" Type="http://schemas.openxmlformats.org/officeDocument/2006/relationships/slideLayout" Target="../slideLayouts/slideLayout251.xml"/><Relationship Id="rId17" Type="http://schemas.openxmlformats.org/officeDocument/2006/relationships/slideLayout" Target="../slideLayouts/slideLayout256.xml"/><Relationship Id="rId33" Type="http://schemas.openxmlformats.org/officeDocument/2006/relationships/slideLayout" Target="../slideLayouts/slideLayout272.xml"/><Relationship Id="rId38" Type="http://schemas.openxmlformats.org/officeDocument/2006/relationships/slideLayout" Target="../slideLayouts/slideLayout277.xml"/><Relationship Id="rId59" Type="http://schemas.openxmlformats.org/officeDocument/2006/relationships/slideLayout" Target="../slideLayouts/slideLayout298.xml"/><Relationship Id="rId103" Type="http://schemas.openxmlformats.org/officeDocument/2006/relationships/slideLayout" Target="../slideLayouts/slideLayout342.xml"/><Relationship Id="rId108" Type="http://schemas.openxmlformats.org/officeDocument/2006/relationships/slideLayout" Target="../slideLayouts/slideLayout347.xml"/><Relationship Id="rId54" Type="http://schemas.openxmlformats.org/officeDocument/2006/relationships/slideLayout" Target="../slideLayouts/slideLayout293.xml"/><Relationship Id="rId70" Type="http://schemas.openxmlformats.org/officeDocument/2006/relationships/slideLayout" Target="../slideLayouts/slideLayout309.xml"/><Relationship Id="rId75" Type="http://schemas.openxmlformats.org/officeDocument/2006/relationships/slideLayout" Target="../slideLayouts/slideLayout314.xml"/><Relationship Id="rId91" Type="http://schemas.openxmlformats.org/officeDocument/2006/relationships/slideLayout" Target="../slideLayouts/slideLayout330.xml"/><Relationship Id="rId96" Type="http://schemas.openxmlformats.org/officeDocument/2006/relationships/slideLayout" Target="../slideLayouts/slideLayout335.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5" Type="http://schemas.openxmlformats.org/officeDocument/2006/relationships/slideLayout" Target="../slideLayouts/slideLayout254.xml"/><Relationship Id="rId23" Type="http://schemas.openxmlformats.org/officeDocument/2006/relationships/slideLayout" Target="../slideLayouts/slideLayout262.xml"/><Relationship Id="rId28" Type="http://schemas.openxmlformats.org/officeDocument/2006/relationships/slideLayout" Target="../slideLayouts/slideLayout267.xml"/><Relationship Id="rId36" Type="http://schemas.openxmlformats.org/officeDocument/2006/relationships/slideLayout" Target="../slideLayouts/slideLayout275.xml"/><Relationship Id="rId49" Type="http://schemas.openxmlformats.org/officeDocument/2006/relationships/slideLayout" Target="../slideLayouts/slideLayout288.xml"/><Relationship Id="rId57" Type="http://schemas.openxmlformats.org/officeDocument/2006/relationships/slideLayout" Target="../slideLayouts/slideLayout296.xml"/><Relationship Id="rId106" Type="http://schemas.openxmlformats.org/officeDocument/2006/relationships/slideLayout" Target="../slideLayouts/slideLayout345.xml"/><Relationship Id="rId10" Type="http://schemas.openxmlformats.org/officeDocument/2006/relationships/slideLayout" Target="../slideLayouts/slideLayout249.xml"/><Relationship Id="rId31" Type="http://schemas.openxmlformats.org/officeDocument/2006/relationships/slideLayout" Target="../slideLayouts/slideLayout270.xml"/><Relationship Id="rId44" Type="http://schemas.openxmlformats.org/officeDocument/2006/relationships/slideLayout" Target="../slideLayouts/slideLayout283.xml"/><Relationship Id="rId52" Type="http://schemas.openxmlformats.org/officeDocument/2006/relationships/slideLayout" Target="../slideLayouts/slideLayout291.xml"/><Relationship Id="rId60" Type="http://schemas.openxmlformats.org/officeDocument/2006/relationships/slideLayout" Target="../slideLayouts/slideLayout299.xml"/><Relationship Id="rId65" Type="http://schemas.openxmlformats.org/officeDocument/2006/relationships/slideLayout" Target="../slideLayouts/slideLayout304.xml"/><Relationship Id="rId73" Type="http://schemas.openxmlformats.org/officeDocument/2006/relationships/slideLayout" Target="../slideLayouts/slideLayout312.xml"/><Relationship Id="rId78" Type="http://schemas.openxmlformats.org/officeDocument/2006/relationships/slideLayout" Target="../slideLayouts/slideLayout317.xml"/><Relationship Id="rId81" Type="http://schemas.openxmlformats.org/officeDocument/2006/relationships/slideLayout" Target="../slideLayouts/slideLayout320.xml"/><Relationship Id="rId86" Type="http://schemas.openxmlformats.org/officeDocument/2006/relationships/slideLayout" Target="../slideLayouts/slideLayout325.xml"/><Relationship Id="rId94" Type="http://schemas.openxmlformats.org/officeDocument/2006/relationships/slideLayout" Target="../slideLayouts/slideLayout333.xml"/><Relationship Id="rId99" Type="http://schemas.openxmlformats.org/officeDocument/2006/relationships/slideLayout" Target="../slideLayouts/slideLayout338.xml"/><Relationship Id="rId101" Type="http://schemas.openxmlformats.org/officeDocument/2006/relationships/slideLayout" Target="../slideLayouts/slideLayout340.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3" Type="http://schemas.openxmlformats.org/officeDocument/2006/relationships/slideLayout" Target="../slideLayouts/slideLayout252.xml"/><Relationship Id="rId18" Type="http://schemas.openxmlformats.org/officeDocument/2006/relationships/slideLayout" Target="../slideLayouts/slideLayout257.xml"/><Relationship Id="rId39" Type="http://schemas.openxmlformats.org/officeDocument/2006/relationships/slideLayout" Target="../slideLayouts/slideLayout278.xml"/><Relationship Id="rId109" Type="http://schemas.openxmlformats.org/officeDocument/2006/relationships/theme" Target="../theme/theme13.xml"/><Relationship Id="rId34" Type="http://schemas.openxmlformats.org/officeDocument/2006/relationships/slideLayout" Target="../slideLayouts/slideLayout273.xml"/><Relationship Id="rId50" Type="http://schemas.openxmlformats.org/officeDocument/2006/relationships/slideLayout" Target="../slideLayouts/slideLayout289.xml"/><Relationship Id="rId55" Type="http://schemas.openxmlformats.org/officeDocument/2006/relationships/slideLayout" Target="../slideLayouts/slideLayout294.xml"/><Relationship Id="rId76" Type="http://schemas.openxmlformats.org/officeDocument/2006/relationships/slideLayout" Target="../slideLayouts/slideLayout315.xml"/><Relationship Id="rId97" Type="http://schemas.openxmlformats.org/officeDocument/2006/relationships/slideLayout" Target="../slideLayouts/slideLayout336.xml"/><Relationship Id="rId104" Type="http://schemas.openxmlformats.org/officeDocument/2006/relationships/slideLayout" Target="../slideLayouts/slideLayout343.xml"/><Relationship Id="rId7" Type="http://schemas.openxmlformats.org/officeDocument/2006/relationships/slideLayout" Target="../slideLayouts/slideLayout246.xml"/><Relationship Id="rId71" Type="http://schemas.openxmlformats.org/officeDocument/2006/relationships/slideLayout" Target="../slideLayouts/slideLayout310.xml"/><Relationship Id="rId92" Type="http://schemas.openxmlformats.org/officeDocument/2006/relationships/slideLayout" Target="../slideLayouts/slideLayout331.xml"/><Relationship Id="rId2" Type="http://schemas.openxmlformats.org/officeDocument/2006/relationships/slideLayout" Target="../slideLayouts/slideLayout241.xml"/><Relationship Id="rId29" Type="http://schemas.openxmlformats.org/officeDocument/2006/relationships/slideLayout" Target="../slideLayouts/slideLayout268.xml"/><Relationship Id="rId24" Type="http://schemas.openxmlformats.org/officeDocument/2006/relationships/slideLayout" Target="../slideLayouts/slideLayout263.xml"/><Relationship Id="rId40" Type="http://schemas.openxmlformats.org/officeDocument/2006/relationships/slideLayout" Target="../slideLayouts/slideLayout279.xml"/><Relationship Id="rId45" Type="http://schemas.openxmlformats.org/officeDocument/2006/relationships/slideLayout" Target="../slideLayouts/slideLayout284.xml"/><Relationship Id="rId66" Type="http://schemas.openxmlformats.org/officeDocument/2006/relationships/slideLayout" Target="../slideLayouts/slideLayout305.xml"/><Relationship Id="rId87" Type="http://schemas.openxmlformats.org/officeDocument/2006/relationships/slideLayout" Target="../slideLayouts/slideLayout326.xml"/><Relationship Id="rId61" Type="http://schemas.openxmlformats.org/officeDocument/2006/relationships/slideLayout" Target="../slideLayouts/slideLayout300.xml"/><Relationship Id="rId82" Type="http://schemas.openxmlformats.org/officeDocument/2006/relationships/slideLayout" Target="../slideLayouts/slideLayout321.xml"/><Relationship Id="rId19" Type="http://schemas.openxmlformats.org/officeDocument/2006/relationships/slideLayout" Target="../slideLayouts/slideLayout258.xml"/><Relationship Id="rId14" Type="http://schemas.openxmlformats.org/officeDocument/2006/relationships/slideLayout" Target="../slideLayouts/slideLayout253.xml"/><Relationship Id="rId30" Type="http://schemas.openxmlformats.org/officeDocument/2006/relationships/slideLayout" Target="../slideLayouts/slideLayout269.xml"/><Relationship Id="rId35" Type="http://schemas.openxmlformats.org/officeDocument/2006/relationships/slideLayout" Target="../slideLayouts/slideLayout274.xml"/><Relationship Id="rId56" Type="http://schemas.openxmlformats.org/officeDocument/2006/relationships/slideLayout" Target="../slideLayouts/slideLayout295.xml"/><Relationship Id="rId77" Type="http://schemas.openxmlformats.org/officeDocument/2006/relationships/slideLayout" Target="../slideLayouts/slideLayout316.xml"/><Relationship Id="rId100" Type="http://schemas.openxmlformats.org/officeDocument/2006/relationships/slideLayout" Target="../slideLayouts/slideLayout339.xml"/><Relationship Id="rId105" Type="http://schemas.openxmlformats.org/officeDocument/2006/relationships/slideLayout" Target="../slideLayouts/slideLayout344.xml"/><Relationship Id="rId8" Type="http://schemas.openxmlformats.org/officeDocument/2006/relationships/slideLayout" Target="../slideLayouts/slideLayout247.xml"/><Relationship Id="rId51" Type="http://schemas.openxmlformats.org/officeDocument/2006/relationships/slideLayout" Target="../slideLayouts/slideLayout290.xml"/><Relationship Id="rId72" Type="http://schemas.openxmlformats.org/officeDocument/2006/relationships/slideLayout" Target="../slideLayouts/slideLayout311.xml"/><Relationship Id="rId93" Type="http://schemas.openxmlformats.org/officeDocument/2006/relationships/slideLayout" Target="../slideLayouts/slideLayout332.xml"/><Relationship Id="rId98" Type="http://schemas.openxmlformats.org/officeDocument/2006/relationships/slideLayout" Target="../slideLayouts/slideLayout337.xml"/><Relationship Id="rId3" Type="http://schemas.openxmlformats.org/officeDocument/2006/relationships/slideLayout" Target="../slideLayouts/slideLayout242.xml"/><Relationship Id="rId25" Type="http://schemas.openxmlformats.org/officeDocument/2006/relationships/slideLayout" Target="../slideLayouts/slideLayout264.xml"/><Relationship Id="rId46" Type="http://schemas.openxmlformats.org/officeDocument/2006/relationships/slideLayout" Target="../slideLayouts/slideLayout285.xml"/><Relationship Id="rId67" Type="http://schemas.openxmlformats.org/officeDocument/2006/relationships/slideLayout" Target="../slideLayouts/slideLayout306.xml"/><Relationship Id="rId20" Type="http://schemas.openxmlformats.org/officeDocument/2006/relationships/slideLayout" Target="../slideLayouts/slideLayout259.xml"/><Relationship Id="rId41" Type="http://schemas.openxmlformats.org/officeDocument/2006/relationships/slideLayout" Target="../slideLayouts/slideLayout280.xml"/><Relationship Id="rId62" Type="http://schemas.openxmlformats.org/officeDocument/2006/relationships/slideLayout" Target="../slideLayouts/slideLayout301.xml"/><Relationship Id="rId83" Type="http://schemas.openxmlformats.org/officeDocument/2006/relationships/slideLayout" Target="../slideLayouts/slideLayout322.xml"/><Relationship Id="rId88" Type="http://schemas.openxmlformats.org/officeDocument/2006/relationships/slideLayout" Target="../slideLayouts/slideLayout327.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34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image" Target="../media/image9.jpeg"/><Relationship Id="rId3" Type="http://schemas.openxmlformats.org/officeDocument/2006/relationships/slideLayout" Target="../slideLayouts/slideLayout351.xml"/><Relationship Id="rId7" Type="http://schemas.openxmlformats.org/officeDocument/2006/relationships/slideLayout" Target="../slideLayouts/slideLayout355.xml"/><Relationship Id="rId12" Type="http://schemas.openxmlformats.org/officeDocument/2006/relationships/theme" Target="../theme/theme15.xml"/><Relationship Id="rId2" Type="http://schemas.openxmlformats.org/officeDocument/2006/relationships/slideLayout" Target="../slideLayouts/slideLayout350.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0" Type="http://schemas.openxmlformats.org/officeDocument/2006/relationships/slideLayout" Target="../slideLayouts/slideLayout358.xml"/><Relationship Id="rId4" Type="http://schemas.openxmlformats.org/officeDocument/2006/relationships/slideLayout" Target="../slideLayouts/slideLayout352.xml"/><Relationship Id="rId9" Type="http://schemas.openxmlformats.org/officeDocument/2006/relationships/slideLayout" Target="../slideLayouts/slideLayout3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image" Target="../media/image9.jpeg"/><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16.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theme" Target="../theme/theme17.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theme" Target="../theme/theme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6.pn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88.xml"/><Relationship Id="rId117" Type="http://schemas.openxmlformats.org/officeDocument/2006/relationships/slideLayout" Target="../slideLayouts/slideLayout179.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84" Type="http://schemas.openxmlformats.org/officeDocument/2006/relationships/slideLayout" Target="../slideLayouts/slideLayout146.xml"/><Relationship Id="rId89" Type="http://schemas.openxmlformats.org/officeDocument/2006/relationships/slideLayout" Target="../slideLayouts/slideLayout151.xml"/><Relationship Id="rId112" Type="http://schemas.openxmlformats.org/officeDocument/2006/relationships/slideLayout" Target="../slideLayouts/slideLayout174.xml"/><Relationship Id="rId16" Type="http://schemas.openxmlformats.org/officeDocument/2006/relationships/slideLayout" Target="../slideLayouts/slideLayout78.xml"/><Relationship Id="rId107" Type="http://schemas.openxmlformats.org/officeDocument/2006/relationships/slideLayout" Target="../slideLayouts/slideLayout169.xml"/><Relationship Id="rId11" Type="http://schemas.openxmlformats.org/officeDocument/2006/relationships/slideLayout" Target="../slideLayouts/slideLayout73.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74" Type="http://schemas.openxmlformats.org/officeDocument/2006/relationships/slideLayout" Target="../slideLayouts/slideLayout136.xml"/><Relationship Id="rId79" Type="http://schemas.openxmlformats.org/officeDocument/2006/relationships/slideLayout" Target="../slideLayouts/slideLayout141.xml"/><Relationship Id="rId102" Type="http://schemas.openxmlformats.org/officeDocument/2006/relationships/slideLayout" Target="../slideLayouts/slideLayout164.xml"/><Relationship Id="rId5" Type="http://schemas.openxmlformats.org/officeDocument/2006/relationships/slideLayout" Target="../slideLayouts/slideLayout67.xml"/><Relationship Id="rId90" Type="http://schemas.openxmlformats.org/officeDocument/2006/relationships/slideLayout" Target="../slideLayouts/slideLayout152.xml"/><Relationship Id="rId95" Type="http://schemas.openxmlformats.org/officeDocument/2006/relationships/slideLayout" Target="../slideLayouts/slideLayout157.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113" Type="http://schemas.openxmlformats.org/officeDocument/2006/relationships/slideLayout" Target="../slideLayouts/slideLayout175.xml"/><Relationship Id="rId118" Type="http://schemas.openxmlformats.org/officeDocument/2006/relationships/theme" Target="../theme/theme7.xml"/><Relationship Id="rId80" Type="http://schemas.openxmlformats.org/officeDocument/2006/relationships/slideLayout" Target="../slideLayouts/slideLayout142.xml"/><Relationship Id="rId85" Type="http://schemas.openxmlformats.org/officeDocument/2006/relationships/slideLayout" Target="../slideLayouts/slideLayout147.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59" Type="http://schemas.openxmlformats.org/officeDocument/2006/relationships/slideLayout" Target="../slideLayouts/slideLayout121.xml"/><Relationship Id="rId103" Type="http://schemas.openxmlformats.org/officeDocument/2006/relationships/slideLayout" Target="../slideLayouts/slideLayout165.xml"/><Relationship Id="rId108" Type="http://schemas.openxmlformats.org/officeDocument/2006/relationships/slideLayout" Target="../slideLayouts/slideLayout170.xml"/><Relationship Id="rId54" Type="http://schemas.openxmlformats.org/officeDocument/2006/relationships/slideLayout" Target="../slideLayouts/slideLayout116.xml"/><Relationship Id="rId70" Type="http://schemas.openxmlformats.org/officeDocument/2006/relationships/slideLayout" Target="../slideLayouts/slideLayout132.xml"/><Relationship Id="rId75" Type="http://schemas.openxmlformats.org/officeDocument/2006/relationships/slideLayout" Target="../slideLayouts/slideLayout137.xml"/><Relationship Id="rId91" Type="http://schemas.openxmlformats.org/officeDocument/2006/relationships/slideLayout" Target="../slideLayouts/slideLayout153.xml"/><Relationship Id="rId96" Type="http://schemas.openxmlformats.org/officeDocument/2006/relationships/slideLayout" Target="../slideLayouts/slideLayout15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49" Type="http://schemas.openxmlformats.org/officeDocument/2006/relationships/slideLayout" Target="../slideLayouts/slideLayout111.xml"/><Relationship Id="rId114" Type="http://schemas.openxmlformats.org/officeDocument/2006/relationships/slideLayout" Target="../slideLayouts/slideLayout176.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slideLayout" Target="../slideLayouts/slideLayout135.xml"/><Relationship Id="rId78" Type="http://schemas.openxmlformats.org/officeDocument/2006/relationships/slideLayout" Target="../slideLayouts/slideLayout140.xml"/><Relationship Id="rId81" Type="http://schemas.openxmlformats.org/officeDocument/2006/relationships/slideLayout" Target="../slideLayouts/slideLayout143.xml"/><Relationship Id="rId86" Type="http://schemas.openxmlformats.org/officeDocument/2006/relationships/slideLayout" Target="../slideLayouts/slideLayout148.xml"/><Relationship Id="rId94" Type="http://schemas.openxmlformats.org/officeDocument/2006/relationships/slideLayout" Target="../slideLayouts/slideLayout156.xml"/><Relationship Id="rId99" Type="http://schemas.openxmlformats.org/officeDocument/2006/relationships/slideLayout" Target="../slideLayouts/slideLayout161.xml"/><Relationship Id="rId101" Type="http://schemas.openxmlformats.org/officeDocument/2006/relationships/slideLayout" Target="../slideLayouts/slideLayout16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109" Type="http://schemas.openxmlformats.org/officeDocument/2006/relationships/slideLayout" Target="../slideLayouts/slideLayout17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6" Type="http://schemas.openxmlformats.org/officeDocument/2006/relationships/slideLayout" Target="../slideLayouts/slideLayout138.xml"/><Relationship Id="rId97" Type="http://schemas.openxmlformats.org/officeDocument/2006/relationships/slideLayout" Target="../slideLayouts/slideLayout159.xml"/><Relationship Id="rId104" Type="http://schemas.openxmlformats.org/officeDocument/2006/relationships/slideLayout" Target="../slideLayouts/slideLayout166.xml"/><Relationship Id="rId7" Type="http://schemas.openxmlformats.org/officeDocument/2006/relationships/slideLayout" Target="../slideLayouts/slideLayout69.xml"/><Relationship Id="rId71" Type="http://schemas.openxmlformats.org/officeDocument/2006/relationships/slideLayout" Target="../slideLayouts/slideLayout133.xml"/><Relationship Id="rId92" Type="http://schemas.openxmlformats.org/officeDocument/2006/relationships/slideLayout" Target="../slideLayouts/slideLayout154.xml"/><Relationship Id="rId2" Type="http://schemas.openxmlformats.org/officeDocument/2006/relationships/slideLayout" Target="../slideLayouts/slideLayout64.xml"/><Relationship Id="rId29" Type="http://schemas.openxmlformats.org/officeDocument/2006/relationships/slideLayout" Target="../slideLayouts/slideLayout91.xml"/><Relationship Id="rId24" Type="http://schemas.openxmlformats.org/officeDocument/2006/relationships/slideLayout" Target="../slideLayouts/slideLayout86.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66" Type="http://schemas.openxmlformats.org/officeDocument/2006/relationships/slideLayout" Target="../slideLayouts/slideLayout128.xml"/><Relationship Id="rId87" Type="http://schemas.openxmlformats.org/officeDocument/2006/relationships/slideLayout" Target="../slideLayouts/slideLayout149.xml"/><Relationship Id="rId110" Type="http://schemas.openxmlformats.org/officeDocument/2006/relationships/slideLayout" Target="../slideLayouts/slideLayout172.xml"/><Relationship Id="rId115" Type="http://schemas.openxmlformats.org/officeDocument/2006/relationships/slideLayout" Target="../slideLayouts/slideLayout177.xml"/><Relationship Id="rId61" Type="http://schemas.openxmlformats.org/officeDocument/2006/relationships/slideLayout" Target="../slideLayouts/slideLayout123.xml"/><Relationship Id="rId82" Type="http://schemas.openxmlformats.org/officeDocument/2006/relationships/slideLayout" Target="../slideLayouts/slideLayout144.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56" Type="http://schemas.openxmlformats.org/officeDocument/2006/relationships/slideLayout" Target="../slideLayouts/slideLayout118.xml"/><Relationship Id="rId77" Type="http://schemas.openxmlformats.org/officeDocument/2006/relationships/slideLayout" Target="../slideLayouts/slideLayout139.xml"/><Relationship Id="rId100" Type="http://schemas.openxmlformats.org/officeDocument/2006/relationships/slideLayout" Target="../slideLayouts/slideLayout162.xml"/><Relationship Id="rId105" Type="http://schemas.openxmlformats.org/officeDocument/2006/relationships/slideLayout" Target="../slideLayouts/slideLayout167.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slideLayout" Target="../slideLayouts/slideLayout134.xml"/><Relationship Id="rId93" Type="http://schemas.openxmlformats.org/officeDocument/2006/relationships/slideLayout" Target="../slideLayouts/slideLayout155.xml"/><Relationship Id="rId98" Type="http://schemas.openxmlformats.org/officeDocument/2006/relationships/slideLayout" Target="../slideLayouts/slideLayout160.xml"/><Relationship Id="rId3" Type="http://schemas.openxmlformats.org/officeDocument/2006/relationships/slideLayout" Target="../slideLayouts/slideLayout65.xml"/><Relationship Id="rId25" Type="http://schemas.openxmlformats.org/officeDocument/2006/relationships/slideLayout" Target="../slideLayouts/slideLayout87.xml"/><Relationship Id="rId46" Type="http://schemas.openxmlformats.org/officeDocument/2006/relationships/slideLayout" Target="../slideLayouts/slideLayout108.xml"/><Relationship Id="rId67" Type="http://schemas.openxmlformats.org/officeDocument/2006/relationships/slideLayout" Target="../slideLayouts/slideLayout129.xml"/><Relationship Id="rId116" Type="http://schemas.openxmlformats.org/officeDocument/2006/relationships/slideLayout" Target="../slideLayouts/slideLayout178.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62" Type="http://schemas.openxmlformats.org/officeDocument/2006/relationships/slideLayout" Target="../slideLayouts/slideLayout124.xml"/><Relationship Id="rId83" Type="http://schemas.openxmlformats.org/officeDocument/2006/relationships/slideLayout" Target="../slideLayouts/slideLayout145.xml"/><Relationship Id="rId88" Type="http://schemas.openxmlformats.org/officeDocument/2006/relationships/slideLayout" Target="../slideLayouts/slideLayout150.xml"/><Relationship Id="rId111" Type="http://schemas.openxmlformats.org/officeDocument/2006/relationships/slideLayout" Target="../slideLayouts/slideLayout173.xml"/><Relationship Id="rId15" Type="http://schemas.openxmlformats.org/officeDocument/2006/relationships/slideLayout" Target="../slideLayouts/slideLayout77.xml"/><Relationship Id="rId36" Type="http://schemas.openxmlformats.org/officeDocument/2006/relationships/slideLayout" Target="../slideLayouts/slideLayout98.xml"/><Relationship Id="rId57" Type="http://schemas.openxmlformats.org/officeDocument/2006/relationships/slideLayout" Target="../slideLayouts/slideLayout119.xml"/><Relationship Id="rId106" Type="http://schemas.openxmlformats.org/officeDocument/2006/relationships/slideLayout" Target="../slideLayouts/slideLayout1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theme" Target="../theme/theme8.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8.jp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9950" y="1149350"/>
            <a:ext cx="10452100" cy="231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smtClean="0">
                <a:sym typeface="Gill Sans" charset="0"/>
              </a:rPr>
              <a:t>Click to edit Master title style</a:t>
            </a:r>
          </a:p>
        </p:txBody>
      </p:sp>
      <p:sp>
        <p:nvSpPr>
          <p:cNvPr id="1026" name="Rectangle 2"/>
          <p:cNvSpPr>
            <a:spLocks noGrp="1" noChangeArrowheads="1"/>
          </p:cNvSpPr>
          <p:nvPr>
            <p:ph type="body" idx="1"/>
          </p:nvPr>
        </p:nvSpPr>
        <p:spPr bwMode="auto">
          <a:xfrm>
            <a:off x="869950" y="3530600"/>
            <a:ext cx="10452100"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smtClean="0">
                <a:sym typeface="Gill Sans" charset="0"/>
              </a:rPr>
              <a:t>Click to edit Master text styles</a:t>
            </a:r>
          </a:p>
          <a:p>
            <a:pPr lvl="1"/>
            <a:r>
              <a:rPr lang="en-US" smtClean="0">
                <a:sym typeface="Gill Sans" charset="0"/>
              </a:rPr>
              <a:t>Second level</a:t>
            </a:r>
          </a:p>
          <a:p>
            <a:pPr lvl="2"/>
            <a:r>
              <a:rPr lang="en-US" smtClean="0">
                <a:sym typeface="Gill Sans" charset="0"/>
              </a:rPr>
              <a:t>Third level</a:t>
            </a:r>
          </a:p>
          <a:p>
            <a:pPr lvl="3"/>
            <a:r>
              <a:rPr lang="en-US" smtClean="0">
                <a:sym typeface="Gill Sans" charset="0"/>
              </a:rPr>
              <a:t>Fourth level</a:t>
            </a:r>
          </a:p>
          <a:p>
            <a:pPr lvl="4"/>
            <a:r>
              <a:rPr lang="en-US" smtClean="0">
                <a:sym typeface="Gill Sans" charset="0"/>
              </a:rPr>
              <a:t>Fifth level</a:t>
            </a:r>
          </a:p>
        </p:txBody>
      </p:sp>
    </p:spTree>
    <p:extLst>
      <p:ext uri="{BB962C8B-B14F-4D97-AF65-F5344CB8AC3E}">
        <p14:creationId xmlns:p14="http://schemas.microsoft.com/office/powerpoint/2010/main" val="4186965056"/>
      </p:ext>
    </p:extLst>
  </p:cSld>
  <p:clrMap bg1="lt1" tx1="dk1" bg2="lt2" tx2="dk2" accent1="accent1" accent2="accent2" accent3="accent3" accent4="accent4" accent5="accent5" accent6="accent6" hlink="hlink" folHlink="folHlink"/>
  <p:sldLayoutIdLst>
    <p:sldLayoutId id="2147485067" r:id="rId1"/>
    <p:sldLayoutId id="2147485068" r:id="rId2"/>
    <p:sldLayoutId id="2147485069" r:id="rId3"/>
    <p:sldLayoutId id="2147485070" r:id="rId4"/>
    <p:sldLayoutId id="2147485071" r:id="rId5"/>
    <p:sldLayoutId id="2147485072" r:id="rId6"/>
    <p:sldLayoutId id="2147485073" r:id="rId7"/>
    <p:sldLayoutId id="2147485074" r:id="rId8"/>
    <p:sldLayoutId id="2147485075" r:id="rId9"/>
    <p:sldLayoutId id="2147485076" r:id="rId10"/>
    <p:sldLayoutId id="2147485077" r:id="rId11"/>
  </p:sldLayoutIdLst>
  <p:transition/>
  <p:txStyles>
    <p:titleStyle>
      <a:lvl1pPr algn="ctr" rtl="0" fontAlgn="base">
        <a:spcBef>
          <a:spcPct val="0"/>
        </a:spcBef>
        <a:spcAft>
          <a:spcPct val="0"/>
        </a:spcAft>
        <a:defRPr sz="5800">
          <a:solidFill>
            <a:schemeClr val="tx1"/>
          </a:solidFill>
          <a:latin typeface="+mj-lt"/>
          <a:ea typeface="+mj-ea"/>
          <a:cs typeface="+mj-cs"/>
          <a:sym typeface="Gill Sans" charset="0"/>
        </a:defRPr>
      </a:lvl1pPr>
      <a:lvl2pPr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228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685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algn="ctr" rtl="0" fontAlgn="base">
        <a:spcBef>
          <a:spcPct val="0"/>
        </a:spcBef>
        <a:spcAft>
          <a:spcPct val="0"/>
        </a:spcAft>
        <a:defRPr sz="2400">
          <a:solidFill>
            <a:schemeClr val="tx1"/>
          </a:solidFill>
          <a:latin typeface="+mn-lt"/>
          <a:ea typeface="+mn-ea"/>
          <a:cs typeface="+mn-cs"/>
          <a:sym typeface="Gill Sans" charset="0"/>
        </a:defRPr>
      </a:lvl1pPr>
      <a:lvl2pPr algn="ctr" rtl="0" fontAlgn="base">
        <a:spcBef>
          <a:spcPct val="0"/>
        </a:spcBef>
        <a:spcAft>
          <a:spcPct val="0"/>
        </a:spcAft>
        <a:defRPr sz="2400">
          <a:solidFill>
            <a:schemeClr val="tx1"/>
          </a:solidFill>
          <a:latin typeface="+mn-lt"/>
          <a:ea typeface="+mn-ea"/>
          <a:cs typeface="+mn-cs"/>
          <a:sym typeface="Gill Sans" charset="0"/>
        </a:defRPr>
      </a:lvl2pPr>
      <a:lvl3pPr algn="ctr" rtl="0" fontAlgn="base">
        <a:spcBef>
          <a:spcPct val="0"/>
        </a:spcBef>
        <a:spcAft>
          <a:spcPct val="0"/>
        </a:spcAft>
        <a:defRPr sz="2400">
          <a:solidFill>
            <a:schemeClr val="tx1"/>
          </a:solidFill>
          <a:latin typeface="+mn-lt"/>
          <a:ea typeface="+mn-ea"/>
          <a:cs typeface="+mn-cs"/>
          <a:sym typeface="Gill Sans" charset="0"/>
        </a:defRPr>
      </a:lvl3pPr>
      <a:lvl4pPr algn="ctr" rtl="0" fontAlgn="base">
        <a:spcBef>
          <a:spcPct val="0"/>
        </a:spcBef>
        <a:spcAft>
          <a:spcPct val="0"/>
        </a:spcAft>
        <a:defRPr sz="2400">
          <a:solidFill>
            <a:schemeClr val="tx1"/>
          </a:solidFill>
          <a:latin typeface="+mn-lt"/>
          <a:ea typeface="+mn-ea"/>
          <a:cs typeface="+mn-cs"/>
          <a:sym typeface="Gill Sans" charset="0"/>
        </a:defRPr>
      </a:lvl4pPr>
      <a:lvl5pPr algn="ctr" rtl="0" fontAlgn="base">
        <a:spcBef>
          <a:spcPct val="0"/>
        </a:spcBef>
        <a:spcAft>
          <a:spcPct val="0"/>
        </a:spcAft>
        <a:defRPr sz="2400">
          <a:solidFill>
            <a:schemeClr val="tx1"/>
          </a:solidFill>
          <a:latin typeface="+mn-lt"/>
          <a:ea typeface="+mn-ea"/>
          <a:cs typeface="+mn-cs"/>
          <a:sym typeface="Gill Sans" charset="0"/>
        </a:defRPr>
      </a:lvl5pPr>
      <a:lvl6pPr marL="228600" algn="ctr" rtl="0" fontAlgn="base">
        <a:spcBef>
          <a:spcPct val="0"/>
        </a:spcBef>
        <a:spcAft>
          <a:spcPct val="0"/>
        </a:spcAft>
        <a:defRPr sz="2400">
          <a:solidFill>
            <a:schemeClr val="tx1"/>
          </a:solidFill>
          <a:latin typeface="+mn-lt"/>
          <a:ea typeface="+mn-ea"/>
          <a:cs typeface="+mn-cs"/>
          <a:sym typeface="Gill Sans" charset="0"/>
        </a:defRPr>
      </a:lvl6pPr>
      <a:lvl7pPr marL="457200" algn="ctr" rtl="0" fontAlgn="base">
        <a:spcBef>
          <a:spcPct val="0"/>
        </a:spcBef>
        <a:spcAft>
          <a:spcPct val="0"/>
        </a:spcAft>
        <a:defRPr sz="2400">
          <a:solidFill>
            <a:schemeClr val="tx1"/>
          </a:solidFill>
          <a:latin typeface="+mn-lt"/>
          <a:ea typeface="+mn-ea"/>
          <a:cs typeface="+mn-cs"/>
          <a:sym typeface="Gill Sans" charset="0"/>
        </a:defRPr>
      </a:lvl7pPr>
      <a:lvl8pPr marL="685800" algn="ctr" rtl="0" fontAlgn="base">
        <a:spcBef>
          <a:spcPct val="0"/>
        </a:spcBef>
        <a:spcAft>
          <a:spcPct val="0"/>
        </a:spcAft>
        <a:defRPr sz="2400">
          <a:solidFill>
            <a:schemeClr val="tx1"/>
          </a:solidFill>
          <a:latin typeface="+mn-lt"/>
          <a:ea typeface="+mn-ea"/>
          <a:cs typeface="+mn-cs"/>
          <a:sym typeface="Gill Sans" charset="0"/>
        </a:defRPr>
      </a:lvl8pPr>
      <a:lvl9pPr marL="914400" algn="ctr" rtl="0" fontAlgn="base">
        <a:spcBef>
          <a:spcPct val="0"/>
        </a:spcBef>
        <a:spcAft>
          <a:spcPct val="0"/>
        </a:spcAft>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AC11B-3DED-4FD0-B53F-6A5B48DB1B78}" type="datetimeFigureOut">
              <a:rPr lang="es-MX" smtClean="0">
                <a:solidFill>
                  <a:prstClr val="black">
                    <a:tint val="75000"/>
                  </a:prstClr>
                </a:solidFill>
              </a:rPr>
              <a:pPr/>
              <a:t>04/12/2018</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1E0AF-06AD-4F7F-AF8D-83633A02F296}" type="slidenum">
              <a:rPr lang="es-MX" smtClean="0">
                <a:solidFill>
                  <a:prstClr val="black">
                    <a:tint val="75000"/>
                  </a:prstClr>
                </a:solidFill>
              </a:rPr>
              <a:pPr/>
              <a:t>‹Nº›</a:t>
            </a:fld>
            <a:endParaRPr lang="es-MX">
              <a:solidFill>
                <a:prstClr val="black">
                  <a:tint val="75000"/>
                </a:prstClr>
              </a:solidFill>
            </a:endParaRPr>
          </a:p>
        </p:txBody>
      </p:sp>
    </p:spTree>
    <p:extLst>
      <p:ext uri="{BB962C8B-B14F-4D97-AF65-F5344CB8AC3E}">
        <p14:creationId xmlns:p14="http://schemas.microsoft.com/office/powerpoint/2010/main" val="581207256"/>
      </p:ext>
    </p:extLst>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E228E684-9D62-7A40-93E1-F51B6153B253}" type="datetimeFigureOut">
              <a:rPr lang="es-ES" smtClean="0">
                <a:solidFill>
                  <a:prstClr val="black">
                    <a:tint val="75000"/>
                  </a:prstClr>
                </a:solidFill>
                <a:sym typeface="Gill Sans" charset="0"/>
              </a:rPr>
              <a:pPr defTabSz="457189"/>
              <a:t>04/12/2018</a:t>
            </a:fld>
            <a:endParaRPr lang="es-ES">
              <a:solidFill>
                <a:prstClr val="black">
                  <a:tint val="75000"/>
                </a:prstClr>
              </a:solidFill>
              <a:sym typeface="Gill Sans" charset="0"/>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s-ES">
              <a:solidFill>
                <a:prstClr val="black">
                  <a:tint val="75000"/>
                </a:prstClr>
              </a:solidFill>
              <a:sym typeface="Gill Sans" charset="0"/>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39C60302-D3D4-9F40-B218-6A5E49D19F92}" type="slidenum">
              <a:rPr lang="es-ES" smtClean="0">
                <a:solidFill>
                  <a:prstClr val="black">
                    <a:tint val="75000"/>
                  </a:prstClr>
                </a:solidFill>
                <a:sym typeface="Gill Sans" charset="0"/>
              </a:rPr>
              <a:pPr defTabSz="457189"/>
              <a:t>‹Nº›</a:t>
            </a:fld>
            <a:endParaRPr lang="es-ES">
              <a:solidFill>
                <a:prstClr val="black">
                  <a:tint val="75000"/>
                </a:prstClr>
              </a:solidFill>
              <a:sym typeface="Gill Sans" charset="0"/>
            </a:endParaRPr>
          </a:p>
        </p:txBody>
      </p:sp>
    </p:spTree>
    <p:extLst>
      <p:ext uri="{BB962C8B-B14F-4D97-AF65-F5344CB8AC3E}">
        <p14:creationId xmlns:p14="http://schemas.microsoft.com/office/powerpoint/2010/main" val="1947765492"/>
      </p:ext>
    </p:extLst>
  </p:cSld>
  <p:clrMap bg1="lt1" tx1="dk1" bg2="lt2" tx2="dk2" accent1="accent1" accent2="accent2" accent3="accent3" accent4="accent4" accent5="accent5" accent6="accent6" hlink="hlink" folHlink="folHlink"/>
  <p:sldLayoutIdLst>
    <p:sldLayoutId id="2147485771" r:id="rId1"/>
    <p:sldLayoutId id="2147485772" r:id="rId2"/>
    <p:sldLayoutId id="2147485773" r:id="rId3"/>
    <p:sldLayoutId id="2147485774" r:id="rId4"/>
    <p:sldLayoutId id="2147485775" r:id="rId5"/>
    <p:sldLayoutId id="2147485776" r:id="rId6"/>
    <p:sldLayoutId id="2147485777" r:id="rId7"/>
    <p:sldLayoutId id="2147485778" r:id="rId8"/>
    <p:sldLayoutId id="2147485779" r:id="rId9"/>
    <p:sldLayoutId id="2147485780" r:id="rId10"/>
    <p:sldLayoutId id="2147485781"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9951" y="1149350"/>
            <a:ext cx="10452100" cy="2317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21336" tIns="21336" rIns="21336" bIns="21336"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69951" y="3530600"/>
            <a:ext cx="10452100"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21336" tIns="21336" rIns="21336" bIns="21336"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372813200"/>
      </p:ext>
    </p:extLst>
  </p:cSld>
  <p:clrMap bg1="lt1" tx1="dk1" bg2="lt2" tx2="dk2" accent1="accent1" accent2="accent2" accent3="accent3" accent4="accent4" accent5="accent5" accent6="accent6" hlink="hlink" folHlink="folHlink"/>
  <p:sldLayoutIdLst>
    <p:sldLayoutId id="2147485783" r:id="rId1"/>
    <p:sldLayoutId id="2147485784" r:id="rId2"/>
    <p:sldLayoutId id="2147485785" r:id="rId3"/>
    <p:sldLayoutId id="2147485786" r:id="rId4"/>
    <p:sldLayoutId id="2147485787" r:id="rId5"/>
    <p:sldLayoutId id="2147485788" r:id="rId6"/>
    <p:sldLayoutId id="2147485789" r:id="rId7"/>
    <p:sldLayoutId id="2147485790" r:id="rId8"/>
    <p:sldLayoutId id="2147485791" r:id="rId9"/>
    <p:sldLayoutId id="2147485792" r:id="rId10"/>
    <p:sldLayoutId id="2147485793" r:id="rId11"/>
  </p:sldLayoutIdLst>
  <p:transition/>
  <p:txStyles>
    <p:titleStyle>
      <a:lvl1pPr algn="ctr" rtl="0" fontAlgn="base">
        <a:spcBef>
          <a:spcPct val="0"/>
        </a:spcBef>
        <a:spcAft>
          <a:spcPct val="0"/>
        </a:spcAft>
        <a:defRPr sz="4900">
          <a:solidFill>
            <a:schemeClr val="tx1"/>
          </a:solidFill>
          <a:latin typeface="+mj-lt"/>
          <a:ea typeface="+mj-ea"/>
          <a:cs typeface="+mj-cs"/>
          <a:sym typeface="Gill Sans" charset="0"/>
        </a:defRPr>
      </a:lvl1pPr>
      <a:lvl2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5pPr>
      <a:lvl6pPr marL="192024"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6pPr>
      <a:lvl7pPr marL="384048"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7pPr>
      <a:lvl8pPr marL="576072"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8pPr>
      <a:lvl9pPr marL="768096" algn="ctr" rtl="0" fontAlgn="base">
        <a:spcBef>
          <a:spcPct val="0"/>
        </a:spcBef>
        <a:spcAft>
          <a:spcPct val="0"/>
        </a:spcAft>
        <a:defRPr sz="49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000">
          <a:solidFill>
            <a:schemeClr val="tx1"/>
          </a:solidFill>
          <a:latin typeface="+mn-lt"/>
          <a:ea typeface="+mn-ea"/>
          <a:cs typeface="+mn-cs"/>
          <a:sym typeface="Gill Sans" charset="0"/>
        </a:defRPr>
      </a:lvl1pPr>
      <a:lvl2pPr algn="ctr" rtl="0" fontAlgn="base">
        <a:spcBef>
          <a:spcPct val="0"/>
        </a:spcBef>
        <a:spcAft>
          <a:spcPct val="0"/>
        </a:spcAft>
        <a:defRPr sz="2000">
          <a:solidFill>
            <a:schemeClr val="tx1"/>
          </a:solidFill>
          <a:latin typeface="+mn-lt"/>
          <a:ea typeface="+mn-ea"/>
          <a:cs typeface="+mn-cs"/>
          <a:sym typeface="Gill Sans" charset="0"/>
        </a:defRPr>
      </a:lvl2pPr>
      <a:lvl3pPr algn="ctr" rtl="0" fontAlgn="base">
        <a:spcBef>
          <a:spcPct val="0"/>
        </a:spcBef>
        <a:spcAft>
          <a:spcPct val="0"/>
        </a:spcAft>
        <a:defRPr sz="2000">
          <a:solidFill>
            <a:schemeClr val="tx1"/>
          </a:solidFill>
          <a:latin typeface="+mn-lt"/>
          <a:ea typeface="+mn-ea"/>
          <a:cs typeface="+mn-cs"/>
          <a:sym typeface="Gill Sans" charset="0"/>
        </a:defRPr>
      </a:lvl3pPr>
      <a:lvl4pPr algn="ctr" rtl="0" fontAlgn="base">
        <a:spcBef>
          <a:spcPct val="0"/>
        </a:spcBef>
        <a:spcAft>
          <a:spcPct val="0"/>
        </a:spcAft>
        <a:defRPr sz="2000">
          <a:solidFill>
            <a:schemeClr val="tx1"/>
          </a:solidFill>
          <a:latin typeface="+mn-lt"/>
          <a:ea typeface="+mn-ea"/>
          <a:cs typeface="+mn-cs"/>
          <a:sym typeface="Gill Sans" charset="0"/>
        </a:defRPr>
      </a:lvl4pPr>
      <a:lvl5pPr algn="ctr" rtl="0" fontAlgn="base">
        <a:spcBef>
          <a:spcPct val="0"/>
        </a:spcBef>
        <a:spcAft>
          <a:spcPct val="0"/>
        </a:spcAft>
        <a:defRPr sz="2000">
          <a:solidFill>
            <a:schemeClr val="tx1"/>
          </a:solidFill>
          <a:latin typeface="+mn-lt"/>
          <a:ea typeface="+mn-ea"/>
          <a:cs typeface="+mn-cs"/>
          <a:sym typeface="Gill Sans" charset="0"/>
        </a:defRPr>
      </a:lvl5pPr>
      <a:lvl6pPr marL="192024" algn="ctr" rtl="0" fontAlgn="base">
        <a:spcBef>
          <a:spcPct val="0"/>
        </a:spcBef>
        <a:spcAft>
          <a:spcPct val="0"/>
        </a:spcAft>
        <a:defRPr sz="2000">
          <a:solidFill>
            <a:schemeClr val="tx1"/>
          </a:solidFill>
          <a:latin typeface="+mn-lt"/>
          <a:ea typeface="+mn-ea"/>
          <a:cs typeface="+mn-cs"/>
          <a:sym typeface="Gill Sans" charset="0"/>
        </a:defRPr>
      </a:lvl6pPr>
      <a:lvl7pPr marL="384048" algn="ctr" rtl="0" fontAlgn="base">
        <a:spcBef>
          <a:spcPct val="0"/>
        </a:spcBef>
        <a:spcAft>
          <a:spcPct val="0"/>
        </a:spcAft>
        <a:defRPr sz="2000">
          <a:solidFill>
            <a:schemeClr val="tx1"/>
          </a:solidFill>
          <a:latin typeface="+mn-lt"/>
          <a:ea typeface="+mn-ea"/>
          <a:cs typeface="+mn-cs"/>
          <a:sym typeface="Gill Sans" charset="0"/>
        </a:defRPr>
      </a:lvl7pPr>
      <a:lvl8pPr marL="576072" algn="ctr" rtl="0" fontAlgn="base">
        <a:spcBef>
          <a:spcPct val="0"/>
        </a:spcBef>
        <a:spcAft>
          <a:spcPct val="0"/>
        </a:spcAft>
        <a:defRPr sz="2000">
          <a:solidFill>
            <a:schemeClr val="tx1"/>
          </a:solidFill>
          <a:latin typeface="+mn-lt"/>
          <a:ea typeface="+mn-ea"/>
          <a:cs typeface="+mn-cs"/>
          <a:sym typeface="Gill Sans" charset="0"/>
        </a:defRPr>
      </a:lvl8pPr>
      <a:lvl9pPr marL="768096" algn="ctr" rtl="0" fontAlgn="base">
        <a:spcBef>
          <a:spcPct val="0"/>
        </a:spcBef>
        <a:spcAft>
          <a:spcPct val="0"/>
        </a:spcAft>
        <a:defRPr sz="2000">
          <a:solidFill>
            <a:schemeClr val="tx1"/>
          </a:solidFill>
          <a:latin typeface="+mn-lt"/>
          <a:ea typeface="+mn-ea"/>
          <a:cs typeface="+mn-cs"/>
          <a:sym typeface="Gill Sans"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588" y="463983"/>
            <a:ext cx="10712824" cy="660487"/>
          </a:xfrm>
          <a:prstGeom prst="rect">
            <a:avLst/>
          </a:prstGeom>
        </p:spPr>
        <p:txBody>
          <a:bodyPr vert="horz" lIns="68573" tIns="34286" rIns="68573" bIns="342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9588" y="1346888"/>
            <a:ext cx="10712824" cy="4830077"/>
          </a:xfrm>
          <a:prstGeom prst="rect">
            <a:avLst/>
          </a:prstGeom>
        </p:spPr>
        <p:txBody>
          <a:bodyPr vert="horz" lIns="68573" tIns="34286" rIns="68573" bIns="3428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759619" y="6487297"/>
            <a:ext cx="2743200" cy="234179"/>
          </a:xfrm>
          <a:prstGeom prst="rect">
            <a:avLst/>
          </a:prstGeom>
        </p:spPr>
        <p:txBody>
          <a:bodyPr vert="horz" lIns="68573" tIns="34286" rIns="68573" bIns="34286" rtlCol="0" anchor="ctr"/>
          <a:lstStyle>
            <a:lvl1pPr algn="r">
              <a:defRPr sz="1067" b="0" i="0">
                <a:solidFill>
                  <a:schemeClr val="tx2"/>
                </a:solidFill>
                <a:latin typeface="Raleway" charset="0"/>
                <a:ea typeface="Raleway" charset="0"/>
                <a:cs typeface="Raleway" charset="0"/>
              </a:defRPr>
            </a:lvl1pPr>
          </a:lstStyle>
          <a:p>
            <a:pPr defTabSz="914282"/>
            <a:fld id="{32C5FF11-DEB2-6A4C-B29A-BC46883118B8}" type="slidenum">
              <a:rPr lang="en-US" smtClean="0">
                <a:solidFill>
                  <a:srgbClr val="64696E"/>
                </a:solidFill>
              </a:rPr>
              <a:pPr defTabSz="914282"/>
              <a:t>‹Nº›</a:t>
            </a:fld>
            <a:endParaRPr lang="en-US">
              <a:solidFill>
                <a:srgbClr val="64696E"/>
              </a:solidFill>
            </a:endParaRPr>
          </a:p>
        </p:txBody>
      </p:sp>
      <p:sp>
        <p:nvSpPr>
          <p:cNvPr id="8" name="Footer Placeholder 7"/>
          <p:cNvSpPr>
            <a:spLocks noGrp="1"/>
          </p:cNvSpPr>
          <p:nvPr>
            <p:ph type="ftr" sz="quarter" idx="3"/>
          </p:nvPr>
        </p:nvSpPr>
        <p:spPr>
          <a:xfrm>
            <a:off x="739588" y="6487297"/>
            <a:ext cx="4114800" cy="234179"/>
          </a:xfrm>
          <a:prstGeom prst="rect">
            <a:avLst/>
          </a:prstGeom>
        </p:spPr>
        <p:txBody>
          <a:bodyPr vert="horz" lIns="68573" tIns="34286" rIns="68573" bIns="34286" rtlCol="0" anchor="ctr"/>
          <a:lstStyle>
            <a:lvl1pPr algn="l">
              <a:defRPr sz="1067" b="0" i="0">
                <a:solidFill>
                  <a:schemeClr val="tx1">
                    <a:tint val="75000"/>
                  </a:schemeClr>
                </a:solidFill>
                <a:latin typeface="Raleway" charset="0"/>
                <a:ea typeface="Raleway" charset="0"/>
                <a:cs typeface="Raleway" charset="0"/>
              </a:defRPr>
            </a:lvl1pPr>
          </a:lstStyle>
          <a:p>
            <a:pPr defTabSz="914282"/>
            <a:r>
              <a:rPr lang="en-US" smtClean="0">
                <a:solidFill>
                  <a:srgbClr val="000000">
                    <a:tint val="75000"/>
                  </a:srgbClr>
                </a:solidFill>
              </a:rPr>
              <a:t>www.yourcompany.com</a:t>
            </a:r>
            <a:endParaRPr lang="en-US" dirty="0">
              <a:solidFill>
                <a:srgbClr val="000000">
                  <a:tint val="75000"/>
                </a:srgbClr>
              </a:solidFill>
            </a:endParaRPr>
          </a:p>
        </p:txBody>
      </p:sp>
    </p:spTree>
    <p:extLst>
      <p:ext uri="{BB962C8B-B14F-4D97-AF65-F5344CB8AC3E}">
        <p14:creationId xmlns:p14="http://schemas.microsoft.com/office/powerpoint/2010/main" val="292158143"/>
      </p:ext>
    </p:extLst>
  </p:cSld>
  <p:clrMap bg1="lt1" tx1="dk1" bg2="lt2" tx2="dk2" accent1="accent1" accent2="accent2" accent3="accent3" accent4="accent4" accent5="accent5" accent6="accent6" hlink="hlink" folHlink="folHlink"/>
  <p:sldLayoutIdLst>
    <p:sldLayoutId id="2147485821" r:id="rId1"/>
    <p:sldLayoutId id="2147485822" r:id="rId2"/>
    <p:sldLayoutId id="2147485823" r:id="rId3"/>
    <p:sldLayoutId id="2147485824" r:id="rId4"/>
    <p:sldLayoutId id="2147485825" r:id="rId5"/>
    <p:sldLayoutId id="2147485826" r:id="rId6"/>
    <p:sldLayoutId id="2147485827" r:id="rId7"/>
    <p:sldLayoutId id="2147485828" r:id="rId8"/>
    <p:sldLayoutId id="2147485829" r:id="rId9"/>
    <p:sldLayoutId id="2147485830" r:id="rId10"/>
    <p:sldLayoutId id="2147485831" r:id="rId11"/>
    <p:sldLayoutId id="2147485832" r:id="rId12"/>
    <p:sldLayoutId id="2147485833" r:id="rId13"/>
    <p:sldLayoutId id="2147485834" r:id="rId14"/>
    <p:sldLayoutId id="2147485835" r:id="rId15"/>
    <p:sldLayoutId id="2147485836" r:id="rId16"/>
    <p:sldLayoutId id="2147485837" r:id="rId17"/>
    <p:sldLayoutId id="2147485838" r:id="rId18"/>
    <p:sldLayoutId id="2147485839" r:id="rId19"/>
    <p:sldLayoutId id="2147485840" r:id="rId20"/>
    <p:sldLayoutId id="2147485841" r:id="rId21"/>
    <p:sldLayoutId id="2147485842" r:id="rId22"/>
    <p:sldLayoutId id="2147485843" r:id="rId23"/>
    <p:sldLayoutId id="2147485844" r:id="rId24"/>
    <p:sldLayoutId id="2147485845" r:id="rId25"/>
    <p:sldLayoutId id="2147485846" r:id="rId26"/>
    <p:sldLayoutId id="2147485847" r:id="rId27"/>
    <p:sldLayoutId id="2147485848" r:id="rId28"/>
    <p:sldLayoutId id="2147485849" r:id="rId29"/>
    <p:sldLayoutId id="2147485850" r:id="rId30"/>
    <p:sldLayoutId id="2147485851" r:id="rId31"/>
    <p:sldLayoutId id="2147485852" r:id="rId32"/>
    <p:sldLayoutId id="2147485853" r:id="rId33"/>
    <p:sldLayoutId id="2147485854" r:id="rId34"/>
    <p:sldLayoutId id="2147485855" r:id="rId35"/>
    <p:sldLayoutId id="2147485856" r:id="rId36"/>
    <p:sldLayoutId id="2147485857" r:id="rId37"/>
    <p:sldLayoutId id="2147485858" r:id="rId38"/>
    <p:sldLayoutId id="2147485859" r:id="rId39"/>
    <p:sldLayoutId id="2147485860" r:id="rId40"/>
    <p:sldLayoutId id="2147485861" r:id="rId41"/>
    <p:sldLayoutId id="2147485862" r:id="rId42"/>
    <p:sldLayoutId id="2147485863" r:id="rId43"/>
    <p:sldLayoutId id="2147485864" r:id="rId44"/>
    <p:sldLayoutId id="2147485865" r:id="rId45"/>
    <p:sldLayoutId id="2147485866" r:id="rId46"/>
    <p:sldLayoutId id="2147485867" r:id="rId47"/>
    <p:sldLayoutId id="2147485868" r:id="rId48"/>
    <p:sldLayoutId id="2147485869" r:id="rId49"/>
    <p:sldLayoutId id="2147485870" r:id="rId50"/>
    <p:sldLayoutId id="2147485871" r:id="rId51"/>
    <p:sldLayoutId id="2147485872" r:id="rId52"/>
    <p:sldLayoutId id="2147485873" r:id="rId53"/>
    <p:sldLayoutId id="2147485874" r:id="rId54"/>
    <p:sldLayoutId id="2147485875" r:id="rId55"/>
    <p:sldLayoutId id="2147485876" r:id="rId56"/>
    <p:sldLayoutId id="2147485877" r:id="rId57"/>
    <p:sldLayoutId id="2147485878" r:id="rId58"/>
    <p:sldLayoutId id="2147485879" r:id="rId59"/>
    <p:sldLayoutId id="2147485880" r:id="rId60"/>
    <p:sldLayoutId id="2147485881" r:id="rId61"/>
    <p:sldLayoutId id="2147485882" r:id="rId62"/>
    <p:sldLayoutId id="2147485883" r:id="rId63"/>
    <p:sldLayoutId id="2147485884" r:id="rId64"/>
    <p:sldLayoutId id="2147485885" r:id="rId65"/>
    <p:sldLayoutId id="2147485886" r:id="rId66"/>
    <p:sldLayoutId id="2147485887" r:id="rId67"/>
    <p:sldLayoutId id="2147485888" r:id="rId68"/>
    <p:sldLayoutId id="2147485889" r:id="rId69"/>
    <p:sldLayoutId id="2147485890" r:id="rId70"/>
    <p:sldLayoutId id="2147485891" r:id="rId71"/>
    <p:sldLayoutId id="2147485892" r:id="rId72"/>
    <p:sldLayoutId id="2147485893" r:id="rId73"/>
    <p:sldLayoutId id="2147485894" r:id="rId74"/>
    <p:sldLayoutId id="2147485895" r:id="rId75"/>
    <p:sldLayoutId id="2147485896" r:id="rId76"/>
    <p:sldLayoutId id="2147485897" r:id="rId77"/>
    <p:sldLayoutId id="2147485898" r:id="rId78"/>
    <p:sldLayoutId id="2147485899" r:id="rId79"/>
    <p:sldLayoutId id="2147485900" r:id="rId80"/>
    <p:sldLayoutId id="2147485901" r:id="rId81"/>
    <p:sldLayoutId id="2147485902" r:id="rId82"/>
    <p:sldLayoutId id="2147485903" r:id="rId83"/>
    <p:sldLayoutId id="2147485904" r:id="rId84"/>
    <p:sldLayoutId id="2147485905" r:id="rId85"/>
    <p:sldLayoutId id="2147485906" r:id="rId86"/>
    <p:sldLayoutId id="2147485907" r:id="rId87"/>
    <p:sldLayoutId id="2147485908" r:id="rId88"/>
    <p:sldLayoutId id="2147485909" r:id="rId89"/>
    <p:sldLayoutId id="2147485910" r:id="rId90"/>
    <p:sldLayoutId id="2147485911" r:id="rId91"/>
    <p:sldLayoutId id="2147485912" r:id="rId92"/>
    <p:sldLayoutId id="2147485913" r:id="rId93"/>
    <p:sldLayoutId id="2147485914" r:id="rId94"/>
    <p:sldLayoutId id="2147485915" r:id="rId95"/>
    <p:sldLayoutId id="2147485916" r:id="rId96"/>
    <p:sldLayoutId id="2147485917" r:id="rId97"/>
    <p:sldLayoutId id="2147485918" r:id="rId98"/>
    <p:sldLayoutId id="2147485919" r:id="rId99"/>
    <p:sldLayoutId id="2147485920" r:id="rId100"/>
    <p:sldLayoutId id="2147485921" r:id="rId101"/>
    <p:sldLayoutId id="2147485922" r:id="rId102"/>
    <p:sldLayoutId id="2147485923" r:id="rId103"/>
    <p:sldLayoutId id="2147485924" r:id="rId104"/>
    <p:sldLayoutId id="2147485925" r:id="rId105"/>
    <p:sldLayoutId id="2147485926" r:id="rId106"/>
    <p:sldLayoutId id="2147485927" r:id="rId107"/>
    <p:sldLayoutId id="2147485928" r:id="rId108"/>
  </p:sldLayoutIdLst>
  <p:hf hdr="0" dt="0"/>
  <p:txStyles>
    <p:titleStyle>
      <a:lvl1pPr algn="ctr" defTabSz="914282" rtl="0" eaLnBrk="1" latinLnBrk="0" hangingPunct="1">
        <a:lnSpc>
          <a:spcPct val="90000"/>
        </a:lnSpc>
        <a:spcBef>
          <a:spcPct val="0"/>
        </a:spcBef>
        <a:buNone/>
        <a:defRPr sz="2533" b="1" i="0" kern="1200">
          <a:solidFill>
            <a:schemeClr val="tx1"/>
          </a:solidFill>
          <a:latin typeface="Raleway" charset="0"/>
          <a:ea typeface="Raleway" charset="0"/>
          <a:cs typeface="Raleway" charset="0"/>
        </a:defRPr>
      </a:lvl1pPr>
    </p:titleStyle>
    <p:bodyStyle>
      <a:lvl1pPr marL="228570" indent="-228570" algn="l" defTabSz="914282" rtl="0" eaLnBrk="1" latinLnBrk="0" hangingPunct="1">
        <a:lnSpc>
          <a:spcPct val="90000"/>
        </a:lnSpc>
        <a:spcBef>
          <a:spcPts val="1000"/>
        </a:spcBef>
        <a:buFont typeface="Arial"/>
        <a:buChar char="•"/>
        <a:defRPr sz="2000" b="0" i="0" kern="1200">
          <a:solidFill>
            <a:schemeClr val="tx1"/>
          </a:solidFill>
          <a:latin typeface="Raleway" charset="0"/>
          <a:ea typeface="Raleway" charset="0"/>
          <a:cs typeface="Raleway" charset="0"/>
        </a:defRPr>
      </a:lvl1pPr>
      <a:lvl2pPr marL="685711" indent="-228570" algn="l" defTabSz="914282" rtl="0" eaLnBrk="1" latinLnBrk="0" hangingPunct="1">
        <a:lnSpc>
          <a:spcPct val="90000"/>
        </a:lnSpc>
        <a:spcBef>
          <a:spcPts val="500"/>
        </a:spcBef>
        <a:buFont typeface="Arial"/>
        <a:buChar char="•"/>
        <a:defRPr sz="1867" b="0" i="0" kern="1200">
          <a:solidFill>
            <a:schemeClr val="tx1"/>
          </a:solidFill>
          <a:latin typeface="Raleway" charset="0"/>
          <a:ea typeface="Raleway" charset="0"/>
          <a:cs typeface="Raleway" charset="0"/>
        </a:defRPr>
      </a:lvl2pPr>
      <a:lvl3pPr marL="1142853" indent="-228570" algn="l" defTabSz="914282" rtl="0" eaLnBrk="1" latinLnBrk="0" hangingPunct="1">
        <a:lnSpc>
          <a:spcPct val="90000"/>
        </a:lnSpc>
        <a:spcBef>
          <a:spcPts val="500"/>
        </a:spcBef>
        <a:buFont typeface="Arial"/>
        <a:buChar char="•"/>
        <a:defRPr sz="1600" b="0" i="0" kern="1200">
          <a:solidFill>
            <a:schemeClr val="tx1"/>
          </a:solidFill>
          <a:latin typeface="Raleway" charset="0"/>
          <a:ea typeface="Raleway" charset="0"/>
          <a:cs typeface="Raleway" charset="0"/>
        </a:defRPr>
      </a:lvl3pPr>
      <a:lvl4pPr marL="1599993" indent="-228570" algn="l" defTabSz="914282" rtl="0" eaLnBrk="1" latinLnBrk="0" hangingPunct="1">
        <a:lnSpc>
          <a:spcPct val="90000"/>
        </a:lnSpc>
        <a:spcBef>
          <a:spcPts val="500"/>
        </a:spcBef>
        <a:buFont typeface="Arial"/>
        <a:buChar char="•"/>
        <a:defRPr sz="1467" b="0" i="0" kern="1200">
          <a:solidFill>
            <a:schemeClr val="tx1"/>
          </a:solidFill>
          <a:latin typeface="Raleway" charset="0"/>
          <a:ea typeface="Raleway" charset="0"/>
          <a:cs typeface="Raleway" charset="0"/>
        </a:defRPr>
      </a:lvl4pPr>
      <a:lvl5pPr marL="2057135" indent="-228570" algn="l" defTabSz="914282" rtl="0" eaLnBrk="1" latinLnBrk="0" hangingPunct="1">
        <a:lnSpc>
          <a:spcPct val="90000"/>
        </a:lnSpc>
        <a:spcBef>
          <a:spcPts val="500"/>
        </a:spcBef>
        <a:buFont typeface="Arial"/>
        <a:buChar char="•"/>
        <a:defRPr sz="1200" b="0" i="0" kern="1200">
          <a:solidFill>
            <a:schemeClr val="tx1"/>
          </a:solidFill>
          <a:latin typeface="Raleway" charset="0"/>
          <a:ea typeface="Raleway" charset="0"/>
          <a:cs typeface="Raleway" charset="0"/>
        </a:defRPr>
      </a:lvl5pPr>
      <a:lvl6pPr marL="2514276" indent="-228570" algn="l" defTabSz="914282" rtl="0" eaLnBrk="1" latinLnBrk="0" hangingPunct="1">
        <a:lnSpc>
          <a:spcPct val="90000"/>
        </a:lnSpc>
        <a:spcBef>
          <a:spcPts val="500"/>
        </a:spcBef>
        <a:buFont typeface="Arial"/>
        <a:buChar char="•"/>
        <a:defRPr sz="1867" kern="1200">
          <a:solidFill>
            <a:schemeClr val="tx1"/>
          </a:solidFill>
          <a:latin typeface="+mn-lt"/>
          <a:ea typeface="+mn-ea"/>
          <a:cs typeface="+mn-cs"/>
        </a:defRPr>
      </a:lvl6pPr>
      <a:lvl7pPr marL="2971418" indent="-228570" algn="l" defTabSz="914282" rtl="0" eaLnBrk="1" latinLnBrk="0" hangingPunct="1">
        <a:lnSpc>
          <a:spcPct val="90000"/>
        </a:lnSpc>
        <a:spcBef>
          <a:spcPts val="500"/>
        </a:spcBef>
        <a:buFont typeface="Arial"/>
        <a:buChar char="•"/>
        <a:defRPr sz="1867" kern="1200">
          <a:solidFill>
            <a:schemeClr val="tx1"/>
          </a:solidFill>
          <a:latin typeface="+mn-lt"/>
          <a:ea typeface="+mn-ea"/>
          <a:cs typeface="+mn-cs"/>
        </a:defRPr>
      </a:lvl7pPr>
      <a:lvl8pPr marL="3428558" indent="-228570" algn="l" defTabSz="914282" rtl="0" eaLnBrk="1" latinLnBrk="0" hangingPunct="1">
        <a:lnSpc>
          <a:spcPct val="90000"/>
        </a:lnSpc>
        <a:spcBef>
          <a:spcPts val="500"/>
        </a:spcBef>
        <a:buFont typeface="Arial"/>
        <a:buChar char="•"/>
        <a:defRPr sz="1867" kern="1200">
          <a:solidFill>
            <a:schemeClr val="tx1"/>
          </a:solidFill>
          <a:latin typeface="+mn-lt"/>
          <a:ea typeface="+mn-ea"/>
          <a:cs typeface="+mn-cs"/>
        </a:defRPr>
      </a:lvl8pPr>
      <a:lvl9pPr marL="3885700" indent="-228570" algn="l" defTabSz="914282" rtl="0" eaLnBrk="1" latinLnBrk="0" hangingPunct="1">
        <a:lnSpc>
          <a:spcPct val="90000"/>
        </a:lnSpc>
        <a:spcBef>
          <a:spcPts val="500"/>
        </a:spcBef>
        <a:buFont typeface="Arial"/>
        <a:buChar char="•"/>
        <a:defRPr sz="1867" kern="1200">
          <a:solidFill>
            <a:schemeClr val="tx1"/>
          </a:solidFill>
          <a:latin typeface="+mn-lt"/>
          <a:ea typeface="+mn-ea"/>
          <a:cs typeface="+mn-cs"/>
        </a:defRPr>
      </a:lvl9pPr>
    </p:bodyStyle>
    <p:otherStyle>
      <a:defPPr>
        <a:defRPr lang="en-US"/>
      </a:defPPr>
      <a:lvl1pPr marL="0" algn="l" defTabSz="914282" rtl="0" eaLnBrk="1" latinLnBrk="0" hangingPunct="1">
        <a:defRPr sz="1867" kern="1200">
          <a:solidFill>
            <a:schemeClr val="tx1"/>
          </a:solidFill>
          <a:latin typeface="+mn-lt"/>
          <a:ea typeface="+mn-ea"/>
          <a:cs typeface="+mn-cs"/>
        </a:defRPr>
      </a:lvl1pPr>
      <a:lvl2pPr marL="457141" algn="l" defTabSz="914282" rtl="0" eaLnBrk="1" latinLnBrk="0" hangingPunct="1">
        <a:defRPr sz="1867" kern="1200">
          <a:solidFill>
            <a:schemeClr val="tx1"/>
          </a:solidFill>
          <a:latin typeface="+mn-lt"/>
          <a:ea typeface="+mn-ea"/>
          <a:cs typeface="+mn-cs"/>
        </a:defRPr>
      </a:lvl2pPr>
      <a:lvl3pPr marL="914282" algn="l" defTabSz="914282" rtl="0" eaLnBrk="1" latinLnBrk="0" hangingPunct="1">
        <a:defRPr sz="1867" kern="1200">
          <a:solidFill>
            <a:schemeClr val="tx1"/>
          </a:solidFill>
          <a:latin typeface="+mn-lt"/>
          <a:ea typeface="+mn-ea"/>
          <a:cs typeface="+mn-cs"/>
        </a:defRPr>
      </a:lvl3pPr>
      <a:lvl4pPr marL="1371423" algn="l" defTabSz="914282" rtl="0" eaLnBrk="1" latinLnBrk="0" hangingPunct="1">
        <a:defRPr sz="1867" kern="1200">
          <a:solidFill>
            <a:schemeClr val="tx1"/>
          </a:solidFill>
          <a:latin typeface="+mn-lt"/>
          <a:ea typeface="+mn-ea"/>
          <a:cs typeface="+mn-cs"/>
        </a:defRPr>
      </a:lvl4pPr>
      <a:lvl5pPr marL="1828565" algn="l" defTabSz="914282" rtl="0" eaLnBrk="1" latinLnBrk="0" hangingPunct="1">
        <a:defRPr sz="1867" kern="1200">
          <a:solidFill>
            <a:schemeClr val="tx1"/>
          </a:solidFill>
          <a:latin typeface="+mn-lt"/>
          <a:ea typeface="+mn-ea"/>
          <a:cs typeface="+mn-cs"/>
        </a:defRPr>
      </a:lvl5pPr>
      <a:lvl6pPr marL="2285706" algn="l" defTabSz="914282" rtl="0" eaLnBrk="1" latinLnBrk="0" hangingPunct="1">
        <a:defRPr sz="1867" kern="1200">
          <a:solidFill>
            <a:schemeClr val="tx1"/>
          </a:solidFill>
          <a:latin typeface="+mn-lt"/>
          <a:ea typeface="+mn-ea"/>
          <a:cs typeface="+mn-cs"/>
        </a:defRPr>
      </a:lvl6pPr>
      <a:lvl7pPr marL="2742847" algn="l" defTabSz="914282" rtl="0" eaLnBrk="1" latinLnBrk="0" hangingPunct="1">
        <a:defRPr sz="1867" kern="1200">
          <a:solidFill>
            <a:schemeClr val="tx1"/>
          </a:solidFill>
          <a:latin typeface="+mn-lt"/>
          <a:ea typeface="+mn-ea"/>
          <a:cs typeface="+mn-cs"/>
        </a:defRPr>
      </a:lvl7pPr>
      <a:lvl8pPr marL="3199988" algn="l" defTabSz="914282" rtl="0" eaLnBrk="1" latinLnBrk="0" hangingPunct="1">
        <a:defRPr sz="1867" kern="1200">
          <a:solidFill>
            <a:schemeClr val="tx1"/>
          </a:solidFill>
          <a:latin typeface="+mn-lt"/>
          <a:ea typeface="+mn-ea"/>
          <a:cs typeface="+mn-cs"/>
        </a:defRPr>
      </a:lvl8pPr>
      <a:lvl9pPr marL="3657130" algn="l" defTabSz="914282" rtl="0" eaLnBrk="1" latinLnBrk="0" hangingPunct="1">
        <a:defRPr sz="1867"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4"/>
          <p:cNvGrpSpPr/>
          <p:nvPr/>
        </p:nvGrpSpPr>
        <p:grpSpPr>
          <a:xfrm>
            <a:off x="11360547" y="6584405"/>
            <a:ext cx="703296" cy="185320"/>
            <a:chOff x="0" y="0"/>
            <a:chExt cx="1406590" cy="370637"/>
          </a:xfrm>
        </p:grpSpPr>
        <p:sp>
          <p:nvSpPr>
            <p:cNvPr id="2" name="Shape 2"/>
            <p:cNvSpPr/>
            <p:nvPr/>
          </p:nvSpPr>
          <p:spPr>
            <a:xfrm>
              <a:off x="0" y="0"/>
              <a:ext cx="1406591" cy="370638"/>
            </a:xfrm>
            <a:prstGeom prst="rect">
              <a:avLst/>
            </a:prstGeom>
            <a:solidFill>
              <a:srgbClr val="474D53"/>
            </a:solidFill>
            <a:ln w="12700" cap="flat">
              <a:noFill/>
              <a:miter lim="400000"/>
            </a:ln>
            <a:effectLst/>
          </p:spPr>
          <p:txBody>
            <a:bodyPr wrap="square" lIns="0" tIns="0" rIns="0" bIns="0" numCol="1" anchor="ctr">
              <a:noAutofit/>
            </a:bodyPr>
            <a:lstStyle/>
            <a:p>
              <a:pPr algn="ctr" defTabSz="412680">
                <a:defRPr sz="3200"/>
              </a:pPr>
              <a:endParaRPr sz="4300" kern="0">
                <a:solidFill>
                  <a:sysClr val="windowText" lastClr="000000"/>
                </a:solidFill>
                <a:sym typeface="Helvetica Light"/>
              </a:endParaRPr>
            </a:p>
          </p:txBody>
        </p:sp>
        <p:pic>
          <p:nvPicPr>
            <p:cNvPr id="3" name="5.png"/>
            <p:cNvPicPr/>
            <p:nvPr/>
          </p:nvPicPr>
          <p:blipFill>
            <a:blip r:embed="rId3">
              <a:extLst/>
            </a:blip>
            <a:srcRect l="189" r="189"/>
            <a:stretch>
              <a:fillRect/>
            </a:stretch>
          </p:blipFill>
          <p:spPr>
            <a:xfrm>
              <a:off x="110209" y="69199"/>
              <a:ext cx="1186070" cy="217296"/>
            </a:xfrm>
            <a:prstGeom prst="rect">
              <a:avLst/>
            </a:prstGeom>
            <a:ln w="12700" cap="flat">
              <a:noFill/>
              <a:miter lim="400000"/>
            </a:ln>
            <a:effectLst/>
          </p:spPr>
        </p:pic>
      </p:grpSp>
      <p:sp>
        <p:nvSpPr>
          <p:cNvPr id="5" name="Shape 5"/>
          <p:cNvSpPr/>
          <p:nvPr/>
        </p:nvSpPr>
        <p:spPr>
          <a:xfrm>
            <a:off x="10402579" y="6614167"/>
            <a:ext cx="902924" cy="1465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algn="r">
              <a:lnSpc>
                <a:spcPct val="110000"/>
              </a:lnSpc>
              <a:spcBef>
                <a:spcPts val="500"/>
              </a:spcBef>
              <a:defRPr sz="1200">
                <a:solidFill>
                  <a:srgbClr val="7D8287"/>
                </a:solidFill>
                <a:latin typeface="Arimo"/>
                <a:ea typeface="Arimo"/>
                <a:cs typeface="Arimo"/>
                <a:sym typeface="Arimo"/>
              </a:defRPr>
            </a:lvl1pPr>
          </a:lstStyle>
          <a:p>
            <a:pPr defTabSz="412680">
              <a:defRPr sz="1800">
                <a:solidFill>
                  <a:srgbClr val="000000"/>
                </a:solidFill>
              </a:defRPr>
            </a:pPr>
            <a:r>
              <a:rPr sz="700" kern="0">
                <a:solidFill>
                  <a:srgbClr val="000000"/>
                </a:solidFill>
              </a:rPr>
              <a:t>SUBJECT NAME HERE</a:t>
            </a:r>
          </a:p>
        </p:txBody>
      </p:sp>
      <p:grpSp>
        <p:nvGrpSpPr>
          <p:cNvPr id="8" name="Group 8"/>
          <p:cNvGrpSpPr/>
          <p:nvPr/>
        </p:nvGrpSpPr>
        <p:grpSpPr>
          <a:xfrm>
            <a:off x="11385969" y="-22520"/>
            <a:ext cx="404760" cy="419863"/>
            <a:chOff x="0" y="0"/>
            <a:chExt cx="809518" cy="839722"/>
          </a:xfrm>
        </p:grpSpPr>
        <p:sp>
          <p:nvSpPr>
            <p:cNvPr id="6" name="Shape 6"/>
            <p:cNvSpPr/>
            <p:nvPr/>
          </p:nvSpPr>
          <p:spPr>
            <a:xfrm>
              <a:off x="0" y="73901"/>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2"/>
            </a:solidFill>
            <a:ln w="12700" cap="flat">
              <a:noFill/>
              <a:miter lim="400000"/>
            </a:ln>
            <a:effectLst/>
          </p:spPr>
          <p:txBody>
            <a:bodyPr wrap="square" lIns="0" tIns="0" rIns="0" bIns="0" numCol="1" anchor="ctr">
              <a:noAutofit/>
            </a:bodyPr>
            <a:lstStyle/>
            <a:p>
              <a:pPr algn="ctr" defTabSz="412680">
                <a:defRPr sz="3200"/>
              </a:pPr>
              <a:endParaRPr sz="4300" kern="0">
                <a:solidFill>
                  <a:sysClr val="windowText" lastClr="000000"/>
                </a:solidFill>
                <a:sym typeface="Helvetica Light"/>
              </a:endParaRPr>
            </a:p>
          </p:txBody>
        </p:sp>
        <p:sp>
          <p:nvSpPr>
            <p:cNvPr id="7" name="Shape 7"/>
            <p:cNvSpPr/>
            <p:nvPr/>
          </p:nvSpPr>
          <p:spPr>
            <a:xfrm>
              <a:off x="0" y="0"/>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3"/>
            </a:solidFill>
            <a:ln w="12700" cap="flat">
              <a:noFill/>
              <a:miter lim="400000"/>
            </a:ln>
            <a:effectLst/>
          </p:spPr>
          <p:txBody>
            <a:bodyPr wrap="square" lIns="0" tIns="0" rIns="0" bIns="0" numCol="1" anchor="ctr">
              <a:noAutofit/>
            </a:bodyPr>
            <a:lstStyle/>
            <a:p>
              <a:pPr algn="ctr" defTabSz="412680">
                <a:defRPr sz="3200"/>
              </a:pPr>
              <a:endParaRPr sz="4300" kern="0">
                <a:solidFill>
                  <a:sysClr val="windowText" lastClr="000000"/>
                </a:solidFill>
                <a:sym typeface="Helvetica Light"/>
              </a:endParaRPr>
            </a:p>
          </p:txBody>
        </p:sp>
      </p:grpSp>
      <p:sp>
        <p:nvSpPr>
          <p:cNvPr id="10" name="Slide Number Placeholder 9"/>
          <p:cNvSpPr>
            <a:spLocks noGrp="1"/>
          </p:cNvSpPr>
          <p:nvPr>
            <p:ph type="sldNum" sz="quarter" idx="4"/>
          </p:nvPr>
        </p:nvSpPr>
        <p:spPr>
          <a:xfrm>
            <a:off x="11382376" y="-15870"/>
            <a:ext cx="430181" cy="360388"/>
          </a:xfrm>
          <a:prstGeom prst="rect">
            <a:avLst/>
          </a:prstGeom>
        </p:spPr>
        <p:txBody>
          <a:bodyPr vert="horz" lIns="91428" tIns="45718" rIns="91428" bIns="45718" rtlCol="0" anchor="ctr"/>
          <a:lstStyle>
            <a:lvl1pPr algn="ctr">
              <a:defRPr sz="1100">
                <a:solidFill>
                  <a:schemeClr val="bg1"/>
                </a:solidFill>
              </a:defRPr>
            </a:lvl1pPr>
          </a:lstStyle>
          <a:p>
            <a:pPr defTabSz="412680"/>
            <a:fld id="{4A8454CE-A017-41A1-B2AF-6CF4C99720F1}" type="slidenum">
              <a:rPr lang="en-US" kern="0" smtClean="0">
                <a:solidFill>
                  <a:srgbClr val="FFFFFF"/>
                </a:solidFill>
                <a:sym typeface="Helvetica Light"/>
              </a:rPr>
              <a:pPr defTabSz="412680"/>
              <a:t>‹Nº›</a:t>
            </a:fld>
            <a:endParaRPr lang="en-US" kern="0" dirty="0">
              <a:solidFill>
                <a:srgbClr val="FFFFFF"/>
              </a:solidFill>
              <a:sym typeface="Helvetica Light"/>
            </a:endParaRPr>
          </a:p>
        </p:txBody>
      </p:sp>
    </p:spTree>
    <p:extLst>
      <p:ext uri="{BB962C8B-B14F-4D97-AF65-F5344CB8AC3E}">
        <p14:creationId xmlns:p14="http://schemas.microsoft.com/office/powerpoint/2010/main" val="712225237"/>
      </p:ext>
    </p:extLst>
  </p:cSld>
  <p:clrMap bg1="lt1" tx1="dk1" bg2="lt2" tx2="dk2" accent1="accent1" accent2="accent2" accent3="accent3" accent4="accent4" accent5="accent5" accent6="accent6" hlink="hlink" folHlink="folHlink"/>
  <p:sldLayoutIdLst>
    <p:sldLayoutId id="2147485930" r:id="rId1"/>
  </p:sldLayoutIdLst>
  <p:transition spd="med"/>
  <p:hf hdr="0" ftr="0" dt="0"/>
  <p:txStyles>
    <p:titleStyle>
      <a:lvl1pPr algn="ctr" defTabSz="412680">
        <a:defRPr sz="5600">
          <a:latin typeface="+mn-lt"/>
          <a:ea typeface="+mn-ea"/>
          <a:cs typeface="+mn-cs"/>
          <a:sym typeface="Helvetica Light"/>
        </a:defRPr>
      </a:lvl1pPr>
      <a:lvl2pPr indent="114281" algn="ctr" defTabSz="412680">
        <a:defRPr sz="5600">
          <a:latin typeface="+mn-lt"/>
          <a:ea typeface="+mn-ea"/>
          <a:cs typeface="+mn-cs"/>
          <a:sym typeface="Helvetica Light"/>
        </a:defRPr>
      </a:lvl2pPr>
      <a:lvl3pPr indent="228562" algn="ctr" defTabSz="412680">
        <a:defRPr sz="5600">
          <a:latin typeface="+mn-lt"/>
          <a:ea typeface="+mn-ea"/>
          <a:cs typeface="+mn-cs"/>
          <a:sym typeface="Helvetica Light"/>
        </a:defRPr>
      </a:lvl3pPr>
      <a:lvl4pPr indent="342842" algn="ctr" defTabSz="412680">
        <a:defRPr sz="5600">
          <a:latin typeface="+mn-lt"/>
          <a:ea typeface="+mn-ea"/>
          <a:cs typeface="+mn-cs"/>
          <a:sym typeface="Helvetica Light"/>
        </a:defRPr>
      </a:lvl4pPr>
      <a:lvl5pPr indent="457119" algn="ctr" defTabSz="412680">
        <a:defRPr sz="5600">
          <a:latin typeface="+mn-lt"/>
          <a:ea typeface="+mn-ea"/>
          <a:cs typeface="+mn-cs"/>
          <a:sym typeface="Helvetica Light"/>
        </a:defRPr>
      </a:lvl5pPr>
      <a:lvl6pPr indent="571402" algn="ctr" defTabSz="412680">
        <a:defRPr sz="5600">
          <a:latin typeface="+mn-lt"/>
          <a:ea typeface="+mn-ea"/>
          <a:cs typeface="+mn-cs"/>
          <a:sym typeface="Helvetica Light"/>
        </a:defRPr>
      </a:lvl6pPr>
      <a:lvl7pPr indent="685686" algn="ctr" defTabSz="412680">
        <a:defRPr sz="5600">
          <a:latin typeface="+mn-lt"/>
          <a:ea typeface="+mn-ea"/>
          <a:cs typeface="+mn-cs"/>
          <a:sym typeface="Helvetica Light"/>
        </a:defRPr>
      </a:lvl7pPr>
      <a:lvl8pPr indent="799960" algn="ctr" defTabSz="412680">
        <a:defRPr sz="5600">
          <a:latin typeface="+mn-lt"/>
          <a:ea typeface="+mn-ea"/>
          <a:cs typeface="+mn-cs"/>
          <a:sym typeface="Helvetica Light"/>
        </a:defRPr>
      </a:lvl8pPr>
      <a:lvl9pPr indent="914241" algn="ctr" defTabSz="412680">
        <a:defRPr sz="5600">
          <a:latin typeface="+mn-lt"/>
          <a:ea typeface="+mn-ea"/>
          <a:cs typeface="+mn-cs"/>
          <a:sym typeface="Helvetica Light"/>
        </a:defRPr>
      </a:lvl9pPr>
    </p:titleStyle>
    <p:bodyStyle>
      <a:lvl1pPr algn="ctr" defTabSz="412680">
        <a:defRPr sz="2300">
          <a:latin typeface="+mn-lt"/>
          <a:ea typeface="+mn-ea"/>
          <a:cs typeface="+mn-cs"/>
          <a:sym typeface="Helvetica Light"/>
        </a:defRPr>
      </a:lvl1pPr>
      <a:lvl2pPr indent="114281" algn="ctr" defTabSz="412680">
        <a:defRPr sz="2300">
          <a:latin typeface="+mn-lt"/>
          <a:ea typeface="+mn-ea"/>
          <a:cs typeface="+mn-cs"/>
          <a:sym typeface="Helvetica Light"/>
        </a:defRPr>
      </a:lvl2pPr>
      <a:lvl3pPr indent="228562" algn="ctr" defTabSz="412680">
        <a:defRPr sz="2300">
          <a:latin typeface="+mn-lt"/>
          <a:ea typeface="+mn-ea"/>
          <a:cs typeface="+mn-cs"/>
          <a:sym typeface="Helvetica Light"/>
        </a:defRPr>
      </a:lvl3pPr>
      <a:lvl4pPr indent="342842" algn="ctr" defTabSz="412680">
        <a:defRPr sz="2300">
          <a:latin typeface="+mn-lt"/>
          <a:ea typeface="+mn-ea"/>
          <a:cs typeface="+mn-cs"/>
          <a:sym typeface="Helvetica Light"/>
        </a:defRPr>
      </a:lvl4pPr>
      <a:lvl5pPr indent="457119" algn="ctr" defTabSz="412680">
        <a:defRPr sz="2300">
          <a:latin typeface="+mn-lt"/>
          <a:ea typeface="+mn-ea"/>
          <a:cs typeface="+mn-cs"/>
          <a:sym typeface="Helvetica Light"/>
        </a:defRPr>
      </a:lvl5pPr>
      <a:lvl6pPr indent="571402" algn="ctr" defTabSz="412680">
        <a:defRPr sz="2300">
          <a:latin typeface="+mn-lt"/>
          <a:ea typeface="+mn-ea"/>
          <a:cs typeface="+mn-cs"/>
          <a:sym typeface="Helvetica Light"/>
        </a:defRPr>
      </a:lvl6pPr>
      <a:lvl7pPr indent="685686" algn="ctr" defTabSz="412680">
        <a:defRPr sz="2300">
          <a:latin typeface="+mn-lt"/>
          <a:ea typeface="+mn-ea"/>
          <a:cs typeface="+mn-cs"/>
          <a:sym typeface="Helvetica Light"/>
        </a:defRPr>
      </a:lvl7pPr>
      <a:lvl8pPr indent="799960" algn="ctr" defTabSz="412680">
        <a:defRPr sz="2300">
          <a:latin typeface="+mn-lt"/>
          <a:ea typeface="+mn-ea"/>
          <a:cs typeface="+mn-cs"/>
          <a:sym typeface="Helvetica Light"/>
        </a:defRPr>
      </a:lvl8pPr>
      <a:lvl9pPr indent="914241" algn="ctr" defTabSz="412680">
        <a:defRPr sz="2300">
          <a:latin typeface="+mn-lt"/>
          <a:ea typeface="+mn-ea"/>
          <a:cs typeface="+mn-cs"/>
          <a:sym typeface="Helvetica Light"/>
        </a:defRPr>
      </a:lvl9pPr>
    </p:bodyStyle>
    <p:otherStyle>
      <a:lvl1pPr algn="ctr" defTabSz="412680">
        <a:defRPr sz="1100">
          <a:solidFill>
            <a:schemeClr val="tx1"/>
          </a:solidFill>
          <a:latin typeface="+mn-lt"/>
          <a:ea typeface="+mn-ea"/>
          <a:cs typeface="+mn-cs"/>
          <a:sym typeface="Arimo"/>
        </a:defRPr>
      </a:lvl1pPr>
      <a:lvl2pPr indent="114281" algn="ctr" defTabSz="412680">
        <a:defRPr sz="1100">
          <a:solidFill>
            <a:schemeClr val="tx1"/>
          </a:solidFill>
          <a:latin typeface="+mn-lt"/>
          <a:ea typeface="+mn-ea"/>
          <a:cs typeface="+mn-cs"/>
          <a:sym typeface="Arimo"/>
        </a:defRPr>
      </a:lvl2pPr>
      <a:lvl3pPr indent="228562" algn="ctr" defTabSz="412680">
        <a:defRPr sz="1100">
          <a:solidFill>
            <a:schemeClr val="tx1"/>
          </a:solidFill>
          <a:latin typeface="+mn-lt"/>
          <a:ea typeface="+mn-ea"/>
          <a:cs typeface="+mn-cs"/>
          <a:sym typeface="Arimo"/>
        </a:defRPr>
      </a:lvl3pPr>
      <a:lvl4pPr indent="342842" algn="ctr" defTabSz="412680">
        <a:defRPr sz="1100">
          <a:solidFill>
            <a:schemeClr val="tx1"/>
          </a:solidFill>
          <a:latin typeface="+mn-lt"/>
          <a:ea typeface="+mn-ea"/>
          <a:cs typeface="+mn-cs"/>
          <a:sym typeface="Arimo"/>
        </a:defRPr>
      </a:lvl4pPr>
      <a:lvl5pPr indent="457119" algn="ctr" defTabSz="412680">
        <a:defRPr sz="1100">
          <a:solidFill>
            <a:schemeClr val="tx1"/>
          </a:solidFill>
          <a:latin typeface="+mn-lt"/>
          <a:ea typeface="+mn-ea"/>
          <a:cs typeface="+mn-cs"/>
          <a:sym typeface="Arimo"/>
        </a:defRPr>
      </a:lvl5pPr>
      <a:lvl6pPr indent="571402" algn="ctr" defTabSz="412680">
        <a:defRPr sz="1100">
          <a:solidFill>
            <a:schemeClr val="tx1"/>
          </a:solidFill>
          <a:latin typeface="+mn-lt"/>
          <a:ea typeface="+mn-ea"/>
          <a:cs typeface="+mn-cs"/>
          <a:sym typeface="Arimo"/>
        </a:defRPr>
      </a:lvl6pPr>
      <a:lvl7pPr indent="685686" algn="ctr" defTabSz="412680">
        <a:defRPr sz="1100">
          <a:solidFill>
            <a:schemeClr val="tx1"/>
          </a:solidFill>
          <a:latin typeface="+mn-lt"/>
          <a:ea typeface="+mn-ea"/>
          <a:cs typeface="+mn-cs"/>
          <a:sym typeface="Arimo"/>
        </a:defRPr>
      </a:lvl7pPr>
      <a:lvl8pPr indent="799960" algn="ctr" defTabSz="412680">
        <a:defRPr sz="1100">
          <a:solidFill>
            <a:schemeClr val="tx1"/>
          </a:solidFill>
          <a:latin typeface="+mn-lt"/>
          <a:ea typeface="+mn-ea"/>
          <a:cs typeface="+mn-cs"/>
          <a:sym typeface="Arimo"/>
        </a:defRPr>
      </a:lvl8pPr>
      <a:lvl9pPr indent="914241" algn="ctr" defTabSz="412680">
        <a:defRPr sz="1100">
          <a:solidFill>
            <a:schemeClr val="tx1"/>
          </a:solidFill>
          <a:latin typeface="+mn-lt"/>
          <a:ea typeface="+mn-ea"/>
          <a:cs typeface="+mn-cs"/>
          <a:sym typeface="Arimo"/>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4000" r="-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999687292"/>
      </p:ext>
    </p:extLst>
  </p:cSld>
  <p:clrMap bg1="lt1" tx1="dk1" bg2="lt2" tx2="dk2" accent1="accent1" accent2="accent2" accent3="accent3" accent4="accent4" accent5="accent5" accent6="accent6" hlink="hlink" folHlink="folHlink"/>
  <p:sldLayoutIdLst>
    <p:sldLayoutId id="2147485932" r:id="rId1"/>
    <p:sldLayoutId id="2147485933" r:id="rId2"/>
    <p:sldLayoutId id="2147485934" r:id="rId3"/>
    <p:sldLayoutId id="2147485935" r:id="rId4"/>
    <p:sldLayoutId id="2147485936" r:id="rId5"/>
    <p:sldLayoutId id="2147485937" r:id="rId6"/>
    <p:sldLayoutId id="2147485938" r:id="rId7"/>
    <p:sldLayoutId id="2147485939" r:id="rId8"/>
    <p:sldLayoutId id="2147485940" r:id="rId9"/>
    <p:sldLayoutId id="2147485941" r:id="rId10"/>
    <p:sldLayoutId id="21474859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4000" r="-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AFCD17-1C93-4633-8C09-45F3EBCE4FF5}" type="datetimeFigureOut">
              <a:rPr lang="en-US" smtClean="0">
                <a:solidFill>
                  <a:prstClr val="black">
                    <a:tint val="75000"/>
                  </a:prstClr>
                </a:solidFill>
              </a:rPr>
              <a:pPr/>
              <a:t>12/4/2018</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C3F60-B868-4D88-8320-B64BB2C9B92C}"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83434172"/>
      </p:ext>
    </p:extLst>
  </p:cSld>
  <p:clrMap bg1="lt1" tx1="dk1" bg2="lt2" tx2="dk2" accent1="accent1" accent2="accent2" accent3="accent3" accent4="accent4" accent5="accent5" accent6="accent6" hlink="hlink" folHlink="folHlink"/>
  <p:sldLayoutIdLst>
    <p:sldLayoutId id="2147485944" r:id="rId1"/>
    <p:sldLayoutId id="2147485945" r:id="rId2"/>
    <p:sldLayoutId id="2147485946" r:id="rId3"/>
    <p:sldLayoutId id="2147485947" r:id="rId4"/>
    <p:sldLayoutId id="2147485948" r:id="rId5"/>
    <p:sldLayoutId id="2147485949" r:id="rId6"/>
    <p:sldLayoutId id="2147485950" r:id="rId7"/>
    <p:sldLayoutId id="2147485951" r:id="rId8"/>
    <p:sldLayoutId id="2147485952" r:id="rId9"/>
    <p:sldLayoutId id="2147485953" r:id="rId10"/>
    <p:sldLayoutId id="214748595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6703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2600" y="767333"/>
            <a:ext cx="2728400" cy="5308000"/>
          </a:xfrm>
          <a:prstGeom prst="rect">
            <a:avLst/>
          </a:prstGeom>
          <a:noFill/>
          <a:ln>
            <a:noFill/>
          </a:ln>
        </p:spPr>
        <p:txBody>
          <a:bodyPr lIns="91425" tIns="91425" rIns="91425" bIns="91425" anchor="t" anchorCtr="0"/>
          <a:lstStyle>
            <a:lvl1pPr lvl="0">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1pPr>
            <a:lvl2pPr lvl="1">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2pPr>
            <a:lvl3pPr lvl="2">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3pPr>
            <a:lvl4pPr lvl="3">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4pPr>
            <a:lvl5pPr lvl="4">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5pPr>
            <a:lvl6pPr lvl="5">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6pPr>
            <a:lvl7pPr lvl="6">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7pPr>
            <a:lvl8pPr lvl="7">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8pPr>
            <a:lvl9pPr lvl="8">
              <a:spcBef>
                <a:spcPts val="0"/>
              </a:spcBef>
              <a:buClr>
                <a:srgbClr val="FFFFFF"/>
              </a:buClr>
              <a:buSzPct val="100000"/>
              <a:buFont typeface="Nunito Sans"/>
              <a:buNone/>
              <a:defRPr sz="2400">
                <a:solidFill>
                  <a:srgbClr val="FFFFFF"/>
                </a:solidFill>
                <a:latin typeface="Nunito Sans"/>
                <a:ea typeface="Nunito Sans"/>
                <a:cs typeface="Nunito Sans"/>
                <a:sym typeface="Nunito Sans"/>
              </a:defRPr>
            </a:lvl9pPr>
          </a:lstStyle>
          <a:p>
            <a:endParaRPr/>
          </a:p>
        </p:txBody>
      </p:sp>
      <p:sp>
        <p:nvSpPr>
          <p:cNvPr id="7" name="Shape 7"/>
          <p:cNvSpPr txBox="1">
            <a:spLocks noGrp="1"/>
          </p:cNvSpPr>
          <p:nvPr>
            <p:ph type="body" idx="1"/>
          </p:nvPr>
        </p:nvSpPr>
        <p:spPr>
          <a:xfrm>
            <a:off x="4120833" y="767333"/>
            <a:ext cx="7461600" cy="5308000"/>
          </a:xfrm>
          <a:prstGeom prst="rect">
            <a:avLst/>
          </a:prstGeom>
          <a:noFill/>
          <a:ln>
            <a:noFill/>
          </a:ln>
        </p:spPr>
        <p:txBody>
          <a:bodyPr lIns="91425" tIns="91425" rIns="91425" bIns="91425" anchor="t" anchorCtr="0"/>
          <a:lstStyle>
            <a:lvl1pPr lvl="0">
              <a:lnSpc>
                <a:spcPct val="115000"/>
              </a:lnSpc>
              <a:spcBef>
                <a:spcPts val="600"/>
              </a:spcBef>
              <a:buClr>
                <a:srgbClr val="CCCCCC"/>
              </a:buClr>
              <a:buFont typeface="Nunito Sans"/>
              <a:buChar char="▪"/>
              <a:defRPr>
                <a:solidFill>
                  <a:srgbClr val="666666"/>
                </a:solidFill>
                <a:latin typeface="Nunito Sans"/>
                <a:ea typeface="Nunito Sans"/>
                <a:cs typeface="Nunito Sans"/>
                <a:sym typeface="Nunito Sans"/>
              </a:defRPr>
            </a:lvl1pPr>
            <a:lvl2pPr lvl="1">
              <a:lnSpc>
                <a:spcPct val="115000"/>
              </a:lnSpc>
              <a:spcBef>
                <a:spcPts val="480"/>
              </a:spcBef>
              <a:buClr>
                <a:srgbClr val="CCCCCC"/>
              </a:buClr>
              <a:buFont typeface="Nunito Sans"/>
              <a:buChar char="-"/>
              <a:defRPr>
                <a:solidFill>
                  <a:srgbClr val="666666"/>
                </a:solidFill>
                <a:latin typeface="Nunito Sans"/>
                <a:ea typeface="Nunito Sans"/>
                <a:cs typeface="Nunito Sans"/>
                <a:sym typeface="Nunito Sans"/>
              </a:defRPr>
            </a:lvl2pPr>
            <a:lvl3pPr lvl="2">
              <a:lnSpc>
                <a:spcPct val="115000"/>
              </a:lnSpc>
              <a:spcBef>
                <a:spcPts val="480"/>
              </a:spcBef>
              <a:buClr>
                <a:srgbClr val="CCCCCC"/>
              </a:buClr>
              <a:buFont typeface="Nunito Sans"/>
              <a:buChar char="-"/>
              <a:defRPr>
                <a:solidFill>
                  <a:srgbClr val="666666"/>
                </a:solidFill>
                <a:latin typeface="Nunito Sans"/>
                <a:ea typeface="Nunito Sans"/>
                <a:cs typeface="Nunito Sans"/>
                <a:sym typeface="Nunito Sans"/>
              </a:defRPr>
            </a:lvl3pPr>
            <a:lvl4pPr lvl="3">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4pPr>
            <a:lvl5pPr lvl="4">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5pPr>
            <a:lvl6pPr lvl="5">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6pPr>
            <a:lvl7pPr lvl="6">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7pPr>
            <a:lvl8pPr lvl="7">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8pPr>
            <a:lvl9pPr lvl="8">
              <a:lnSpc>
                <a:spcPct val="115000"/>
              </a:lnSpc>
              <a:spcBef>
                <a:spcPts val="360"/>
              </a:spcBef>
              <a:buClr>
                <a:srgbClr val="CCCCCC"/>
              </a:buClr>
              <a:buFont typeface="Nunito Sans"/>
              <a:buChar char="-"/>
              <a:defRPr>
                <a:solidFill>
                  <a:srgbClr val="666666"/>
                </a:solidFill>
                <a:latin typeface="Nunito Sans"/>
                <a:ea typeface="Nunito Sans"/>
                <a:cs typeface="Nunito Sans"/>
                <a:sym typeface="Nunito Sans"/>
              </a:defRPr>
            </a:lvl9pPr>
          </a:lstStyle>
          <a:p>
            <a:endParaRPr/>
          </a:p>
        </p:txBody>
      </p:sp>
      <p:sp>
        <p:nvSpPr>
          <p:cNvPr id="8" name="Shape 8"/>
          <p:cNvSpPr txBox="1">
            <a:spLocks noGrp="1"/>
          </p:cNvSpPr>
          <p:nvPr>
            <p:ph type="sldNum" idx="12"/>
          </p:nvPr>
        </p:nvSpPr>
        <p:spPr>
          <a:xfrm>
            <a:off x="11409044" y="6333133"/>
            <a:ext cx="731600" cy="524800"/>
          </a:xfrm>
          <a:prstGeom prst="rect">
            <a:avLst/>
          </a:prstGeom>
          <a:noFill/>
          <a:ln>
            <a:noFill/>
          </a:ln>
        </p:spPr>
        <p:txBody>
          <a:bodyPr lIns="91425" tIns="91425" rIns="91425" bIns="91425" anchor="ctr" anchorCtr="0">
            <a:noAutofit/>
          </a:bodyPr>
          <a:lstStyle/>
          <a:p>
            <a:pPr algn="r"/>
            <a:fld id="{00000000-1234-1234-1234-123412341234}" type="slidenum">
              <a:rPr lang="en" sz="1333" kern="0">
                <a:solidFill>
                  <a:srgbClr val="CCCCCC"/>
                </a:solidFill>
                <a:latin typeface="Nunito Sans"/>
                <a:ea typeface="Nunito Sans"/>
                <a:cs typeface="Nunito Sans"/>
                <a:sym typeface="Nunito Sans"/>
              </a:rPr>
              <a:pPr algn="r"/>
              <a:t>‹Nº›</a:t>
            </a:fld>
            <a:endParaRPr lang="en" sz="1333" kern="0">
              <a:solidFill>
                <a:srgbClr val="CCCCCC"/>
              </a:solidFill>
              <a:latin typeface="Nunito Sans"/>
              <a:ea typeface="Nunito Sans"/>
              <a:cs typeface="Nunito Sans"/>
              <a:sym typeface="Nunito Sans"/>
            </a:endParaRPr>
          </a:p>
        </p:txBody>
      </p:sp>
    </p:spTree>
    <p:extLst>
      <p:ext uri="{BB962C8B-B14F-4D97-AF65-F5344CB8AC3E}">
        <p14:creationId xmlns:p14="http://schemas.microsoft.com/office/powerpoint/2010/main" val="887078118"/>
      </p:ext>
    </p:extLst>
  </p:cSld>
  <p:clrMap bg1="lt1" tx1="dk1" bg2="dk2" tx2="lt2" accent1="accent1" accent2="accent2" accent3="accent3" accent4="accent4" accent5="accent5" accent6="accent6" hlink="hlink" folHlink="folHlink"/>
  <p:sldLayoutIdLst>
    <p:sldLayoutId id="2147485956" r:id="rId1"/>
    <p:sldLayoutId id="2147485957" r:id="rId2"/>
    <p:sldLayoutId id="2147485958" r:id="rId3"/>
    <p:sldLayoutId id="2147485959" r:id="rId4"/>
    <p:sldLayoutId id="2147485960" r:id="rId5"/>
    <p:sldLayoutId id="2147485961" r:id="rId6"/>
    <p:sldLayoutId id="2147485962" r:id="rId7"/>
    <p:sldLayoutId id="2147485963" r:id="rId8"/>
    <p:sldLayoutId id="2147485964" r:id="rId9"/>
    <p:sldLayoutId id="2147485965" r:id="rId10"/>
    <p:sldLayoutId id="2147485966" r:id="rId11"/>
    <p:sldLayoutId id="2147485967" r:id="rId12"/>
    <p:sldLayoutId id="214748596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11360151" y="6584951"/>
            <a:ext cx="702733" cy="184149"/>
            <a:chOff x="0" y="0"/>
            <a:chExt cx="1406590" cy="370637"/>
          </a:xfrm>
        </p:grpSpPr>
        <p:sp>
          <p:nvSpPr>
            <p:cNvPr id="1032" name="Shape 2"/>
            <p:cNvSpPr>
              <a:spLocks noChangeArrowheads="1"/>
            </p:cNvSpPr>
            <p:nvPr/>
          </p:nvSpPr>
          <p:spPr bwMode="auto">
            <a:xfrm>
              <a:off x="0" y="0"/>
              <a:ext cx="1406590" cy="370637"/>
            </a:xfrm>
            <a:prstGeom prst="rect">
              <a:avLst/>
            </a:prstGeom>
            <a:solidFill>
              <a:srgbClr val="474D53"/>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ctr" eaLnBrk="0" hangingPunct="0">
                <a:defRPr sz="1900">
                  <a:solidFill>
                    <a:schemeClr val="tx1"/>
                  </a:solidFill>
                  <a:latin typeface="Arimo" charset="0"/>
                  <a:ea typeface="Helvetica Light" charset="0"/>
                  <a:cs typeface="Helvetica Light" charset="0"/>
                  <a:sym typeface="Helvetica Light" charset="0"/>
                </a:defRPr>
              </a:lvl1pPr>
              <a:lvl2pPr marL="742950" indent="-285750" algn="ctr" eaLnBrk="0" hangingPunct="0">
                <a:defRPr sz="1900">
                  <a:solidFill>
                    <a:schemeClr val="tx1"/>
                  </a:solidFill>
                  <a:latin typeface="Arimo" charset="0"/>
                  <a:ea typeface="Helvetica Light" charset="0"/>
                  <a:cs typeface="Helvetica Light" charset="0"/>
                  <a:sym typeface="Helvetica Light" charset="0"/>
                </a:defRPr>
              </a:lvl2pPr>
              <a:lvl3pPr marL="1143000" indent="-228600" algn="ctr" eaLnBrk="0" hangingPunct="0">
                <a:defRPr sz="1900">
                  <a:solidFill>
                    <a:schemeClr val="tx1"/>
                  </a:solidFill>
                  <a:latin typeface="Arimo" charset="0"/>
                  <a:ea typeface="Helvetica Light" charset="0"/>
                  <a:cs typeface="Helvetica Light" charset="0"/>
                  <a:sym typeface="Helvetica Light" charset="0"/>
                </a:defRPr>
              </a:lvl3pPr>
              <a:lvl4pPr marL="1600200" indent="-228600" algn="ctr" eaLnBrk="0" hangingPunct="0">
                <a:defRPr sz="1900">
                  <a:solidFill>
                    <a:schemeClr val="tx1"/>
                  </a:solidFill>
                  <a:latin typeface="Arimo" charset="0"/>
                  <a:ea typeface="Helvetica Light" charset="0"/>
                  <a:cs typeface="Helvetica Light" charset="0"/>
                  <a:sym typeface="Helvetica Light" charset="0"/>
                </a:defRPr>
              </a:lvl4pPr>
              <a:lvl5pPr marL="2057400" indent="-228600" algn="ctr" eaLnBrk="0" hangingPunct="0">
                <a:defRPr sz="1900">
                  <a:solidFill>
                    <a:schemeClr val="tx1"/>
                  </a:solidFill>
                  <a:latin typeface="Arimo" charset="0"/>
                  <a:ea typeface="Helvetica Light" charset="0"/>
                  <a:cs typeface="Helvetica Light" charset="0"/>
                  <a:sym typeface="Helvetica Light" charset="0"/>
                </a:defRPr>
              </a:lvl5pPr>
              <a:lvl6pPr marL="25146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6pPr>
              <a:lvl7pPr marL="29718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7pPr>
              <a:lvl8pPr marL="34290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8pPr>
              <a:lvl9pPr marL="38862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9pPr>
            </a:lstStyle>
            <a:p>
              <a:pPr defTabSz="412740" eaLnBrk="1" fontAlgn="base" hangingPunct="1">
                <a:spcBef>
                  <a:spcPct val="0"/>
                </a:spcBef>
                <a:spcAft>
                  <a:spcPct val="0"/>
                </a:spcAft>
                <a:defRPr/>
              </a:pPr>
              <a:endParaRPr lang="es-MX" altLang="es-MX" sz="4267" smtClean="0">
                <a:solidFill>
                  <a:srgbClr val="000000"/>
                </a:solidFill>
              </a:endParaRPr>
            </a:p>
          </p:txBody>
        </p:sp>
        <p:pic>
          <p:nvPicPr>
            <p:cNvPr id="1033" name="5.png"/>
            <p:cNvPicPr>
              <a:picLocks noChangeAspect="1" noChangeArrowheads="1"/>
            </p:cNvPicPr>
            <p:nvPr/>
          </p:nvPicPr>
          <p:blipFill>
            <a:blip r:embed="rId8">
              <a:extLst>
                <a:ext uri="{28A0092B-C50C-407E-A947-70E740481C1C}">
                  <a14:useLocalDpi xmlns:a14="http://schemas.microsoft.com/office/drawing/2010/main" val="0"/>
                </a:ext>
              </a:extLst>
            </a:blip>
            <a:srcRect l="189" r="189"/>
            <a:stretch>
              <a:fillRect/>
            </a:stretch>
          </p:blipFill>
          <p:spPr bwMode="auto">
            <a:xfrm>
              <a:off x="110209" y="69199"/>
              <a:ext cx="1186070" cy="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27" name="Shape 5"/>
          <p:cNvSpPr>
            <a:spLocks noChangeArrowheads="1"/>
          </p:cNvSpPr>
          <p:nvPr/>
        </p:nvSpPr>
        <p:spPr bwMode="auto">
          <a:xfrm>
            <a:off x="10403418" y="6614585"/>
            <a:ext cx="901700" cy="1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algn="r" defTabSz="412740" fontAlgn="base">
              <a:lnSpc>
                <a:spcPct val="110000"/>
              </a:lnSpc>
              <a:spcBef>
                <a:spcPts val="667"/>
              </a:spcBef>
              <a:spcAft>
                <a:spcPct val="0"/>
              </a:spcAft>
            </a:pPr>
            <a:r>
              <a:rPr lang="es-MX" altLang="es-MX" sz="667" smtClean="0">
                <a:solidFill>
                  <a:srgbClr val="000000"/>
                </a:solidFill>
                <a:sym typeface="Arimo" pitchFamily="34" charset="0"/>
              </a:rPr>
              <a:t>SUBJECT NAME HERE</a:t>
            </a:r>
          </a:p>
        </p:txBody>
      </p:sp>
      <p:grpSp>
        <p:nvGrpSpPr>
          <p:cNvPr id="1028" name="Group 8"/>
          <p:cNvGrpSpPr>
            <a:grpSpLocks/>
          </p:cNvGrpSpPr>
          <p:nvPr/>
        </p:nvGrpSpPr>
        <p:grpSpPr bwMode="auto">
          <a:xfrm>
            <a:off x="11385551" y="-23283"/>
            <a:ext cx="404283" cy="421217"/>
            <a:chOff x="0" y="0"/>
            <a:chExt cx="809518" cy="839722"/>
          </a:xfrm>
        </p:grpSpPr>
        <p:sp>
          <p:nvSpPr>
            <p:cNvPr id="1030" name="Shape 6"/>
            <p:cNvSpPr>
              <a:spLocks/>
            </p:cNvSpPr>
            <p:nvPr/>
          </p:nvSpPr>
          <p:spPr bwMode="auto">
            <a:xfrm>
              <a:off x="0" y="73901"/>
              <a:ext cx="809519" cy="76582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pPr defTabSz="412740" eaLnBrk="0" fontAlgn="base" hangingPunct="0">
                <a:spcBef>
                  <a:spcPct val="0"/>
                </a:spcBef>
                <a:spcAft>
                  <a:spcPct val="0"/>
                </a:spcAft>
              </a:pPr>
              <a:endParaRPr lang="es-MX" sz="2533" smtClean="0">
                <a:solidFill>
                  <a:srgbClr val="0A0F14"/>
                </a:solidFill>
                <a:sym typeface="Helvetica Light"/>
              </a:endParaRPr>
            </a:p>
          </p:txBody>
        </p:sp>
        <p:sp>
          <p:nvSpPr>
            <p:cNvPr id="7" name="Shape 7"/>
            <p:cNvSpPr/>
            <p:nvPr/>
          </p:nvSpPr>
          <p:spPr>
            <a:xfrm>
              <a:off x="0" y="0"/>
              <a:ext cx="809518" cy="7637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3"/>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grpSp>
      <p:sp>
        <p:nvSpPr>
          <p:cNvPr id="1029" name="Slide Number Placeholder 9"/>
          <p:cNvSpPr>
            <a:spLocks noGrp="1"/>
          </p:cNvSpPr>
          <p:nvPr>
            <p:ph type="sldNum" sz="quarter" idx="4"/>
          </p:nvPr>
        </p:nvSpPr>
        <p:spPr bwMode="auto">
          <a:xfrm>
            <a:off x="11381317" y="-14818"/>
            <a:ext cx="431800" cy="35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067">
                <a:solidFill>
                  <a:schemeClr val="bg1"/>
                </a:solidFill>
                <a:latin typeface="Arimo" charset="0"/>
                <a:ea typeface="Helvetica Light" charset="0"/>
                <a:cs typeface="Helvetica Light" charset="0"/>
                <a:sym typeface="Helvetica Light" charset="0"/>
              </a:defRPr>
            </a:lvl1pPr>
          </a:lstStyle>
          <a:p>
            <a:pPr defTabSz="412740" fontAlgn="base">
              <a:spcBef>
                <a:spcPct val="0"/>
              </a:spcBef>
              <a:spcAft>
                <a:spcPct val="0"/>
              </a:spcAft>
              <a:defRPr/>
            </a:pPr>
            <a:fld id="{29C9195D-C820-4225-85C0-CF80C1E8F406}" type="slidenum">
              <a:rPr lang="en-US" altLang="es-MX" smtClean="0">
                <a:solidFill>
                  <a:srgbClr val="FFFFFF"/>
                </a:solidFill>
              </a:rPr>
              <a:pPr defTabSz="412740" fontAlgn="base">
                <a:spcBef>
                  <a:spcPct val="0"/>
                </a:spcBef>
                <a:spcAft>
                  <a:spcPct val="0"/>
                </a:spcAft>
                <a:defRPr/>
              </a:pPr>
              <a:t>‹Nº›</a:t>
            </a:fld>
            <a:endParaRPr lang="en-US" altLang="es-MX">
              <a:solidFill>
                <a:srgbClr val="FFFFFF"/>
              </a:solidFill>
            </a:endParaRPr>
          </a:p>
        </p:txBody>
      </p:sp>
    </p:spTree>
    <p:extLst>
      <p:ext uri="{BB962C8B-B14F-4D97-AF65-F5344CB8AC3E}">
        <p14:creationId xmlns:p14="http://schemas.microsoft.com/office/powerpoint/2010/main" val="4135516769"/>
      </p:ext>
    </p:extLst>
  </p:cSld>
  <p:clrMap bg1="lt1" tx1="dk1" bg2="lt2" tx2="dk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Lst>
  <p:transition spd="med"/>
  <p:hf hdr="0" ftr="0" dt="0"/>
  <p:txStyles>
    <p:titleStyle>
      <a:lvl1pPr algn="ctr" defTabSz="412740" rtl="0" eaLnBrk="0" fontAlgn="base" hangingPunct="0">
        <a:spcBef>
          <a:spcPct val="0"/>
        </a:spcBef>
        <a:spcAft>
          <a:spcPct val="0"/>
        </a:spcAft>
        <a:defRPr sz="5600">
          <a:solidFill>
            <a:schemeClr val="tx2"/>
          </a:solidFill>
          <a:latin typeface="+mn-lt"/>
          <a:ea typeface="+mn-ea"/>
          <a:cs typeface="+mn-cs"/>
          <a:sym typeface="Helvetica Light"/>
        </a:defRPr>
      </a:lvl1pPr>
      <a:lvl2pPr algn="ctr" defTabSz="412740" rtl="0" eaLnBrk="0" fontAlgn="base" hangingPunct="0">
        <a:spcBef>
          <a:spcPct val="0"/>
        </a:spcBef>
        <a:spcAft>
          <a:spcPct val="0"/>
        </a:spcAft>
        <a:defRPr sz="5600">
          <a:solidFill>
            <a:schemeClr val="tx2"/>
          </a:solidFill>
          <a:latin typeface="+mn-lt"/>
          <a:ea typeface="+mn-ea"/>
          <a:cs typeface="+mn-cs"/>
          <a:sym typeface="Helvetica Light"/>
        </a:defRPr>
      </a:lvl2pPr>
      <a:lvl3pPr algn="ctr" defTabSz="412740" rtl="0" eaLnBrk="0" fontAlgn="base" hangingPunct="0">
        <a:spcBef>
          <a:spcPct val="0"/>
        </a:spcBef>
        <a:spcAft>
          <a:spcPct val="0"/>
        </a:spcAft>
        <a:defRPr sz="5600">
          <a:solidFill>
            <a:schemeClr val="tx2"/>
          </a:solidFill>
          <a:latin typeface="+mn-lt"/>
          <a:ea typeface="+mn-ea"/>
          <a:cs typeface="+mn-cs"/>
          <a:sym typeface="Helvetica Light"/>
        </a:defRPr>
      </a:lvl3pPr>
      <a:lvl4pPr algn="ctr" defTabSz="412740" rtl="0" eaLnBrk="0" fontAlgn="base" hangingPunct="0">
        <a:spcBef>
          <a:spcPct val="0"/>
        </a:spcBef>
        <a:spcAft>
          <a:spcPct val="0"/>
        </a:spcAft>
        <a:defRPr sz="5600">
          <a:solidFill>
            <a:schemeClr val="tx2"/>
          </a:solidFill>
          <a:latin typeface="+mn-lt"/>
          <a:ea typeface="+mn-ea"/>
          <a:cs typeface="+mn-cs"/>
          <a:sym typeface="Helvetica Light"/>
        </a:defRPr>
      </a:lvl4pPr>
      <a:lvl5pPr algn="ctr" defTabSz="412740" rtl="0" eaLnBrk="0" fontAlgn="base" hangingPunct="0">
        <a:spcBef>
          <a:spcPct val="0"/>
        </a:spcBef>
        <a:spcAft>
          <a:spcPct val="0"/>
        </a:spcAft>
        <a:defRPr sz="5600">
          <a:solidFill>
            <a:schemeClr val="tx2"/>
          </a:solidFill>
          <a:latin typeface="+mn-lt"/>
          <a:ea typeface="+mn-ea"/>
          <a:cs typeface="+mn-cs"/>
          <a:sym typeface="Helvetica Light"/>
        </a:defRPr>
      </a:lvl5pPr>
      <a:lvl6pPr indent="571486" algn="ctr" defTabSz="412740">
        <a:defRPr sz="5600">
          <a:latin typeface="+mn-lt"/>
          <a:ea typeface="+mn-ea"/>
          <a:cs typeface="+mn-cs"/>
          <a:sym typeface="Helvetica Light"/>
        </a:defRPr>
      </a:lvl6pPr>
      <a:lvl7pPr indent="685783" algn="ctr" defTabSz="412740">
        <a:defRPr sz="5600">
          <a:latin typeface="+mn-lt"/>
          <a:ea typeface="+mn-ea"/>
          <a:cs typeface="+mn-cs"/>
          <a:sym typeface="Helvetica Light"/>
        </a:defRPr>
      </a:lvl7pPr>
      <a:lvl8pPr indent="800080" algn="ctr" defTabSz="412740">
        <a:defRPr sz="5600">
          <a:latin typeface="+mn-lt"/>
          <a:ea typeface="+mn-ea"/>
          <a:cs typeface="+mn-cs"/>
          <a:sym typeface="Helvetica Light"/>
        </a:defRPr>
      </a:lvl8pPr>
      <a:lvl9pPr indent="914377" algn="ctr" defTabSz="412740">
        <a:defRPr sz="5600">
          <a:latin typeface="+mn-lt"/>
          <a:ea typeface="+mn-ea"/>
          <a:cs typeface="+mn-cs"/>
          <a:sym typeface="Helvetica Light"/>
        </a:defRPr>
      </a:lvl9pPr>
    </p:titleStyle>
    <p:bodyStyle>
      <a:lvl1pPr marL="457189" indent="-457189" algn="ctr" defTabSz="412740" rtl="0" eaLnBrk="0" fontAlgn="base" hangingPunct="0">
        <a:spcBef>
          <a:spcPct val="20000"/>
        </a:spcBef>
        <a:spcAft>
          <a:spcPct val="0"/>
        </a:spcAft>
        <a:defRPr sz="2267">
          <a:solidFill>
            <a:schemeClr val="tx1"/>
          </a:solidFill>
          <a:latin typeface="+mn-lt"/>
          <a:ea typeface="+mn-ea"/>
          <a:cs typeface="+mn-cs"/>
          <a:sym typeface="Helvetica Light"/>
        </a:defRPr>
      </a:lvl1pPr>
      <a:lvl2pPr marL="990575" indent="-876278" algn="ctr" defTabSz="412740" rtl="0" eaLnBrk="0" fontAlgn="base" hangingPunct="0">
        <a:spcBef>
          <a:spcPct val="20000"/>
        </a:spcBef>
        <a:spcAft>
          <a:spcPct val="0"/>
        </a:spcAft>
        <a:defRPr sz="2267">
          <a:solidFill>
            <a:schemeClr val="tx1"/>
          </a:solidFill>
          <a:latin typeface="+mn-lt"/>
          <a:ea typeface="+mn-ea"/>
          <a:cs typeface="+mn-cs"/>
          <a:sym typeface="Helvetica Light"/>
        </a:defRPr>
      </a:lvl2pPr>
      <a:lvl3pPr marL="1523962" indent="-1295368" algn="ctr" defTabSz="412740" rtl="0" eaLnBrk="0" fontAlgn="base" hangingPunct="0">
        <a:spcBef>
          <a:spcPct val="20000"/>
        </a:spcBef>
        <a:spcAft>
          <a:spcPct val="0"/>
        </a:spcAft>
        <a:defRPr sz="2267">
          <a:solidFill>
            <a:schemeClr val="tx1"/>
          </a:solidFill>
          <a:latin typeface="+mn-lt"/>
          <a:ea typeface="+mn-ea"/>
          <a:cs typeface="+mn-cs"/>
          <a:sym typeface="Helvetica Light"/>
        </a:defRPr>
      </a:lvl3pPr>
      <a:lvl4pPr marL="2133547" indent="-1790655" algn="ctr" defTabSz="412740" rtl="0" eaLnBrk="0" fontAlgn="base" hangingPunct="0">
        <a:spcBef>
          <a:spcPct val="20000"/>
        </a:spcBef>
        <a:spcAft>
          <a:spcPct val="0"/>
        </a:spcAft>
        <a:defRPr sz="2267">
          <a:solidFill>
            <a:schemeClr val="tx1"/>
          </a:solidFill>
          <a:latin typeface="+mn-lt"/>
          <a:ea typeface="+mn-ea"/>
          <a:cs typeface="+mn-cs"/>
          <a:sym typeface="Helvetica Light"/>
        </a:defRPr>
      </a:lvl4pPr>
      <a:lvl5pPr marL="2743131" indent="-2285943" algn="ctr" defTabSz="412740" rtl="0" eaLnBrk="0" fontAlgn="base" hangingPunct="0">
        <a:spcBef>
          <a:spcPct val="20000"/>
        </a:spcBef>
        <a:spcAft>
          <a:spcPct val="0"/>
        </a:spcAft>
        <a:defRPr sz="2267">
          <a:solidFill>
            <a:schemeClr val="tx1"/>
          </a:solidFill>
          <a:latin typeface="+mn-lt"/>
          <a:ea typeface="+mn-ea"/>
          <a:cs typeface="+mn-cs"/>
          <a:sym typeface="Helvetica Light"/>
        </a:defRPr>
      </a:lvl5pPr>
      <a:lvl6pPr indent="571486" algn="ctr" defTabSz="412740">
        <a:defRPr sz="2267">
          <a:latin typeface="+mn-lt"/>
          <a:ea typeface="+mn-ea"/>
          <a:cs typeface="+mn-cs"/>
          <a:sym typeface="Helvetica Light"/>
        </a:defRPr>
      </a:lvl6pPr>
      <a:lvl7pPr indent="685783" algn="ctr" defTabSz="412740">
        <a:defRPr sz="2267">
          <a:latin typeface="+mn-lt"/>
          <a:ea typeface="+mn-ea"/>
          <a:cs typeface="+mn-cs"/>
          <a:sym typeface="Helvetica Light"/>
        </a:defRPr>
      </a:lvl7pPr>
      <a:lvl8pPr indent="800080" algn="ctr" defTabSz="412740">
        <a:defRPr sz="2267">
          <a:latin typeface="+mn-lt"/>
          <a:ea typeface="+mn-ea"/>
          <a:cs typeface="+mn-cs"/>
          <a:sym typeface="Helvetica Light"/>
        </a:defRPr>
      </a:lvl8pPr>
      <a:lvl9pPr indent="914377" algn="ctr" defTabSz="412740">
        <a:defRPr sz="2267">
          <a:latin typeface="+mn-lt"/>
          <a:ea typeface="+mn-ea"/>
          <a:cs typeface="+mn-cs"/>
          <a:sym typeface="Helvetica Light"/>
        </a:defRPr>
      </a:lvl9pPr>
    </p:bodyStyle>
    <p:otherStyle>
      <a:lvl1pPr algn="ctr" defTabSz="412740">
        <a:defRPr sz="1067">
          <a:solidFill>
            <a:schemeClr val="tx1"/>
          </a:solidFill>
          <a:latin typeface="+mn-lt"/>
          <a:ea typeface="+mn-ea"/>
          <a:cs typeface="+mn-cs"/>
          <a:sym typeface="Arimo"/>
        </a:defRPr>
      </a:lvl1pPr>
      <a:lvl2pPr indent="114297" algn="ctr" defTabSz="412740">
        <a:defRPr sz="1067">
          <a:solidFill>
            <a:schemeClr val="tx1"/>
          </a:solidFill>
          <a:latin typeface="+mn-lt"/>
          <a:ea typeface="+mn-ea"/>
          <a:cs typeface="+mn-cs"/>
          <a:sym typeface="Arimo"/>
        </a:defRPr>
      </a:lvl2pPr>
      <a:lvl3pPr indent="228594" algn="ctr" defTabSz="412740">
        <a:defRPr sz="1067">
          <a:solidFill>
            <a:schemeClr val="tx1"/>
          </a:solidFill>
          <a:latin typeface="+mn-lt"/>
          <a:ea typeface="+mn-ea"/>
          <a:cs typeface="+mn-cs"/>
          <a:sym typeface="Arimo"/>
        </a:defRPr>
      </a:lvl3pPr>
      <a:lvl4pPr indent="342891" algn="ctr" defTabSz="412740">
        <a:defRPr sz="1067">
          <a:solidFill>
            <a:schemeClr val="tx1"/>
          </a:solidFill>
          <a:latin typeface="+mn-lt"/>
          <a:ea typeface="+mn-ea"/>
          <a:cs typeface="+mn-cs"/>
          <a:sym typeface="Arimo"/>
        </a:defRPr>
      </a:lvl4pPr>
      <a:lvl5pPr indent="457189" algn="ctr" defTabSz="412740">
        <a:defRPr sz="1067">
          <a:solidFill>
            <a:schemeClr val="tx1"/>
          </a:solidFill>
          <a:latin typeface="+mn-lt"/>
          <a:ea typeface="+mn-ea"/>
          <a:cs typeface="+mn-cs"/>
          <a:sym typeface="Arimo"/>
        </a:defRPr>
      </a:lvl5pPr>
      <a:lvl6pPr indent="571486" algn="ctr" defTabSz="412740">
        <a:defRPr sz="1067">
          <a:solidFill>
            <a:schemeClr val="tx1"/>
          </a:solidFill>
          <a:latin typeface="+mn-lt"/>
          <a:ea typeface="+mn-ea"/>
          <a:cs typeface="+mn-cs"/>
          <a:sym typeface="Arimo"/>
        </a:defRPr>
      </a:lvl6pPr>
      <a:lvl7pPr indent="685783" algn="ctr" defTabSz="412740">
        <a:defRPr sz="1067">
          <a:solidFill>
            <a:schemeClr val="tx1"/>
          </a:solidFill>
          <a:latin typeface="+mn-lt"/>
          <a:ea typeface="+mn-ea"/>
          <a:cs typeface="+mn-cs"/>
          <a:sym typeface="Arimo"/>
        </a:defRPr>
      </a:lvl7pPr>
      <a:lvl8pPr indent="800080" algn="ctr" defTabSz="412740">
        <a:defRPr sz="1067">
          <a:solidFill>
            <a:schemeClr val="tx1"/>
          </a:solidFill>
          <a:latin typeface="+mn-lt"/>
          <a:ea typeface="+mn-ea"/>
          <a:cs typeface="+mn-cs"/>
          <a:sym typeface="Arimo"/>
        </a:defRPr>
      </a:lvl8pPr>
      <a:lvl9pPr indent="914377" algn="ctr" defTabSz="412740">
        <a:defRPr sz="1067">
          <a:solidFill>
            <a:schemeClr val="tx1"/>
          </a:solidFill>
          <a:latin typeface="+mn-lt"/>
          <a:ea typeface="+mn-ea"/>
          <a:cs typeface="+mn-cs"/>
          <a:sym typeface="Arim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11360151" y="6584951"/>
            <a:ext cx="702733" cy="184149"/>
            <a:chOff x="0" y="0"/>
            <a:chExt cx="1406590" cy="370637"/>
          </a:xfrm>
        </p:grpSpPr>
        <p:sp>
          <p:nvSpPr>
            <p:cNvPr id="1032" name="Shape 2"/>
            <p:cNvSpPr>
              <a:spLocks noChangeArrowheads="1"/>
            </p:cNvSpPr>
            <p:nvPr/>
          </p:nvSpPr>
          <p:spPr bwMode="auto">
            <a:xfrm>
              <a:off x="0" y="0"/>
              <a:ext cx="1406590" cy="370637"/>
            </a:xfrm>
            <a:prstGeom prst="rect">
              <a:avLst/>
            </a:prstGeom>
            <a:solidFill>
              <a:srgbClr val="474D53"/>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lstStyle>
              <a:lvl1pPr algn="ctr" eaLnBrk="0" hangingPunct="0">
                <a:defRPr sz="1900">
                  <a:solidFill>
                    <a:schemeClr val="tx1"/>
                  </a:solidFill>
                  <a:latin typeface="Arimo" charset="0"/>
                  <a:ea typeface="Helvetica Light" charset="0"/>
                  <a:cs typeface="Helvetica Light" charset="0"/>
                  <a:sym typeface="Helvetica Light" charset="0"/>
                </a:defRPr>
              </a:lvl1pPr>
              <a:lvl2pPr marL="742950" indent="-285750" algn="ctr" eaLnBrk="0" hangingPunct="0">
                <a:defRPr sz="1900">
                  <a:solidFill>
                    <a:schemeClr val="tx1"/>
                  </a:solidFill>
                  <a:latin typeface="Arimo" charset="0"/>
                  <a:ea typeface="Helvetica Light" charset="0"/>
                  <a:cs typeface="Helvetica Light" charset="0"/>
                  <a:sym typeface="Helvetica Light" charset="0"/>
                </a:defRPr>
              </a:lvl2pPr>
              <a:lvl3pPr marL="1143000" indent="-228600" algn="ctr" eaLnBrk="0" hangingPunct="0">
                <a:defRPr sz="1900">
                  <a:solidFill>
                    <a:schemeClr val="tx1"/>
                  </a:solidFill>
                  <a:latin typeface="Arimo" charset="0"/>
                  <a:ea typeface="Helvetica Light" charset="0"/>
                  <a:cs typeface="Helvetica Light" charset="0"/>
                  <a:sym typeface="Helvetica Light" charset="0"/>
                </a:defRPr>
              </a:lvl3pPr>
              <a:lvl4pPr marL="1600200" indent="-228600" algn="ctr" eaLnBrk="0" hangingPunct="0">
                <a:defRPr sz="1900">
                  <a:solidFill>
                    <a:schemeClr val="tx1"/>
                  </a:solidFill>
                  <a:latin typeface="Arimo" charset="0"/>
                  <a:ea typeface="Helvetica Light" charset="0"/>
                  <a:cs typeface="Helvetica Light" charset="0"/>
                  <a:sym typeface="Helvetica Light" charset="0"/>
                </a:defRPr>
              </a:lvl4pPr>
              <a:lvl5pPr marL="2057400" indent="-228600" algn="ctr" eaLnBrk="0" hangingPunct="0">
                <a:defRPr sz="1900">
                  <a:solidFill>
                    <a:schemeClr val="tx1"/>
                  </a:solidFill>
                  <a:latin typeface="Arimo" charset="0"/>
                  <a:ea typeface="Helvetica Light" charset="0"/>
                  <a:cs typeface="Helvetica Light" charset="0"/>
                  <a:sym typeface="Helvetica Light" charset="0"/>
                </a:defRPr>
              </a:lvl5pPr>
              <a:lvl6pPr marL="25146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6pPr>
              <a:lvl7pPr marL="29718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7pPr>
              <a:lvl8pPr marL="34290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8pPr>
              <a:lvl9pPr marL="3886200" indent="-228600" algn="ctr" defTabSz="309563" eaLnBrk="0" fontAlgn="base" hangingPunct="0">
                <a:spcBef>
                  <a:spcPct val="0"/>
                </a:spcBef>
                <a:spcAft>
                  <a:spcPct val="0"/>
                </a:spcAft>
                <a:defRPr sz="1900">
                  <a:solidFill>
                    <a:schemeClr val="tx1"/>
                  </a:solidFill>
                  <a:latin typeface="Arimo" charset="0"/>
                  <a:ea typeface="Helvetica Light" charset="0"/>
                  <a:cs typeface="Helvetica Light" charset="0"/>
                  <a:sym typeface="Helvetica Light" charset="0"/>
                </a:defRPr>
              </a:lvl9pPr>
            </a:lstStyle>
            <a:p>
              <a:pPr defTabSz="412740" eaLnBrk="1" fontAlgn="base" hangingPunct="1">
                <a:spcBef>
                  <a:spcPct val="0"/>
                </a:spcBef>
                <a:spcAft>
                  <a:spcPct val="0"/>
                </a:spcAft>
                <a:defRPr/>
              </a:pPr>
              <a:endParaRPr lang="es-MX" altLang="es-MX" sz="4267" smtClean="0">
                <a:solidFill>
                  <a:srgbClr val="000000"/>
                </a:solidFill>
              </a:endParaRPr>
            </a:p>
          </p:txBody>
        </p:sp>
        <p:pic>
          <p:nvPicPr>
            <p:cNvPr id="1033" name="5.png"/>
            <p:cNvPicPr>
              <a:picLocks noChangeAspect="1" noChangeArrowheads="1"/>
            </p:cNvPicPr>
            <p:nvPr/>
          </p:nvPicPr>
          <p:blipFill>
            <a:blip r:embed="rId6">
              <a:extLst>
                <a:ext uri="{28A0092B-C50C-407E-A947-70E740481C1C}">
                  <a14:useLocalDpi xmlns:a14="http://schemas.microsoft.com/office/drawing/2010/main" val="0"/>
                </a:ext>
              </a:extLst>
            </a:blip>
            <a:srcRect l="189" r="189"/>
            <a:stretch>
              <a:fillRect/>
            </a:stretch>
          </p:blipFill>
          <p:spPr bwMode="auto">
            <a:xfrm>
              <a:off x="110209" y="69199"/>
              <a:ext cx="1186070" cy="21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1027" name="Shape 5"/>
          <p:cNvSpPr>
            <a:spLocks noChangeArrowheads="1"/>
          </p:cNvSpPr>
          <p:nvPr/>
        </p:nvSpPr>
        <p:spPr bwMode="auto">
          <a:xfrm>
            <a:off x="10403418" y="6614585"/>
            <a:ext cx="901700" cy="14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algn="r" defTabSz="412740" fontAlgn="base">
              <a:lnSpc>
                <a:spcPct val="110000"/>
              </a:lnSpc>
              <a:spcBef>
                <a:spcPts val="667"/>
              </a:spcBef>
              <a:spcAft>
                <a:spcPct val="0"/>
              </a:spcAft>
            </a:pPr>
            <a:r>
              <a:rPr lang="es-MX" altLang="es-MX" sz="667" smtClean="0">
                <a:solidFill>
                  <a:srgbClr val="000000"/>
                </a:solidFill>
                <a:sym typeface="Arimo" pitchFamily="34" charset="0"/>
              </a:rPr>
              <a:t>SUBJECT NAME HERE</a:t>
            </a:r>
          </a:p>
        </p:txBody>
      </p:sp>
      <p:grpSp>
        <p:nvGrpSpPr>
          <p:cNvPr id="1028" name="Group 8"/>
          <p:cNvGrpSpPr>
            <a:grpSpLocks/>
          </p:cNvGrpSpPr>
          <p:nvPr/>
        </p:nvGrpSpPr>
        <p:grpSpPr bwMode="auto">
          <a:xfrm>
            <a:off x="11385551" y="-23283"/>
            <a:ext cx="404283" cy="421217"/>
            <a:chOff x="0" y="0"/>
            <a:chExt cx="809518" cy="839722"/>
          </a:xfrm>
        </p:grpSpPr>
        <p:sp>
          <p:nvSpPr>
            <p:cNvPr id="1030" name="Shape 6"/>
            <p:cNvSpPr>
              <a:spLocks/>
            </p:cNvSpPr>
            <p:nvPr/>
          </p:nvSpPr>
          <p:spPr bwMode="auto">
            <a:xfrm>
              <a:off x="0" y="73901"/>
              <a:ext cx="809519" cy="765822"/>
            </a:xfrm>
            <a:custGeom>
              <a:avLst/>
              <a:gdLst>
                <a:gd name="T0" fmla="*/ 568517960 w 21600"/>
                <a:gd name="T1" fmla="*/ 481333415 h 21600"/>
                <a:gd name="T2" fmla="*/ 568517960 w 21600"/>
                <a:gd name="T3" fmla="*/ 481333415 h 21600"/>
                <a:gd name="T4" fmla="*/ 568517960 w 21600"/>
                <a:gd name="T5" fmla="*/ 481333415 h 21600"/>
                <a:gd name="T6" fmla="*/ 568517960 w 21600"/>
                <a:gd name="T7" fmla="*/ 481333415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pPr defTabSz="412740" eaLnBrk="0" fontAlgn="base" hangingPunct="0">
                <a:spcBef>
                  <a:spcPct val="0"/>
                </a:spcBef>
                <a:spcAft>
                  <a:spcPct val="0"/>
                </a:spcAft>
              </a:pPr>
              <a:endParaRPr lang="es-MX" sz="2533" smtClean="0">
                <a:solidFill>
                  <a:srgbClr val="0A0F14"/>
                </a:solidFill>
                <a:sym typeface="Helvetica Light"/>
              </a:endParaRPr>
            </a:p>
          </p:txBody>
        </p:sp>
        <p:sp>
          <p:nvSpPr>
            <p:cNvPr id="7" name="Shape 7"/>
            <p:cNvSpPr/>
            <p:nvPr/>
          </p:nvSpPr>
          <p:spPr>
            <a:xfrm>
              <a:off x="0" y="0"/>
              <a:ext cx="809518" cy="7637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3"/>
            </a:solidFill>
            <a:ln w="12700" cap="flat">
              <a:noFill/>
              <a:miter lim="400000"/>
            </a:ln>
            <a:effectLst/>
          </p:spPr>
          <p:txBody>
            <a:bodyPr lIns="0" tIns="0" rIns="0" bIns="0" anchor="ctr"/>
            <a:lstStyle/>
            <a:p>
              <a:pPr algn="ctr" defTabSz="412740">
                <a:defRPr sz="3200"/>
              </a:pPr>
              <a:endParaRPr sz="4267" kern="0">
                <a:solidFill>
                  <a:sysClr val="windowText" lastClr="000000"/>
                </a:solidFill>
                <a:sym typeface="Helvetica Light"/>
              </a:endParaRPr>
            </a:p>
          </p:txBody>
        </p:sp>
      </p:grpSp>
      <p:sp>
        <p:nvSpPr>
          <p:cNvPr id="1029" name="Slide Number Placeholder 9"/>
          <p:cNvSpPr>
            <a:spLocks noGrp="1"/>
          </p:cNvSpPr>
          <p:nvPr>
            <p:ph type="sldNum" sz="quarter" idx="4"/>
          </p:nvPr>
        </p:nvSpPr>
        <p:spPr bwMode="auto">
          <a:xfrm>
            <a:off x="11381317" y="-14818"/>
            <a:ext cx="431800" cy="359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defRPr sz="1067">
                <a:solidFill>
                  <a:schemeClr val="bg1"/>
                </a:solidFill>
                <a:latin typeface="Arimo" charset="0"/>
                <a:ea typeface="Helvetica Light" charset="0"/>
                <a:cs typeface="Helvetica Light" charset="0"/>
                <a:sym typeface="Helvetica Light" charset="0"/>
              </a:defRPr>
            </a:lvl1pPr>
          </a:lstStyle>
          <a:p>
            <a:pPr defTabSz="412740" fontAlgn="base">
              <a:spcBef>
                <a:spcPct val="0"/>
              </a:spcBef>
              <a:spcAft>
                <a:spcPct val="0"/>
              </a:spcAft>
              <a:defRPr/>
            </a:pPr>
            <a:fld id="{BF15B2E3-28E0-4FF4-B178-6CE5D8A2714D}" type="slidenum">
              <a:rPr lang="en-US" altLang="es-MX" smtClean="0">
                <a:solidFill>
                  <a:srgbClr val="FFFFFF"/>
                </a:solidFill>
              </a:rPr>
              <a:pPr defTabSz="412740" fontAlgn="base">
                <a:spcBef>
                  <a:spcPct val="0"/>
                </a:spcBef>
                <a:spcAft>
                  <a:spcPct val="0"/>
                </a:spcAft>
                <a:defRPr/>
              </a:pPr>
              <a:t>‹Nº›</a:t>
            </a:fld>
            <a:endParaRPr lang="en-US" altLang="es-MX">
              <a:solidFill>
                <a:srgbClr val="FFFFFF"/>
              </a:solidFill>
            </a:endParaRPr>
          </a:p>
        </p:txBody>
      </p:sp>
    </p:spTree>
    <p:extLst>
      <p:ext uri="{BB962C8B-B14F-4D97-AF65-F5344CB8AC3E}">
        <p14:creationId xmlns:p14="http://schemas.microsoft.com/office/powerpoint/2010/main" val="3054290351"/>
      </p:ext>
    </p:extLst>
  </p:cSld>
  <p:clrMap bg1="lt1" tx1="dk1" bg2="lt2" tx2="dk2" accent1="accent1" accent2="accent2" accent3="accent3" accent4="accent4" accent5="accent5" accent6="accent6" hlink="hlink" folHlink="folHlink"/>
  <p:sldLayoutIdLst>
    <p:sldLayoutId id="2147485500" r:id="rId1"/>
    <p:sldLayoutId id="2147485501" r:id="rId2"/>
    <p:sldLayoutId id="2147485584" r:id="rId3"/>
    <p:sldLayoutId id="2147485585" r:id="rId4"/>
  </p:sldLayoutIdLst>
  <p:transition spd="med"/>
  <p:hf hdr="0" ftr="0" dt="0"/>
  <p:txStyles>
    <p:titleStyle>
      <a:lvl1pPr algn="ctr" defTabSz="412740" rtl="0" eaLnBrk="0" fontAlgn="base" hangingPunct="0">
        <a:spcBef>
          <a:spcPct val="0"/>
        </a:spcBef>
        <a:spcAft>
          <a:spcPct val="0"/>
        </a:spcAft>
        <a:defRPr sz="5600">
          <a:solidFill>
            <a:schemeClr val="tx2"/>
          </a:solidFill>
          <a:latin typeface="+mn-lt"/>
          <a:ea typeface="+mn-ea"/>
          <a:cs typeface="+mn-cs"/>
          <a:sym typeface="Helvetica Light"/>
        </a:defRPr>
      </a:lvl1pPr>
      <a:lvl2pPr algn="ctr" defTabSz="412740" rtl="0" eaLnBrk="0" fontAlgn="base" hangingPunct="0">
        <a:spcBef>
          <a:spcPct val="0"/>
        </a:spcBef>
        <a:spcAft>
          <a:spcPct val="0"/>
        </a:spcAft>
        <a:defRPr sz="5600">
          <a:solidFill>
            <a:schemeClr val="tx2"/>
          </a:solidFill>
          <a:latin typeface="+mn-lt"/>
          <a:ea typeface="+mn-ea"/>
          <a:cs typeface="+mn-cs"/>
          <a:sym typeface="Helvetica Light"/>
        </a:defRPr>
      </a:lvl2pPr>
      <a:lvl3pPr algn="ctr" defTabSz="412740" rtl="0" eaLnBrk="0" fontAlgn="base" hangingPunct="0">
        <a:spcBef>
          <a:spcPct val="0"/>
        </a:spcBef>
        <a:spcAft>
          <a:spcPct val="0"/>
        </a:spcAft>
        <a:defRPr sz="5600">
          <a:solidFill>
            <a:schemeClr val="tx2"/>
          </a:solidFill>
          <a:latin typeface="+mn-lt"/>
          <a:ea typeface="+mn-ea"/>
          <a:cs typeface="+mn-cs"/>
          <a:sym typeface="Helvetica Light"/>
        </a:defRPr>
      </a:lvl3pPr>
      <a:lvl4pPr algn="ctr" defTabSz="412740" rtl="0" eaLnBrk="0" fontAlgn="base" hangingPunct="0">
        <a:spcBef>
          <a:spcPct val="0"/>
        </a:spcBef>
        <a:spcAft>
          <a:spcPct val="0"/>
        </a:spcAft>
        <a:defRPr sz="5600">
          <a:solidFill>
            <a:schemeClr val="tx2"/>
          </a:solidFill>
          <a:latin typeface="+mn-lt"/>
          <a:ea typeface="+mn-ea"/>
          <a:cs typeface="+mn-cs"/>
          <a:sym typeface="Helvetica Light"/>
        </a:defRPr>
      </a:lvl4pPr>
      <a:lvl5pPr algn="ctr" defTabSz="412740" rtl="0" eaLnBrk="0" fontAlgn="base" hangingPunct="0">
        <a:spcBef>
          <a:spcPct val="0"/>
        </a:spcBef>
        <a:spcAft>
          <a:spcPct val="0"/>
        </a:spcAft>
        <a:defRPr sz="5600">
          <a:solidFill>
            <a:schemeClr val="tx2"/>
          </a:solidFill>
          <a:latin typeface="+mn-lt"/>
          <a:ea typeface="+mn-ea"/>
          <a:cs typeface="+mn-cs"/>
          <a:sym typeface="Helvetica Light"/>
        </a:defRPr>
      </a:lvl5pPr>
      <a:lvl6pPr indent="571486" algn="ctr" defTabSz="412740">
        <a:defRPr sz="5600">
          <a:latin typeface="+mn-lt"/>
          <a:ea typeface="+mn-ea"/>
          <a:cs typeface="+mn-cs"/>
          <a:sym typeface="Helvetica Light"/>
        </a:defRPr>
      </a:lvl6pPr>
      <a:lvl7pPr indent="685783" algn="ctr" defTabSz="412740">
        <a:defRPr sz="5600">
          <a:latin typeface="+mn-lt"/>
          <a:ea typeface="+mn-ea"/>
          <a:cs typeface="+mn-cs"/>
          <a:sym typeface="Helvetica Light"/>
        </a:defRPr>
      </a:lvl7pPr>
      <a:lvl8pPr indent="800080" algn="ctr" defTabSz="412740">
        <a:defRPr sz="5600">
          <a:latin typeface="+mn-lt"/>
          <a:ea typeface="+mn-ea"/>
          <a:cs typeface="+mn-cs"/>
          <a:sym typeface="Helvetica Light"/>
        </a:defRPr>
      </a:lvl8pPr>
      <a:lvl9pPr indent="914377" algn="ctr" defTabSz="412740">
        <a:defRPr sz="5600">
          <a:latin typeface="+mn-lt"/>
          <a:ea typeface="+mn-ea"/>
          <a:cs typeface="+mn-cs"/>
          <a:sym typeface="Helvetica Light"/>
        </a:defRPr>
      </a:lvl9pPr>
    </p:titleStyle>
    <p:bodyStyle>
      <a:lvl1pPr marL="457189" indent="-457189" algn="ctr" defTabSz="412740" rtl="0" eaLnBrk="0" fontAlgn="base" hangingPunct="0">
        <a:spcBef>
          <a:spcPct val="20000"/>
        </a:spcBef>
        <a:spcAft>
          <a:spcPct val="0"/>
        </a:spcAft>
        <a:defRPr sz="2267">
          <a:solidFill>
            <a:schemeClr val="tx1"/>
          </a:solidFill>
          <a:latin typeface="+mn-lt"/>
          <a:ea typeface="+mn-ea"/>
          <a:cs typeface="+mn-cs"/>
          <a:sym typeface="Helvetica Light"/>
        </a:defRPr>
      </a:lvl1pPr>
      <a:lvl2pPr marL="990575" indent="-876278" algn="ctr" defTabSz="412740" rtl="0" eaLnBrk="0" fontAlgn="base" hangingPunct="0">
        <a:spcBef>
          <a:spcPct val="20000"/>
        </a:spcBef>
        <a:spcAft>
          <a:spcPct val="0"/>
        </a:spcAft>
        <a:defRPr sz="2267">
          <a:solidFill>
            <a:schemeClr val="tx1"/>
          </a:solidFill>
          <a:latin typeface="+mn-lt"/>
          <a:ea typeface="+mn-ea"/>
          <a:cs typeface="+mn-cs"/>
          <a:sym typeface="Helvetica Light"/>
        </a:defRPr>
      </a:lvl2pPr>
      <a:lvl3pPr marL="1523962" indent="-1295368" algn="ctr" defTabSz="412740" rtl="0" eaLnBrk="0" fontAlgn="base" hangingPunct="0">
        <a:spcBef>
          <a:spcPct val="20000"/>
        </a:spcBef>
        <a:spcAft>
          <a:spcPct val="0"/>
        </a:spcAft>
        <a:defRPr sz="2267">
          <a:solidFill>
            <a:schemeClr val="tx1"/>
          </a:solidFill>
          <a:latin typeface="+mn-lt"/>
          <a:ea typeface="+mn-ea"/>
          <a:cs typeface="+mn-cs"/>
          <a:sym typeface="Helvetica Light"/>
        </a:defRPr>
      </a:lvl3pPr>
      <a:lvl4pPr marL="2133547" indent="-1790655" algn="ctr" defTabSz="412740" rtl="0" eaLnBrk="0" fontAlgn="base" hangingPunct="0">
        <a:spcBef>
          <a:spcPct val="20000"/>
        </a:spcBef>
        <a:spcAft>
          <a:spcPct val="0"/>
        </a:spcAft>
        <a:defRPr sz="2267">
          <a:solidFill>
            <a:schemeClr val="tx1"/>
          </a:solidFill>
          <a:latin typeface="+mn-lt"/>
          <a:ea typeface="+mn-ea"/>
          <a:cs typeface="+mn-cs"/>
          <a:sym typeface="Helvetica Light"/>
        </a:defRPr>
      </a:lvl4pPr>
      <a:lvl5pPr marL="2743131" indent="-2285943" algn="ctr" defTabSz="412740" rtl="0" eaLnBrk="0" fontAlgn="base" hangingPunct="0">
        <a:spcBef>
          <a:spcPct val="20000"/>
        </a:spcBef>
        <a:spcAft>
          <a:spcPct val="0"/>
        </a:spcAft>
        <a:defRPr sz="2267">
          <a:solidFill>
            <a:schemeClr val="tx1"/>
          </a:solidFill>
          <a:latin typeface="+mn-lt"/>
          <a:ea typeface="+mn-ea"/>
          <a:cs typeface="+mn-cs"/>
          <a:sym typeface="Helvetica Light"/>
        </a:defRPr>
      </a:lvl5pPr>
      <a:lvl6pPr indent="571486" algn="ctr" defTabSz="412740">
        <a:defRPr sz="2267">
          <a:latin typeface="+mn-lt"/>
          <a:ea typeface="+mn-ea"/>
          <a:cs typeface="+mn-cs"/>
          <a:sym typeface="Helvetica Light"/>
        </a:defRPr>
      </a:lvl6pPr>
      <a:lvl7pPr indent="685783" algn="ctr" defTabSz="412740">
        <a:defRPr sz="2267">
          <a:latin typeface="+mn-lt"/>
          <a:ea typeface="+mn-ea"/>
          <a:cs typeface="+mn-cs"/>
          <a:sym typeface="Helvetica Light"/>
        </a:defRPr>
      </a:lvl7pPr>
      <a:lvl8pPr indent="800080" algn="ctr" defTabSz="412740">
        <a:defRPr sz="2267">
          <a:latin typeface="+mn-lt"/>
          <a:ea typeface="+mn-ea"/>
          <a:cs typeface="+mn-cs"/>
          <a:sym typeface="Helvetica Light"/>
        </a:defRPr>
      </a:lvl8pPr>
      <a:lvl9pPr indent="914377" algn="ctr" defTabSz="412740">
        <a:defRPr sz="2267">
          <a:latin typeface="+mn-lt"/>
          <a:ea typeface="+mn-ea"/>
          <a:cs typeface="+mn-cs"/>
          <a:sym typeface="Helvetica Light"/>
        </a:defRPr>
      </a:lvl9pPr>
    </p:bodyStyle>
    <p:otherStyle>
      <a:lvl1pPr algn="ctr" defTabSz="412740">
        <a:defRPr sz="1067">
          <a:solidFill>
            <a:schemeClr val="tx1"/>
          </a:solidFill>
          <a:latin typeface="+mn-lt"/>
          <a:ea typeface="+mn-ea"/>
          <a:cs typeface="+mn-cs"/>
          <a:sym typeface="Arimo"/>
        </a:defRPr>
      </a:lvl1pPr>
      <a:lvl2pPr indent="114297" algn="ctr" defTabSz="412740">
        <a:defRPr sz="1067">
          <a:solidFill>
            <a:schemeClr val="tx1"/>
          </a:solidFill>
          <a:latin typeface="+mn-lt"/>
          <a:ea typeface="+mn-ea"/>
          <a:cs typeface="+mn-cs"/>
          <a:sym typeface="Arimo"/>
        </a:defRPr>
      </a:lvl2pPr>
      <a:lvl3pPr indent="228594" algn="ctr" defTabSz="412740">
        <a:defRPr sz="1067">
          <a:solidFill>
            <a:schemeClr val="tx1"/>
          </a:solidFill>
          <a:latin typeface="+mn-lt"/>
          <a:ea typeface="+mn-ea"/>
          <a:cs typeface="+mn-cs"/>
          <a:sym typeface="Arimo"/>
        </a:defRPr>
      </a:lvl3pPr>
      <a:lvl4pPr indent="342891" algn="ctr" defTabSz="412740">
        <a:defRPr sz="1067">
          <a:solidFill>
            <a:schemeClr val="tx1"/>
          </a:solidFill>
          <a:latin typeface="+mn-lt"/>
          <a:ea typeface="+mn-ea"/>
          <a:cs typeface="+mn-cs"/>
          <a:sym typeface="Arimo"/>
        </a:defRPr>
      </a:lvl4pPr>
      <a:lvl5pPr indent="457189" algn="ctr" defTabSz="412740">
        <a:defRPr sz="1067">
          <a:solidFill>
            <a:schemeClr val="tx1"/>
          </a:solidFill>
          <a:latin typeface="+mn-lt"/>
          <a:ea typeface="+mn-ea"/>
          <a:cs typeface="+mn-cs"/>
          <a:sym typeface="Arimo"/>
        </a:defRPr>
      </a:lvl5pPr>
      <a:lvl6pPr indent="571486" algn="ctr" defTabSz="412740">
        <a:defRPr sz="1067">
          <a:solidFill>
            <a:schemeClr val="tx1"/>
          </a:solidFill>
          <a:latin typeface="+mn-lt"/>
          <a:ea typeface="+mn-ea"/>
          <a:cs typeface="+mn-cs"/>
          <a:sym typeface="Arimo"/>
        </a:defRPr>
      </a:lvl6pPr>
      <a:lvl7pPr indent="685783" algn="ctr" defTabSz="412740">
        <a:defRPr sz="1067">
          <a:solidFill>
            <a:schemeClr val="tx1"/>
          </a:solidFill>
          <a:latin typeface="+mn-lt"/>
          <a:ea typeface="+mn-ea"/>
          <a:cs typeface="+mn-cs"/>
          <a:sym typeface="Arimo"/>
        </a:defRPr>
      </a:lvl7pPr>
      <a:lvl8pPr indent="800080" algn="ctr" defTabSz="412740">
        <a:defRPr sz="1067">
          <a:solidFill>
            <a:schemeClr val="tx1"/>
          </a:solidFill>
          <a:latin typeface="+mn-lt"/>
          <a:ea typeface="+mn-ea"/>
          <a:cs typeface="+mn-cs"/>
          <a:sym typeface="Arimo"/>
        </a:defRPr>
      </a:lvl8pPr>
      <a:lvl9pPr indent="914377" algn="ctr" defTabSz="412740">
        <a:defRPr sz="1067">
          <a:solidFill>
            <a:schemeClr val="tx1"/>
          </a:solidFill>
          <a:latin typeface="+mn-lt"/>
          <a:ea typeface="+mn-ea"/>
          <a:cs typeface="+mn-cs"/>
          <a:sym typeface="Arimo"/>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25000">
              <a:srgbClr val="8C43FF"/>
            </a:gs>
            <a:gs pos="50000">
              <a:srgbClr val="7752FF"/>
            </a:gs>
            <a:gs pos="0">
              <a:srgbClr val="A134FF"/>
            </a:gs>
            <a:gs pos="75000">
              <a:srgbClr val="685DFF"/>
            </a:gs>
            <a:gs pos="100000">
              <a:srgbClr val="506DFF"/>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accent2">
                    <a:lumMod val="60000"/>
                    <a:lumOff val="40000"/>
                  </a:schemeClr>
                </a:solidFill>
              </a:defRPr>
            </a:lvl1pPr>
          </a:lstStyle>
          <a:p>
            <a:pPr defTabSz="914354"/>
            <a:r>
              <a:rPr lang="en-US">
                <a:solidFill>
                  <a:srgbClr val="506DFF">
                    <a:lumMod val="60000"/>
                    <a:lumOff val="40000"/>
                  </a:srgbClr>
                </a:solidFill>
              </a:rPr>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accent2">
                    <a:lumMod val="60000"/>
                    <a:lumOff val="40000"/>
                  </a:schemeClr>
                </a:solidFill>
              </a:defRPr>
            </a:lvl1pPr>
          </a:lstStyle>
          <a:p>
            <a:pPr defTabSz="914354"/>
            <a:r>
              <a:rPr lang="en-US">
                <a:solidFill>
                  <a:srgbClr val="506DFF">
                    <a:lumMod val="60000"/>
                    <a:lumOff val="40000"/>
                  </a:srgbClr>
                </a:solidFill>
              </a:rPr>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accent2">
                    <a:lumMod val="60000"/>
                    <a:lumOff val="40000"/>
                  </a:schemeClr>
                </a:solidFill>
              </a:defRPr>
            </a:lvl1pPr>
          </a:lstStyle>
          <a:p>
            <a:pPr defTabSz="914354"/>
            <a:fld id="{51F02384-994A-4C3C-8656-0CE2B6A3B91B}" type="slidenum">
              <a:rPr lang="en-US" smtClean="0">
                <a:solidFill>
                  <a:srgbClr val="506DFF">
                    <a:lumMod val="60000"/>
                    <a:lumOff val="40000"/>
                  </a:srgbClr>
                </a:solidFill>
              </a:rPr>
              <a:pPr defTabSz="914354"/>
              <a:t>‹Nº›</a:t>
            </a:fld>
            <a:endParaRPr lang="en-US">
              <a:solidFill>
                <a:srgbClr val="506DFF">
                  <a:lumMod val="60000"/>
                  <a:lumOff val="40000"/>
                </a:srgbClr>
              </a:solidFill>
            </a:endParaRPr>
          </a:p>
        </p:txBody>
      </p:sp>
    </p:spTree>
    <p:extLst>
      <p:ext uri="{BB962C8B-B14F-4D97-AF65-F5344CB8AC3E}">
        <p14:creationId xmlns:p14="http://schemas.microsoft.com/office/powerpoint/2010/main" val="756368037"/>
      </p:ext>
    </p:extLst>
  </p:cSld>
  <p:clrMap bg1="lt1" tx1="dk1" bg2="lt2" tx2="dk2" accent1="accent1" accent2="accent2" accent3="accent3" accent4="accent4" accent5="accent5" accent6="accent6" hlink="hlink" folHlink="folHlink"/>
  <p:sldLayoutIdLst>
    <p:sldLayoutId id="2147485551" r:id="rId1"/>
    <p:sldLayoutId id="2147485552" r:id="rId2"/>
    <p:sldLayoutId id="2147485553" r:id="rId3"/>
    <p:sldLayoutId id="2147485554" r:id="rId4"/>
    <p:sldLayoutId id="2147485555" r:id="rId5"/>
    <p:sldLayoutId id="2147485556" r:id="rId6"/>
    <p:sldLayoutId id="2147485557" r:id="rId7"/>
    <p:sldLayoutId id="2147485558" r:id="rId8"/>
    <p:sldLayoutId id="2147485559" r:id="rId9"/>
    <p:sldLayoutId id="2147485560" r:id="rId10"/>
    <p:sldLayoutId id="2147485561" r:id="rId11"/>
    <p:sldLayoutId id="2147485562" r:id="rId12"/>
    <p:sldLayoutId id="2147485563" r:id="rId13"/>
    <p:sldLayoutId id="2147485564" r:id="rId14"/>
    <p:sldLayoutId id="2147485565" r:id="rId15"/>
    <p:sldLayoutId id="2147485566" r:id="rId16"/>
    <p:sldLayoutId id="2147485567" r:id="rId17"/>
    <p:sldLayoutId id="2147485568" r:id="rId18"/>
    <p:sldLayoutId id="2147485569" r:id="rId19"/>
    <p:sldLayoutId id="2147485570" r:id="rId20"/>
    <p:sldLayoutId id="2147485571" r:id="rId21"/>
    <p:sldLayoutId id="2147485572" r:id="rId22"/>
    <p:sldLayoutId id="2147485573" r:id="rId23"/>
    <p:sldLayoutId id="2147485574" r:id="rId24"/>
    <p:sldLayoutId id="2147485575" r:id="rId25"/>
    <p:sldLayoutId id="2147485576" r:id="rId26"/>
    <p:sldLayoutId id="2147485577" r:id="rId27"/>
  </p:sldLayoutIdLst>
  <p:hf hdr="0"/>
  <p:txStyles>
    <p:titleStyle>
      <a:lvl1pPr algn="l" defTabSz="914400" rtl="0" eaLnBrk="1" latinLnBrk="0" hangingPunct="1">
        <a:lnSpc>
          <a:spcPct val="90000"/>
        </a:lnSpc>
        <a:spcBef>
          <a:spcPct val="0"/>
        </a:spcBef>
        <a:buNone/>
        <a:defRPr sz="54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4"/>
          <p:cNvGrpSpPr/>
          <p:nvPr/>
        </p:nvGrpSpPr>
        <p:grpSpPr>
          <a:xfrm>
            <a:off x="11360547" y="6584405"/>
            <a:ext cx="703296" cy="185320"/>
            <a:chOff x="0" y="0"/>
            <a:chExt cx="1406590" cy="370637"/>
          </a:xfrm>
        </p:grpSpPr>
        <p:sp>
          <p:nvSpPr>
            <p:cNvPr id="2" name="Shape 2"/>
            <p:cNvSpPr/>
            <p:nvPr/>
          </p:nvSpPr>
          <p:spPr>
            <a:xfrm>
              <a:off x="0" y="0"/>
              <a:ext cx="1406591" cy="370638"/>
            </a:xfrm>
            <a:prstGeom prst="rect">
              <a:avLst/>
            </a:prstGeom>
            <a:solidFill>
              <a:srgbClr val="474D53"/>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pic>
          <p:nvPicPr>
            <p:cNvPr id="3" name="5.png"/>
            <p:cNvPicPr/>
            <p:nvPr/>
          </p:nvPicPr>
          <p:blipFill>
            <a:blip r:embed="rId3">
              <a:extLst/>
            </a:blip>
            <a:srcRect l="189" r="189"/>
            <a:stretch>
              <a:fillRect/>
            </a:stretch>
          </p:blipFill>
          <p:spPr>
            <a:xfrm>
              <a:off x="110209" y="69199"/>
              <a:ext cx="1186070" cy="217296"/>
            </a:xfrm>
            <a:prstGeom prst="rect">
              <a:avLst/>
            </a:prstGeom>
            <a:ln w="12700" cap="flat">
              <a:noFill/>
              <a:miter lim="400000"/>
            </a:ln>
            <a:effectLst/>
          </p:spPr>
        </p:pic>
      </p:grpSp>
      <p:sp>
        <p:nvSpPr>
          <p:cNvPr id="5" name="Shape 5"/>
          <p:cNvSpPr/>
          <p:nvPr/>
        </p:nvSpPr>
        <p:spPr>
          <a:xfrm>
            <a:off x="10402577" y="6614166"/>
            <a:ext cx="902924" cy="1465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algn="r">
              <a:lnSpc>
                <a:spcPct val="110000"/>
              </a:lnSpc>
              <a:spcBef>
                <a:spcPts val="500"/>
              </a:spcBef>
              <a:defRPr sz="1200">
                <a:solidFill>
                  <a:srgbClr val="7D8287"/>
                </a:solidFill>
                <a:latin typeface="Arimo"/>
                <a:ea typeface="Arimo"/>
                <a:cs typeface="Arimo"/>
                <a:sym typeface="Arimo"/>
              </a:defRPr>
            </a:lvl1pPr>
          </a:lstStyle>
          <a:p>
            <a:pPr defTabSz="412740">
              <a:defRPr sz="1800">
                <a:solidFill>
                  <a:srgbClr val="000000"/>
                </a:solidFill>
              </a:defRPr>
            </a:pPr>
            <a:r>
              <a:rPr sz="667" kern="0"/>
              <a:t>SUBJECT NAME HERE</a:t>
            </a:r>
          </a:p>
        </p:txBody>
      </p:sp>
      <p:grpSp>
        <p:nvGrpSpPr>
          <p:cNvPr id="8" name="Group 8"/>
          <p:cNvGrpSpPr/>
          <p:nvPr/>
        </p:nvGrpSpPr>
        <p:grpSpPr>
          <a:xfrm>
            <a:off x="11385969" y="-22522"/>
            <a:ext cx="404760" cy="419863"/>
            <a:chOff x="0" y="0"/>
            <a:chExt cx="809518" cy="839722"/>
          </a:xfrm>
        </p:grpSpPr>
        <p:sp>
          <p:nvSpPr>
            <p:cNvPr id="6" name="Shape 6"/>
            <p:cNvSpPr/>
            <p:nvPr/>
          </p:nvSpPr>
          <p:spPr>
            <a:xfrm>
              <a:off x="0" y="73901"/>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2"/>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sp>
          <p:nvSpPr>
            <p:cNvPr id="7" name="Shape 7"/>
            <p:cNvSpPr/>
            <p:nvPr/>
          </p:nvSpPr>
          <p:spPr>
            <a:xfrm>
              <a:off x="0" y="0"/>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3"/>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grpSp>
      <p:sp>
        <p:nvSpPr>
          <p:cNvPr id="10" name="Slide Number Placeholder 9"/>
          <p:cNvSpPr>
            <a:spLocks noGrp="1"/>
          </p:cNvSpPr>
          <p:nvPr>
            <p:ph type="sldNum" sz="quarter" idx="4"/>
          </p:nvPr>
        </p:nvSpPr>
        <p:spPr>
          <a:xfrm>
            <a:off x="11382375" y="-15871"/>
            <a:ext cx="430181" cy="360388"/>
          </a:xfrm>
          <a:prstGeom prst="rect">
            <a:avLst/>
          </a:prstGeom>
        </p:spPr>
        <p:txBody>
          <a:bodyPr vert="horz" lIns="91440" tIns="45720" rIns="91440" bIns="45720" rtlCol="0" anchor="ctr"/>
          <a:lstStyle>
            <a:lvl1pPr algn="ctr">
              <a:defRPr sz="1067">
                <a:solidFill>
                  <a:schemeClr val="bg1"/>
                </a:solidFill>
              </a:defRPr>
            </a:lvl1pPr>
          </a:lstStyle>
          <a:p>
            <a:pPr defTabSz="412740"/>
            <a:fld id="{4A8454CE-A017-41A1-B2AF-6CF4C99720F1}" type="slidenum">
              <a:rPr lang="en-US" kern="0" smtClean="0">
                <a:solidFill>
                  <a:srgbClr val="FFFFFF"/>
                </a:solidFill>
                <a:sym typeface="Helvetica Light"/>
              </a:rPr>
              <a:pPr defTabSz="412740"/>
              <a:t>‹Nº›</a:t>
            </a:fld>
            <a:endParaRPr lang="en-US" kern="0" dirty="0">
              <a:solidFill>
                <a:srgbClr val="FFFFFF"/>
              </a:solidFill>
              <a:sym typeface="Helvetica Light"/>
            </a:endParaRPr>
          </a:p>
        </p:txBody>
      </p:sp>
    </p:spTree>
    <p:extLst>
      <p:ext uri="{BB962C8B-B14F-4D97-AF65-F5344CB8AC3E}">
        <p14:creationId xmlns:p14="http://schemas.microsoft.com/office/powerpoint/2010/main" val="2608002844"/>
      </p:ext>
    </p:extLst>
  </p:cSld>
  <p:clrMap bg1="lt1" tx1="dk1" bg2="lt2" tx2="dk2" accent1="accent1" accent2="accent2" accent3="accent3" accent4="accent4" accent5="accent5" accent6="accent6" hlink="hlink" folHlink="folHlink"/>
  <p:sldLayoutIdLst>
    <p:sldLayoutId id="2147485579" r:id="rId1"/>
  </p:sldLayoutIdLst>
  <p:transition spd="med"/>
  <p:hf hdr="0" ftr="0" dt="0"/>
  <p:txStyles>
    <p:titleStyle>
      <a:lvl1pPr algn="ctr" defTabSz="412740">
        <a:defRPr sz="5600">
          <a:latin typeface="+mn-lt"/>
          <a:ea typeface="+mn-ea"/>
          <a:cs typeface="+mn-cs"/>
          <a:sym typeface="Helvetica Light"/>
        </a:defRPr>
      </a:lvl1pPr>
      <a:lvl2pPr indent="114297" algn="ctr" defTabSz="412740">
        <a:defRPr sz="5600">
          <a:latin typeface="+mn-lt"/>
          <a:ea typeface="+mn-ea"/>
          <a:cs typeface="+mn-cs"/>
          <a:sym typeface="Helvetica Light"/>
        </a:defRPr>
      </a:lvl2pPr>
      <a:lvl3pPr indent="228594" algn="ctr" defTabSz="412740">
        <a:defRPr sz="5600">
          <a:latin typeface="+mn-lt"/>
          <a:ea typeface="+mn-ea"/>
          <a:cs typeface="+mn-cs"/>
          <a:sym typeface="Helvetica Light"/>
        </a:defRPr>
      </a:lvl3pPr>
      <a:lvl4pPr indent="342891" algn="ctr" defTabSz="412740">
        <a:defRPr sz="5600">
          <a:latin typeface="+mn-lt"/>
          <a:ea typeface="+mn-ea"/>
          <a:cs typeface="+mn-cs"/>
          <a:sym typeface="Helvetica Light"/>
        </a:defRPr>
      </a:lvl4pPr>
      <a:lvl5pPr indent="457189" algn="ctr" defTabSz="412740">
        <a:defRPr sz="5600">
          <a:latin typeface="+mn-lt"/>
          <a:ea typeface="+mn-ea"/>
          <a:cs typeface="+mn-cs"/>
          <a:sym typeface="Helvetica Light"/>
        </a:defRPr>
      </a:lvl5pPr>
      <a:lvl6pPr indent="571486" algn="ctr" defTabSz="412740">
        <a:defRPr sz="5600">
          <a:latin typeface="+mn-lt"/>
          <a:ea typeface="+mn-ea"/>
          <a:cs typeface="+mn-cs"/>
          <a:sym typeface="Helvetica Light"/>
        </a:defRPr>
      </a:lvl6pPr>
      <a:lvl7pPr indent="685783" algn="ctr" defTabSz="412740">
        <a:defRPr sz="5600">
          <a:latin typeface="+mn-lt"/>
          <a:ea typeface="+mn-ea"/>
          <a:cs typeface="+mn-cs"/>
          <a:sym typeface="Helvetica Light"/>
        </a:defRPr>
      </a:lvl7pPr>
      <a:lvl8pPr indent="800080" algn="ctr" defTabSz="412740">
        <a:defRPr sz="5600">
          <a:latin typeface="+mn-lt"/>
          <a:ea typeface="+mn-ea"/>
          <a:cs typeface="+mn-cs"/>
          <a:sym typeface="Helvetica Light"/>
        </a:defRPr>
      </a:lvl8pPr>
      <a:lvl9pPr indent="914377" algn="ctr" defTabSz="412740">
        <a:defRPr sz="5600">
          <a:latin typeface="+mn-lt"/>
          <a:ea typeface="+mn-ea"/>
          <a:cs typeface="+mn-cs"/>
          <a:sym typeface="Helvetica Light"/>
        </a:defRPr>
      </a:lvl9pPr>
    </p:titleStyle>
    <p:bodyStyle>
      <a:lvl1pPr algn="ctr" defTabSz="412740">
        <a:defRPr sz="2267">
          <a:latin typeface="+mn-lt"/>
          <a:ea typeface="+mn-ea"/>
          <a:cs typeface="+mn-cs"/>
          <a:sym typeface="Helvetica Light"/>
        </a:defRPr>
      </a:lvl1pPr>
      <a:lvl2pPr indent="114297" algn="ctr" defTabSz="412740">
        <a:defRPr sz="2267">
          <a:latin typeface="+mn-lt"/>
          <a:ea typeface="+mn-ea"/>
          <a:cs typeface="+mn-cs"/>
          <a:sym typeface="Helvetica Light"/>
        </a:defRPr>
      </a:lvl2pPr>
      <a:lvl3pPr indent="228594" algn="ctr" defTabSz="412740">
        <a:defRPr sz="2267">
          <a:latin typeface="+mn-lt"/>
          <a:ea typeface="+mn-ea"/>
          <a:cs typeface="+mn-cs"/>
          <a:sym typeface="Helvetica Light"/>
        </a:defRPr>
      </a:lvl3pPr>
      <a:lvl4pPr indent="342891" algn="ctr" defTabSz="412740">
        <a:defRPr sz="2267">
          <a:latin typeface="+mn-lt"/>
          <a:ea typeface="+mn-ea"/>
          <a:cs typeface="+mn-cs"/>
          <a:sym typeface="Helvetica Light"/>
        </a:defRPr>
      </a:lvl4pPr>
      <a:lvl5pPr indent="457189" algn="ctr" defTabSz="412740">
        <a:defRPr sz="2267">
          <a:latin typeface="+mn-lt"/>
          <a:ea typeface="+mn-ea"/>
          <a:cs typeface="+mn-cs"/>
          <a:sym typeface="Helvetica Light"/>
        </a:defRPr>
      </a:lvl5pPr>
      <a:lvl6pPr indent="571486" algn="ctr" defTabSz="412740">
        <a:defRPr sz="2267">
          <a:latin typeface="+mn-lt"/>
          <a:ea typeface="+mn-ea"/>
          <a:cs typeface="+mn-cs"/>
          <a:sym typeface="Helvetica Light"/>
        </a:defRPr>
      </a:lvl6pPr>
      <a:lvl7pPr indent="685783" algn="ctr" defTabSz="412740">
        <a:defRPr sz="2267">
          <a:latin typeface="+mn-lt"/>
          <a:ea typeface="+mn-ea"/>
          <a:cs typeface="+mn-cs"/>
          <a:sym typeface="Helvetica Light"/>
        </a:defRPr>
      </a:lvl7pPr>
      <a:lvl8pPr indent="800080" algn="ctr" defTabSz="412740">
        <a:defRPr sz="2267">
          <a:latin typeface="+mn-lt"/>
          <a:ea typeface="+mn-ea"/>
          <a:cs typeface="+mn-cs"/>
          <a:sym typeface="Helvetica Light"/>
        </a:defRPr>
      </a:lvl8pPr>
      <a:lvl9pPr indent="914377" algn="ctr" defTabSz="412740">
        <a:defRPr sz="2267">
          <a:latin typeface="+mn-lt"/>
          <a:ea typeface="+mn-ea"/>
          <a:cs typeface="+mn-cs"/>
          <a:sym typeface="Helvetica Light"/>
        </a:defRPr>
      </a:lvl9pPr>
    </p:bodyStyle>
    <p:otherStyle>
      <a:lvl1pPr algn="ctr" defTabSz="412740">
        <a:defRPr sz="1067">
          <a:solidFill>
            <a:schemeClr val="tx1"/>
          </a:solidFill>
          <a:latin typeface="+mn-lt"/>
          <a:ea typeface="+mn-ea"/>
          <a:cs typeface="+mn-cs"/>
          <a:sym typeface="Arimo"/>
        </a:defRPr>
      </a:lvl1pPr>
      <a:lvl2pPr indent="114297" algn="ctr" defTabSz="412740">
        <a:defRPr sz="1067">
          <a:solidFill>
            <a:schemeClr val="tx1"/>
          </a:solidFill>
          <a:latin typeface="+mn-lt"/>
          <a:ea typeface="+mn-ea"/>
          <a:cs typeface="+mn-cs"/>
          <a:sym typeface="Arimo"/>
        </a:defRPr>
      </a:lvl2pPr>
      <a:lvl3pPr indent="228594" algn="ctr" defTabSz="412740">
        <a:defRPr sz="1067">
          <a:solidFill>
            <a:schemeClr val="tx1"/>
          </a:solidFill>
          <a:latin typeface="+mn-lt"/>
          <a:ea typeface="+mn-ea"/>
          <a:cs typeface="+mn-cs"/>
          <a:sym typeface="Arimo"/>
        </a:defRPr>
      </a:lvl3pPr>
      <a:lvl4pPr indent="342891" algn="ctr" defTabSz="412740">
        <a:defRPr sz="1067">
          <a:solidFill>
            <a:schemeClr val="tx1"/>
          </a:solidFill>
          <a:latin typeface="+mn-lt"/>
          <a:ea typeface="+mn-ea"/>
          <a:cs typeface="+mn-cs"/>
          <a:sym typeface="Arimo"/>
        </a:defRPr>
      </a:lvl4pPr>
      <a:lvl5pPr indent="457189" algn="ctr" defTabSz="412740">
        <a:defRPr sz="1067">
          <a:solidFill>
            <a:schemeClr val="tx1"/>
          </a:solidFill>
          <a:latin typeface="+mn-lt"/>
          <a:ea typeface="+mn-ea"/>
          <a:cs typeface="+mn-cs"/>
          <a:sym typeface="Arimo"/>
        </a:defRPr>
      </a:lvl5pPr>
      <a:lvl6pPr indent="571486" algn="ctr" defTabSz="412740">
        <a:defRPr sz="1067">
          <a:solidFill>
            <a:schemeClr val="tx1"/>
          </a:solidFill>
          <a:latin typeface="+mn-lt"/>
          <a:ea typeface="+mn-ea"/>
          <a:cs typeface="+mn-cs"/>
          <a:sym typeface="Arimo"/>
        </a:defRPr>
      </a:lvl6pPr>
      <a:lvl7pPr indent="685783" algn="ctr" defTabSz="412740">
        <a:defRPr sz="1067">
          <a:solidFill>
            <a:schemeClr val="tx1"/>
          </a:solidFill>
          <a:latin typeface="+mn-lt"/>
          <a:ea typeface="+mn-ea"/>
          <a:cs typeface="+mn-cs"/>
          <a:sym typeface="Arimo"/>
        </a:defRPr>
      </a:lvl7pPr>
      <a:lvl8pPr indent="800080" algn="ctr" defTabSz="412740">
        <a:defRPr sz="1067">
          <a:solidFill>
            <a:schemeClr val="tx1"/>
          </a:solidFill>
          <a:latin typeface="+mn-lt"/>
          <a:ea typeface="+mn-ea"/>
          <a:cs typeface="+mn-cs"/>
          <a:sym typeface="Arimo"/>
        </a:defRPr>
      </a:lvl8pPr>
      <a:lvl9pPr indent="914377" algn="ctr" defTabSz="412740">
        <a:defRPr sz="1067">
          <a:solidFill>
            <a:schemeClr val="tx1"/>
          </a:solidFill>
          <a:latin typeface="+mn-lt"/>
          <a:ea typeface="+mn-ea"/>
          <a:cs typeface="+mn-cs"/>
          <a:sym typeface="Arim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roup 4"/>
          <p:cNvGrpSpPr/>
          <p:nvPr/>
        </p:nvGrpSpPr>
        <p:grpSpPr>
          <a:xfrm>
            <a:off x="11360547" y="6584405"/>
            <a:ext cx="703296" cy="185320"/>
            <a:chOff x="0" y="0"/>
            <a:chExt cx="1406590" cy="370637"/>
          </a:xfrm>
        </p:grpSpPr>
        <p:sp>
          <p:nvSpPr>
            <p:cNvPr id="2" name="Shape 2"/>
            <p:cNvSpPr/>
            <p:nvPr/>
          </p:nvSpPr>
          <p:spPr>
            <a:xfrm>
              <a:off x="0" y="0"/>
              <a:ext cx="1406591" cy="370638"/>
            </a:xfrm>
            <a:prstGeom prst="rect">
              <a:avLst/>
            </a:prstGeom>
            <a:solidFill>
              <a:srgbClr val="474D53"/>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pic>
          <p:nvPicPr>
            <p:cNvPr id="3" name="5.png"/>
            <p:cNvPicPr/>
            <p:nvPr/>
          </p:nvPicPr>
          <p:blipFill>
            <a:blip r:embed="rId15">
              <a:extLst/>
            </a:blip>
            <a:srcRect l="189" r="189"/>
            <a:stretch>
              <a:fillRect/>
            </a:stretch>
          </p:blipFill>
          <p:spPr>
            <a:xfrm>
              <a:off x="110209" y="69199"/>
              <a:ext cx="1186070" cy="217296"/>
            </a:xfrm>
            <a:prstGeom prst="rect">
              <a:avLst/>
            </a:prstGeom>
            <a:ln w="12700" cap="flat">
              <a:noFill/>
              <a:miter lim="400000"/>
            </a:ln>
            <a:effectLst/>
          </p:spPr>
        </p:pic>
      </p:grpSp>
      <p:sp>
        <p:nvSpPr>
          <p:cNvPr id="5" name="Shape 5"/>
          <p:cNvSpPr/>
          <p:nvPr/>
        </p:nvSpPr>
        <p:spPr>
          <a:xfrm>
            <a:off x="10402577" y="6614166"/>
            <a:ext cx="902924" cy="14654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fontScale="92500"/>
          </a:bodyPr>
          <a:lstStyle>
            <a:lvl1pPr algn="r">
              <a:lnSpc>
                <a:spcPct val="110000"/>
              </a:lnSpc>
              <a:spcBef>
                <a:spcPts val="500"/>
              </a:spcBef>
              <a:defRPr sz="1200">
                <a:solidFill>
                  <a:srgbClr val="7D8287"/>
                </a:solidFill>
                <a:latin typeface="Arimo"/>
                <a:ea typeface="Arimo"/>
                <a:cs typeface="Arimo"/>
                <a:sym typeface="Arimo"/>
              </a:defRPr>
            </a:lvl1pPr>
          </a:lstStyle>
          <a:p>
            <a:pPr defTabSz="412740">
              <a:defRPr sz="1800">
                <a:solidFill>
                  <a:srgbClr val="000000"/>
                </a:solidFill>
              </a:defRPr>
            </a:pPr>
            <a:r>
              <a:rPr sz="667" kern="0"/>
              <a:t>SUBJECT NAME HERE</a:t>
            </a:r>
          </a:p>
        </p:txBody>
      </p:sp>
      <p:grpSp>
        <p:nvGrpSpPr>
          <p:cNvPr id="8" name="Group 8"/>
          <p:cNvGrpSpPr/>
          <p:nvPr/>
        </p:nvGrpSpPr>
        <p:grpSpPr>
          <a:xfrm>
            <a:off x="11385969" y="-22522"/>
            <a:ext cx="404760" cy="419863"/>
            <a:chOff x="0" y="0"/>
            <a:chExt cx="809518" cy="839722"/>
          </a:xfrm>
        </p:grpSpPr>
        <p:sp>
          <p:nvSpPr>
            <p:cNvPr id="6" name="Shape 6"/>
            <p:cNvSpPr/>
            <p:nvPr/>
          </p:nvSpPr>
          <p:spPr>
            <a:xfrm>
              <a:off x="0" y="73901"/>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2"/>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sp>
          <p:nvSpPr>
            <p:cNvPr id="7" name="Shape 7"/>
            <p:cNvSpPr/>
            <p:nvPr/>
          </p:nvSpPr>
          <p:spPr>
            <a:xfrm>
              <a:off x="0" y="0"/>
              <a:ext cx="809519" cy="7658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6504"/>
                  </a:lnTo>
                  <a:lnTo>
                    <a:pt x="10676" y="21600"/>
                  </a:lnTo>
                  <a:lnTo>
                    <a:pt x="257" y="16788"/>
                  </a:lnTo>
                  <a:lnTo>
                    <a:pt x="0" y="0"/>
                  </a:lnTo>
                  <a:close/>
                </a:path>
              </a:pathLst>
            </a:custGeom>
            <a:solidFill>
              <a:schemeClr val="accent3"/>
            </a:solidFill>
            <a:ln w="12700" cap="flat">
              <a:noFill/>
              <a:miter lim="400000"/>
            </a:ln>
            <a:effectLst/>
          </p:spPr>
          <p:txBody>
            <a:bodyPr wrap="square" lIns="0" tIns="0" rIns="0" bIns="0" numCol="1" anchor="ctr">
              <a:noAutofit/>
            </a:bodyPr>
            <a:lstStyle/>
            <a:p>
              <a:pPr algn="ctr" defTabSz="412740">
                <a:defRPr sz="3200"/>
              </a:pPr>
              <a:endParaRPr sz="4267" kern="0">
                <a:solidFill>
                  <a:sysClr val="windowText" lastClr="000000"/>
                </a:solidFill>
                <a:sym typeface="Helvetica Light"/>
              </a:endParaRPr>
            </a:p>
          </p:txBody>
        </p:sp>
      </p:grpSp>
      <p:sp>
        <p:nvSpPr>
          <p:cNvPr id="10" name="Slide Number Placeholder 9"/>
          <p:cNvSpPr>
            <a:spLocks noGrp="1"/>
          </p:cNvSpPr>
          <p:nvPr>
            <p:ph type="sldNum" sz="quarter" idx="4"/>
          </p:nvPr>
        </p:nvSpPr>
        <p:spPr>
          <a:xfrm>
            <a:off x="11382375" y="-15871"/>
            <a:ext cx="430181" cy="360388"/>
          </a:xfrm>
          <a:prstGeom prst="rect">
            <a:avLst/>
          </a:prstGeom>
        </p:spPr>
        <p:txBody>
          <a:bodyPr vert="horz" lIns="91440" tIns="45720" rIns="91440" bIns="45720" rtlCol="0" anchor="ctr"/>
          <a:lstStyle>
            <a:lvl1pPr algn="ctr">
              <a:defRPr sz="1067">
                <a:solidFill>
                  <a:schemeClr val="bg1"/>
                </a:solidFill>
              </a:defRPr>
            </a:lvl1pPr>
          </a:lstStyle>
          <a:p>
            <a:pPr defTabSz="412740"/>
            <a:fld id="{4A8454CE-A017-41A1-B2AF-6CF4C99720F1}" type="slidenum">
              <a:rPr lang="en-US" kern="0" smtClean="0">
                <a:solidFill>
                  <a:srgbClr val="FFFFFF"/>
                </a:solidFill>
                <a:sym typeface="Helvetica Light"/>
              </a:rPr>
              <a:pPr defTabSz="412740"/>
              <a:t>‹Nº›</a:t>
            </a:fld>
            <a:endParaRPr lang="en-US" kern="0" dirty="0">
              <a:solidFill>
                <a:srgbClr val="FFFFFF"/>
              </a:solidFill>
              <a:sym typeface="Helvetica Light"/>
            </a:endParaRPr>
          </a:p>
        </p:txBody>
      </p:sp>
    </p:spTree>
    <p:extLst>
      <p:ext uri="{BB962C8B-B14F-4D97-AF65-F5344CB8AC3E}">
        <p14:creationId xmlns:p14="http://schemas.microsoft.com/office/powerpoint/2010/main" val="2997621928"/>
      </p:ext>
    </p:extLst>
  </p:cSld>
  <p:clrMap bg1="lt1" tx1="dk1" bg2="lt2" tx2="dk2" accent1="accent1" accent2="accent2" accent3="accent3" accent4="accent4" accent5="accent5" accent6="accent6" hlink="hlink" folHlink="folHlink"/>
  <p:sldLayoutIdLst>
    <p:sldLayoutId id="2147485581" r:id="rId1"/>
    <p:sldLayoutId id="2147485586" r:id="rId2"/>
    <p:sldLayoutId id="2147485587" r:id="rId3"/>
    <p:sldLayoutId id="2147485588" r:id="rId4"/>
    <p:sldLayoutId id="2147485589" r:id="rId5"/>
    <p:sldLayoutId id="2147485590" r:id="rId6"/>
    <p:sldLayoutId id="2147485591" r:id="rId7"/>
    <p:sldLayoutId id="2147485592" r:id="rId8"/>
    <p:sldLayoutId id="2147485593" r:id="rId9"/>
    <p:sldLayoutId id="2147485594" r:id="rId10"/>
    <p:sldLayoutId id="2147485595" r:id="rId11"/>
    <p:sldLayoutId id="2147485596" r:id="rId12"/>
    <p:sldLayoutId id="2147485597" r:id="rId13"/>
  </p:sldLayoutIdLst>
  <p:transition spd="med"/>
  <p:hf hdr="0" ftr="0" dt="0"/>
  <p:txStyles>
    <p:titleStyle>
      <a:lvl1pPr algn="ctr" defTabSz="412740">
        <a:defRPr sz="5600">
          <a:latin typeface="+mn-lt"/>
          <a:ea typeface="+mn-ea"/>
          <a:cs typeface="+mn-cs"/>
          <a:sym typeface="Helvetica Light"/>
        </a:defRPr>
      </a:lvl1pPr>
      <a:lvl2pPr indent="114297" algn="ctr" defTabSz="412740">
        <a:defRPr sz="5600">
          <a:latin typeface="+mn-lt"/>
          <a:ea typeface="+mn-ea"/>
          <a:cs typeface="+mn-cs"/>
          <a:sym typeface="Helvetica Light"/>
        </a:defRPr>
      </a:lvl2pPr>
      <a:lvl3pPr indent="228594" algn="ctr" defTabSz="412740">
        <a:defRPr sz="5600">
          <a:latin typeface="+mn-lt"/>
          <a:ea typeface="+mn-ea"/>
          <a:cs typeface="+mn-cs"/>
          <a:sym typeface="Helvetica Light"/>
        </a:defRPr>
      </a:lvl3pPr>
      <a:lvl4pPr indent="342891" algn="ctr" defTabSz="412740">
        <a:defRPr sz="5600">
          <a:latin typeface="+mn-lt"/>
          <a:ea typeface="+mn-ea"/>
          <a:cs typeface="+mn-cs"/>
          <a:sym typeface="Helvetica Light"/>
        </a:defRPr>
      </a:lvl4pPr>
      <a:lvl5pPr indent="457189" algn="ctr" defTabSz="412740">
        <a:defRPr sz="5600">
          <a:latin typeface="+mn-lt"/>
          <a:ea typeface="+mn-ea"/>
          <a:cs typeface="+mn-cs"/>
          <a:sym typeface="Helvetica Light"/>
        </a:defRPr>
      </a:lvl5pPr>
      <a:lvl6pPr indent="571486" algn="ctr" defTabSz="412740">
        <a:defRPr sz="5600">
          <a:latin typeface="+mn-lt"/>
          <a:ea typeface="+mn-ea"/>
          <a:cs typeface="+mn-cs"/>
          <a:sym typeface="Helvetica Light"/>
        </a:defRPr>
      </a:lvl6pPr>
      <a:lvl7pPr indent="685783" algn="ctr" defTabSz="412740">
        <a:defRPr sz="5600">
          <a:latin typeface="+mn-lt"/>
          <a:ea typeface="+mn-ea"/>
          <a:cs typeface="+mn-cs"/>
          <a:sym typeface="Helvetica Light"/>
        </a:defRPr>
      </a:lvl7pPr>
      <a:lvl8pPr indent="800080" algn="ctr" defTabSz="412740">
        <a:defRPr sz="5600">
          <a:latin typeface="+mn-lt"/>
          <a:ea typeface="+mn-ea"/>
          <a:cs typeface="+mn-cs"/>
          <a:sym typeface="Helvetica Light"/>
        </a:defRPr>
      </a:lvl8pPr>
      <a:lvl9pPr indent="914377" algn="ctr" defTabSz="412740">
        <a:defRPr sz="5600">
          <a:latin typeface="+mn-lt"/>
          <a:ea typeface="+mn-ea"/>
          <a:cs typeface="+mn-cs"/>
          <a:sym typeface="Helvetica Light"/>
        </a:defRPr>
      </a:lvl9pPr>
    </p:titleStyle>
    <p:bodyStyle>
      <a:lvl1pPr algn="ctr" defTabSz="412740">
        <a:defRPr sz="2267">
          <a:latin typeface="+mn-lt"/>
          <a:ea typeface="+mn-ea"/>
          <a:cs typeface="+mn-cs"/>
          <a:sym typeface="Helvetica Light"/>
        </a:defRPr>
      </a:lvl1pPr>
      <a:lvl2pPr indent="114297" algn="ctr" defTabSz="412740">
        <a:defRPr sz="2267">
          <a:latin typeface="+mn-lt"/>
          <a:ea typeface="+mn-ea"/>
          <a:cs typeface="+mn-cs"/>
          <a:sym typeface="Helvetica Light"/>
        </a:defRPr>
      </a:lvl2pPr>
      <a:lvl3pPr indent="228594" algn="ctr" defTabSz="412740">
        <a:defRPr sz="2267">
          <a:latin typeface="+mn-lt"/>
          <a:ea typeface="+mn-ea"/>
          <a:cs typeface="+mn-cs"/>
          <a:sym typeface="Helvetica Light"/>
        </a:defRPr>
      </a:lvl3pPr>
      <a:lvl4pPr indent="342891" algn="ctr" defTabSz="412740">
        <a:defRPr sz="2267">
          <a:latin typeface="+mn-lt"/>
          <a:ea typeface="+mn-ea"/>
          <a:cs typeface="+mn-cs"/>
          <a:sym typeface="Helvetica Light"/>
        </a:defRPr>
      </a:lvl4pPr>
      <a:lvl5pPr indent="457189" algn="ctr" defTabSz="412740">
        <a:defRPr sz="2267">
          <a:latin typeface="+mn-lt"/>
          <a:ea typeface="+mn-ea"/>
          <a:cs typeface="+mn-cs"/>
          <a:sym typeface="Helvetica Light"/>
        </a:defRPr>
      </a:lvl5pPr>
      <a:lvl6pPr indent="571486" algn="ctr" defTabSz="412740">
        <a:defRPr sz="2267">
          <a:latin typeface="+mn-lt"/>
          <a:ea typeface="+mn-ea"/>
          <a:cs typeface="+mn-cs"/>
          <a:sym typeface="Helvetica Light"/>
        </a:defRPr>
      </a:lvl6pPr>
      <a:lvl7pPr indent="685783" algn="ctr" defTabSz="412740">
        <a:defRPr sz="2267">
          <a:latin typeface="+mn-lt"/>
          <a:ea typeface="+mn-ea"/>
          <a:cs typeface="+mn-cs"/>
          <a:sym typeface="Helvetica Light"/>
        </a:defRPr>
      </a:lvl7pPr>
      <a:lvl8pPr indent="800080" algn="ctr" defTabSz="412740">
        <a:defRPr sz="2267">
          <a:latin typeface="+mn-lt"/>
          <a:ea typeface="+mn-ea"/>
          <a:cs typeface="+mn-cs"/>
          <a:sym typeface="Helvetica Light"/>
        </a:defRPr>
      </a:lvl8pPr>
      <a:lvl9pPr indent="914377" algn="ctr" defTabSz="412740">
        <a:defRPr sz="2267">
          <a:latin typeface="+mn-lt"/>
          <a:ea typeface="+mn-ea"/>
          <a:cs typeface="+mn-cs"/>
          <a:sym typeface="Helvetica Light"/>
        </a:defRPr>
      </a:lvl9pPr>
    </p:bodyStyle>
    <p:otherStyle>
      <a:lvl1pPr algn="ctr" defTabSz="412740">
        <a:defRPr sz="1067">
          <a:solidFill>
            <a:schemeClr val="tx1"/>
          </a:solidFill>
          <a:latin typeface="+mn-lt"/>
          <a:ea typeface="+mn-ea"/>
          <a:cs typeface="+mn-cs"/>
          <a:sym typeface="Arimo"/>
        </a:defRPr>
      </a:lvl1pPr>
      <a:lvl2pPr indent="114297" algn="ctr" defTabSz="412740">
        <a:defRPr sz="1067">
          <a:solidFill>
            <a:schemeClr val="tx1"/>
          </a:solidFill>
          <a:latin typeface="+mn-lt"/>
          <a:ea typeface="+mn-ea"/>
          <a:cs typeface="+mn-cs"/>
          <a:sym typeface="Arimo"/>
        </a:defRPr>
      </a:lvl2pPr>
      <a:lvl3pPr indent="228594" algn="ctr" defTabSz="412740">
        <a:defRPr sz="1067">
          <a:solidFill>
            <a:schemeClr val="tx1"/>
          </a:solidFill>
          <a:latin typeface="+mn-lt"/>
          <a:ea typeface="+mn-ea"/>
          <a:cs typeface="+mn-cs"/>
          <a:sym typeface="Arimo"/>
        </a:defRPr>
      </a:lvl3pPr>
      <a:lvl4pPr indent="342891" algn="ctr" defTabSz="412740">
        <a:defRPr sz="1067">
          <a:solidFill>
            <a:schemeClr val="tx1"/>
          </a:solidFill>
          <a:latin typeface="+mn-lt"/>
          <a:ea typeface="+mn-ea"/>
          <a:cs typeface="+mn-cs"/>
          <a:sym typeface="Arimo"/>
        </a:defRPr>
      </a:lvl4pPr>
      <a:lvl5pPr indent="457189" algn="ctr" defTabSz="412740">
        <a:defRPr sz="1067">
          <a:solidFill>
            <a:schemeClr val="tx1"/>
          </a:solidFill>
          <a:latin typeface="+mn-lt"/>
          <a:ea typeface="+mn-ea"/>
          <a:cs typeface="+mn-cs"/>
          <a:sym typeface="Arimo"/>
        </a:defRPr>
      </a:lvl5pPr>
      <a:lvl6pPr indent="571486" algn="ctr" defTabSz="412740">
        <a:defRPr sz="1067">
          <a:solidFill>
            <a:schemeClr val="tx1"/>
          </a:solidFill>
          <a:latin typeface="+mn-lt"/>
          <a:ea typeface="+mn-ea"/>
          <a:cs typeface="+mn-cs"/>
          <a:sym typeface="Arimo"/>
        </a:defRPr>
      </a:lvl6pPr>
      <a:lvl7pPr indent="685783" algn="ctr" defTabSz="412740">
        <a:defRPr sz="1067">
          <a:solidFill>
            <a:schemeClr val="tx1"/>
          </a:solidFill>
          <a:latin typeface="+mn-lt"/>
          <a:ea typeface="+mn-ea"/>
          <a:cs typeface="+mn-cs"/>
          <a:sym typeface="Arimo"/>
        </a:defRPr>
      </a:lvl7pPr>
      <a:lvl8pPr indent="800080" algn="ctr" defTabSz="412740">
        <a:defRPr sz="1067">
          <a:solidFill>
            <a:schemeClr val="tx1"/>
          </a:solidFill>
          <a:latin typeface="+mn-lt"/>
          <a:ea typeface="+mn-ea"/>
          <a:cs typeface="+mn-cs"/>
          <a:sym typeface="Arimo"/>
        </a:defRPr>
      </a:lvl8pPr>
      <a:lvl9pPr indent="914377" algn="ctr" defTabSz="412740">
        <a:defRPr sz="1067">
          <a:solidFill>
            <a:schemeClr val="tx1"/>
          </a:solidFill>
          <a:latin typeface="+mn-lt"/>
          <a:ea typeface="+mn-ea"/>
          <a:cs typeface="+mn-cs"/>
          <a:sym typeface="Arimo"/>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9588" y="463982"/>
            <a:ext cx="10712824" cy="660486"/>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39588" y="1346886"/>
            <a:ext cx="10712824" cy="483007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759618" y="6487297"/>
            <a:ext cx="2743200" cy="234178"/>
          </a:xfrm>
          <a:prstGeom prst="rect">
            <a:avLst/>
          </a:prstGeom>
        </p:spPr>
        <p:txBody>
          <a:bodyPr vert="horz" lIns="91440" tIns="45720" rIns="91440" bIns="45720" rtlCol="0" anchor="ctr"/>
          <a:lstStyle>
            <a:lvl1pPr algn="r">
              <a:defRPr sz="1000" b="0" i="0">
                <a:solidFill>
                  <a:schemeClr val="tx2"/>
                </a:solidFill>
                <a:latin typeface="Raleway" charset="0"/>
                <a:ea typeface="Raleway" charset="0"/>
                <a:cs typeface="Raleway" charset="0"/>
              </a:defRPr>
            </a:lvl1pPr>
          </a:lstStyle>
          <a:p>
            <a:fld id="{32C5FF11-DEB2-6A4C-B29A-BC46883118B8}" type="slidenum">
              <a:rPr lang="en-US" smtClean="0">
                <a:solidFill>
                  <a:srgbClr val="64696E"/>
                </a:solidFill>
              </a:rPr>
              <a:pPr/>
              <a:t>‹Nº›</a:t>
            </a:fld>
            <a:endParaRPr lang="en-US">
              <a:solidFill>
                <a:srgbClr val="64696E"/>
              </a:solidFill>
            </a:endParaRPr>
          </a:p>
        </p:txBody>
      </p:sp>
      <p:sp>
        <p:nvSpPr>
          <p:cNvPr id="8" name="Footer Placeholder 7"/>
          <p:cNvSpPr>
            <a:spLocks noGrp="1"/>
          </p:cNvSpPr>
          <p:nvPr>
            <p:ph type="ftr" sz="quarter" idx="3"/>
          </p:nvPr>
        </p:nvSpPr>
        <p:spPr>
          <a:xfrm>
            <a:off x="739588" y="6487297"/>
            <a:ext cx="4114800" cy="234178"/>
          </a:xfrm>
          <a:prstGeom prst="rect">
            <a:avLst/>
          </a:prstGeom>
        </p:spPr>
        <p:txBody>
          <a:bodyPr vert="horz" lIns="91440" tIns="45720" rIns="91440" bIns="45720" rtlCol="0" anchor="ctr"/>
          <a:lstStyle>
            <a:lvl1pPr algn="l">
              <a:defRPr sz="1000" b="0" i="0">
                <a:solidFill>
                  <a:schemeClr val="tx1">
                    <a:tint val="75000"/>
                  </a:schemeClr>
                </a:solidFill>
                <a:latin typeface="Raleway" charset="0"/>
                <a:ea typeface="Raleway" charset="0"/>
                <a:cs typeface="Raleway" charset="0"/>
              </a:defRPr>
            </a:lvl1pPr>
          </a:lstStyle>
          <a:p>
            <a:r>
              <a:rPr lang="en-US" smtClean="0">
                <a:solidFill>
                  <a:srgbClr val="000000">
                    <a:tint val="75000"/>
                  </a:srgbClr>
                </a:solidFill>
              </a:rPr>
              <a:t>www.yourcompany.com</a:t>
            </a:r>
            <a:endParaRPr lang="en-US" dirty="0">
              <a:solidFill>
                <a:srgbClr val="000000">
                  <a:tint val="75000"/>
                </a:srgbClr>
              </a:solidFill>
            </a:endParaRPr>
          </a:p>
        </p:txBody>
      </p:sp>
    </p:spTree>
    <p:extLst>
      <p:ext uri="{BB962C8B-B14F-4D97-AF65-F5344CB8AC3E}">
        <p14:creationId xmlns:p14="http://schemas.microsoft.com/office/powerpoint/2010/main" val="1848246273"/>
      </p:ext>
    </p:extLst>
  </p:cSld>
  <p:clrMap bg1="lt1" tx1="dk1" bg2="lt2" tx2="dk2" accent1="accent1" accent2="accent2" accent3="accent3" accent4="accent4" accent5="accent5" accent6="accent6" hlink="hlink" folHlink="folHlink"/>
  <p:sldLayoutIdLst>
    <p:sldLayoutId id="2147485599" r:id="rId1"/>
    <p:sldLayoutId id="2147485600" r:id="rId2"/>
    <p:sldLayoutId id="2147485601" r:id="rId3"/>
    <p:sldLayoutId id="2147485602" r:id="rId4"/>
    <p:sldLayoutId id="2147485603" r:id="rId5"/>
    <p:sldLayoutId id="2147485604" r:id="rId6"/>
    <p:sldLayoutId id="2147485605" r:id="rId7"/>
    <p:sldLayoutId id="2147485606" r:id="rId8"/>
    <p:sldLayoutId id="2147485607" r:id="rId9"/>
    <p:sldLayoutId id="2147485608" r:id="rId10"/>
    <p:sldLayoutId id="2147485609" r:id="rId11"/>
    <p:sldLayoutId id="2147485610" r:id="rId12"/>
    <p:sldLayoutId id="2147485611" r:id="rId13"/>
    <p:sldLayoutId id="2147485612" r:id="rId14"/>
    <p:sldLayoutId id="2147485613" r:id="rId15"/>
    <p:sldLayoutId id="2147485614" r:id="rId16"/>
    <p:sldLayoutId id="2147485615" r:id="rId17"/>
    <p:sldLayoutId id="2147485616" r:id="rId18"/>
    <p:sldLayoutId id="2147485617" r:id="rId19"/>
    <p:sldLayoutId id="2147485618" r:id="rId20"/>
    <p:sldLayoutId id="2147485619" r:id="rId21"/>
    <p:sldLayoutId id="2147485620" r:id="rId22"/>
    <p:sldLayoutId id="2147485621" r:id="rId23"/>
    <p:sldLayoutId id="2147485622" r:id="rId24"/>
    <p:sldLayoutId id="2147485623" r:id="rId25"/>
    <p:sldLayoutId id="2147485624" r:id="rId26"/>
    <p:sldLayoutId id="2147485625" r:id="rId27"/>
    <p:sldLayoutId id="2147485626" r:id="rId28"/>
    <p:sldLayoutId id="2147485627" r:id="rId29"/>
    <p:sldLayoutId id="2147485628" r:id="rId30"/>
    <p:sldLayoutId id="2147485629" r:id="rId31"/>
    <p:sldLayoutId id="2147485630" r:id="rId32"/>
    <p:sldLayoutId id="2147485631" r:id="rId33"/>
    <p:sldLayoutId id="2147485632" r:id="rId34"/>
    <p:sldLayoutId id="2147485633" r:id="rId35"/>
    <p:sldLayoutId id="2147485634" r:id="rId36"/>
    <p:sldLayoutId id="2147485635" r:id="rId37"/>
    <p:sldLayoutId id="2147485636" r:id="rId38"/>
    <p:sldLayoutId id="2147485637" r:id="rId39"/>
    <p:sldLayoutId id="2147485638" r:id="rId40"/>
    <p:sldLayoutId id="2147485639" r:id="rId41"/>
    <p:sldLayoutId id="2147485640" r:id="rId42"/>
    <p:sldLayoutId id="2147485641" r:id="rId43"/>
    <p:sldLayoutId id="2147485642" r:id="rId44"/>
    <p:sldLayoutId id="2147485643" r:id="rId45"/>
    <p:sldLayoutId id="2147485644" r:id="rId46"/>
    <p:sldLayoutId id="2147485645" r:id="rId47"/>
    <p:sldLayoutId id="2147485646" r:id="rId48"/>
    <p:sldLayoutId id="2147485647" r:id="rId49"/>
    <p:sldLayoutId id="2147485648" r:id="rId50"/>
    <p:sldLayoutId id="2147485649" r:id="rId51"/>
    <p:sldLayoutId id="2147485650" r:id="rId52"/>
    <p:sldLayoutId id="2147485651" r:id="rId53"/>
    <p:sldLayoutId id="2147485652" r:id="rId54"/>
    <p:sldLayoutId id="2147485653" r:id="rId55"/>
    <p:sldLayoutId id="2147485654" r:id="rId56"/>
    <p:sldLayoutId id="2147485655" r:id="rId57"/>
    <p:sldLayoutId id="2147485656" r:id="rId58"/>
    <p:sldLayoutId id="2147485657" r:id="rId59"/>
    <p:sldLayoutId id="2147485658" r:id="rId60"/>
    <p:sldLayoutId id="2147485659" r:id="rId61"/>
    <p:sldLayoutId id="2147485660" r:id="rId62"/>
    <p:sldLayoutId id="2147485661" r:id="rId63"/>
    <p:sldLayoutId id="2147485662" r:id="rId64"/>
    <p:sldLayoutId id="2147485663" r:id="rId65"/>
    <p:sldLayoutId id="2147485664" r:id="rId66"/>
    <p:sldLayoutId id="2147485665" r:id="rId67"/>
    <p:sldLayoutId id="2147485666" r:id="rId68"/>
    <p:sldLayoutId id="2147485667" r:id="rId69"/>
    <p:sldLayoutId id="2147485668" r:id="rId70"/>
    <p:sldLayoutId id="2147485669" r:id="rId71"/>
    <p:sldLayoutId id="2147485670" r:id="rId72"/>
    <p:sldLayoutId id="2147485671" r:id="rId73"/>
    <p:sldLayoutId id="2147485672" r:id="rId74"/>
    <p:sldLayoutId id="2147485673" r:id="rId75"/>
    <p:sldLayoutId id="2147485674" r:id="rId76"/>
    <p:sldLayoutId id="2147485675" r:id="rId77"/>
    <p:sldLayoutId id="2147485676" r:id="rId78"/>
    <p:sldLayoutId id="2147485677" r:id="rId79"/>
    <p:sldLayoutId id="2147485678" r:id="rId80"/>
    <p:sldLayoutId id="2147485679" r:id="rId81"/>
    <p:sldLayoutId id="2147485680" r:id="rId82"/>
    <p:sldLayoutId id="2147485681" r:id="rId83"/>
    <p:sldLayoutId id="2147485682" r:id="rId84"/>
    <p:sldLayoutId id="2147485683" r:id="rId85"/>
    <p:sldLayoutId id="2147485684" r:id="rId86"/>
    <p:sldLayoutId id="2147485685" r:id="rId87"/>
    <p:sldLayoutId id="2147485686" r:id="rId88"/>
    <p:sldLayoutId id="2147485687" r:id="rId89"/>
    <p:sldLayoutId id="2147485688" r:id="rId90"/>
    <p:sldLayoutId id="2147485689" r:id="rId91"/>
    <p:sldLayoutId id="2147485690" r:id="rId92"/>
    <p:sldLayoutId id="2147485691" r:id="rId93"/>
    <p:sldLayoutId id="2147485692" r:id="rId94"/>
    <p:sldLayoutId id="2147485693" r:id="rId95"/>
    <p:sldLayoutId id="2147485694" r:id="rId96"/>
    <p:sldLayoutId id="2147485695" r:id="rId97"/>
    <p:sldLayoutId id="2147485696" r:id="rId98"/>
    <p:sldLayoutId id="2147485697" r:id="rId99"/>
    <p:sldLayoutId id="2147485698" r:id="rId100"/>
    <p:sldLayoutId id="2147485699" r:id="rId101"/>
    <p:sldLayoutId id="2147485700" r:id="rId102"/>
    <p:sldLayoutId id="2147485701" r:id="rId103"/>
    <p:sldLayoutId id="2147485702" r:id="rId104"/>
    <p:sldLayoutId id="2147485703" r:id="rId105"/>
    <p:sldLayoutId id="2147485704" r:id="rId106"/>
    <p:sldLayoutId id="2147485705" r:id="rId107"/>
    <p:sldLayoutId id="2147485706" r:id="rId108"/>
    <p:sldLayoutId id="2147485708" r:id="rId109"/>
    <p:sldLayoutId id="2147485709" r:id="rId110"/>
    <p:sldLayoutId id="2147485710" r:id="rId111"/>
    <p:sldLayoutId id="2147485711" r:id="rId112"/>
    <p:sldLayoutId id="2147485712" r:id="rId113"/>
    <p:sldLayoutId id="2147485713" r:id="rId114"/>
    <p:sldLayoutId id="2147485714" r:id="rId115"/>
    <p:sldLayoutId id="2147485715" r:id="rId116"/>
    <p:sldLayoutId id="2147485716" r:id="rId117"/>
  </p:sldLayoutIdLst>
  <p:hf hdr="0" dt="0"/>
  <p:txStyles>
    <p:title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p:titleStyle>
    <p:body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Raleway" charset="0"/>
          <a:ea typeface="Raleway" charset="0"/>
          <a:cs typeface="Raleway"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Raleway" charset="0"/>
          <a:ea typeface="Raleway" charset="0"/>
          <a:cs typeface="Raleway"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Raleway" charset="0"/>
          <a:ea typeface="Raleway" charset="0"/>
          <a:cs typeface="Raleway"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69955" y="1149354"/>
            <a:ext cx="10452100" cy="2317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21335" tIns="21335" rIns="21335" bIns="21335" numCol="1" anchor="b"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869955" y="3530605"/>
            <a:ext cx="10452100" cy="7937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21335" tIns="21335" rIns="21335" bIns="21335"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983304070"/>
      </p:ext>
    </p:extLst>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 id="2147485729" r:id="rId12"/>
    <p:sldLayoutId id="2147485730" r:id="rId13"/>
    <p:sldLayoutId id="2147485731" r:id="rId14"/>
    <p:sldLayoutId id="2147485732" r:id="rId15"/>
    <p:sldLayoutId id="2147485733" r:id="rId16"/>
  </p:sldLayoutIdLst>
  <p:transition/>
  <p:txStyles>
    <p:titleStyle>
      <a:lvl1pPr algn="ctr" rtl="0" fontAlgn="base">
        <a:spcBef>
          <a:spcPct val="0"/>
        </a:spcBef>
        <a:spcAft>
          <a:spcPct val="0"/>
        </a:spcAft>
        <a:defRPr sz="4933">
          <a:solidFill>
            <a:schemeClr val="tx1"/>
          </a:solidFill>
          <a:latin typeface="+mj-lt"/>
          <a:ea typeface="+mj-ea"/>
          <a:cs typeface="+mj-cs"/>
          <a:sym typeface="Gill Sans" charset="0"/>
        </a:defRPr>
      </a:lvl1pPr>
      <a:lvl2pPr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5pPr>
      <a:lvl6pPr marL="192006"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6pPr>
      <a:lvl7pPr marL="384010"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7pPr>
      <a:lvl8pPr marL="576016"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8pPr>
      <a:lvl9pPr marL="768019" algn="ctr" rtl="0" fontAlgn="base">
        <a:spcBef>
          <a:spcPct val="0"/>
        </a:spcBef>
        <a:spcAft>
          <a:spcPct val="0"/>
        </a:spcAft>
        <a:defRPr sz="4933">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2000">
          <a:solidFill>
            <a:schemeClr val="tx1"/>
          </a:solidFill>
          <a:latin typeface="+mn-lt"/>
          <a:ea typeface="+mn-ea"/>
          <a:cs typeface="+mn-cs"/>
          <a:sym typeface="Gill Sans" charset="0"/>
        </a:defRPr>
      </a:lvl1pPr>
      <a:lvl2pPr algn="ctr" rtl="0" fontAlgn="base">
        <a:spcBef>
          <a:spcPct val="0"/>
        </a:spcBef>
        <a:spcAft>
          <a:spcPct val="0"/>
        </a:spcAft>
        <a:defRPr sz="2000">
          <a:solidFill>
            <a:schemeClr val="tx1"/>
          </a:solidFill>
          <a:latin typeface="+mn-lt"/>
          <a:ea typeface="+mn-ea"/>
          <a:cs typeface="+mn-cs"/>
          <a:sym typeface="Gill Sans" charset="0"/>
        </a:defRPr>
      </a:lvl2pPr>
      <a:lvl3pPr algn="ctr" rtl="0" fontAlgn="base">
        <a:spcBef>
          <a:spcPct val="0"/>
        </a:spcBef>
        <a:spcAft>
          <a:spcPct val="0"/>
        </a:spcAft>
        <a:defRPr sz="2000">
          <a:solidFill>
            <a:schemeClr val="tx1"/>
          </a:solidFill>
          <a:latin typeface="+mn-lt"/>
          <a:ea typeface="+mn-ea"/>
          <a:cs typeface="+mn-cs"/>
          <a:sym typeface="Gill Sans" charset="0"/>
        </a:defRPr>
      </a:lvl3pPr>
      <a:lvl4pPr algn="ctr" rtl="0" fontAlgn="base">
        <a:spcBef>
          <a:spcPct val="0"/>
        </a:spcBef>
        <a:spcAft>
          <a:spcPct val="0"/>
        </a:spcAft>
        <a:defRPr sz="2000">
          <a:solidFill>
            <a:schemeClr val="tx1"/>
          </a:solidFill>
          <a:latin typeface="+mn-lt"/>
          <a:ea typeface="+mn-ea"/>
          <a:cs typeface="+mn-cs"/>
          <a:sym typeface="Gill Sans" charset="0"/>
        </a:defRPr>
      </a:lvl4pPr>
      <a:lvl5pPr algn="ctr" rtl="0" fontAlgn="base">
        <a:spcBef>
          <a:spcPct val="0"/>
        </a:spcBef>
        <a:spcAft>
          <a:spcPct val="0"/>
        </a:spcAft>
        <a:defRPr sz="2000">
          <a:solidFill>
            <a:schemeClr val="tx1"/>
          </a:solidFill>
          <a:latin typeface="+mn-lt"/>
          <a:ea typeface="+mn-ea"/>
          <a:cs typeface="+mn-cs"/>
          <a:sym typeface="Gill Sans" charset="0"/>
        </a:defRPr>
      </a:lvl5pPr>
      <a:lvl6pPr marL="192006" algn="ctr" rtl="0" fontAlgn="base">
        <a:spcBef>
          <a:spcPct val="0"/>
        </a:spcBef>
        <a:spcAft>
          <a:spcPct val="0"/>
        </a:spcAft>
        <a:defRPr sz="2000">
          <a:solidFill>
            <a:schemeClr val="tx1"/>
          </a:solidFill>
          <a:latin typeface="+mn-lt"/>
          <a:ea typeface="+mn-ea"/>
          <a:cs typeface="+mn-cs"/>
          <a:sym typeface="Gill Sans" charset="0"/>
        </a:defRPr>
      </a:lvl6pPr>
      <a:lvl7pPr marL="384010" algn="ctr" rtl="0" fontAlgn="base">
        <a:spcBef>
          <a:spcPct val="0"/>
        </a:spcBef>
        <a:spcAft>
          <a:spcPct val="0"/>
        </a:spcAft>
        <a:defRPr sz="2000">
          <a:solidFill>
            <a:schemeClr val="tx1"/>
          </a:solidFill>
          <a:latin typeface="+mn-lt"/>
          <a:ea typeface="+mn-ea"/>
          <a:cs typeface="+mn-cs"/>
          <a:sym typeface="Gill Sans" charset="0"/>
        </a:defRPr>
      </a:lvl7pPr>
      <a:lvl8pPr marL="576016" algn="ctr" rtl="0" fontAlgn="base">
        <a:spcBef>
          <a:spcPct val="0"/>
        </a:spcBef>
        <a:spcAft>
          <a:spcPct val="0"/>
        </a:spcAft>
        <a:defRPr sz="2000">
          <a:solidFill>
            <a:schemeClr val="tx1"/>
          </a:solidFill>
          <a:latin typeface="+mn-lt"/>
          <a:ea typeface="+mn-ea"/>
          <a:cs typeface="+mn-cs"/>
          <a:sym typeface="Gill Sans" charset="0"/>
        </a:defRPr>
      </a:lvl8pPr>
      <a:lvl9pPr marL="768019" algn="ctr" rtl="0" fontAlgn="base">
        <a:spcBef>
          <a:spcPct val="0"/>
        </a:spcBef>
        <a:spcAft>
          <a:spcPct val="0"/>
        </a:spcAft>
        <a:defRPr sz="2000">
          <a:solidFill>
            <a:schemeClr val="tx1"/>
          </a:solidFill>
          <a:latin typeface="+mn-lt"/>
          <a:ea typeface="+mn-ea"/>
          <a:cs typeface="+mn-cs"/>
          <a:sym typeface="Gill Sans" charset="0"/>
        </a:defRPr>
      </a:lvl9pPr>
    </p:bodyStyle>
    <p:otherStyle>
      <a:defPPr>
        <a:defRPr lang="en-US"/>
      </a:defPPr>
      <a:lvl1pPr marL="0" algn="l" defTabSz="192006" rtl="0" eaLnBrk="1" latinLnBrk="0" hangingPunct="1">
        <a:defRPr sz="800" kern="1200">
          <a:solidFill>
            <a:schemeClr val="tx1"/>
          </a:solidFill>
          <a:latin typeface="+mn-lt"/>
          <a:ea typeface="+mn-ea"/>
          <a:cs typeface="+mn-cs"/>
        </a:defRPr>
      </a:lvl1pPr>
      <a:lvl2pPr marL="192006" algn="l" defTabSz="192006" rtl="0" eaLnBrk="1" latinLnBrk="0" hangingPunct="1">
        <a:defRPr sz="800" kern="1200">
          <a:solidFill>
            <a:schemeClr val="tx1"/>
          </a:solidFill>
          <a:latin typeface="+mn-lt"/>
          <a:ea typeface="+mn-ea"/>
          <a:cs typeface="+mn-cs"/>
        </a:defRPr>
      </a:lvl2pPr>
      <a:lvl3pPr marL="384010" algn="l" defTabSz="192006" rtl="0" eaLnBrk="1" latinLnBrk="0" hangingPunct="1">
        <a:defRPr sz="800" kern="1200">
          <a:solidFill>
            <a:schemeClr val="tx1"/>
          </a:solidFill>
          <a:latin typeface="+mn-lt"/>
          <a:ea typeface="+mn-ea"/>
          <a:cs typeface="+mn-cs"/>
        </a:defRPr>
      </a:lvl3pPr>
      <a:lvl4pPr marL="576016" algn="l" defTabSz="192006" rtl="0" eaLnBrk="1" latinLnBrk="0" hangingPunct="1">
        <a:defRPr sz="800" kern="1200">
          <a:solidFill>
            <a:schemeClr val="tx1"/>
          </a:solidFill>
          <a:latin typeface="+mn-lt"/>
          <a:ea typeface="+mn-ea"/>
          <a:cs typeface="+mn-cs"/>
        </a:defRPr>
      </a:lvl4pPr>
      <a:lvl5pPr marL="768019" algn="l" defTabSz="192006" rtl="0" eaLnBrk="1" latinLnBrk="0" hangingPunct="1">
        <a:defRPr sz="800" kern="1200">
          <a:solidFill>
            <a:schemeClr val="tx1"/>
          </a:solidFill>
          <a:latin typeface="+mn-lt"/>
          <a:ea typeface="+mn-ea"/>
          <a:cs typeface="+mn-cs"/>
        </a:defRPr>
      </a:lvl5pPr>
      <a:lvl6pPr marL="960024" algn="l" defTabSz="192006" rtl="0" eaLnBrk="1" latinLnBrk="0" hangingPunct="1">
        <a:defRPr sz="800" kern="1200">
          <a:solidFill>
            <a:schemeClr val="tx1"/>
          </a:solidFill>
          <a:latin typeface="+mn-lt"/>
          <a:ea typeface="+mn-ea"/>
          <a:cs typeface="+mn-cs"/>
        </a:defRPr>
      </a:lvl6pPr>
      <a:lvl7pPr marL="1152030" algn="l" defTabSz="192006" rtl="0" eaLnBrk="1" latinLnBrk="0" hangingPunct="1">
        <a:defRPr sz="800" kern="1200">
          <a:solidFill>
            <a:schemeClr val="tx1"/>
          </a:solidFill>
          <a:latin typeface="+mn-lt"/>
          <a:ea typeface="+mn-ea"/>
          <a:cs typeface="+mn-cs"/>
        </a:defRPr>
      </a:lvl7pPr>
      <a:lvl8pPr marL="1344034" algn="l" defTabSz="192006" rtl="0" eaLnBrk="1" latinLnBrk="0" hangingPunct="1">
        <a:defRPr sz="800" kern="1200">
          <a:solidFill>
            <a:schemeClr val="tx1"/>
          </a:solidFill>
          <a:latin typeface="+mn-lt"/>
          <a:ea typeface="+mn-ea"/>
          <a:cs typeface="+mn-cs"/>
        </a:defRPr>
      </a:lvl8pPr>
      <a:lvl9pPr marL="1536040" algn="l" defTabSz="192006" rtl="0" eaLnBrk="1" latinLnBrk="0" hangingPunct="1">
        <a:defRPr sz="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189"/>
            <a:fld id="{E228E684-9D62-7A40-93E1-F51B6153B253}" type="datetimeFigureOut">
              <a:rPr lang="es-ES" smtClean="0">
                <a:solidFill>
                  <a:prstClr val="black">
                    <a:tint val="75000"/>
                  </a:prstClr>
                </a:solidFill>
                <a:sym typeface="Gill Sans" charset="0"/>
              </a:rPr>
              <a:pPr defTabSz="457189"/>
              <a:t>04/12/2018</a:t>
            </a:fld>
            <a:endParaRPr lang="es-ES">
              <a:solidFill>
                <a:prstClr val="black">
                  <a:tint val="75000"/>
                </a:prstClr>
              </a:solidFill>
              <a:sym typeface="Gill Sans" charset="0"/>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189"/>
            <a:endParaRPr lang="es-ES">
              <a:solidFill>
                <a:prstClr val="black">
                  <a:tint val="75000"/>
                </a:prstClr>
              </a:solidFill>
              <a:sym typeface="Gill Sans" charset="0"/>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189"/>
            <a:fld id="{39C60302-D3D4-9F40-B218-6A5E49D19F92}" type="slidenum">
              <a:rPr lang="es-ES" smtClean="0">
                <a:solidFill>
                  <a:prstClr val="black">
                    <a:tint val="75000"/>
                  </a:prstClr>
                </a:solidFill>
                <a:sym typeface="Gill Sans" charset="0"/>
              </a:rPr>
              <a:pPr defTabSz="457189"/>
              <a:t>‹Nº›</a:t>
            </a:fld>
            <a:endParaRPr lang="es-ES">
              <a:solidFill>
                <a:prstClr val="black">
                  <a:tint val="75000"/>
                </a:prstClr>
              </a:solidFill>
              <a:sym typeface="Gill Sans" charset="0"/>
            </a:endParaRPr>
          </a:p>
        </p:txBody>
      </p:sp>
    </p:spTree>
    <p:extLst>
      <p:ext uri="{BB962C8B-B14F-4D97-AF65-F5344CB8AC3E}">
        <p14:creationId xmlns:p14="http://schemas.microsoft.com/office/powerpoint/2010/main" val="1500694911"/>
      </p:ext>
    </p:extLst>
  </p:cSld>
  <p:clrMap bg1="lt1" tx1="dk1" bg2="lt2" tx2="dk2" accent1="accent1" accent2="accent2" accent3="accent3" accent4="accent4" accent5="accent5" accent6="accent6" hlink="hlink" folHlink="folHlink"/>
  <p:sldLayoutIdLst>
    <p:sldLayoutId id="2147485747" r:id="rId1"/>
    <p:sldLayoutId id="2147485748" r:id="rId2"/>
    <p:sldLayoutId id="2147485749" r:id="rId3"/>
    <p:sldLayoutId id="2147485750" r:id="rId4"/>
    <p:sldLayoutId id="2147485751" r:id="rId5"/>
    <p:sldLayoutId id="2147485752" r:id="rId6"/>
    <p:sldLayoutId id="2147485753" r:id="rId7"/>
    <p:sldLayoutId id="2147485754" r:id="rId8"/>
    <p:sldLayoutId id="2147485755" r:id="rId9"/>
    <p:sldLayoutId id="2147485756" r:id="rId10"/>
    <p:sldLayoutId id="2147485757"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40.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8.jpe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07.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0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6.png"/></Relationships>
</file>

<file path=ppt/slides/_rels/slide10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8.jp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hyperlink" Target="https://www.eleconomista.com.mx/tecnologia/Director-de-Hova-Health-confirma-exposicion-de-datos-medicos-de-2-millones-de-mexicanos-20180808-0038.html" TargetMode="External"/><Relationship Id="rId4" Type="http://schemas.openxmlformats.org/officeDocument/2006/relationships/image" Target="../media/image22.png"/></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9.jpe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0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0.jpg"/></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1.png"/></Relationships>
</file>

<file path=ppt/slides/_rels/slide10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2.jp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0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3.jp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0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9.jpeg"/><Relationship Id="rId4" Type="http://schemas.openxmlformats.org/officeDocument/2006/relationships/image" Target="../media/image11.png"/></Relationships>
</file>

<file path=ppt/slides/_rels/slide1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5.png"/></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26.png"/><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20.png"/></Relationships>
</file>

<file path=ppt/slides/_rels/slide112.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28.png"/><Relationship Id="rId7" Type="http://schemas.openxmlformats.org/officeDocument/2006/relationships/image" Target="../media/image231.jpeg"/><Relationship Id="rId12" Type="http://schemas.openxmlformats.org/officeDocument/2006/relationships/image" Target="../media/image20.png"/><Relationship Id="rId2" Type="http://schemas.openxmlformats.org/officeDocument/2006/relationships/image" Target="../media/image227.jpeg"/><Relationship Id="rId1" Type="http://schemas.openxmlformats.org/officeDocument/2006/relationships/slideLayout" Target="../slideLayouts/slideLayout21.xml"/><Relationship Id="rId6" Type="http://schemas.openxmlformats.org/officeDocument/2006/relationships/image" Target="../media/image230.png"/><Relationship Id="rId11" Type="http://schemas.openxmlformats.org/officeDocument/2006/relationships/image" Target="../media/image11.png"/><Relationship Id="rId5" Type="http://schemas.openxmlformats.org/officeDocument/2006/relationships/image" Target="../media/image229.png"/><Relationship Id="rId10" Type="http://schemas.openxmlformats.org/officeDocument/2006/relationships/image" Target="../media/image22.png"/><Relationship Id="rId4" Type="http://schemas.microsoft.com/office/2007/relationships/hdphoto" Target="../media/hdphoto3.wdp"/><Relationship Id="rId9" Type="http://schemas.openxmlformats.org/officeDocument/2006/relationships/image" Target="../media/image233.jpeg"/></Relationships>
</file>

<file path=ppt/slides/_rels/slide113.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241.png"/><Relationship Id="rId3" Type="http://schemas.openxmlformats.org/officeDocument/2006/relationships/image" Target="../media/image234.gif"/><Relationship Id="rId7" Type="http://schemas.microsoft.com/office/2007/relationships/hdphoto" Target="../media/hdphoto3.wdp"/><Relationship Id="rId12" Type="http://schemas.openxmlformats.org/officeDocument/2006/relationships/image" Target="../media/image240.jpeg"/><Relationship Id="rId17" Type="http://schemas.openxmlformats.org/officeDocument/2006/relationships/image" Target="../media/image20.png"/><Relationship Id="rId2" Type="http://schemas.openxmlformats.org/officeDocument/2006/relationships/image" Target="../media/image233.jpeg"/><Relationship Id="rId16"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228.png"/><Relationship Id="rId11" Type="http://schemas.openxmlformats.org/officeDocument/2006/relationships/image" Target="../media/image229.png"/><Relationship Id="rId5" Type="http://schemas.openxmlformats.org/officeDocument/2006/relationships/image" Target="../media/image236.jpeg"/><Relationship Id="rId15" Type="http://schemas.openxmlformats.org/officeDocument/2006/relationships/image" Target="../media/image22.png"/><Relationship Id="rId10" Type="http://schemas.openxmlformats.org/officeDocument/2006/relationships/image" Target="../media/image239.jpeg"/><Relationship Id="rId4" Type="http://schemas.openxmlformats.org/officeDocument/2006/relationships/image" Target="../media/image235.png"/><Relationship Id="rId9" Type="http://schemas.openxmlformats.org/officeDocument/2006/relationships/image" Target="../media/image238.jpeg"/><Relationship Id="rId14" Type="http://schemas.openxmlformats.org/officeDocument/2006/relationships/image" Target="../media/image242.png"/></Relationships>
</file>

<file path=ppt/slides/_rels/slide1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3.jpe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1.png"/></Relationships>
</file>

<file path=ppt/slides/_rels/slide1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3.png"/><Relationship Id="rId7" Type="http://schemas.openxmlformats.org/officeDocument/2006/relationships/image" Target="../media/image11.png"/><Relationship Id="rId2" Type="http://schemas.openxmlformats.org/officeDocument/2006/relationships/image" Target="../media/image233.jpeg"/><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244.png"/></Relationships>
</file>

<file path=ppt/slides/_rels/slide1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3.jpeg"/><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1.png"/></Relationships>
</file>

<file path=ppt/slides/_rels/slide117.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0.png"/><Relationship Id="rId2" Type="http://schemas.openxmlformats.org/officeDocument/2006/relationships/image" Target="../media/image226.png"/><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46.png"/></Relationships>
</file>

<file path=ppt/slides/_rels/slide1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7.jpe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1.png"/></Relationships>
</file>

<file path=ppt/slides/_rels/slide11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248.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1.xml"/></Relationships>
</file>

<file path=ppt/slides/_rels/slide12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1.png"/></Relationships>
</file>

<file path=ppt/slides/_rels/slide12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2.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26.png"/><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1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3.jpg"/><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8" Type="http://schemas.openxmlformats.org/officeDocument/2006/relationships/image" Target="../media/image258.jpeg"/><Relationship Id="rId13" Type="http://schemas.openxmlformats.org/officeDocument/2006/relationships/image" Target="../media/image22.png"/><Relationship Id="rId3" Type="http://schemas.openxmlformats.org/officeDocument/2006/relationships/image" Target="../media/image255.png"/><Relationship Id="rId7" Type="http://schemas.openxmlformats.org/officeDocument/2006/relationships/image" Target="../media/image257.jpeg"/><Relationship Id="rId12" Type="http://schemas.openxmlformats.org/officeDocument/2006/relationships/image" Target="../media/image261.jpeg"/><Relationship Id="rId2" Type="http://schemas.openxmlformats.org/officeDocument/2006/relationships/image" Target="../media/image254.jpeg"/><Relationship Id="rId1" Type="http://schemas.openxmlformats.org/officeDocument/2006/relationships/slideLayout" Target="../slideLayouts/slideLayout21.xml"/><Relationship Id="rId6" Type="http://schemas.openxmlformats.org/officeDocument/2006/relationships/image" Target="../media/image256.jpeg"/><Relationship Id="rId11" Type="http://schemas.openxmlformats.org/officeDocument/2006/relationships/image" Target="../media/image260.jpeg"/><Relationship Id="rId5" Type="http://schemas.openxmlformats.org/officeDocument/2006/relationships/image" Target="../media/image243.png"/><Relationship Id="rId10" Type="http://schemas.microsoft.com/office/2007/relationships/hdphoto" Target="../media/hdphoto5.wdp"/><Relationship Id="rId4" Type="http://schemas.microsoft.com/office/2007/relationships/hdphoto" Target="../media/hdphoto4.wdp"/><Relationship Id="rId9" Type="http://schemas.openxmlformats.org/officeDocument/2006/relationships/image" Target="../media/image259.png"/><Relationship Id="rId14" Type="http://schemas.openxmlformats.org/officeDocument/2006/relationships/image" Target="../media/image11.png"/></Relationships>
</file>

<file path=ppt/slides/_rels/slide126.xml.rels><?xml version="1.0" encoding="UTF-8" standalone="yes"?>
<Relationships xmlns="http://schemas.openxmlformats.org/package/2006/relationships"><Relationship Id="rId3" Type="http://schemas.openxmlformats.org/officeDocument/2006/relationships/image" Target="../media/image262.jp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64.png"/><Relationship Id="rId4" Type="http://schemas.openxmlformats.org/officeDocument/2006/relationships/image" Target="../media/image263.jpeg"/></Relationships>
</file>

<file path=ppt/slides/_rels/slide127.xml.rels><?xml version="1.0" encoding="UTF-8" standalone="yes"?>
<Relationships xmlns="http://schemas.openxmlformats.org/package/2006/relationships"><Relationship Id="rId8" Type="http://schemas.openxmlformats.org/officeDocument/2006/relationships/image" Target="../media/image242.png"/><Relationship Id="rId13" Type="http://schemas.openxmlformats.org/officeDocument/2006/relationships/image" Target="../media/image229.png"/><Relationship Id="rId18" Type="http://schemas.openxmlformats.org/officeDocument/2006/relationships/image" Target="../media/image231.jpeg"/><Relationship Id="rId3" Type="http://schemas.openxmlformats.org/officeDocument/2006/relationships/image" Target="../media/image22.png"/><Relationship Id="rId7" Type="http://schemas.openxmlformats.org/officeDocument/2006/relationships/image" Target="../media/image241.png"/><Relationship Id="rId12" Type="http://schemas.openxmlformats.org/officeDocument/2006/relationships/image" Target="../media/image265.jpeg"/><Relationship Id="rId17" Type="http://schemas.openxmlformats.org/officeDocument/2006/relationships/image" Target="../media/image230.png"/><Relationship Id="rId2" Type="http://schemas.openxmlformats.org/officeDocument/2006/relationships/image" Target="../media/image20.png"/><Relationship Id="rId16" Type="http://schemas.openxmlformats.org/officeDocument/2006/relationships/image" Target="../media/image266.png"/><Relationship Id="rId1" Type="http://schemas.openxmlformats.org/officeDocument/2006/relationships/slideLayout" Target="../slideLayouts/slideLayout21.xml"/><Relationship Id="rId6" Type="http://schemas.openxmlformats.org/officeDocument/2006/relationships/image" Target="../media/image240.jpeg"/><Relationship Id="rId11" Type="http://schemas.microsoft.com/office/2007/relationships/hdphoto" Target="../media/hdphoto3.wdp"/><Relationship Id="rId5" Type="http://schemas.openxmlformats.org/officeDocument/2006/relationships/image" Target="../media/image227.jpeg"/><Relationship Id="rId15" Type="http://schemas.openxmlformats.org/officeDocument/2006/relationships/image" Target="../media/image34.png"/><Relationship Id="rId10" Type="http://schemas.openxmlformats.org/officeDocument/2006/relationships/image" Target="../media/image228.png"/><Relationship Id="rId19" Type="http://schemas.openxmlformats.org/officeDocument/2006/relationships/image" Target="../media/image267.png"/><Relationship Id="rId4" Type="http://schemas.openxmlformats.org/officeDocument/2006/relationships/image" Target="../media/image11.png"/><Relationship Id="rId9" Type="http://schemas.openxmlformats.org/officeDocument/2006/relationships/image" Target="../media/image239.jpeg"/><Relationship Id="rId14" Type="http://schemas.openxmlformats.org/officeDocument/2006/relationships/image" Target="../media/image244.png"/></Relationships>
</file>

<file path=ppt/slides/_rels/slide128.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70.jpeg"/><Relationship Id="rId4" Type="http://schemas.openxmlformats.org/officeDocument/2006/relationships/image" Target="../media/image269.jpeg"/></Relationships>
</file>

<file path=ppt/slides/_rels/slide1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0.png"/><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81.xm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1.png"/><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2.png"/></Relationships>
</file>

<file path=ppt/slides/_rels/slide1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2.jpeg"/><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32.xml.rels><?xml version="1.0" encoding="UTF-8" standalone="yes"?>
<Relationships xmlns="http://schemas.openxmlformats.org/package/2006/relationships"><Relationship Id="rId3" Type="http://schemas.openxmlformats.org/officeDocument/2006/relationships/image" Target="../media/image274.jpeg"/><Relationship Id="rId7" Type="http://schemas.openxmlformats.org/officeDocument/2006/relationships/image" Target="../media/image11.png"/><Relationship Id="rId2" Type="http://schemas.openxmlformats.org/officeDocument/2006/relationships/image" Target="../media/image273.jpeg"/><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275.jpeg"/></Relationships>
</file>

<file path=ppt/slides/_rels/slide133.xml.rels><?xml version="1.0" encoding="UTF-8" standalone="yes"?>
<Relationships xmlns="http://schemas.openxmlformats.org/package/2006/relationships"><Relationship Id="rId8" Type="http://schemas.openxmlformats.org/officeDocument/2006/relationships/image" Target="../media/image280.jpeg"/><Relationship Id="rId3" Type="http://schemas.openxmlformats.org/officeDocument/2006/relationships/image" Target="../media/image228.png"/><Relationship Id="rId7" Type="http://schemas.openxmlformats.org/officeDocument/2006/relationships/image" Target="../media/image279.jpeg"/><Relationship Id="rId12" Type="http://schemas.openxmlformats.org/officeDocument/2006/relationships/image" Target="../media/image11.png"/><Relationship Id="rId2" Type="http://schemas.openxmlformats.org/officeDocument/2006/relationships/image" Target="../media/image276.jpeg"/><Relationship Id="rId1" Type="http://schemas.openxmlformats.org/officeDocument/2006/relationships/slideLayout" Target="../slideLayouts/slideLayout21.xml"/><Relationship Id="rId6" Type="http://schemas.openxmlformats.org/officeDocument/2006/relationships/image" Target="../media/image278.png"/><Relationship Id="rId11" Type="http://schemas.openxmlformats.org/officeDocument/2006/relationships/image" Target="../media/image22.png"/><Relationship Id="rId5" Type="http://schemas.openxmlformats.org/officeDocument/2006/relationships/image" Target="../media/image277.png"/><Relationship Id="rId10" Type="http://schemas.openxmlformats.org/officeDocument/2006/relationships/image" Target="../media/image281.png"/><Relationship Id="rId4" Type="http://schemas.microsoft.com/office/2007/relationships/hdphoto" Target="../media/hdphoto3.wdp"/><Relationship Id="rId9" Type="http://schemas.openxmlformats.org/officeDocument/2006/relationships/image" Target="../media/image241.png"/></Relationships>
</file>

<file path=ppt/slides/_rels/slide134.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83.png"/></Relationships>
</file>

<file path=ppt/slides/_rels/slide135.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8" Type="http://schemas.openxmlformats.org/officeDocument/2006/relationships/image" Target="../media/image288.jpeg"/><Relationship Id="rId13" Type="http://schemas.openxmlformats.org/officeDocument/2006/relationships/image" Target="../media/image292.jpeg"/><Relationship Id="rId18" Type="http://schemas.openxmlformats.org/officeDocument/2006/relationships/image" Target="../media/image297.gif"/><Relationship Id="rId3" Type="http://schemas.openxmlformats.org/officeDocument/2006/relationships/image" Target="../media/image228.png"/><Relationship Id="rId21" Type="http://schemas.openxmlformats.org/officeDocument/2006/relationships/image" Target="../media/image11.png"/><Relationship Id="rId7" Type="http://schemas.openxmlformats.org/officeDocument/2006/relationships/image" Target="../media/image287.png"/><Relationship Id="rId12" Type="http://schemas.openxmlformats.org/officeDocument/2006/relationships/image" Target="../media/image291.jpeg"/><Relationship Id="rId17" Type="http://schemas.openxmlformats.org/officeDocument/2006/relationships/image" Target="../media/image296.jpeg"/><Relationship Id="rId2" Type="http://schemas.openxmlformats.org/officeDocument/2006/relationships/image" Target="../media/image285.png"/><Relationship Id="rId16" Type="http://schemas.openxmlformats.org/officeDocument/2006/relationships/image" Target="../media/image295.png"/><Relationship Id="rId20" Type="http://schemas.openxmlformats.org/officeDocument/2006/relationships/image" Target="../media/image22.png"/><Relationship Id="rId1" Type="http://schemas.openxmlformats.org/officeDocument/2006/relationships/slideLayout" Target="../slideLayouts/slideLayout21.xml"/><Relationship Id="rId6" Type="http://schemas.openxmlformats.org/officeDocument/2006/relationships/image" Target="../media/image241.png"/><Relationship Id="rId11" Type="http://schemas.openxmlformats.org/officeDocument/2006/relationships/image" Target="../media/image290.jpeg"/><Relationship Id="rId5" Type="http://schemas.openxmlformats.org/officeDocument/2006/relationships/image" Target="../media/image286.jpeg"/><Relationship Id="rId15" Type="http://schemas.openxmlformats.org/officeDocument/2006/relationships/image" Target="../media/image294.gif"/><Relationship Id="rId10" Type="http://schemas.openxmlformats.org/officeDocument/2006/relationships/image" Target="../media/image276.jpeg"/><Relationship Id="rId19" Type="http://schemas.openxmlformats.org/officeDocument/2006/relationships/image" Target="../media/image298.jpeg"/><Relationship Id="rId4" Type="http://schemas.microsoft.com/office/2007/relationships/hdphoto" Target="../media/hdphoto3.wdp"/><Relationship Id="rId9" Type="http://schemas.openxmlformats.org/officeDocument/2006/relationships/image" Target="../media/image289.jpeg"/><Relationship Id="rId14" Type="http://schemas.openxmlformats.org/officeDocument/2006/relationships/image" Target="../media/image293.png"/></Relationships>
</file>

<file path=ppt/slides/_rels/slide138.xml.rels><?xml version="1.0" encoding="UTF-8" standalone="yes"?>
<Relationships xmlns="http://schemas.openxmlformats.org/package/2006/relationships"><Relationship Id="rId8" Type="http://schemas.openxmlformats.org/officeDocument/2006/relationships/image" Target="../media/image272.jpeg"/><Relationship Id="rId13" Type="http://schemas.openxmlformats.org/officeDocument/2006/relationships/image" Target="../media/image307.png"/><Relationship Id="rId18" Type="http://schemas.openxmlformats.org/officeDocument/2006/relationships/image" Target="../media/image20.png"/><Relationship Id="rId3" Type="http://schemas.openxmlformats.org/officeDocument/2006/relationships/image" Target="../media/image234.gif"/><Relationship Id="rId7" Type="http://schemas.microsoft.com/office/2007/relationships/hdphoto" Target="../media/hdphoto6.wdp"/><Relationship Id="rId12" Type="http://schemas.openxmlformats.org/officeDocument/2006/relationships/image" Target="../media/image306.jpeg"/><Relationship Id="rId17" Type="http://schemas.openxmlformats.org/officeDocument/2006/relationships/image" Target="../media/image310.jpeg"/><Relationship Id="rId2" Type="http://schemas.openxmlformats.org/officeDocument/2006/relationships/image" Target="../media/image299.jpeg"/><Relationship Id="rId16" Type="http://schemas.openxmlformats.org/officeDocument/2006/relationships/image" Target="../media/image309.jpeg"/><Relationship Id="rId20" Type="http://schemas.openxmlformats.org/officeDocument/2006/relationships/image" Target="../media/image11.png"/><Relationship Id="rId1" Type="http://schemas.openxmlformats.org/officeDocument/2006/relationships/slideLayout" Target="../slideLayouts/slideLayout21.xml"/><Relationship Id="rId6" Type="http://schemas.openxmlformats.org/officeDocument/2006/relationships/image" Target="../media/image302.png"/><Relationship Id="rId11" Type="http://schemas.openxmlformats.org/officeDocument/2006/relationships/image" Target="../media/image305.jpeg"/><Relationship Id="rId5" Type="http://schemas.openxmlformats.org/officeDocument/2006/relationships/image" Target="../media/image301.jpeg"/><Relationship Id="rId15" Type="http://schemas.openxmlformats.org/officeDocument/2006/relationships/image" Target="../media/image308.jpeg"/><Relationship Id="rId10" Type="http://schemas.openxmlformats.org/officeDocument/2006/relationships/image" Target="../media/image304.jpeg"/><Relationship Id="rId19" Type="http://schemas.openxmlformats.org/officeDocument/2006/relationships/image" Target="../media/image22.png"/><Relationship Id="rId4" Type="http://schemas.openxmlformats.org/officeDocument/2006/relationships/image" Target="../media/image300.jpeg"/><Relationship Id="rId9" Type="http://schemas.openxmlformats.org/officeDocument/2006/relationships/image" Target="../media/image303.jpeg"/><Relationship Id="rId14" Type="http://schemas.microsoft.com/office/2007/relationships/hdphoto" Target="../media/hdphoto7.wdp"/></Relationships>
</file>

<file path=ppt/slides/_rels/slide13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2.png"/><Relationship Id="rId3" Type="http://schemas.openxmlformats.org/officeDocument/2006/relationships/image" Target="../media/image312.jpeg"/><Relationship Id="rId7" Type="http://schemas.openxmlformats.org/officeDocument/2006/relationships/image" Target="../media/image316.png"/><Relationship Id="rId12" Type="http://schemas.openxmlformats.org/officeDocument/2006/relationships/image" Target="../media/image20.png"/><Relationship Id="rId2" Type="http://schemas.openxmlformats.org/officeDocument/2006/relationships/image" Target="../media/image311.jpeg"/><Relationship Id="rId1" Type="http://schemas.openxmlformats.org/officeDocument/2006/relationships/slideLayout" Target="../slideLayouts/slideLayout21.xml"/><Relationship Id="rId6" Type="http://schemas.openxmlformats.org/officeDocument/2006/relationships/image" Target="../media/image315.jpeg"/><Relationship Id="rId11" Type="http://schemas.openxmlformats.org/officeDocument/2006/relationships/image" Target="../media/image319.png"/><Relationship Id="rId5" Type="http://schemas.openxmlformats.org/officeDocument/2006/relationships/image" Target="../media/image314.jpeg"/><Relationship Id="rId10" Type="http://schemas.openxmlformats.org/officeDocument/2006/relationships/image" Target="../media/image318.jpeg"/><Relationship Id="rId4" Type="http://schemas.openxmlformats.org/officeDocument/2006/relationships/image" Target="../media/image313.jpeg"/><Relationship Id="rId9" Type="http://schemas.openxmlformats.org/officeDocument/2006/relationships/image" Target="../media/image317.jpeg"/><Relationship Id="rId1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9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4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8.wdp"/><Relationship Id="rId7" Type="http://schemas.openxmlformats.org/officeDocument/2006/relationships/image" Target="../media/image325.png"/><Relationship Id="rId2" Type="http://schemas.openxmlformats.org/officeDocument/2006/relationships/image" Target="../media/image321.png"/><Relationship Id="rId1" Type="http://schemas.openxmlformats.org/officeDocument/2006/relationships/slideLayout" Target="../slideLayouts/slideLayout21.xml"/><Relationship Id="rId6" Type="http://schemas.openxmlformats.org/officeDocument/2006/relationships/image" Target="../media/image324.png"/><Relationship Id="rId5" Type="http://schemas.openxmlformats.org/officeDocument/2006/relationships/image" Target="../media/image323.png"/><Relationship Id="rId10" Type="http://schemas.openxmlformats.org/officeDocument/2006/relationships/image" Target="../media/image11.png"/><Relationship Id="rId4" Type="http://schemas.openxmlformats.org/officeDocument/2006/relationships/image" Target="../media/image322.jpeg"/><Relationship Id="rId9" Type="http://schemas.openxmlformats.org/officeDocument/2006/relationships/image" Target="../media/image22.png"/></Relationships>
</file>

<file path=ppt/slides/_rels/slide14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png"/><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2.png"/></Relationships>
</file>

<file path=ppt/slides/_rels/slide1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9.jpeg"/><Relationship Id="rId7" Type="http://schemas.openxmlformats.org/officeDocument/2006/relationships/image" Target="../media/image22.png"/><Relationship Id="rId2" Type="http://schemas.openxmlformats.org/officeDocument/2006/relationships/image" Target="../media/image328.jpeg"/><Relationship Id="rId1" Type="http://schemas.openxmlformats.org/officeDocument/2006/relationships/slideLayout" Target="../slideLayouts/slideLayout21.xml"/><Relationship Id="rId6" Type="http://schemas.openxmlformats.org/officeDocument/2006/relationships/image" Target="../media/image254.jpeg"/><Relationship Id="rId5" Type="http://schemas.microsoft.com/office/2007/relationships/hdphoto" Target="../media/hdphoto4.wdp"/><Relationship Id="rId4" Type="http://schemas.openxmlformats.org/officeDocument/2006/relationships/image" Target="../media/image255.png"/></Relationships>
</file>

<file path=ppt/slides/_rels/slide144.xml.rels><?xml version="1.0" encoding="UTF-8" standalone="yes"?>
<Relationships xmlns="http://schemas.openxmlformats.org/package/2006/relationships"><Relationship Id="rId8" Type="http://schemas.openxmlformats.org/officeDocument/2006/relationships/image" Target="../media/image297.gif"/><Relationship Id="rId13" Type="http://schemas.openxmlformats.org/officeDocument/2006/relationships/image" Target="../media/image339.jpeg"/><Relationship Id="rId18" Type="http://schemas.openxmlformats.org/officeDocument/2006/relationships/image" Target="../media/image22.png"/><Relationship Id="rId3" Type="http://schemas.openxmlformats.org/officeDocument/2006/relationships/image" Target="../media/image331.png"/><Relationship Id="rId7" Type="http://schemas.openxmlformats.org/officeDocument/2006/relationships/image" Target="../media/image334.png"/><Relationship Id="rId12" Type="http://schemas.openxmlformats.org/officeDocument/2006/relationships/image" Target="../media/image338.jpeg"/><Relationship Id="rId17" Type="http://schemas.openxmlformats.org/officeDocument/2006/relationships/image" Target="../media/image20.png"/><Relationship Id="rId2" Type="http://schemas.openxmlformats.org/officeDocument/2006/relationships/image" Target="../media/image330.jpeg"/><Relationship Id="rId16" Type="http://schemas.openxmlformats.org/officeDocument/2006/relationships/image" Target="../media/image342.png"/><Relationship Id="rId1" Type="http://schemas.openxmlformats.org/officeDocument/2006/relationships/slideLayout" Target="../slideLayouts/slideLayout21.xml"/><Relationship Id="rId6" Type="http://schemas.openxmlformats.org/officeDocument/2006/relationships/image" Target="../media/image276.jpeg"/><Relationship Id="rId11" Type="http://schemas.openxmlformats.org/officeDocument/2006/relationships/image" Target="../media/image337.jpeg"/><Relationship Id="rId5" Type="http://schemas.openxmlformats.org/officeDocument/2006/relationships/image" Target="../media/image333.jpeg"/><Relationship Id="rId15" Type="http://schemas.openxmlformats.org/officeDocument/2006/relationships/image" Target="../media/image341.png"/><Relationship Id="rId10" Type="http://schemas.openxmlformats.org/officeDocument/2006/relationships/image" Target="../media/image336.png"/><Relationship Id="rId19" Type="http://schemas.openxmlformats.org/officeDocument/2006/relationships/image" Target="../media/image11.png"/><Relationship Id="rId4" Type="http://schemas.openxmlformats.org/officeDocument/2006/relationships/image" Target="../media/image332.png"/><Relationship Id="rId9" Type="http://schemas.openxmlformats.org/officeDocument/2006/relationships/image" Target="../media/image335.jpeg"/><Relationship Id="rId14" Type="http://schemas.openxmlformats.org/officeDocument/2006/relationships/image" Target="../media/image340.jpeg"/></Relationships>
</file>

<file path=ppt/slides/_rels/slide145.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22.png"/></Relationships>
</file>

<file path=ppt/slides/_rels/slide146.xml.rels><?xml version="1.0" encoding="UTF-8" standalone="yes"?>
<Relationships xmlns="http://schemas.openxmlformats.org/package/2006/relationships"><Relationship Id="rId3" Type="http://schemas.openxmlformats.org/officeDocument/2006/relationships/image" Target="../media/image345.png"/><Relationship Id="rId7" Type="http://schemas.openxmlformats.org/officeDocument/2006/relationships/image" Target="../media/image11.png"/><Relationship Id="rId2" Type="http://schemas.openxmlformats.org/officeDocument/2006/relationships/image" Target="../media/image344.jpeg"/><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image" Target="../media/image346.jpeg"/></Relationships>
</file>

<file path=ppt/slides/_rels/slide1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7.jpe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148.xml.rels><?xml version="1.0" encoding="UTF-8" standalone="yes"?>
<Relationships xmlns="http://schemas.openxmlformats.org/package/2006/relationships"><Relationship Id="rId8" Type="http://schemas.openxmlformats.org/officeDocument/2006/relationships/image" Target="../media/image345.png"/><Relationship Id="rId13" Type="http://schemas.openxmlformats.org/officeDocument/2006/relationships/image" Target="../media/image11.png"/><Relationship Id="rId3" Type="http://schemas.openxmlformats.org/officeDocument/2006/relationships/image" Target="../media/image349.jpeg"/><Relationship Id="rId7" Type="http://schemas.openxmlformats.org/officeDocument/2006/relationships/image" Target="../media/image351.jpeg"/><Relationship Id="rId12" Type="http://schemas.openxmlformats.org/officeDocument/2006/relationships/image" Target="../media/image22.png"/><Relationship Id="rId2" Type="http://schemas.openxmlformats.org/officeDocument/2006/relationships/image" Target="../media/image348.jpeg"/><Relationship Id="rId1" Type="http://schemas.openxmlformats.org/officeDocument/2006/relationships/slideLayout" Target="../slideLayouts/slideLayout21.xml"/><Relationship Id="rId6" Type="http://schemas.openxmlformats.org/officeDocument/2006/relationships/image" Target="../media/image350.jpeg"/><Relationship Id="rId11" Type="http://schemas.openxmlformats.org/officeDocument/2006/relationships/image" Target="../media/image20.png"/><Relationship Id="rId5" Type="http://schemas.microsoft.com/office/2007/relationships/hdphoto" Target="../media/hdphoto4.wdp"/><Relationship Id="rId10" Type="http://schemas.openxmlformats.org/officeDocument/2006/relationships/image" Target="../media/image353.jpeg"/><Relationship Id="rId4" Type="http://schemas.openxmlformats.org/officeDocument/2006/relationships/image" Target="../media/image255.png"/><Relationship Id="rId9" Type="http://schemas.openxmlformats.org/officeDocument/2006/relationships/image" Target="../media/image352.jpeg"/></Relationships>
</file>

<file path=ppt/slides/_rels/slide14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4.jpeg"/><Relationship Id="rId1" Type="http://schemas.openxmlformats.org/officeDocument/2006/relationships/slideLayout" Target="../slideLayouts/slideLayout21.xml"/><Relationship Id="rId5" Type="http://schemas.openxmlformats.org/officeDocument/2006/relationships/image" Target="../media/image1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07.xml"/></Relationships>
</file>

<file path=ppt/slides/_rels/slide150.xml.rels><?xml version="1.0" encoding="UTF-8" standalone="yes"?>
<Relationships xmlns="http://schemas.openxmlformats.org/package/2006/relationships"><Relationship Id="rId3" Type="http://schemas.openxmlformats.org/officeDocument/2006/relationships/image" Target="../media/image355.jpeg"/><Relationship Id="rId7" Type="http://schemas.openxmlformats.org/officeDocument/2006/relationships/image" Target="../media/image359.png"/><Relationship Id="rId2" Type="http://schemas.openxmlformats.org/officeDocument/2006/relationships/image" Target="../media/image354.png"/><Relationship Id="rId1" Type="http://schemas.openxmlformats.org/officeDocument/2006/relationships/slideLayout" Target="../slideLayouts/slideLayout12.xml"/><Relationship Id="rId6" Type="http://schemas.openxmlformats.org/officeDocument/2006/relationships/image" Target="../media/image358.png"/><Relationship Id="rId5" Type="http://schemas.openxmlformats.org/officeDocument/2006/relationships/image" Target="../media/image357.png"/><Relationship Id="rId4" Type="http://schemas.openxmlformats.org/officeDocument/2006/relationships/image" Target="../media/image356.png"/></Relationships>
</file>

<file path=ppt/slides/_rels/slide151.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2.png"/><Relationship Id="rId1" Type="http://schemas.openxmlformats.org/officeDocument/2006/relationships/slideLayout" Target="../slideLayouts/slideLayout219.xml"/><Relationship Id="rId6" Type="http://schemas.openxmlformats.org/officeDocument/2006/relationships/image" Target="../media/image43.png"/><Relationship Id="rId11" Type="http://schemas.openxmlformats.org/officeDocument/2006/relationships/image" Target="../media/image37.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0.xml"/><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30.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78.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6.png"/><Relationship Id="rId1" Type="http://schemas.openxmlformats.org/officeDocument/2006/relationships/slideLayout" Target="../slideLayouts/slideLayout207.xml"/><Relationship Id="rId6" Type="http://schemas.openxmlformats.org/officeDocument/2006/relationships/image" Target="../media/image59.png"/><Relationship Id="rId5" Type="http://schemas.openxmlformats.org/officeDocument/2006/relationships/image" Target="../media/image58.tiff"/><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6.png"/><Relationship Id="rId1" Type="http://schemas.openxmlformats.org/officeDocument/2006/relationships/slideLayout" Target="../slideLayouts/slideLayout207.xml"/><Relationship Id="rId6" Type="http://schemas.openxmlformats.org/officeDocument/2006/relationships/image" Target="../media/image61.tiff"/><Relationship Id="rId5" Type="http://schemas.openxmlformats.org/officeDocument/2006/relationships/image" Target="../media/image60.tiff"/><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56.png"/><Relationship Id="rId1" Type="http://schemas.openxmlformats.org/officeDocument/2006/relationships/slideLayout" Target="../slideLayouts/slideLayout207.xml"/><Relationship Id="rId6" Type="http://schemas.openxmlformats.org/officeDocument/2006/relationships/image" Target="../media/image62.tiff"/><Relationship Id="rId5" Type="http://schemas.openxmlformats.org/officeDocument/2006/relationships/image" Target="../media/image5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22.png"/><Relationship Id="rId7"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11.png"/><Relationship Id="rId4" Type="http://schemas.openxmlformats.org/officeDocument/2006/relationships/image" Target="../media/image64.png"/><Relationship Id="rId9"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4.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image" Target="../media/image20.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22.png"/><Relationship Id="rId1" Type="http://schemas.openxmlformats.org/officeDocument/2006/relationships/slideLayout" Target="../slideLayouts/slideLayout51.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11.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93.png"/><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5" Type="http://schemas.openxmlformats.org/officeDocument/2006/relationships/image" Target="../media/image11.png"/><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image" Target="../media/image12.png"/><Relationship Id="rId1" Type="http://schemas.openxmlformats.org/officeDocument/2006/relationships/slideLayout" Target="../slideLayouts/slideLayout17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96.jp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98.jp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0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04.jpeg"/><Relationship Id="rId4" Type="http://schemas.openxmlformats.org/officeDocument/2006/relationships/image" Target="../media/image103.png"/></Relationships>
</file>

<file path=ppt/slides/_rels/slide3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20.png"/><Relationship Id="rId5" Type="http://schemas.openxmlformats.org/officeDocument/2006/relationships/image" Target="../media/image13.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53.xml"/><Relationship Id="rId6" Type="http://schemas.openxmlformats.org/officeDocument/2006/relationships/image" Target="../media/image13.png"/><Relationship Id="rId5" Type="http://schemas.openxmlformats.org/officeDocument/2006/relationships/image" Target="../media/image107.png"/><Relationship Id="rId4" Type="http://schemas.openxmlformats.org/officeDocument/2006/relationships/image" Target="../media/image7.jpeg"/></Relationships>
</file>

<file path=ppt/slides/_rels/slide3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1.png"/><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11.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13.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48.xml"/></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17.tiff"/></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19.png"/><Relationship Id="rId4" Type="http://schemas.openxmlformats.org/officeDocument/2006/relationships/image" Target="../media/image118.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122.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21.png"/><Relationship Id="rId5" Type="http://schemas.openxmlformats.org/officeDocument/2006/relationships/image" Target="../media/image13.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51.xml"/><Relationship Id="rId6" Type="http://schemas.openxmlformats.org/officeDocument/2006/relationships/image" Target="../media/image13.png"/><Relationship Id="rId5" Type="http://schemas.openxmlformats.org/officeDocument/2006/relationships/image" Target="../media/image124.png"/><Relationship Id="rId4" Type="http://schemas.openxmlformats.org/officeDocument/2006/relationships/image" Target="../media/image123.gif"/></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54.xml"/><Relationship Id="rId4" Type="http://schemas.openxmlformats.org/officeDocument/2006/relationships/image" Target="../media/image127.jpeg"/></Relationships>
</file>

<file path=ppt/slides/_rels/slide4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0.png"/><Relationship Id="rId1" Type="http://schemas.openxmlformats.org/officeDocument/2006/relationships/slideLayout" Target="../slideLayouts/slideLayout51.xml"/><Relationship Id="rId5" Type="http://schemas.openxmlformats.org/officeDocument/2006/relationships/image" Target="../media/image22.png"/><Relationship Id="rId4" Type="http://schemas.openxmlformats.org/officeDocument/2006/relationships/image" Target="../media/image129.png"/></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1.png"/><Relationship Id="rId2" Type="http://schemas.openxmlformats.org/officeDocument/2006/relationships/image" Target="../media/image20.png"/><Relationship Id="rId1" Type="http://schemas.openxmlformats.org/officeDocument/2006/relationships/slideLayout" Target="../slideLayouts/slideLayout55.xml"/><Relationship Id="rId6" Type="http://schemas.openxmlformats.org/officeDocument/2006/relationships/image" Target="../media/image130.png"/><Relationship Id="rId5" Type="http://schemas.openxmlformats.org/officeDocument/2006/relationships/image" Target="../media/image13.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2.png"/><Relationship Id="rId7" Type="http://schemas.openxmlformats.org/officeDocument/2006/relationships/hyperlink" Target="https://www.cisco.com/c/es_mx/products/security/firewalls/what-is-a-firewall.html" TargetMode="External"/><Relationship Id="rId2" Type="http://schemas.openxmlformats.org/officeDocument/2006/relationships/image" Target="../media/image20.png"/><Relationship Id="rId1" Type="http://schemas.openxmlformats.org/officeDocument/2006/relationships/slideLayout" Target="../slideLayouts/slideLayout55.xml"/><Relationship Id="rId6" Type="http://schemas.openxmlformats.org/officeDocument/2006/relationships/image" Target="../media/image13.png"/><Relationship Id="rId5" Type="http://schemas.openxmlformats.org/officeDocument/2006/relationships/image" Target="../media/image132.jpeg"/><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22.png"/><Relationship Id="rId7" Type="http://schemas.openxmlformats.org/officeDocument/2006/relationships/image" Target="../media/image133.png"/><Relationship Id="rId2" Type="http://schemas.openxmlformats.org/officeDocument/2006/relationships/image" Target="../media/image20.png"/><Relationship Id="rId1" Type="http://schemas.openxmlformats.org/officeDocument/2006/relationships/slideLayout" Target="../slideLayouts/slideLayout55.xml"/><Relationship Id="rId6" Type="http://schemas.openxmlformats.org/officeDocument/2006/relationships/image" Target="../media/image950.png"/><Relationship Id="rId5" Type="http://schemas.openxmlformats.org/officeDocument/2006/relationships/image" Target="../media/image13.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3.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35.png"/><Relationship Id="rId2" Type="http://schemas.openxmlformats.org/officeDocument/2006/relationships/image" Target="../media/image20.png"/><Relationship Id="rId1" Type="http://schemas.openxmlformats.org/officeDocument/2006/relationships/slideLayout" Target="../slideLayouts/slideLayout56.xml"/><Relationship Id="rId6" Type="http://schemas.openxmlformats.org/officeDocument/2006/relationships/image" Target="../media/image134.png"/><Relationship Id="rId5" Type="http://schemas.openxmlformats.org/officeDocument/2006/relationships/image" Target="../media/image13.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22.png"/><Relationship Id="rId7" Type="http://schemas.openxmlformats.org/officeDocument/2006/relationships/image" Target="../media/image138.png"/><Relationship Id="rId2" Type="http://schemas.openxmlformats.org/officeDocument/2006/relationships/image" Target="../media/image20.png"/><Relationship Id="rId1" Type="http://schemas.openxmlformats.org/officeDocument/2006/relationships/slideLayout" Target="../slideLayouts/slideLayout57.xml"/><Relationship Id="rId6" Type="http://schemas.openxmlformats.org/officeDocument/2006/relationships/image" Target="../media/image137.png"/><Relationship Id="rId5" Type="http://schemas.openxmlformats.org/officeDocument/2006/relationships/image" Target="../media/image136.png"/><Relationship Id="rId10" Type="http://schemas.openxmlformats.org/officeDocument/2006/relationships/image" Target="../media/image135.png"/><Relationship Id="rId4" Type="http://schemas.openxmlformats.org/officeDocument/2006/relationships/image" Target="../media/image11.png"/><Relationship Id="rId9" Type="http://schemas.openxmlformats.org/officeDocument/2006/relationships/image" Target="../media/image13.png"/></Relationships>
</file>

<file path=ppt/slides/_rels/slide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41.png"/><Relationship Id="rId2" Type="http://schemas.openxmlformats.org/officeDocument/2006/relationships/image" Target="../media/image20.png"/><Relationship Id="rId1" Type="http://schemas.openxmlformats.org/officeDocument/2006/relationships/slideLayout" Target="../slideLayouts/slideLayout58.xml"/><Relationship Id="rId6" Type="http://schemas.openxmlformats.org/officeDocument/2006/relationships/image" Target="../media/image140.png"/><Relationship Id="rId5" Type="http://schemas.openxmlformats.org/officeDocument/2006/relationships/image" Target="../media/image138.png"/><Relationship Id="rId4" Type="http://schemas.openxmlformats.org/officeDocument/2006/relationships/image" Target="../media/image11.png"/><Relationship Id="rId9" Type="http://schemas.openxmlformats.org/officeDocument/2006/relationships/image" Target="../media/image135.png"/></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43.png"/><Relationship Id="rId2" Type="http://schemas.openxmlformats.org/officeDocument/2006/relationships/image" Target="../media/image20.png"/><Relationship Id="rId1" Type="http://schemas.openxmlformats.org/officeDocument/2006/relationships/slideLayout" Target="../slideLayouts/slideLayout58.xml"/><Relationship Id="rId6" Type="http://schemas.openxmlformats.org/officeDocument/2006/relationships/image" Target="../media/image142.png"/><Relationship Id="rId5" Type="http://schemas.openxmlformats.org/officeDocument/2006/relationships/image" Target="../media/image138.png"/><Relationship Id="rId4" Type="http://schemas.openxmlformats.org/officeDocument/2006/relationships/image" Target="../media/image11.png"/><Relationship Id="rId9" Type="http://schemas.openxmlformats.org/officeDocument/2006/relationships/image" Target="../media/image135.png"/></Relationships>
</file>

<file path=ppt/slides/_rels/slide54.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20.png"/><Relationship Id="rId7" Type="http://schemas.openxmlformats.org/officeDocument/2006/relationships/image" Target="../media/image144.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35.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46.png"/></Relationships>
</file>

<file path=ppt/slides/_rels/slide5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148.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147.png"/><Relationship Id="rId5"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135.png"/></Relationships>
</file>

<file path=ppt/slides/_rels/slide5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20.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9.xml"/><Relationship Id="rId6" Type="http://schemas.openxmlformats.org/officeDocument/2006/relationships/image" Target="../media/image149.png"/><Relationship Id="rId5" Type="http://schemas.openxmlformats.org/officeDocument/2006/relationships/image" Target="../media/image11.png"/><Relationship Id="rId4" Type="http://schemas.openxmlformats.org/officeDocument/2006/relationships/image" Target="../media/image22.png"/><Relationship Id="rId9" Type="http://schemas.openxmlformats.org/officeDocument/2006/relationships/image" Target="../media/image135.png"/></Relationships>
</file>

<file path=ppt/slides/_rels/slide5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20.png"/><Relationship Id="rId7" Type="http://schemas.openxmlformats.org/officeDocument/2006/relationships/image" Target="../media/image138.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151.png"/><Relationship Id="rId5" Type="http://schemas.openxmlformats.org/officeDocument/2006/relationships/image" Target="../media/image11.png"/><Relationship Id="rId10" Type="http://schemas.openxmlformats.org/officeDocument/2006/relationships/image" Target="../media/image135.png"/><Relationship Id="rId4" Type="http://schemas.openxmlformats.org/officeDocument/2006/relationships/image" Target="../media/image22.png"/><Relationship Id="rId9" Type="http://schemas.openxmlformats.org/officeDocument/2006/relationships/image" Target="../media/image13.png"/></Relationships>
</file>

<file path=ppt/slides/_rels/slide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8.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12.png"/><Relationship Id="rId5" Type="http://schemas.openxmlformats.org/officeDocument/2006/relationships/image" Target="../media/image152.png"/><Relationship Id="rId4" Type="http://schemas.openxmlformats.org/officeDocument/2006/relationships/image" Target="../media/image153.png"/></Relationships>
</file>

<file path=ppt/slides/_rels/slide59.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20.png"/><Relationship Id="rId7" Type="http://schemas.openxmlformats.org/officeDocument/2006/relationships/image" Target="../media/image151.pn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138.png"/><Relationship Id="rId5" Type="http://schemas.openxmlformats.org/officeDocument/2006/relationships/image" Target="../media/image11.png"/><Relationship Id="rId10" Type="http://schemas.openxmlformats.org/officeDocument/2006/relationships/image" Target="../media/image135.png"/><Relationship Id="rId4" Type="http://schemas.openxmlformats.org/officeDocument/2006/relationships/image" Target="../media/image2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g"/><Relationship Id="rId1" Type="http://schemas.openxmlformats.org/officeDocument/2006/relationships/slideLayout" Target="../slideLayouts/slideLayout348.xml"/><Relationship Id="rId5" Type="http://schemas.openxmlformats.org/officeDocument/2006/relationships/image" Target="../media/image11.png"/><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3.png"/><Relationship Id="rId3" Type="http://schemas.openxmlformats.org/officeDocument/2006/relationships/image" Target="../media/image20.png"/><Relationship Id="rId7" Type="http://schemas.openxmlformats.org/officeDocument/2006/relationships/image" Target="../media/image154.png"/><Relationship Id="rId12" Type="http://schemas.openxmlformats.org/officeDocument/2006/relationships/image" Target="../media/image152.png"/><Relationship Id="rId2" Type="http://schemas.openxmlformats.org/officeDocument/2006/relationships/notesSlide" Target="../notesSlides/notesSlide9.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58.png"/><Relationship Id="rId5" Type="http://schemas.openxmlformats.org/officeDocument/2006/relationships/image" Target="../media/image11.png"/><Relationship Id="rId10" Type="http://schemas.openxmlformats.org/officeDocument/2006/relationships/image" Target="../media/image157.png"/><Relationship Id="rId4" Type="http://schemas.openxmlformats.org/officeDocument/2006/relationships/image" Target="../media/image22.png"/><Relationship Id="rId9" Type="http://schemas.openxmlformats.org/officeDocument/2006/relationships/image" Target="../media/image156.png"/><Relationship Id="rId14" Type="http://schemas.openxmlformats.org/officeDocument/2006/relationships/image" Target="../media/image135.png"/></Relationships>
</file>

<file path=ppt/slides/_rels/slide6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2.png"/><Relationship Id="rId3" Type="http://schemas.openxmlformats.org/officeDocument/2006/relationships/image" Target="../media/image20.png"/><Relationship Id="rId7" Type="http://schemas.openxmlformats.org/officeDocument/2006/relationships/image" Target="../media/image159.png"/><Relationship Id="rId12" Type="http://schemas.openxmlformats.org/officeDocument/2006/relationships/image" Target="../media/image157.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56.png"/><Relationship Id="rId5" Type="http://schemas.openxmlformats.org/officeDocument/2006/relationships/image" Target="../media/image11.png"/><Relationship Id="rId15" Type="http://schemas.openxmlformats.org/officeDocument/2006/relationships/image" Target="../media/image135.png"/><Relationship Id="rId10" Type="http://schemas.openxmlformats.org/officeDocument/2006/relationships/image" Target="../media/image161.png"/><Relationship Id="rId4" Type="http://schemas.openxmlformats.org/officeDocument/2006/relationships/image" Target="../media/image22.png"/><Relationship Id="rId9" Type="http://schemas.openxmlformats.org/officeDocument/2006/relationships/image" Target="../media/image160.png"/><Relationship Id="rId14" Type="http://schemas.openxmlformats.org/officeDocument/2006/relationships/image" Target="../media/image13.png"/></Relationships>
</file>

<file path=ppt/slides/_rels/slide62.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7.png"/><Relationship Id="rId3" Type="http://schemas.openxmlformats.org/officeDocument/2006/relationships/image" Target="../media/image20.png"/><Relationship Id="rId7" Type="http://schemas.openxmlformats.org/officeDocument/2006/relationships/image" Target="../media/image138.png"/><Relationship Id="rId12" Type="http://schemas.openxmlformats.org/officeDocument/2006/relationships/image" Target="../media/image164.png"/><Relationship Id="rId2" Type="http://schemas.openxmlformats.org/officeDocument/2006/relationships/notesSlide" Target="../notesSlides/notesSlide11.xml"/><Relationship Id="rId16" Type="http://schemas.openxmlformats.org/officeDocument/2006/relationships/image" Target="../media/image135.png"/><Relationship Id="rId1" Type="http://schemas.openxmlformats.org/officeDocument/2006/relationships/slideLayout" Target="../slideLayouts/slideLayout59.xml"/><Relationship Id="rId6" Type="http://schemas.openxmlformats.org/officeDocument/2006/relationships/image" Target="../media/image7.jpeg"/><Relationship Id="rId11" Type="http://schemas.openxmlformats.org/officeDocument/2006/relationships/image" Target="../media/image160.png"/><Relationship Id="rId5" Type="http://schemas.openxmlformats.org/officeDocument/2006/relationships/image" Target="../media/image11.png"/><Relationship Id="rId15" Type="http://schemas.openxmlformats.org/officeDocument/2006/relationships/image" Target="../media/image165.png"/><Relationship Id="rId10" Type="http://schemas.openxmlformats.org/officeDocument/2006/relationships/image" Target="../media/image163.png"/><Relationship Id="rId4" Type="http://schemas.openxmlformats.org/officeDocument/2006/relationships/image" Target="../media/image22.png"/><Relationship Id="rId9" Type="http://schemas.openxmlformats.org/officeDocument/2006/relationships/image" Target="../media/image152.png"/><Relationship Id="rId14" Type="http://schemas.openxmlformats.org/officeDocument/2006/relationships/image" Target="../media/image13.png"/></Relationships>
</file>

<file path=ppt/slides/_rels/slide6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41.png"/><Relationship Id="rId2" Type="http://schemas.openxmlformats.org/officeDocument/2006/relationships/image" Target="../media/image20.png"/><Relationship Id="rId1" Type="http://schemas.openxmlformats.org/officeDocument/2006/relationships/slideLayout" Target="../slideLayouts/slideLayout58.xml"/><Relationship Id="rId6" Type="http://schemas.openxmlformats.org/officeDocument/2006/relationships/image" Target="../media/image140.png"/><Relationship Id="rId5" Type="http://schemas.openxmlformats.org/officeDocument/2006/relationships/image" Target="../media/image138.png"/><Relationship Id="rId4" Type="http://schemas.openxmlformats.org/officeDocument/2006/relationships/image" Target="../media/image11.png"/><Relationship Id="rId9" Type="http://schemas.openxmlformats.org/officeDocument/2006/relationships/image" Target="../media/image166.png"/></Relationships>
</file>

<file path=ppt/slides/_rels/slide6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0.png"/><Relationship Id="rId7" Type="http://schemas.openxmlformats.org/officeDocument/2006/relationships/image" Target="../media/image167.png"/><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image" Target="../media/image13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66.png"/></Relationships>
</file>

<file path=ppt/slides/_rels/slide65.xml.rels><?xml version="1.0" encoding="UTF-8" standalone="yes"?>
<Relationships xmlns="http://schemas.openxmlformats.org/package/2006/relationships"><Relationship Id="rId8" Type="http://schemas.openxmlformats.org/officeDocument/2006/relationships/image" Target="../media/image170.gif"/><Relationship Id="rId13"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169.jpeg"/><Relationship Id="rId12" Type="http://schemas.openxmlformats.org/officeDocument/2006/relationships/image" Target="../media/image166.png"/><Relationship Id="rId2" Type="http://schemas.openxmlformats.org/officeDocument/2006/relationships/image" Target="../media/image20.png"/><Relationship Id="rId1" Type="http://schemas.openxmlformats.org/officeDocument/2006/relationships/slideLayout" Target="../slideLayouts/slideLayout60.xml"/><Relationship Id="rId6" Type="http://schemas.openxmlformats.org/officeDocument/2006/relationships/image" Target="../media/image7.jpeg"/><Relationship Id="rId11" Type="http://schemas.openxmlformats.org/officeDocument/2006/relationships/image" Target="../media/image152.png"/><Relationship Id="rId5" Type="http://schemas.openxmlformats.org/officeDocument/2006/relationships/image" Target="../media/image138.png"/><Relationship Id="rId10" Type="http://schemas.openxmlformats.org/officeDocument/2006/relationships/image" Target="../media/image171.png"/><Relationship Id="rId4" Type="http://schemas.openxmlformats.org/officeDocument/2006/relationships/image" Target="../media/image11.png"/><Relationship Id="rId9" Type="http://schemas.openxmlformats.org/officeDocument/2006/relationships/image" Target="../media/image150.jpeg"/></Relationships>
</file>

<file path=ppt/slides/_rels/slide66.xml.rels><?xml version="1.0" encoding="UTF-8" standalone="yes"?>
<Relationships xmlns="http://schemas.openxmlformats.org/package/2006/relationships"><Relationship Id="rId8" Type="http://schemas.openxmlformats.org/officeDocument/2006/relationships/image" Target="../media/image170.gif"/><Relationship Id="rId3" Type="http://schemas.openxmlformats.org/officeDocument/2006/relationships/image" Target="../media/image22.png"/><Relationship Id="rId7" Type="http://schemas.openxmlformats.org/officeDocument/2006/relationships/image" Target="../media/image152.png"/><Relationship Id="rId12" Type="http://schemas.openxmlformats.org/officeDocument/2006/relationships/image" Target="../media/image166.png"/><Relationship Id="rId2" Type="http://schemas.openxmlformats.org/officeDocument/2006/relationships/image" Target="../media/image20.png"/><Relationship Id="rId1" Type="http://schemas.openxmlformats.org/officeDocument/2006/relationships/slideLayout" Target="../slideLayouts/slideLayout61.xml"/><Relationship Id="rId6" Type="http://schemas.openxmlformats.org/officeDocument/2006/relationships/image" Target="../media/image173.png"/><Relationship Id="rId11" Type="http://schemas.openxmlformats.org/officeDocument/2006/relationships/image" Target="../media/image13.png"/><Relationship Id="rId5" Type="http://schemas.openxmlformats.org/officeDocument/2006/relationships/image" Target="../media/image172.png"/><Relationship Id="rId10" Type="http://schemas.openxmlformats.org/officeDocument/2006/relationships/image" Target="../media/image175.png"/><Relationship Id="rId4" Type="http://schemas.openxmlformats.org/officeDocument/2006/relationships/image" Target="../media/image11.png"/><Relationship Id="rId9" Type="http://schemas.openxmlformats.org/officeDocument/2006/relationships/image" Target="../media/image174.png"/></Relationships>
</file>

<file path=ppt/slides/_rels/slide67.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20.png"/><Relationship Id="rId7" Type="http://schemas.openxmlformats.org/officeDocument/2006/relationships/image" Target="../media/image176.jpg"/><Relationship Id="rId12"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9.xml"/><Relationship Id="rId6" Type="http://schemas.openxmlformats.org/officeDocument/2006/relationships/image" Target="../media/image151.png"/><Relationship Id="rId11" Type="http://schemas.openxmlformats.org/officeDocument/2006/relationships/image" Target="../media/image166.png"/><Relationship Id="rId5" Type="http://schemas.openxmlformats.org/officeDocument/2006/relationships/image" Target="../media/image11.png"/><Relationship Id="rId10" Type="http://schemas.openxmlformats.org/officeDocument/2006/relationships/image" Target="../media/image152.png"/><Relationship Id="rId4" Type="http://schemas.openxmlformats.org/officeDocument/2006/relationships/image" Target="../media/image22.png"/><Relationship Id="rId9" Type="http://schemas.openxmlformats.org/officeDocument/2006/relationships/image" Target="../media/image177.png"/></Relationships>
</file>

<file path=ppt/slides/_rels/slide6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20.png"/><Relationship Id="rId7" Type="http://schemas.openxmlformats.org/officeDocument/2006/relationships/image" Target="../media/image153.png"/><Relationship Id="rId2" Type="http://schemas.openxmlformats.org/officeDocument/2006/relationships/notesSlide" Target="../notesSlides/notesSlide14.xml"/><Relationship Id="rId1" Type="http://schemas.openxmlformats.org/officeDocument/2006/relationships/slideLayout" Target="../slideLayouts/slideLayout59.xml"/><Relationship Id="rId6" Type="http://schemas.openxmlformats.org/officeDocument/2006/relationships/image" Target="../media/image138.pn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66.png"/></Relationships>
</file>

<file path=ppt/slides/_rels/slide69.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20.png"/><Relationship Id="rId7"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image" Target="../media/image166.png"/><Relationship Id="rId4" Type="http://schemas.openxmlformats.org/officeDocument/2006/relationships/image" Target="../media/image22.png"/><Relationship Id="rId9" Type="http://schemas.openxmlformats.org/officeDocument/2006/relationships/image" Target="../media/image152.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5.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6.png"/><Relationship Id="rId3" Type="http://schemas.openxmlformats.org/officeDocument/2006/relationships/image" Target="../media/image20.png"/><Relationship Id="rId7" Type="http://schemas.openxmlformats.org/officeDocument/2006/relationships/image" Target="../media/image154.png"/><Relationship Id="rId12" Type="http://schemas.openxmlformats.org/officeDocument/2006/relationships/image" Target="../media/image152.png"/><Relationship Id="rId2" Type="http://schemas.openxmlformats.org/officeDocument/2006/relationships/notesSlide" Target="../notesSlides/notesSlide16.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58.png"/><Relationship Id="rId5" Type="http://schemas.openxmlformats.org/officeDocument/2006/relationships/image" Target="../media/image11.png"/><Relationship Id="rId10" Type="http://schemas.openxmlformats.org/officeDocument/2006/relationships/image" Target="../media/image157.png"/><Relationship Id="rId4" Type="http://schemas.openxmlformats.org/officeDocument/2006/relationships/image" Target="../media/image22.png"/><Relationship Id="rId9" Type="http://schemas.openxmlformats.org/officeDocument/2006/relationships/image" Target="../media/image156.png"/><Relationship Id="rId14" Type="http://schemas.openxmlformats.org/officeDocument/2006/relationships/image" Target="../media/image13.png"/></Relationships>
</file>

<file path=ppt/slides/_rels/slide7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2.png"/><Relationship Id="rId3" Type="http://schemas.openxmlformats.org/officeDocument/2006/relationships/image" Target="../media/image20.png"/><Relationship Id="rId7" Type="http://schemas.openxmlformats.org/officeDocument/2006/relationships/image" Target="../media/image159.png"/><Relationship Id="rId12" Type="http://schemas.openxmlformats.org/officeDocument/2006/relationships/image" Target="../media/image157.png"/><Relationship Id="rId2" Type="http://schemas.openxmlformats.org/officeDocument/2006/relationships/notesSlide" Target="../notesSlides/notesSlide17.xml"/><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56.png"/><Relationship Id="rId5" Type="http://schemas.openxmlformats.org/officeDocument/2006/relationships/image" Target="../media/image11.png"/><Relationship Id="rId15" Type="http://schemas.openxmlformats.org/officeDocument/2006/relationships/image" Target="../media/image13.png"/><Relationship Id="rId10" Type="http://schemas.openxmlformats.org/officeDocument/2006/relationships/image" Target="../media/image161.png"/><Relationship Id="rId4" Type="http://schemas.openxmlformats.org/officeDocument/2006/relationships/image" Target="../media/image22.png"/><Relationship Id="rId9" Type="http://schemas.openxmlformats.org/officeDocument/2006/relationships/image" Target="../media/image160.png"/><Relationship Id="rId14" Type="http://schemas.openxmlformats.org/officeDocument/2006/relationships/image" Target="../media/image166.png"/></Relationships>
</file>

<file path=ppt/slides/_rels/slide72.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70.gif"/><Relationship Id="rId3" Type="http://schemas.openxmlformats.org/officeDocument/2006/relationships/image" Target="../media/image20.png"/><Relationship Id="rId7" Type="http://schemas.openxmlformats.org/officeDocument/2006/relationships/image" Target="../media/image138.png"/><Relationship Id="rId12" Type="http://schemas.openxmlformats.org/officeDocument/2006/relationships/image" Target="../media/image169.jpeg"/><Relationship Id="rId17" Type="http://schemas.openxmlformats.org/officeDocument/2006/relationships/image" Target="../media/image13.png"/><Relationship Id="rId2" Type="http://schemas.openxmlformats.org/officeDocument/2006/relationships/notesSlide" Target="../notesSlides/notesSlide18.xml"/><Relationship Id="rId16" Type="http://schemas.openxmlformats.org/officeDocument/2006/relationships/image" Target="../media/image166.png"/><Relationship Id="rId1" Type="http://schemas.openxmlformats.org/officeDocument/2006/relationships/slideLayout" Target="../slideLayouts/slideLayout59.xml"/><Relationship Id="rId6" Type="http://schemas.openxmlformats.org/officeDocument/2006/relationships/image" Target="../media/image7.jpeg"/><Relationship Id="rId11" Type="http://schemas.openxmlformats.org/officeDocument/2006/relationships/image" Target="../media/image160.png"/><Relationship Id="rId5" Type="http://schemas.openxmlformats.org/officeDocument/2006/relationships/image" Target="../media/image11.png"/><Relationship Id="rId15" Type="http://schemas.openxmlformats.org/officeDocument/2006/relationships/image" Target="../media/image157.png"/><Relationship Id="rId10" Type="http://schemas.openxmlformats.org/officeDocument/2006/relationships/image" Target="../media/image163.png"/><Relationship Id="rId4" Type="http://schemas.openxmlformats.org/officeDocument/2006/relationships/image" Target="../media/image22.png"/><Relationship Id="rId9" Type="http://schemas.openxmlformats.org/officeDocument/2006/relationships/image" Target="../media/image152.png"/><Relationship Id="rId14" Type="http://schemas.openxmlformats.org/officeDocument/2006/relationships/image" Target="../media/image164.png"/></Relationships>
</file>

<file path=ppt/slides/_rels/slide73.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178.png"/><Relationship Id="rId3" Type="http://schemas.openxmlformats.org/officeDocument/2006/relationships/image" Target="../media/image20.png"/><Relationship Id="rId7" Type="http://schemas.openxmlformats.org/officeDocument/2006/relationships/image" Target="../media/image155.png"/><Relationship Id="rId12" Type="http://schemas.openxmlformats.org/officeDocument/2006/relationships/image" Target="../media/image170.gif"/><Relationship Id="rId2" Type="http://schemas.openxmlformats.org/officeDocument/2006/relationships/notesSlide" Target="../notesSlides/notesSlide19.xml"/><Relationship Id="rId16" Type="http://schemas.openxmlformats.org/officeDocument/2006/relationships/image" Target="../media/image13.png"/><Relationship Id="rId1" Type="http://schemas.openxmlformats.org/officeDocument/2006/relationships/slideLayout" Target="../slideLayouts/slideLayout59.xml"/><Relationship Id="rId6" Type="http://schemas.openxmlformats.org/officeDocument/2006/relationships/image" Target="../media/image138.png"/><Relationship Id="rId11" Type="http://schemas.openxmlformats.org/officeDocument/2006/relationships/image" Target="../media/image157.png"/><Relationship Id="rId5" Type="http://schemas.openxmlformats.org/officeDocument/2006/relationships/image" Target="../media/image11.png"/><Relationship Id="rId15" Type="http://schemas.openxmlformats.org/officeDocument/2006/relationships/image" Target="../media/image166.png"/><Relationship Id="rId10" Type="http://schemas.openxmlformats.org/officeDocument/2006/relationships/image" Target="../media/image156.png"/><Relationship Id="rId4" Type="http://schemas.openxmlformats.org/officeDocument/2006/relationships/image" Target="../media/image22.png"/><Relationship Id="rId9" Type="http://schemas.openxmlformats.org/officeDocument/2006/relationships/image" Target="../media/image161.png"/><Relationship Id="rId14" Type="http://schemas.openxmlformats.org/officeDocument/2006/relationships/image" Target="../media/image7.jpeg"/></Relationships>
</file>

<file path=ppt/slides/_rels/slide74.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22.png"/><Relationship Id="rId7" Type="http://schemas.openxmlformats.org/officeDocument/2006/relationships/image" Target="../media/image155.png"/><Relationship Id="rId2" Type="http://schemas.openxmlformats.org/officeDocument/2006/relationships/image" Target="../media/image20.png"/><Relationship Id="rId1" Type="http://schemas.openxmlformats.org/officeDocument/2006/relationships/slideLayout" Target="../slideLayouts/slideLayout55.xml"/><Relationship Id="rId6" Type="http://schemas.openxmlformats.org/officeDocument/2006/relationships/image" Target="../media/image170.gif"/><Relationship Id="rId11" Type="http://schemas.openxmlformats.org/officeDocument/2006/relationships/image" Target="../media/image13.png"/><Relationship Id="rId5" Type="http://schemas.openxmlformats.org/officeDocument/2006/relationships/image" Target="../media/image179.jpg"/><Relationship Id="rId10" Type="http://schemas.openxmlformats.org/officeDocument/2006/relationships/image" Target="../media/image166.png"/><Relationship Id="rId4" Type="http://schemas.openxmlformats.org/officeDocument/2006/relationships/image" Target="../media/image11.png"/><Relationship Id="rId9" Type="http://schemas.openxmlformats.org/officeDocument/2006/relationships/image" Target="../media/image161.png"/></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0.xml"/><Relationship Id="rId5" Type="http://schemas.openxmlformats.org/officeDocument/2006/relationships/image" Target="../media/image181.png"/><Relationship Id="rId4" Type="http://schemas.openxmlformats.org/officeDocument/2006/relationships/image" Target="../media/image11.png"/></Relationships>
</file>

<file path=ppt/slides/_rels/slide7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82.png"/><Relationship Id="rId1" Type="http://schemas.openxmlformats.org/officeDocument/2006/relationships/slideLayout" Target="../slideLayouts/slideLayout62.xml"/></Relationships>
</file>

<file path=ppt/slides/_rels/slide7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jpeg"/><Relationship Id="rId1" Type="http://schemas.openxmlformats.org/officeDocument/2006/relationships/slideLayout" Target="../slideLayouts/slideLayout349.xml"/><Relationship Id="rId6" Type="http://schemas.openxmlformats.org/officeDocument/2006/relationships/image" Target="../media/image37.png"/><Relationship Id="rId5" Type="http://schemas.openxmlformats.org/officeDocument/2006/relationships/image" Target="../media/image186.png"/><Relationship Id="rId4" Type="http://schemas.openxmlformats.org/officeDocument/2006/relationships/image" Target="../media/image185.png"/></Relationships>
</file>

<file path=ppt/slides/_rels/slide7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32.png"/><Relationship Id="rId1" Type="http://schemas.openxmlformats.org/officeDocument/2006/relationships/slideLayout" Target="../slideLayouts/slideLayout219.xml"/><Relationship Id="rId6" Type="http://schemas.openxmlformats.org/officeDocument/2006/relationships/image" Target="../media/image37.png"/><Relationship Id="rId5" Type="http://schemas.openxmlformats.org/officeDocument/2006/relationships/image" Target="../media/image189.jpeg"/><Relationship Id="rId4" Type="http://schemas.openxmlformats.org/officeDocument/2006/relationships/image" Target="../media/image188.jpeg"/></Relationships>
</file>

<file path=ppt/slides/_rels/slide7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32.png"/><Relationship Id="rId1" Type="http://schemas.openxmlformats.org/officeDocument/2006/relationships/slideLayout" Target="../slideLayouts/slideLayout219.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6.png"/><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32.png"/><Relationship Id="rId1" Type="http://schemas.openxmlformats.org/officeDocument/2006/relationships/slideLayout" Target="../slideLayouts/slideLayout219.xml"/><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19.xml"/></Relationships>
</file>

<file path=ppt/slides/_rels/slide8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60.xml"/></Relationships>
</file>

<file path=ppt/slides/_rels/slide8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360.xml"/></Relationships>
</file>

<file path=ppt/slides/_rels/slide8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360.xml"/></Relationships>
</file>

<file path=ppt/slides/_rels/slide85.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60.xml"/></Relationships>
</file>

<file path=ppt/slides/_rels/slide86.xml.rels><?xml version="1.0" encoding="UTF-8" standalone="yes"?>
<Relationships xmlns="http://schemas.openxmlformats.org/package/2006/relationships"><Relationship Id="rId2" Type="http://schemas.openxmlformats.org/officeDocument/2006/relationships/image" Target="../media/image197.gif"/><Relationship Id="rId1" Type="http://schemas.openxmlformats.org/officeDocument/2006/relationships/slideLayout" Target="../slideLayouts/slideLayout360.xml"/></Relationships>
</file>

<file path=ppt/slides/_rels/slide8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383.xml"/></Relationships>
</file>

<file path=ppt/slides/_rels/slide88.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xml"/><Relationship Id="rId1" Type="http://schemas.openxmlformats.org/officeDocument/2006/relationships/slideLayout" Target="../slideLayouts/slideLayout377.xml"/></Relationships>
</file>

<file path=ppt/slides/_rels/slide89.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38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348.xml"/><Relationship Id="rId5" Type="http://schemas.openxmlformats.org/officeDocument/2006/relationships/image" Target="../media/image27.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360.xml"/></Relationships>
</file>

<file path=ppt/slides/_rels/slide9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png"/><Relationship Id="rId1" Type="http://schemas.openxmlformats.org/officeDocument/2006/relationships/slideLayout" Target="../slideLayouts/slideLayout49.xml"/><Relationship Id="rId5" Type="http://schemas.openxmlformats.org/officeDocument/2006/relationships/image" Target="../media/image203.pn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06.png"/><Relationship Id="rId4" Type="http://schemas.openxmlformats.org/officeDocument/2006/relationships/image" Target="../media/image205.png"/></Relationships>
</file>

<file path=ppt/slides/_rels/slide9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08.png"/></Relationships>
</file>

<file path=ppt/slides/_rels/slide9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7.png"/><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9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57.png"/></Relationships>
</file>

<file path=ppt/slides/_rels/slide9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0.png"/></Relationships>
</file>

<file path=ppt/slides/_rels/slide97.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1.jpg"/></Relationships>
</file>

<file path=ppt/slides/_rels/slide9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0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3.png"/></Relationships>
</file>

<file path=ppt/slides/_rels/slide9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l="3568" t="9726"/>
          <a:stretch/>
        </p:blipFill>
        <p:spPr>
          <a:xfrm>
            <a:off x="71336" y="-192617"/>
            <a:ext cx="12120664" cy="7562245"/>
          </a:xfrm>
          <a:prstGeom prst="rect">
            <a:avLst/>
          </a:prstGeom>
        </p:spPr>
      </p:pic>
      <p:sp>
        <p:nvSpPr>
          <p:cNvPr id="11" name="Rectangle 10"/>
          <p:cNvSpPr/>
          <p:nvPr/>
        </p:nvSpPr>
        <p:spPr>
          <a:xfrm>
            <a:off x="3" y="-1"/>
            <a:ext cx="12191999" cy="7369629"/>
          </a:xfrm>
          <a:prstGeom prst="rect">
            <a:avLst/>
          </a:prstGeom>
          <a:gradFill>
            <a:gsLst>
              <a:gs pos="30000">
                <a:schemeClr val="accent1">
                  <a:alpha val="80000"/>
                </a:schemeClr>
              </a:gs>
              <a:gs pos="100000">
                <a:schemeClr val="accent4">
                  <a:alpha val="80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3" rIns="91429" bIns="45713" rtlCol="0" anchor="ctr"/>
          <a:lstStyle/>
          <a:p>
            <a:pPr algn="ctr" defTabSz="914260"/>
            <a:endParaRPr lang="en-US" sz="1867">
              <a:solidFill>
                <a:srgbClr val="FFFFFF"/>
              </a:solidFill>
            </a:endParaRPr>
          </a:p>
        </p:txBody>
      </p:sp>
      <p:sp>
        <p:nvSpPr>
          <p:cNvPr id="5" name="AutoShape 3"/>
          <p:cNvSpPr>
            <a:spLocks/>
          </p:cNvSpPr>
          <p:nvPr/>
        </p:nvSpPr>
        <p:spPr bwMode="auto">
          <a:xfrm rot="10800000">
            <a:off x="5707209" y="2184399"/>
            <a:ext cx="6646379" cy="4777775"/>
          </a:xfrm>
          <a:custGeom>
            <a:avLst/>
            <a:gdLst/>
            <a:ahLst/>
            <a:cxnLst/>
            <a:rect l="0" t="0" r="r" b="b"/>
            <a:pathLst>
              <a:path w="21600" h="21600">
                <a:moveTo>
                  <a:pt x="10792" y="0"/>
                </a:moveTo>
                <a:lnTo>
                  <a:pt x="0" y="10792"/>
                </a:lnTo>
                <a:lnTo>
                  <a:pt x="0" y="21600"/>
                </a:lnTo>
                <a:lnTo>
                  <a:pt x="21600" y="0"/>
                </a:lnTo>
                <a:cubicBezTo>
                  <a:pt x="21600" y="0"/>
                  <a:pt x="10792" y="0"/>
                  <a:pt x="10792" y="0"/>
                </a:cubicBezTo>
                <a:close/>
                <a:moveTo>
                  <a:pt x="10792" y="0"/>
                </a:moveTo>
              </a:path>
            </a:pathLst>
          </a:custGeom>
          <a:solidFill>
            <a:schemeClr val="bg1"/>
          </a:solidFill>
          <a:ln>
            <a:noFill/>
          </a:ln>
        </p:spPr>
        <p:txBody>
          <a:bodyPr lIns="0" tIns="0" rIns="0" bIns="0"/>
          <a:lstStyle/>
          <a:p>
            <a:pPr defTabSz="914260"/>
            <a:endParaRPr lang="en-US" sz="1867">
              <a:solidFill>
                <a:srgbClr val="000000"/>
              </a:solidFill>
            </a:endParaRPr>
          </a:p>
        </p:txBody>
      </p:sp>
      <p:grpSp>
        <p:nvGrpSpPr>
          <p:cNvPr id="15" name="Group 4"/>
          <p:cNvGrpSpPr>
            <a:grpSpLocks/>
          </p:cNvGrpSpPr>
          <p:nvPr/>
        </p:nvGrpSpPr>
        <p:grpSpPr bwMode="auto">
          <a:xfrm>
            <a:off x="349002" y="-50800"/>
            <a:ext cx="8314561" cy="5160"/>
            <a:chOff x="-4434" y="523"/>
            <a:chExt cx="5274" cy="3870"/>
          </a:xfrm>
        </p:grpSpPr>
        <p:sp>
          <p:nvSpPr>
            <p:cNvPr id="17" name="Line 6"/>
            <p:cNvSpPr>
              <a:spLocks noChangeShapeType="1"/>
            </p:cNvSpPr>
            <p:nvPr/>
          </p:nvSpPr>
          <p:spPr bwMode="auto">
            <a:xfrm rot="10800000" flipH="1">
              <a:off x="-1724" y="4393"/>
              <a:ext cx="1541" cy="0"/>
            </a:xfrm>
            <a:prstGeom prst="line">
              <a:avLst/>
            </a:prstGeom>
            <a:noFill/>
            <a:ln w="190500" cap="flat">
              <a:solidFill>
                <a:schemeClr val="accent3"/>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1219014" fontAlgn="base">
                <a:spcBef>
                  <a:spcPct val="0"/>
                </a:spcBef>
                <a:spcAft>
                  <a:spcPct val="0"/>
                </a:spcAft>
              </a:pPr>
              <a:endParaRPr lang="en-US" sz="2800">
                <a:solidFill>
                  <a:srgbClr val="000000"/>
                </a:solidFill>
                <a:sym typeface="Gill Sans" charset="0"/>
              </a:endParaRPr>
            </a:p>
          </p:txBody>
        </p:sp>
        <p:sp>
          <p:nvSpPr>
            <p:cNvPr id="20" name="Rectangle 5"/>
            <p:cNvSpPr>
              <a:spLocks/>
            </p:cNvSpPr>
            <p:nvPr/>
          </p:nvSpPr>
          <p:spPr bwMode="auto">
            <a:xfrm>
              <a:off x="-4434" y="523"/>
              <a:ext cx="5274" cy="3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39999"/>
                    </a:schemeClr>
                  </a:solidFill>
                  <a:miter lim="800000"/>
                  <a:headEnd type="none" w="med" len="med"/>
                  <a:tailEnd type="none" w="med" len="med"/>
                </a14:hiddenLine>
              </a:ext>
            </a:extLst>
          </p:spPr>
          <p:txBody>
            <a:bodyPr lIns="0" tIns="0" rIns="0" bIns="0"/>
            <a:lstStyle/>
            <a:p>
              <a:pPr defTabSz="1219014" fontAlgn="base">
                <a:spcBef>
                  <a:spcPct val="0"/>
                </a:spcBef>
                <a:spcAft>
                  <a:spcPct val="0"/>
                </a:spcAft>
              </a:pPr>
              <a:r>
                <a:rPr lang="en-US" sz="10100" dirty="0" smtClean="0">
                  <a:solidFill>
                    <a:srgbClr val="FFFFFF"/>
                  </a:solidFill>
                  <a:latin typeface="Bebas Neue" charset="0"/>
                  <a:ea typeface="ＭＳ Ｐゴシック" charset="0"/>
                  <a:cs typeface="Bebas Neue" charset="0"/>
                  <a:sym typeface="Bebas Neue" charset="0"/>
                </a:rPr>
                <a:t>LEY</a:t>
              </a:r>
              <a:endParaRPr lang="en-US" sz="10100" dirty="0">
                <a:solidFill>
                  <a:srgbClr val="FFFFFF"/>
                </a:solidFill>
                <a:latin typeface="Bebas Neue" charset="0"/>
                <a:ea typeface="ＭＳ Ｐゴシック" charset="0"/>
                <a:cs typeface="Bebas Neue" charset="0"/>
                <a:sym typeface="Bebas Neue" charset="0"/>
              </a:endParaRPr>
            </a:p>
          </p:txBody>
        </p:sp>
      </p:grpSp>
      <p:sp>
        <p:nvSpPr>
          <p:cNvPr id="21" name="Line 9"/>
          <p:cNvSpPr>
            <a:spLocks noChangeShapeType="1"/>
          </p:cNvSpPr>
          <p:nvPr/>
        </p:nvSpPr>
        <p:spPr bwMode="auto">
          <a:xfrm rot="10800000" flipH="1">
            <a:off x="1034142" y="3243248"/>
            <a:ext cx="1304925" cy="0"/>
          </a:xfrm>
          <a:prstGeom prst="line">
            <a:avLst/>
          </a:prstGeom>
          <a:noFill/>
          <a:ln w="1905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1219014" fontAlgn="base">
              <a:spcBef>
                <a:spcPct val="0"/>
              </a:spcBef>
              <a:spcAft>
                <a:spcPct val="0"/>
              </a:spcAft>
            </a:pPr>
            <a:endParaRPr lang="en-US" sz="2800">
              <a:solidFill>
                <a:srgbClr val="000000"/>
              </a:solidFill>
              <a:sym typeface="Gill Sans" charset="0"/>
            </a:endParaRPr>
          </a:p>
        </p:txBody>
      </p:sp>
      <p:sp>
        <p:nvSpPr>
          <p:cNvPr id="22" name="AutoShape 6" descr="Resultado de imagen para INFOEM"/>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4" tIns="60953" rIns="121904" bIns="60953" numCol="1" anchor="t" anchorCtr="0" compatLnSpc="1">
            <a:prstTxWarp prst="textNoShape">
              <a:avLst/>
            </a:prstTxWarp>
          </a:bodyPr>
          <a:lstStyle/>
          <a:p>
            <a:pPr algn="ctr" defTabSz="1219014" fontAlgn="base">
              <a:spcBef>
                <a:spcPct val="0"/>
              </a:spcBef>
              <a:spcAft>
                <a:spcPct val="0"/>
              </a:spcAft>
            </a:pPr>
            <a:endParaRPr lang="es-MX" sz="2800">
              <a:solidFill>
                <a:srgbClr val="000000"/>
              </a:solidFill>
              <a:sym typeface="Gill Sans" charset="0"/>
            </a:endParaRPr>
          </a:p>
        </p:txBody>
      </p:sp>
      <p:sp>
        <p:nvSpPr>
          <p:cNvPr id="25" name="Rectangle 5"/>
          <p:cNvSpPr>
            <a:spLocks/>
          </p:cNvSpPr>
          <p:nvPr/>
        </p:nvSpPr>
        <p:spPr bwMode="auto">
          <a:xfrm>
            <a:off x="641200" y="2289354"/>
            <a:ext cx="8314564" cy="391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39999"/>
                  </a:schemeClr>
                </a:solidFill>
                <a:miter lim="800000"/>
                <a:headEnd type="none" w="med" len="med"/>
                <a:tailEnd type="none" w="med" len="med"/>
              </a14:hiddenLine>
            </a:ext>
          </a:extLst>
        </p:spPr>
        <p:txBody>
          <a:bodyPr lIns="0" tIns="0" rIns="0" bIns="0"/>
          <a:lstStyle/>
          <a:p>
            <a:pPr defTabSz="1219014" fontAlgn="base">
              <a:spcBef>
                <a:spcPct val="0"/>
              </a:spcBef>
              <a:spcAft>
                <a:spcPct val="0"/>
              </a:spcAft>
            </a:pPr>
            <a:r>
              <a:rPr lang="en-US" sz="8000" dirty="0">
                <a:solidFill>
                  <a:srgbClr val="3296B4"/>
                </a:solidFill>
                <a:latin typeface="Bebas Neue" charset="0"/>
                <a:ea typeface="ＭＳ Ｐゴシック" charset="0"/>
                <a:cs typeface="Bebas Neue" charset="0"/>
                <a:sym typeface="Bebas Neue" charset="0"/>
              </a:rPr>
              <a:t> </a:t>
            </a:r>
            <a:r>
              <a:rPr lang="en-US" sz="5333" b="1" dirty="0">
                <a:solidFill>
                  <a:srgbClr val="E1E3E6">
                    <a:lumMod val="75000"/>
                    <a:lumOff val="25000"/>
                  </a:srgbClr>
                </a:solidFill>
                <a:latin typeface="Bebas Neue" charset="0"/>
                <a:ea typeface="ＭＳ Ｐゴシック" charset="0"/>
                <a:cs typeface="Bebas Neue" charset="0"/>
                <a:sym typeface="Bebas Neue" charset="0"/>
              </a:rPr>
              <a:t> </a:t>
            </a:r>
            <a:r>
              <a:rPr lang="en-US" sz="5333" b="1" dirty="0" smtClean="0">
                <a:solidFill>
                  <a:srgbClr val="E1E3E6">
                    <a:lumMod val="75000"/>
                    <a:lumOff val="25000"/>
                  </a:srgbClr>
                </a:solidFill>
                <a:latin typeface="Bebas Neue" charset="0"/>
                <a:ea typeface="ＭＳ Ｐゴシック" charset="0"/>
                <a:cs typeface="Bebas Neue" charset="0"/>
                <a:sym typeface="Bebas Neue" charset="0"/>
              </a:rPr>
              <a:t>       DE</a:t>
            </a:r>
            <a:endParaRPr lang="en-US" sz="9600" dirty="0">
              <a:solidFill>
                <a:srgbClr val="8C4AA0"/>
              </a:solidFill>
              <a:latin typeface="Bebas Neue" charset="0"/>
              <a:ea typeface="ＭＳ Ｐゴシック" charset="0"/>
              <a:cs typeface="Bebas Neue" charset="0"/>
              <a:sym typeface="Bebas Neue" charset="0"/>
            </a:endParaRPr>
          </a:p>
        </p:txBody>
      </p:sp>
      <p:sp>
        <p:nvSpPr>
          <p:cNvPr id="28" name="Rectangle 5"/>
          <p:cNvSpPr>
            <a:spLocks/>
          </p:cNvSpPr>
          <p:nvPr/>
        </p:nvSpPr>
        <p:spPr bwMode="auto">
          <a:xfrm>
            <a:off x="271490" y="3459929"/>
            <a:ext cx="8314564" cy="391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alpha val="39999"/>
                  </a:schemeClr>
                </a:solidFill>
                <a:miter lim="800000"/>
                <a:headEnd type="none" w="med" len="med"/>
                <a:tailEnd type="none" w="med" len="med"/>
              </a14:hiddenLine>
            </a:ext>
          </a:extLst>
        </p:spPr>
        <p:txBody>
          <a:bodyPr lIns="0" tIns="0" rIns="0" bIns="0"/>
          <a:lstStyle/>
          <a:p>
            <a:pPr defTabSz="1219014" fontAlgn="base">
              <a:spcBef>
                <a:spcPct val="0"/>
              </a:spcBef>
              <a:spcAft>
                <a:spcPct val="0"/>
              </a:spcAft>
            </a:pPr>
            <a:r>
              <a:rPr lang="en-US" sz="6000" dirty="0" smtClean="0">
                <a:solidFill>
                  <a:srgbClr val="660066"/>
                </a:solidFill>
                <a:latin typeface="Bebas Neue" charset="0"/>
                <a:ea typeface="ＭＳ Ｐゴシック" charset="0"/>
                <a:cs typeface="Bebas Neue" charset="0"/>
                <a:sym typeface="Bebas Neue" charset="0"/>
              </a:rPr>
              <a:t>PROTECCIÓN </a:t>
            </a:r>
            <a:r>
              <a:rPr lang="en-US" sz="6000" dirty="0" smtClean="0">
                <a:solidFill>
                  <a:srgbClr val="660066"/>
                </a:solidFill>
                <a:latin typeface="Bebas Neue" charset="0"/>
                <a:ea typeface="ＭＳ Ｐゴシック" charset="0"/>
                <a:cs typeface="Bebas Neue" charset="0"/>
                <a:sym typeface="Bebas Neue" charset="0"/>
              </a:rPr>
              <a:t>DE </a:t>
            </a:r>
          </a:p>
          <a:p>
            <a:pPr defTabSz="1219014" fontAlgn="base">
              <a:spcBef>
                <a:spcPct val="0"/>
              </a:spcBef>
              <a:spcAft>
                <a:spcPct val="0"/>
              </a:spcAft>
            </a:pPr>
            <a:r>
              <a:rPr lang="en-US" sz="6000" dirty="0" smtClean="0">
                <a:solidFill>
                  <a:srgbClr val="660066"/>
                </a:solidFill>
                <a:latin typeface="Bebas Neue" charset="0"/>
                <a:ea typeface="ＭＳ Ｐゴシック" charset="0"/>
                <a:cs typeface="Bebas Neue" charset="0"/>
                <a:sym typeface="Bebas Neue" charset="0"/>
              </a:rPr>
              <a:t>DATOS PERSONALES</a:t>
            </a:r>
            <a:endParaRPr lang="en-US" sz="6000" dirty="0">
              <a:solidFill>
                <a:srgbClr val="660066"/>
              </a:solidFill>
              <a:latin typeface="Bebas Neue" charset="0"/>
              <a:ea typeface="ＭＳ Ｐゴシック" charset="0"/>
              <a:cs typeface="Bebas Neue" charset="0"/>
              <a:sym typeface="Bebas Neue" charset="0"/>
            </a:endParaRPr>
          </a:p>
        </p:txBody>
      </p:sp>
      <p:sp>
        <p:nvSpPr>
          <p:cNvPr id="29" name="TextBox 28"/>
          <p:cNvSpPr txBox="1"/>
          <p:nvPr/>
        </p:nvSpPr>
        <p:spPr>
          <a:xfrm rot="19382099">
            <a:off x="6864522" y="4229198"/>
            <a:ext cx="6067167" cy="1354203"/>
          </a:xfrm>
          <a:prstGeom prst="rect">
            <a:avLst/>
          </a:prstGeom>
          <a:noFill/>
        </p:spPr>
        <p:txBody>
          <a:bodyPr wrap="square" lIns="121904" tIns="60953" rIns="121904" bIns="60953" rtlCol="0">
            <a:spAutoFit/>
          </a:bodyPr>
          <a:lstStyle/>
          <a:p>
            <a:pPr algn="ctr" defTabSz="1219014"/>
            <a:r>
              <a:rPr lang="es-MX" sz="4000" b="1" dirty="0" smtClean="0">
                <a:solidFill>
                  <a:srgbClr val="D5720D"/>
                </a:solidFill>
                <a:latin typeface="Philosopher" pitchFamily="50" charset="0"/>
              </a:rPr>
              <a:t>“RETOS EN </a:t>
            </a:r>
            <a:r>
              <a:rPr lang="es-MX" sz="4000" b="1" smtClean="0">
                <a:solidFill>
                  <a:srgbClr val="D5720D"/>
                </a:solidFill>
                <a:latin typeface="Philosopher" pitchFamily="50" charset="0"/>
              </a:rPr>
              <a:t>LA </a:t>
            </a:r>
            <a:r>
              <a:rPr lang="es-MX" sz="4000" b="1" smtClean="0">
                <a:solidFill>
                  <a:srgbClr val="D5720D"/>
                </a:solidFill>
                <a:latin typeface="Philosopher" pitchFamily="50" charset="0"/>
              </a:rPr>
              <a:t>IMPLEMENTACIÓN</a:t>
            </a:r>
            <a:r>
              <a:rPr lang="en-US" sz="4000" b="1" dirty="0" smtClean="0">
                <a:solidFill>
                  <a:srgbClr val="D5720D"/>
                </a:solidFill>
                <a:latin typeface="Philosopher" pitchFamily="50" charset="0"/>
              </a:rPr>
              <a:t>”</a:t>
            </a:r>
            <a:endParaRPr lang="en-US" sz="4000" b="1" dirty="0">
              <a:solidFill>
                <a:srgbClr val="D5720D"/>
              </a:solidFill>
              <a:latin typeface="Philosopher" pitchFamily="50" charset="0"/>
            </a:endParaRPr>
          </a:p>
        </p:txBody>
      </p:sp>
      <p:sp>
        <p:nvSpPr>
          <p:cNvPr id="44" name="Line 9"/>
          <p:cNvSpPr>
            <a:spLocks noChangeShapeType="1"/>
          </p:cNvSpPr>
          <p:nvPr/>
        </p:nvSpPr>
        <p:spPr bwMode="auto">
          <a:xfrm rot="10800000" flipH="1">
            <a:off x="3466190" y="3243248"/>
            <a:ext cx="1304925" cy="0"/>
          </a:xfrm>
          <a:prstGeom prst="line">
            <a:avLst/>
          </a:prstGeom>
          <a:noFill/>
          <a:ln w="19050" cap="flat">
            <a:solidFill>
              <a:srgbClr val="FFFFFF"/>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defTabSz="1219014" fontAlgn="base">
              <a:spcBef>
                <a:spcPct val="0"/>
              </a:spcBef>
              <a:spcAft>
                <a:spcPct val="0"/>
              </a:spcAft>
            </a:pPr>
            <a:endParaRPr lang="en-US" sz="2800">
              <a:solidFill>
                <a:srgbClr val="000000"/>
              </a:solidFill>
              <a:sym typeface="Gill Sans" charset="0"/>
            </a:endParaRPr>
          </a:p>
        </p:txBody>
      </p:sp>
      <p:sp>
        <p:nvSpPr>
          <p:cNvPr id="2" name="Rectángulo 1"/>
          <p:cNvSpPr/>
          <p:nvPr/>
        </p:nvSpPr>
        <p:spPr>
          <a:xfrm>
            <a:off x="613833" y="1084380"/>
            <a:ext cx="6067687" cy="1569660"/>
          </a:xfrm>
          <a:prstGeom prst="rect">
            <a:avLst/>
          </a:prstGeom>
        </p:spPr>
        <p:txBody>
          <a:bodyPr wrap="none">
            <a:spAutoFit/>
          </a:bodyPr>
          <a:lstStyle/>
          <a:p>
            <a:pPr defTabSz="1219014" fontAlgn="base">
              <a:spcBef>
                <a:spcPct val="0"/>
              </a:spcBef>
              <a:spcAft>
                <a:spcPct val="0"/>
              </a:spcAft>
            </a:pPr>
            <a:r>
              <a:rPr lang="en-US" sz="9600" dirty="0" smtClean="0">
                <a:solidFill>
                  <a:srgbClr val="FFFFFF"/>
                </a:solidFill>
                <a:latin typeface="Bebas Neue" charset="0"/>
                <a:ea typeface="ＭＳ Ｐゴシック" charset="0"/>
                <a:cs typeface="Bebas Neue" charset="0"/>
                <a:sym typeface="Bebas Neue" charset="0"/>
              </a:rPr>
              <a:t>GENERAL</a:t>
            </a:r>
            <a:endParaRPr lang="en-US" sz="9600" dirty="0">
              <a:solidFill>
                <a:srgbClr val="FFFFFF"/>
              </a:solidFill>
              <a:latin typeface="Bebas Neue" charset="0"/>
              <a:ea typeface="ＭＳ Ｐゴシック" charset="0"/>
              <a:cs typeface="Bebas Neue" charset="0"/>
              <a:sym typeface="Bebas Neue" charset="0"/>
            </a:endParaRPr>
          </a:p>
        </p:txBody>
      </p:sp>
      <p:sp>
        <p:nvSpPr>
          <p:cNvPr id="18" name="Rectángulo 27"/>
          <p:cNvSpPr/>
          <p:nvPr/>
        </p:nvSpPr>
        <p:spPr>
          <a:xfrm>
            <a:off x="1361676" y="5824546"/>
            <a:ext cx="4572000" cy="707886"/>
          </a:xfrm>
          <a:prstGeom prst="rect">
            <a:avLst/>
          </a:prstGeom>
        </p:spPr>
        <p:txBody>
          <a:bodyPr>
            <a:spAutoFit/>
          </a:bodyPr>
          <a:lstStyle/>
          <a:p>
            <a:pPr algn="ctr" defTabSz="914264"/>
            <a:r>
              <a:rPr lang="en-US" sz="2000" b="1" dirty="0" err="1" smtClean="0">
                <a:solidFill>
                  <a:srgbClr val="FFAA19"/>
                </a:solidFill>
              </a:rPr>
              <a:t>Mtro</a:t>
            </a:r>
            <a:r>
              <a:rPr lang="en-US" sz="2000" b="1" dirty="0" smtClean="0">
                <a:solidFill>
                  <a:srgbClr val="FFAA19"/>
                </a:solidFill>
              </a:rPr>
              <a:t>. Javier </a:t>
            </a:r>
            <a:r>
              <a:rPr lang="en-US" sz="2000" b="1" dirty="0" err="1" smtClean="0">
                <a:solidFill>
                  <a:srgbClr val="FFAA19"/>
                </a:solidFill>
              </a:rPr>
              <a:t>Martínez</a:t>
            </a:r>
            <a:r>
              <a:rPr lang="en-US" sz="2000" b="1" dirty="0" smtClean="0">
                <a:solidFill>
                  <a:srgbClr val="FFAA19"/>
                </a:solidFill>
              </a:rPr>
              <a:t> </a:t>
            </a:r>
            <a:r>
              <a:rPr lang="en-US" sz="2000" b="1" dirty="0" smtClean="0">
                <a:solidFill>
                  <a:srgbClr val="FFAA19"/>
                </a:solidFill>
              </a:rPr>
              <a:t>Cruz</a:t>
            </a:r>
          </a:p>
          <a:p>
            <a:pPr algn="ctr" defTabSz="914264"/>
            <a:endParaRPr lang="en-US" sz="2000" b="1" dirty="0">
              <a:solidFill>
                <a:srgbClr val="FFAA19"/>
              </a:solidFill>
            </a:endParaRPr>
          </a:p>
        </p:txBody>
      </p:sp>
      <p:pic>
        <p:nvPicPr>
          <p:cNvPr id="19" name="Imagen 31"/>
          <p:cNvPicPr>
            <a:picLocks noChangeAspect="1"/>
          </p:cNvPicPr>
          <p:nvPr/>
        </p:nvPicPr>
        <p:blipFill>
          <a:blip r:embed="rId3"/>
          <a:stretch>
            <a:fillRect/>
          </a:stretch>
        </p:blipFill>
        <p:spPr>
          <a:xfrm rot="19545282">
            <a:off x="8851503" y="5127783"/>
            <a:ext cx="3422184" cy="577139"/>
          </a:xfrm>
          <a:prstGeom prst="rect">
            <a:avLst/>
          </a:prstGeom>
        </p:spPr>
      </p:pic>
      <p:sp>
        <p:nvSpPr>
          <p:cNvPr id="6" name="5 CuadroTexto"/>
          <p:cNvSpPr txBox="1"/>
          <p:nvPr/>
        </p:nvSpPr>
        <p:spPr>
          <a:xfrm>
            <a:off x="7574507" y="1034685"/>
            <a:ext cx="2852383" cy="384721"/>
          </a:xfrm>
          <a:prstGeom prst="rect">
            <a:avLst/>
          </a:prstGeom>
          <a:solidFill>
            <a:schemeClr val="bg1">
              <a:lumMod val="50000"/>
            </a:schemeClr>
          </a:solidFill>
        </p:spPr>
        <p:txBody>
          <a:bodyPr wrap="square" rtlCol="0">
            <a:spAutoFit/>
          </a:bodyPr>
          <a:lstStyle/>
          <a:p>
            <a:pPr defTabSz="914264"/>
            <a:r>
              <a:rPr lang="es-ES" sz="1900" dirty="0" smtClean="0">
                <a:solidFill>
                  <a:srgbClr val="FFFFFF"/>
                </a:solidFill>
              </a:rPr>
              <a:t>PORTABILIDAD</a:t>
            </a:r>
            <a:endParaRPr lang="es-ES" sz="1900" dirty="0">
              <a:solidFill>
                <a:srgbClr val="FFFFFF"/>
              </a:solidFill>
            </a:endParaRPr>
          </a:p>
        </p:txBody>
      </p:sp>
      <p:sp>
        <p:nvSpPr>
          <p:cNvPr id="24" name="23 CuadroTexto"/>
          <p:cNvSpPr txBox="1"/>
          <p:nvPr/>
        </p:nvSpPr>
        <p:spPr>
          <a:xfrm>
            <a:off x="7590558" y="1906287"/>
            <a:ext cx="2852383" cy="384721"/>
          </a:xfrm>
          <a:prstGeom prst="rect">
            <a:avLst/>
          </a:prstGeom>
          <a:solidFill>
            <a:schemeClr val="bg1">
              <a:lumMod val="50000"/>
            </a:schemeClr>
          </a:solidFill>
        </p:spPr>
        <p:txBody>
          <a:bodyPr wrap="square" rtlCol="0">
            <a:spAutoFit/>
          </a:bodyPr>
          <a:lstStyle/>
          <a:p>
            <a:pPr defTabSz="914264"/>
            <a:r>
              <a:rPr lang="es-ES" sz="1900" dirty="0" smtClean="0">
                <a:solidFill>
                  <a:srgbClr val="FFFFFF"/>
                </a:solidFill>
              </a:rPr>
              <a:t>PRONADATOS</a:t>
            </a:r>
            <a:endParaRPr lang="es-ES" sz="1900" dirty="0">
              <a:solidFill>
                <a:srgbClr val="FFFFFF"/>
              </a:solidFill>
            </a:endParaRPr>
          </a:p>
        </p:txBody>
      </p:sp>
      <p:sp>
        <p:nvSpPr>
          <p:cNvPr id="26" name="25 CuadroTexto"/>
          <p:cNvSpPr txBox="1"/>
          <p:nvPr/>
        </p:nvSpPr>
        <p:spPr>
          <a:xfrm>
            <a:off x="7604206" y="2364723"/>
            <a:ext cx="2852383" cy="384721"/>
          </a:xfrm>
          <a:prstGeom prst="rect">
            <a:avLst/>
          </a:prstGeom>
          <a:solidFill>
            <a:schemeClr val="bg1">
              <a:lumMod val="50000"/>
            </a:schemeClr>
          </a:solidFill>
        </p:spPr>
        <p:txBody>
          <a:bodyPr wrap="square" rtlCol="0">
            <a:spAutoFit/>
          </a:bodyPr>
          <a:lstStyle/>
          <a:p>
            <a:pPr defTabSz="914264"/>
            <a:r>
              <a:rPr lang="es-ES" sz="1900" dirty="0" smtClean="0">
                <a:solidFill>
                  <a:srgbClr val="FFFFFF"/>
                </a:solidFill>
              </a:rPr>
              <a:t>SISTEMA DE GESTIÓN</a:t>
            </a:r>
            <a:endParaRPr lang="es-ES" sz="1900" dirty="0">
              <a:solidFill>
                <a:srgbClr val="FFFFFF"/>
              </a:solidFill>
            </a:endParaRPr>
          </a:p>
        </p:txBody>
      </p:sp>
      <p:sp>
        <p:nvSpPr>
          <p:cNvPr id="30" name="29 CuadroTexto"/>
          <p:cNvSpPr txBox="1"/>
          <p:nvPr/>
        </p:nvSpPr>
        <p:spPr>
          <a:xfrm>
            <a:off x="7574506" y="593125"/>
            <a:ext cx="2852383" cy="384721"/>
          </a:xfrm>
          <a:prstGeom prst="rect">
            <a:avLst/>
          </a:prstGeom>
          <a:solidFill>
            <a:schemeClr val="bg1">
              <a:lumMod val="50000"/>
            </a:schemeClr>
          </a:solidFill>
        </p:spPr>
        <p:txBody>
          <a:bodyPr wrap="square" rtlCol="0">
            <a:spAutoFit/>
          </a:bodyPr>
          <a:lstStyle/>
          <a:p>
            <a:pPr defTabSz="914264"/>
            <a:r>
              <a:rPr lang="es-ES" sz="1900" dirty="0" smtClean="0">
                <a:solidFill>
                  <a:srgbClr val="FFFFFF"/>
                </a:solidFill>
              </a:rPr>
              <a:t>CONVENIO 108</a:t>
            </a:r>
            <a:endParaRPr lang="es-ES" sz="1900" dirty="0">
              <a:solidFill>
                <a:srgbClr val="FFFFFF"/>
              </a:solidFill>
            </a:endParaRPr>
          </a:p>
        </p:txBody>
      </p:sp>
      <p:sp>
        <p:nvSpPr>
          <p:cNvPr id="23" name="5 CuadroTexto"/>
          <p:cNvSpPr txBox="1"/>
          <p:nvPr/>
        </p:nvSpPr>
        <p:spPr>
          <a:xfrm>
            <a:off x="7577822" y="1485256"/>
            <a:ext cx="2852383" cy="384721"/>
          </a:xfrm>
          <a:prstGeom prst="rect">
            <a:avLst/>
          </a:prstGeom>
          <a:solidFill>
            <a:schemeClr val="bg1">
              <a:lumMod val="50000"/>
            </a:schemeClr>
          </a:solidFill>
        </p:spPr>
        <p:txBody>
          <a:bodyPr wrap="square" rtlCol="0">
            <a:spAutoFit/>
          </a:bodyPr>
          <a:lstStyle/>
          <a:p>
            <a:pPr defTabSz="914264"/>
            <a:r>
              <a:rPr lang="es-ES" sz="1900" dirty="0" smtClean="0">
                <a:solidFill>
                  <a:srgbClr val="FFFFFF"/>
                </a:solidFill>
              </a:rPr>
              <a:t>CASO PRÁCTICO</a:t>
            </a:r>
            <a:endParaRPr lang="es-ES" sz="1900" dirty="0">
              <a:solidFill>
                <a:srgbClr val="FFFFFF"/>
              </a:solidFill>
            </a:endParaRPr>
          </a:p>
        </p:txBody>
      </p:sp>
    </p:spTree>
    <p:extLst>
      <p:ext uri="{BB962C8B-B14F-4D97-AF65-F5344CB8AC3E}">
        <p14:creationId xmlns:p14="http://schemas.microsoft.com/office/powerpoint/2010/main" val="11542923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10</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55228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ES" b="1" kern="0" dirty="0" smtClean="0">
                <a:solidFill>
                  <a:srgbClr val="0A0F14"/>
                </a:solidFill>
                <a:ea typeface="Arimo"/>
                <a:cs typeface="Arimo"/>
                <a:sym typeface="Arimo"/>
              </a:rPr>
              <a:t>ADHESIÓN DE OTROS PAÍSES NO MIEMBROS A LA COMUNIDAD EUROPEA AL CONVENIO 108 </a:t>
            </a:r>
            <a:r>
              <a:rPr lang="es-MX" b="1" kern="0" dirty="0" smtClean="0">
                <a:solidFill>
                  <a:srgbClr val="0A0F14"/>
                </a:solidFill>
                <a:ea typeface="Arimo"/>
                <a:cs typeface="Arimo"/>
                <a:sym typeface="Arimo"/>
              </a:rPr>
              <a:t> </a:t>
            </a:r>
            <a:endParaRPr lang="es-MX" b="1" kern="0" dirty="0">
              <a:solidFill>
                <a:srgbClr val="0A0F14"/>
              </a:solidFill>
              <a:ea typeface="Arimo"/>
              <a:cs typeface="Arimo"/>
              <a:sym typeface="Arimo"/>
            </a:endParaRPr>
          </a:p>
        </p:txBody>
      </p:sp>
      <p:pic>
        <p:nvPicPr>
          <p:cNvPr id="16" name="Imagen 15"/>
          <p:cNvPicPr>
            <a:picLocks noChangeAspect="1"/>
          </p:cNvPicPr>
          <p:nvPr/>
        </p:nvPicPr>
        <p:blipFill>
          <a:blip r:embed="rId4"/>
          <a:stretch>
            <a:fillRect/>
          </a:stretch>
        </p:blipFill>
        <p:spPr>
          <a:xfrm>
            <a:off x="8504513" y="135621"/>
            <a:ext cx="3422184" cy="577139"/>
          </a:xfrm>
          <a:prstGeom prst="rect">
            <a:avLst/>
          </a:prstGeom>
        </p:spPr>
      </p:pic>
      <p:pic>
        <p:nvPicPr>
          <p:cNvPr id="6146" name="Picture 2" descr="Resultado de imagen para PROTOCOLO ADICIONAL AL CONVENIO 10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24" y="1729220"/>
            <a:ext cx="4621142" cy="288821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826643" y="1550089"/>
            <a:ext cx="6541941" cy="3308598"/>
          </a:xfrm>
          <a:prstGeom prst="rect">
            <a:avLst/>
          </a:prstGeom>
        </p:spPr>
        <p:txBody>
          <a:bodyPr wrap="square">
            <a:spAutoFit/>
          </a:bodyPr>
          <a:lstStyle/>
          <a:p>
            <a:pPr defTabSz="914264"/>
            <a:r>
              <a:rPr lang="es-MX" sz="1900" b="1" dirty="0">
                <a:solidFill>
                  <a:srgbClr val="660066"/>
                </a:solidFill>
              </a:rPr>
              <a:t>S</a:t>
            </a:r>
            <a:r>
              <a:rPr lang="es-MX" sz="1900" b="1" dirty="0" smtClean="0">
                <a:solidFill>
                  <a:srgbClr val="660066"/>
                </a:solidFill>
              </a:rPr>
              <a:t>u </a:t>
            </a:r>
            <a:r>
              <a:rPr lang="es-MX" sz="1900" b="1" dirty="0">
                <a:solidFill>
                  <a:srgbClr val="660066"/>
                </a:solidFill>
              </a:rPr>
              <a:t>artículo 23 </a:t>
            </a:r>
            <a:r>
              <a:rPr lang="es-MX" sz="1900" dirty="0">
                <a:solidFill>
                  <a:srgbClr val="0A0F14"/>
                </a:solidFill>
              </a:rPr>
              <a:t>dispone que el Comité de Ministros del Consejo de Europa podrá invitar a cualquier Estado no miembro del Consejo de Europa a que se adhiera al </a:t>
            </a:r>
            <a:r>
              <a:rPr lang="es-MX" sz="1900" dirty="0" smtClean="0">
                <a:solidFill>
                  <a:srgbClr val="0A0F14"/>
                </a:solidFill>
              </a:rPr>
              <a:t>Convenio.</a:t>
            </a:r>
          </a:p>
          <a:p>
            <a:pPr defTabSz="914264"/>
            <a:endParaRPr lang="es-MX" sz="1900" dirty="0">
              <a:solidFill>
                <a:srgbClr val="0A0F14"/>
              </a:solidFill>
            </a:endParaRPr>
          </a:p>
          <a:p>
            <a:pPr defTabSz="914264"/>
            <a:r>
              <a:rPr lang="es-ES" sz="1900" b="1" dirty="0">
                <a:solidFill>
                  <a:srgbClr val="660066"/>
                </a:solidFill>
              </a:rPr>
              <a:t>México</a:t>
            </a:r>
            <a:r>
              <a:rPr lang="es-ES" sz="1900" dirty="0">
                <a:solidFill>
                  <a:srgbClr val="0A0F14"/>
                </a:solidFill>
              </a:rPr>
              <a:t> no podía permanecer ajeno a la experiencia europea, por tal motivo el 12 de junio de 2018 se publica en el Diario Oficial de la Federación (DOF) el decreto de aprobación por parte de Senado de la Republica la adhesión de México al Convenio 108 y su Protocolo Adiciona</a:t>
            </a:r>
          </a:p>
        </p:txBody>
      </p:sp>
    </p:spTree>
    <p:extLst>
      <p:ext uri="{BB962C8B-B14F-4D97-AF65-F5344CB8AC3E}">
        <p14:creationId xmlns:p14="http://schemas.microsoft.com/office/powerpoint/2010/main" val="2003465714"/>
      </p:ext>
    </p:extLst>
  </p:cSld>
  <p:clrMapOvr>
    <a:masterClrMapping/>
  </p:clrMapOvr>
  <p:transition spd="slow">
    <p:push dir="u"/>
  </p:transition>
  <p:timing>
    <p:tnLst>
      <p:par>
        <p:cTn id="1" dur="indefinite" restart="never" fill="hold"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Imagen 66"/>
          <p:cNvPicPr>
            <a:picLocks noChangeAspect="1"/>
          </p:cNvPicPr>
          <p:nvPr/>
        </p:nvPicPr>
        <p:blipFill>
          <a:blip r:embed="rId2"/>
          <a:stretch>
            <a:fillRect/>
          </a:stretch>
        </p:blipFill>
        <p:spPr>
          <a:xfrm>
            <a:off x="0" y="0"/>
            <a:ext cx="12192001" cy="6900333"/>
          </a:xfrm>
          <a:prstGeom prst="rect">
            <a:avLst/>
          </a:prstGeom>
        </p:spPr>
      </p:pic>
      <p:sp>
        <p:nvSpPr>
          <p:cNvPr id="32771" name="Shape 129"/>
          <p:cNvSpPr>
            <a:spLocks noChangeShapeType="1"/>
          </p:cNvSpPr>
          <p:nvPr/>
        </p:nvSpPr>
        <p:spPr bwMode="auto">
          <a:xfrm flipV="1">
            <a:off x="7183967" y="-42333"/>
            <a:ext cx="0" cy="711200"/>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0" name="Shape 130"/>
          <p:cNvSpPr/>
          <p:nvPr/>
        </p:nvSpPr>
        <p:spPr>
          <a:xfrm>
            <a:off x="5266267" y="730251"/>
            <a:ext cx="622300" cy="622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chemeClr val="accent3"/>
            </a:solidFill>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32773" name="Shape 132"/>
          <p:cNvSpPr>
            <a:spLocks/>
          </p:cNvSpPr>
          <p:nvPr/>
        </p:nvSpPr>
        <p:spPr bwMode="auto">
          <a:xfrm>
            <a:off x="4790017" y="1684867"/>
            <a:ext cx="1498600" cy="946151"/>
          </a:xfrm>
          <a:custGeom>
            <a:avLst/>
            <a:gdLst>
              <a:gd name="T0" fmla="*/ 1520535497 w 21600"/>
              <a:gd name="T1" fmla="*/ 382966572 h 21600"/>
              <a:gd name="T2" fmla="*/ 1520535497 w 21600"/>
              <a:gd name="T3" fmla="*/ 382966572 h 21600"/>
              <a:gd name="T4" fmla="*/ 1520535497 w 21600"/>
              <a:gd name="T5" fmla="*/ 382966572 h 21600"/>
              <a:gd name="T6" fmla="*/ 1520535497 w 21600"/>
              <a:gd name="T7" fmla="*/ 38296657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0"/>
                </a:lnTo>
                <a:lnTo>
                  <a:pt x="0" y="21600"/>
                </a:lnTo>
              </a:path>
            </a:pathLst>
          </a:custGeom>
          <a:noFill/>
          <a:ln w="19050" cap="rnd">
            <a:solidFill>
              <a:srgbClr val="8F9499"/>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32774" name="Shape 133"/>
          <p:cNvSpPr>
            <a:spLocks noChangeShapeType="1"/>
          </p:cNvSpPr>
          <p:nvPr/>
        </p:nvSpPr>
        <p:spPr bwMode="auto">
          <a:xfrm flipV="1">
            <a:off x="4806951" y="2675467"/>
            <a:ext cx="0" cy="567267"/>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32775" name="Shape 134"/>
          <p:cNvSpPr>
            <a:spLocks noChangeShapeType="1"/>
          </p:cNvSpPr>
          <p:nvPr/>
        </p:nvSpPr>
        <p:spPr bwMode="auto">
          <a:xfrm flipV="1">
            <a:off x="4806951" y="38184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32776" name="Shape 135"/>
          <p:cNvSpPr>
            <a:spLocks noChangeShapeType="1"/>
          </p:cNvSpPr>
          <p:nvPr/>
        </p:nvSpPr>
        <p:spPr bwMode="auto">
          <a:xfrm flipV="1">
            <a:off x="4806951" y="47328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6" name="Shape 136"/>
          <p:cNvSpPr>
            <a:spLocks noChangeArrowheads="1"/>
          </p:cNvSpPr>
          <p:nvPr/>
        </p:nvSpPr>
        <p:spPr bwMode="auto">
          <a:xfrm>
            <a:off x="5228168" y="2457451"/>
            <a:ext cx="47286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a:t>
            </a:r>
          </a:p>
        </p:txBody>
      </p:sp>
      <p:sp>
        <p:nvSpPr>
          <p:cNvPr id="137" name="Shape 137"/>
          <p:cNvSpPr>
            <a:spLocks noChangeArrowheads="1"/>
          </p:cNvSpPr>
          <p:nvPr/>
        </p:nvSpPr>
        <p:spPr bwMode="auto">
          <a:xfrm>
            <a:off x="5228168" y="20955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AA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7. 1 </a:t>
            </a:r>
            <a:endParaRPr sz="1467" b="0" kern="0" dirty="0">
              <a:solidFill>
                <a:srgbClr val="FF4B4B"/>
              </a:solidFill>
            </a:endParaRPr>
          </a:p>
        </p:txBody>
      </p:sp>
      <p:sp>
        <p:nvSpPr>
          <p:cNvPr id="138" name="Shape 138"/>
          <p:cNvSpPr>
            <a:spLocks noChangeArrowheads="1"/>
          </p:cNvSpPr>
          <p:nvPr/>
        </p:nvSpPr>
        <p:spPr bwMode="auto">
          <a:xfrm>
            <a:off x="5253568" y="3321051"/>
            <a:ext cx="4322233"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Fortalecimiento de los Organismos Garantes para dirigir recursos específicos </a:t>
            </a:r>
            <a:r>
              <a:rPr lang="es-MX" sz="1333" kern="0" dirty="0">
                <a:solidFill>
                  <a:srgbClr val="DCDEE0">
                    <a:lumMod val="50000"/>
                  </a:srgbClr>
                </a:solidFill>
              </a:rPr>
              <a:t>a las acciones preventivas y herramientas de facilitación</a:t>
            </a:r>
          </a:p>
        </p:txBody>
      </p:sp>
      <p:sp>
        <p:nvSpPr>
          <p:cNvPr id="139" name="Shape 139"/>
          <p:cNvSpPr>
            <a:spLocks noChangeArrowheads="1"/>
          </p:cNvSpPr>
          <p:nvPr/>
        </p:nvSpPr>
        <p:spPr bwMode="auto">
          <a:xfrm>
            <a:off x="5262034" y="30480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9F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7.2 </a:t>
            </a:r>
            <a:endParaRPr sz="1467" b="0" kern="0" dirty="0">
              <a:solidFill>
                <a:srgbClr val="FF4B4B"/>
              </a:solidFill>
            </a:endParaRPr>
          </a:p>
        </p:txBody>
      </p:sp>
      <p:sp>
        <p:nvSpPr>
          <p:cNvPr id="140" name="Shape 140"/>
          <p:cNvSpPr>
            <a:spLocks noChangeArrowheads="1"/>
          </p:cNvSpPr>
          <p:nvPr/>
        </p:nvSpPr>
        <p:spPr bwMode="auto">
          <a:xfrm>
            <a:off x="5217584" y="4584700"/>
            <a:ext cx="4205816"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Impulsar las </a:t>
            </a:r>
            <a:r>
              <a:rPr lang="es-MX" sz="1333" kern="0" dirty="0">
                <a:solidFill>
                  <a:srgbClr val="00B0F0"/>
                </a:solidFill>
              </a:rPr>
              <a:t>acciones preventivas</a:t>
            </a:r>
            <a:r>
              <a:rPr lang="es-MX" sz="1333" kern="0" dirty="0">
                <a:solidFill>
                  <a:srgbClr val="DCDEE0">
                    <a:lumMod val="50000"/>
                  </a:srgbClr>
                </a:solidFill>
              </a:rPr>
              <a:t> y el uso de las herramientas de facilitación </a:t>
            </a:r>
          </a:p>
        </p:txBody>
      </p:sp>
      <p:sp>
        <p:nvSpPr>
          <p:cNvPr id="141" name="Shape 141"/>
          <p:cNvSpPr>
            <a:spLocks noChangeArrowheads="1"/>
          </p:cNvSpPr>
          <p:nvPr/>
        </p:nvSpPr>
        <p:spPr bwMode="auto">
          <a:xfrm>
            <a:off x="5228168" y="4252384"/>
            <a:ext cx="2758017" cy="28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7.3 </a:t>
            </a:r>
            <a:endParaRPr sz="1467" b="0" kern="0" dirty="0">
              <a:solidFill>
                <a:srgbClr val="E61919"/>
              </a:solidFill>
            </a:endParaRPr>
          </a:p>
        </p:txBody>
      </p:sp>
      <p:sp>
        <p:nvSpPr>
          <p:cNvPr id="142" name="Shape 142"/>
          <p:cNvSpPr>
            <a:spLocks noChangeArrowheads="1"/>
          </p:cNvSpPr>
          <p:nvPr/>
        </p:nvSpPr>
        <p:spPr bwMode="auto">
          <a:xfrm>
            <a:off x="5217585" y="5558367"/>
            <a:ext cx="46524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Incentivar el uso de efectivos controles archivísticos como acción preventiva</a:t>
            </a:r>
          </a:p>
        </p:txBody>
      </p:sp>
      <p:sp>
        <p:nvSpPr>
          <p:cNvPr id="32784" name="Shape 143"/>
          <p:cNvSpPr>
            <a:spLocks noChangeArrowheads="1"/>
          </p:cNvSpPr>
          <p:nvPr/>
        </p:nvSpPr>
        <p:spPr bwMode="auto">
          <a:xfrm>
            <a:off x="5259917" y="5181601"/>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lnSpc>
                <a:spcPct val="110000"/>
              </a:lnSpc>
              <a:spcBef>
                <a:spcPts val="667"/>
              </a:spcBef>
              <a:spcAft>
                <a:spcPct val="0"/>
              </a:spcAft>
            </a:pPr>
            <a:r>
              <a:rPr lang="en-US" altLang="es-MX" sz="1467">
                <a:solidFill>
                  <a:srgbClr val="BE0000"/>
                </a:solidFill>
                <a:sym typeface="Arimo" pitchFamily="34" charset="0"/>
              </a:rPr>
              <a:t>Línea estratégica 7.4 </a:t>
            </a:r>
          </a:p>
        </p:txBody>
      </p:sp>
      <p:sp>
        <p:nvSpPr>
          <p:cNvPr id="144" name="Shape 144"/>
          <p:cNvSpPr/>
          <p:nvPr/>
        </p:nvSpPr>
        <p:spPr>
          <a:xfrm flipH="1">
            <a:off x="4806951" y="2899833"/>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5" name="Shape 145"/>
          <p:cNvSpPr/>
          <p:nvPr/>
        </p:nvSpPr>
        <p:spPr>
          <a:xfrm flipH="1">
            <a:off x="4741334" y="39856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6" name="Shape 146"/>
          <p:cNvSpPr/>
          <p:nvPr/>
        </p:nvSpPr>
        <p:spPr>
          <a:xfrm flipH="1">
            <a:off x="4787901" y="502496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7" name="Shape 147"/>
          <p:cNvSpPr/>
          <p:nvPr/>
        </p:nvSpPr>
        <p:spPr>
          <a:xfrm>
            <a:off x="8314267" y="524934"/>
            <a:ext cx="448733" cy="448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32789" name="Group 153"/>
          <p:cNvGrpSpPr>
            <a:grpSpLocks/>
          </p:cNvGrpSpPr>
          <p:nvPr/>
        </p:nvGrpSpPr>
        <p:grpSpPr bwMode="auto">
          <a:xfrm>
            <a:off x="4521200" y="2252134"/>
            <a:ext cx="499533" cy="522817"/>
            <a:chOff x="0" y="0"/>
            <a:chExt cx="997371" cy="1046130"/>
          </a:xfrm>
        </p:grpSpPr>
        <p:grpSp>
          <p:nvGrpSpPr>
            <p:cNvPr id="32828" name="Group 151"/>
            <p:cNvGrpSpPr>
              <a:grpSpLocks/>
            </p:cNvGrpSpPr>
            <p:nvPr/>
          </p:nvGrpSpPr>
          <p:grpSpPr bwMode="auto">
            <a:xfrm>
              <a:off x="-1" y="-1"/>
              <a:ext cx="997373" cy="1046132"/>
              <a:chOff x="0" y="0"/>
              <a:chExt cx="997371" cy="1046130"/>
            </a:xfrm>
          </p:grpSpPr>
          <p:sp>
            <p:nvSpPr>
              <p:cNvPr id="148" name="Shape 14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149"/>
              <p:cNvSpPr/>
              <p:nvPr/>
            </p:nvSpPr>
            <p:spPr>
              <a:xfrm>
                <a:off x="38037" y="292239"/>
                <a:ext cx="925523"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EEAD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150"/>
              <p:cNvSpPr/>
              <p:nvPr/>
            </p:nvSpPr>
            <p:spPr>
              <a:xfrm>
                <a:off x="0" y="0"/>
                <a:ext cx="959334"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52" name="Shape 152"/>
            <p:cNvSpPr/>
            <p:nvPr/>
          </p:nvSpPr>
          <p:spPr>
            <a:xfrm>
              <a:off x="211307" y="203296"/>
              <a:ext cx="574756" cy="563301"/>
            </a:xfrm>
            <a:custGeom>
              <a:avLst/>
              <a:gdLst/>
              <a:ahLst/>
              <a:cxnLst>
                <a:cxn ang="0">
                  <a:pos x="wd2" y="hd2"/>
                </a:cxn>
                <a:cxn ang="5400000">
                  <a:pos x="wd2" y="hd2"/>
                </a:cxn>
                <a:cxn ang="10800000">
                  <a:pos x="wd2" y="hd2"/>
                </a:cxn>
                <a:cxn ang="16200000">
                  <a:pos x="wd2" y="hd2"/>
                </a:cxn>
              </a:cxnLst>
              <a:rect l="0" t="0" r="r" b="b"/>
              <a:pathLst>
                <a:path w="21600" h="21600" extrusionOk="0">
                  <a:moveTo>
                    <a:pt x="19442" y="9300"/>
                  </a:moveTo>
                  <a:cubicBezTo>
                    <a:pt x="19320" y="3981"/>
                    <a:pt x="16340" y="1171"/>
                    <a:pt x="10800" y="1171"/>
                  </a:cubicBezTo>
                  <a:cubicBezTo>
                    <a:pt x="5260" y="1171"/>
                    <a:pt x="2280" y="3981"/>
                    <a:pt x="2158" y="9300"/>
                  </a:cubicBezTo>
                  <a:lnTo>
                    <a:pt x="2895" y="9300"/>
                  </a:lnTo>
                  <a:cubicBezTo>
                    <a:pt x="3165" y="7507"/>
                    <a:pt x="3735" y="6033"/>
                    <a:pt x="4599" y="4899"/>
                  </a:cubicBezTo>
                  <a:cubicBezTo>
                    <a:pt x="5978" y="3093"/>
                    <a:pt x="8063" y="2177"/>
                    <a:pt x="10800" y="2177"/>
                  </a:cubicBezTo>
                  <a:cubicBezTo>
                    <a:pt x="13537" y="2177"/>
                    <a:pt x="15622" y="3093"/>
                    <a:pt x="17001" y="4899"/>
                  </a:cubicBezTo>
                  <a:cubicBezTo>
                    <a:pt x="17865" y="6033"/>
                    <a:pt x="18435" y="7507"/>
                    <a:pt x="18705" y="9300"/>
                  </a:cubicBezTo>
                  <a:cubicBezTo>
                    <a:pt x="18705" y="9300"/>
                    <a:pt x="19442" y="9300"/>
                    <a:pt x="19442" y="9300"/>
                  </a:cubicBezTo>
                  <a:close/>
                  <a:moveTo>
                    <a:pt x="17544" y="11888"/>
                  </a:moveTo>
                  <a:cubicBezTo>
                    <a:pt x="17544" y="11386"/>
                    <a:pt x="17519" y="10914"/>
                    <a:pt x="17482" y="10457"/>
                  </a:cubicBezTo>
                  <a:cubicBezTo>
                    <a:pt x="16632" y="9665"/>
                    <a:pt x="15088" y="9063"/>
                    <a:pt x="13140" y="8839"/>
                  </a:cubicBezTo>
                  <a:cubicBezTo>
                    <a:pt x="13396" y="9133"/>
                    <a:pt x="13616" y="9518"/>
                    <a:pt x="13750" y="10026"/>
                  </a:cubicBezTo>
                  <a:cubicBezTo>
                    <a:pt x="12558" y="9068"/>
                    <a:pt x="10215" y="9296"/>
                    <a:pt x="8443" y="7153"/>
                  </a:cubicBezTo>
                  <a:cubicBezTo>
                    <a:pt x="8341" y="7033"/>
                    <a:pt x="8254" y="6919"/>
                    <a:pt x="8178" y="6815"/>
                  </a:cubicBezTo>
                  <a:cubicBezTo>
                    <a:pt x="8176" y="6813"/>
                    <a:pt x="8176" y="6812"/>
                    <a:pt x="8175" y="6811"/>
                  </a:cubicBezTo>
                  <a:lnTo>
                    <a:pt x="8176" y="6811"/>
                  </a:lnTo>
                  <a:cubicBezTo>
                    <a:pt x="7860" y="6377"/>
                    <a:pt x="7752" y="6118"/>
                    <a:pt x="7746" y="6405"/>
                  </a:cubicBezTo>
                  <a:cubicBezTo>
                    <a:pt x="7694" y="8867"/>
                    <a:pt x="5981" y="10788"/>
                    <a:pt x="4077" y="11059"/>
                  </a:cubicBezTo>
                  <a:cubicBezTo>
                    <a:pt x="4065" y="11330"/>
                    <a:pt x="4056" y="11603"/>
                    <a:pt x="4056" y="11888"/>
                  </a:cubicBezTo>
                  <a:cubicBezTo>
                    <a:pt x="4056" y="12929"/>
                    <a:pt x="4222" y="13878"/>
                    <a:pt x="4506" y="14733"/>
                  </a:cubicBezTo>
                  <a:cubicBezTo>
                    <a:pt x="5575" y="16047"/>
                    <a:pt x="7341" y="16418"/>
                    <a:pt x="8903" y="16516"/>
                  </a:cubicBezTo>
                  <a:cubicBezTo>
                    <a:pt x="9193" y="16046"/>
                    <a:pt x="9844" y="15718"/>
                    <a:pt x="10602" y="15718"/>
                  </a:cubicBezTo>
                  <a:cubicBezTo>
                    <a:pt x="11630" y="15718"/>
                    <a:pt x="12463" y="16320"/>
                    <a:pt x="12463" y="17063"/>
                  </a:cubicBezTo>
                  <a:cubicBezTo>
                    <a:pt x="12463" y="17806"/>
                    <a:pt x="11630" y="18408"/>
                    <a:pt x="10602" y="18408"/>
                  </a:cubicBezTo>
                  <a:cubicBezTo>
                    <a:pt x="9812" y="18408"/>
                    <a:pt x="9138" y="18052"/>
                    <a:pt x="8869" y="17549"/>
                  </a:cubicBezTo>
                  <a:cubicBezTo>
                    <a:pt x="7776" y="17484"/>
                    <a:pt x="6576" y="17294"/>
                    <a:pt x="5506" y="16780"/>
                  </a:cubicBezTo>
                  <a:cubicBezTo>
                    <a:pt x="7011" y="19039"/>
                    <a:pt x="9343" y="20234"/>
                    <a:pt x="10800" y="20234"/>
                  </a:cubicBezTo>
                  <a:cubicBezTo>
                    <a:pt x="13089" y="20234"/>
                    <a:pt x="17544" y="17288"/>
                    <a:pt x="17544" y="11888"/>
                  </a:cubicBezTo>
                  <a:cubicBezTo>
                    <a:pt x="17544" y="11888"/>
                    <a:pt x="17544" y="11888"/>
                    <a:pt x="17544" y="11888"/>
                  </a:cubicBezTo>
                  <a:close/>
                  <a:moveTo>
                    <a:pt x="21600" y="11252"/>
                  </a:moveTo>
                  <a:lnTo>
                    <a:pt x="21600" y="13398"/>
                  </a:lnTo>
                  <a:cubicBezTo>
                    <a:pt x="21600" y="14476"/>
                    <a:pt x="20742" y="15350"/>
                    <a:pt x="19684" y="15350"/>
                  </a:cubicBezTo>
                  <a:lnTo>
                    <a:pt x="18294" y="15350"/>
                  </a:lnTo>
                  <a:cubicBezTo>
                    <a:pt x="16916" y="19247"/>
                    <a:pt x="13398" y="21600"/>
                    <a:pt x="10800" y="21600"/>
                  </a:cubicBezTo>
                  <a:cubicBezTo>
                    <a:pt x="8202" y="21600"/>
                    <a:pt x="4684" y="19247"/>
                    <a:pt x="3306" y="15350"/>
                  </a:cubicBezTo>
                  <a:lnTo>
                    <a:pt x="1916" y="15350"/>
                  </a:lnTo>
                  <a:cubicBezTo>
                    <a:pt x="858" y="15350"/>
                    <a:pt x="0" y="14476"/>
                    <a:pt x="0" y="13398"/>
                  </a:cubicBezTo>
                  <a:lnTo>
                    <a:pt x="0" y="11252"/>
                  </a:lnTo>
                  <a:cubicBezTo>
                    <a:pt x="0" y="10509"/>
                    <a:pt x="406" y="9865"/>
                    <a:pt x="1005" y="9534"/>
                  </a:cubicBezTo>
                  <a:cubicBezTo>
                    <a:pt x="1025" y="6486"/>
                    <a:pt x="1896" y="4106"/>
                    <a:pt x="3601" y="2460"/>
                  </a:cubicBezTo>
                  <a:cubicBezTo>
                    <a:pt x="5290" y="828"/>
                    <a:pt x="7713" y="0"/>
                    <a:pt x="10800" y="0"/>
                  </a:cubicBezTo>
                  <a:cubicBezTo>
                    <a:pt x="13887" y="0"/>
                    <a:pt x="16310" y="828"/>
                    <a:pt x="17999" y="2460"/>
                  </a:cubicBezTo>
                  <a:cubicBezTo>
                    <a:pt x="19704" y="4106"/>
                    <a:pt x="20575" y="6486"/>
                    <a:pt x="20595" y="9534"/>
                  </a:cubicBezTo>
                  <a:cubicBezTo>
                    <a:pt x="21194" y="9865"/>
                    <a:pt x="21600" y="10509"/>
                    <a:pt x="21600" y="11252"/>
                  </a:cubicBezTo>
                  <a:cubicBezTo>
                    <a:pt x="21600" y="11252"/>
                    <a:pt x="21600" y="11252"/>
                    <a:pt x="21600" y="11252"/>
                  </a:cubicBezTo>
                  <a:close/>
                  <a:moveTo>
                    <a:pt x="13606" y="10751"/>
                  </a:moveTo>
                  <a:cubicBezTo>
                    <a:pt x="12993" y="10751"/>
                    <a:pt x="12496" y="11257"/>
                    <a:pt x="12496" y="11881"/>
                  </a:cubicBezTo>
                  <a:cubicBezTo>
                    <a:pt x="12496" y="12505"/>
                    <a:pt x="12993" y="13011"/>
                    <a:pt x="13606" y="13011"/>
                  </a:cubicBezTo>
                  <a:cubicBezTo>
                    <a:pt x="14218" y="13011"/>
                    <a:pt x="14714" y="12505"/>
                    <a:pt x="14714" y="11881"/>
                  </a:cubicBezTo>
                  <a:cubicBezTo>
                    <a:pt x="14714" y="11257"/>
                    <a:pt x="14218" y="10751"/>
                    <a:pt x="13606" y="10751"/>
                  </a:cubicBezTo>
                  <a:cubicBezTo>
                    <a:pt x="13606" y="10751"/>
                    <a:pt x="13606" y="10751"/>
                    <a:pt x="13606" y="10751"/>
                  </a:cubicBezTo>
                  <a:close/>
                  <a:moveTo>
                    <a:pt x="9104" y="11881"/>
                  </a:moveTo>
                  <a:cubicBezTo>
                    <a:pt x="9104" y="12505"/>
                    <a:pt x="8607" y="13011"/>
                    <a:pt x="7995" y="13011"/>
                  </a:cubicBezTo>
                  <a:cubicBezTo>
                    <a:pt x="7382" y="13011"/>
                    <a:pt x="6886" y="12505"/>
                    <a:pt x="6886" y="11881"/>
                  </a:cubicBezTo>
                  <a:cubicBezTo>
                    <a:pt x="6886" y="11257"/>
                    <a:pt x="7382" y="10751"/>
                    <a:pt x="7995" y="10751"/>
                  </a:cubicBezTo>
                  <a:cubicBezTo>
                    <a:pt x="8607" y="10751"/>
                    <a:pt x="9104" y="11257"/>
                    <a:pt x="9104" y="11881"/>
                  </a:cubicBezTo>
                  <a:cubicBezTo>
                    <a:pt x="9104" y="11881"/>
                    <a:pt x="9104" y="11881"/>
                    <a:pt x="9104" y="11881"/>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2790" name="Group 161"/>
          <p:cNvGrpSpPr>
            <a:grpSpLocks/>
          </p:cNvGrpSpPr>
          <p:nvPr/>
        </p:nvGrpSpPr>
        <p:grpSpPr bwMode="auto">
          <a:xfrm>
            <a:off x="4552951" y="3259667"/>
            <a:ext cx="499533" cy="524933"/>
            <a:chOff x="0" y="0"/>
            <a:chExt cx="997371" cy="1046130"/>
          </a:xfrm>
        </p:grpSpPr>
        <p:grpSp>
          <p:nvGrpSpPr>
            <p:cNvPr id="32821" name="Group 157"/>
            <p:cNvGrpSpPr>
              <a:grpSpLocks/>
            </p:cNvGrpSpPr>
            <p:nvPr/>
          </p:nvGrpSpPr>
          <p:grpSpPr bwMode="auto">
            <a:xfrm>
              <a:off x="-1" y="-1"/>
              <a:ext cx="997373" cy="1046132"/>
              <a:chOff x="0" y="0"/>
              <a:chExt cx="997371" cy="1046130"/>
            </a:xfrm>
          </p:grpSpPr>
          <p:sp>
            <p:nvSpPr>
              <p:cNvPr id="154" name="Shape 15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155"/>
              <p:cNvSpPr/>
              <p:nvPr/>
            </p:nvSpPr>
            <p:spPr>
              <a:xfrm>
                <a:off x="38034" y="295278"/>
                <a:ext cx="925525" cy="670704"/>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156"/>
              <p:cNvSpPr/>
              <p:nvPr/>
            </p:nvSpPr>
            <p:spPr>
              <a:xfrm>
                <a:off x="0" y="0"/>
                <a:ext cx="959332" cy="9575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2822" name="Group 160"/>
            <p:cNvGrpSpPr>
              <a:grpSpLocks/>
            </p:cNvGrpSpPr>
            <p:nvPr/>
          </p:nvGrpSpPr>
          <p:grpSpPr bwMode="auto">
            <a:xfrm>
              <a:off x="246798" y="217580"/>
              <a:ext cx="521725" cy="511012"/>
              <a:chOff x="0" y="0"/>
              <a:chExt cx="521723" cy="511010"/>
            </a:xfrm>
          </p:grpSpPr>
          <p:sp>
            <p:nvSpPr>
              <p:cNvPr id="158" name="Shape 158"/>
              <p:cNvSpPr/>
              <p:nvPr/>
            </p:nvSpPr>
            <p:spPr>
              <a:xfrm>
                <a:off x="-1682" y="208465"/>
                <a:ext cx="92975" cy="269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159"/>
              <p:cNvSpPr/>
              <p:nvPr/>
            </p:nvSpPr>
            <p:spPr>
              <a:xfrm>
                <a:off x="129326" y="1770"/>
                <a:ext cx="393031" cy="510409"/>
              </a:xfrm>
              <a:custGeom>
                <a:avLst/>
                <a:gdLst/>
                <a:ahLst/>
                <a:cxnLst>
                  <a:cxn ang="0">
                    <a:pos x="wd2" y="hd2"/>
                  </a:cxn>
                  <a:cxn ang="5400000">
                    <a:pos x="wd2" y="hd2"/>
                  </a:cxn>
                  <a:cxn ang="10800000">
                    <a:pos x="wd2" y="hd2"/>
                  </a:cxn>
                  <a:cxn ang="16200000">
                    <a:pos x="wd2" y="hd2"/>
                  </a:cxn>
                </a:cxnLst>
                <a:rect l="0" t="0" r="r" b="b"/>
                <a:pathLst>
                  <a:path w="21558" h="21586" extrusionOk="0">
                    <a:moveTo>
                      <a:pt x="11717" y="14039"/>
                    </a:moveTo>
                    <a:cubicBezTo>
                      <a:pt x="9702" y="15583"/>
                      <a:pt x="6428" y="15588"/>
                      <a:pt x="4408" y="14039"/>
                    </a:cubicBezTo>
                    <a:cubicBezTo>
                      <a:pt x="2391" y="12497"/>
                      <a:pt x="2397" y="9988"/>
                      <a:pt x="4414" y="8439"/>
                    </a:cubicBezTo>
                    <a:cubicBezTo>
                      <a:pt x="6422" y="6895"/>
                      <a:pt x="9702" y="6890"/>
                      <a:pt x="11717" y="8439"/>
                    </a:cubicBezTo>
                    <a:cubicBezTo>
                      <a:pt x="13731" y="9988"/>
                      <a:pt x="13737" y="12493"/>
                      <a:pt x="11717" y="14039"/>
                    </a:cubicBezTo>
                    <a:close/>
                    <a:moveTo>
                      <a:pt x="21558" y="19386"/>
                    </a:moveTo>
                    <a:lnTo>
                      <a:pt x="15491" y="14737"/>
                    </a:lnTo>
                    <a:lnTo>
                      <a:pt x="14708" y="15104"/>
                    </a:lnTo>
                    <a:lnTo>
                      <a:pt x="13513" y="14216"/>
                    </a:lnTo>
                    <a:cubicBezTo>
                      <a:pt x="15377" y="12209"/>
                      <a:pt x="15154" y="9409"/>
                      <a:pt x="12808" y="7607"/>
                    </a:cubicBezTo>
                    <a:cubicBezTo>
                      <a:pt x="12645" y="7487"/>
                      <a:pt x="12464" y="7390"/>
                      <a:pt x="12289" y="7283"/>
                    </a:cubicBezTo>
                    <a:lnTo>
                      <a:pt x="12289" y="0"/>
                    </a:lnTo>
                    <a:lnTo>
                      <a:pt x="7215" y="0"/>
                    </a:lnTo>
                    <a:lnTo>
                      <a:pt x="7215" y="6160"/>
                    </a:lnTo>
                    <a:cubicBezTo>
                      <a:pt x="6470" y="6234"/>
                      <a:pt x="5752" y="6400"/>
                      <a:pt x="5078" y="6659"/>
                    </a:cubicBezTo>
                    <a:lnTo>
                      <a:pt x="5078" y="4788"/>
                    </a:lnTo>
                    <a:lnTo>
                      <a:pt x="0" y="4788"/>
                    </a:lnTo>
                    <a:lnTo>
                      <a:pt x="0" y="20191"/>
                    </a:lnTo>
                    <a:lnTo>
                      <a:pt x="5071" y="20191"/>
                    </a:lnTo>
                    <a:lnTo>
                      <a:pt x="5071" y="15819"/>
                    </a:lnTo>
                    <a:cubicBezTo>
                      <a:pt x="5752" y="16082"/>
                      <a:pt x="6470" y="16250"/>
                      <a:pt x="7215" y="16318"/>
                    </a:cubicBezTo>
                    <a:lnTo>
                      <a:pt x="7215" y="20191"/>
                    </a:lnTo>
                    <a:lnTo>
                      <a:pt x="12289" y="20191"/>
                    </a:lnTo>
                    <a:lnTo>
                      <a:pt x="12289" y="15666"/>
                    </a:lnTo>
                    <a:lnTo>
                      <a:pt x="13073" y="16245"/>
                    </a:lnTo>
                    <a:lnTo>
                      <a:pt x="12621" y="16938"/>
                    </a:lnTo>
                    <a:lnTo>
                      <a:pt x="18687" y="21586"/>
                    </a:lnTo>
                    <a:cubicBezTo>
                      <a:pt x="18687" y="21586"/>
                      <a:pt x="20008" y="21600"/>
                      <a:pt x="20804" y="20902"/>
                    </a:cubicBezTo>
                    <a:cubicBezTo>
                      <a:pt x="21600" y="20204"/>
                      <a:pt x="21558" y="19386"/>
                      <a:pt x="21558" y="19386"/>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32791" name="Group 169"/>
          <p:cNvGrpSpPr>
            <a:grpSpLocks/>
          </p:cNvGrpSpPr>
          <p:nvPr/>
        </p:nvGrpSpPr>
        <p:grpSpPr bwMode="auto">
          <a:xfrm>
            <a:off x="4557184" y="4191001"/>
            <a:ext cx="499533" cy="522817"/>
            <a:chOff x="-1" y="-1"/>
            <a:chExt cx="997374" cy="1046133"/>
          </a:xfrm>
        </p:grpSpPr>
        <p:grpSp>
          <p:nvGrpSpPr>
            <p:cNvPr id="32815" name="Group 165"/>
            <p:cNvGrpSpPr>
              <a:grpSpLocks/>
            </p:cNvGrpSpPr>
            <p:nvPr/>
          </p:nvGrpSpPr>
          <p:grpSpPr bwMode="auto">
            <a:xfrm>
              <a:off x="-1" y="-1"/>
              <a:ext cx="997374" cy="1046133"/>
              <a:chOff x="0" y="0"/>
              <a:chExt cx="997372" cy="1046131"/>
            </a:xfrm>
          </p:grpSpPr>
          <p:sp>
            <p:nvSpPr>
              <p:cNvPr id="162" name="Shape 162"/>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163"/>
              <p:cNvSpPr/>
              <p:nvPr/>
            </p:nvSpPr>
            <p:spPr>
              <a:xfrm>
                <a:off x="38034" y="292240"/>
                <a:ext cx="925529"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2816" name="Group 168"/>
            <p:cNvGrpSpPr>
              <a:grpSpLocks/>
            </p:cNvGrpSpPr>
            <p:nvPr/>
          </p:nvGrpSpPr>
          <p:grpSpPr bwMode="auto">
            <a:xfrm>
              <a:off x="266245" y="182120"/>
              <a:ext cx="464877" cy="567537"/>
              <a:chOff x="-1469" y="1238"/>
              <a:chExt cx="464876" cy="567534"/>
            </a:xfrm>
          </p:grpSpPr>
          <p:sp>
            <p:nvSpPr>
              <p:cNvPr id="166" name="Shape 166"/>
              <p:cNvSpPr/>
              <p:nvPr/>
            </p:nvSpPr>
            <p:spPr>
              <a:xfrm>
                <a:off x="74602" y="1238"/>
                <a:ext cx="325415" cy="194825"/>
              </a:xfrm>
              <a:custGeom>
                <a:avLst/>
                <a:gdLst/>
                <a:ahLst/>
                <a:cxnLst>
                  <a:cxn ang="0">
                    <a:pos x="wd2" y="hd2"/>
                  </a:cxn>
                  <a:cxn ang="5400000">
                    <a:pos x="wd2" y="hd2"/>
                  </a:cxn>
                  <a:cxn ang="10800000">
                    <a:pos x="wd2" y="hd2"/>
                  </a:cxn>
                  <a:cxn ang="16200000">
                    <a:pos x="wd2" y="hd2"/>
                  </a:cxn>
                </a:cxnLst>
                <a:rect l="0" t="0" r="r" b="b"/>
                <a:pathLst>
                  <a:path w="21408" h="21600" extrusionOk="0">
                    <a:moveTo>
                      <a:pt x="2258" y="15808"/>
                    </a:moveTo>
                    <a:cubicBezTo>
                      <a:pt x="4695" y="15532"/>
                      <a:pt x="7449" y="12328"/>
                      <a:pt x="7659" y="7855"/>
                    </a:cubicBezTo>
                    <a:cubicBezTo>
                      <a:pt x="10747" y="12129"/>
                      <a:pt x="15113" y="12336"/>
                      <a:pt x="18761" y="12877"/>
                    </a:cubicBezTo>
                    <a:cubicBezTo>
                      <a:pt x="19213" y="13234"/>
                      <a:pt x="19547" y="14766"/>
                      <a:pt x="19638" y="16799"/>
                    </a:cubicBezTo>
                    <a:lnTo>
                      <a:pt x="17732" y="17290"/>
                    </a:lnTo>
                    <a:lnTo>
                      <a:pt x="17732" y="15030"/>
                    </a:lnTo>
                    <a:lnTo>
                      <a:pt x="11669" y="15030"/>
                    </a:lnTo>
                    <a:lnTo>
                      <a:pt x="11669" y="17375"/>
                    </a:lnTo>
                    <a:lnTo>
                      <a:pt x="10600" y="17375"/>
                    </a:lnTo>
                    <a:lnTo>
                      <a:pt x="10600" y="15030"/>
                    </a:lnTo>
                    <a:lnTo>
                      <a:pt x="4537" y="15030"/>
                    </a:lnTo>
                    <a:lnTo>
                      <a:pt x="4537" y="17234"/>
                    </a:lnTo>
                    <a:lnTo>
                      <a:pt x="2195" y="16666"/>
                    </a:lnTo>
                    <a:cubicBezTo>
                      <a:pt x="2218" y="16382"/>
                      <a:pt x="2240" y="16099"/>
                      <a:pt x="2258" y="15808"/>
                    </a:cubicBezTo>
                    <a:close/>
                    <a:moveTo>
                      <a:pt x="17059" y="20173"/>
                    </a:moveTo>
                    <a:lnTo>
                      <a:pt x="12342" y="20173"/>
                    </a:lnTo>
                    <a:lnTo>
                      <a:pt x="12342" y="16155"/>
                    </a:lnTo>
                    <a:lnTo>
                      <a:pt x="17059" y="16155"/>
                    </a:lnTo>
                    <a:cubicBezTo>
                      <a:pt x="17059" y="16155"/>
                      <a:pt x="17059" y="20173"/>
                      <a:pt x="17059" y="20173"/>
                    </a:cubicBezTo>
                    <a:close/>
                    <a:moveTo>
                      <a:pt x="9927" y="20173"/>
                    </a:moveTo>
                    <a:lnTo>
                      <a:pt x="5210" y="20173"/>
                    </a:lnTo>
                    <a:lnTo>
                      <a:pt x="5210" y="16155"/>
                    </a:lnTo>
                    <a:lnTo>
                      <a:pt x="9927" y="16155"/>
                    </a:lnTo>
                    <a:cubicBezTo>
                      <a:pt x="9927" y="16155"/>
                      <a:pt x="9927" y="20173"/>
                      <a:pt x="9927" y="20173"/>
                    </a:cubicBezTo>
                    <a:close/>
                    <a:moveTo>
                      <a:pt x="108" y="20892"/>
                    </a:moveTo>
                    <a:lnTo>
                      <a:pt x="2591" y="21600"/>
                    </a:lnTo>
                    <a:cubicBezTo>
                      <a:pt x="2404" y="20579"/>
                      <a:pt x="2280" y="19502"/>
                      <a:pt x="2223" y="18387"/>
                    </a:cubicBezTo>
                    <a:lnTo>
                      <a:pt x="4537" y="18947"/>
                    </a:lnTo>
                    <a:lnTo>
                      <a:pt x="4537" y="21299"/>
                    </a:lnTo>
                    <a:lnTo>
                      <a:pt x="10600" y="21299"/>
                    </a:lnTo>
                    <a:lnTo>
                      <a:pt x="10600" y="19637"/>
                    </a:lnTo>
                    <a:lnTo>
                      <a:pt x="11669" y="19637"/>
                    </a:lnTo>
                    <a:lnTo>
                      <a:pt x="11669" y="21299"/>
                    </a:lnTo>
                    <a:lnTo>
                      <a:pt x="17732" y="21299"/>
                    </a:lnTo>
                    <a:lnTo>
                      <a:pt x="17732" y="19001"/>
                    </a:lnTo>
                    <a:lnTo>
                      <a:pt x="19660" y="18500"/>
                    </a:lnTo>
                    <a:cubicBezTo>
                      <a:pt x="19644" y="19285"/>
                      <a:pt x="19581" y="20107"/>
                      <a:pt x="19491" y="20950"/>
                    </a:cubicBezTo>
                    <a:lnTo>
                      <a:pt x="21408" y="20345"/>
                    </a:lnTo>
                    <a:cubicBezTo>
                      <a:pt x="21001" y="11703"/>
                      <a:pt x="19022" y="0"/>
                      <a:pt x="10798" y="0"/>
                    </a:cubicBezTo>
                    <a:cubicBezTo>
                      <a:pt x="9632" y="0"/>
                      <a:pt x="8269" y="236"/>
                      <a:pt x="7681" y="683"/>
                    </a:cubicBezTo>
                    <a:cubicBezTo>
                      <a:pt x="7087" y="1125"/>
                      <a:pt x="6980" y="2146"/>
                      <a:pt x="6595" y="2354"/>
                    </a:cubicBezTo>
                    <a:cubicBezTo>
                      <a:pt x="6199" y="2581"/>
                      <a:pt x="5634" y="2486"/>
                      <a:pt x="5283" y="2770"/>
                    </a:cubicBezTo>
                    <a:cubicBezTo>
                      <a:pt x="-192" y="7184"/>
                      <a:pt x="1" y="17935"/>
                      <a:pt x="1" y="17935"/>
                    </a:cubicBezTo>
                    <a:cubicBezTo>
                      <a:pt x="1" y="17935"/>
                      <a:pt x="108" y="20892"/>
                      <a:pt x="108" y="2089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167"/>
              <p:cNvSpPr/>
              <p:nvPr/>
            </p:nvSpPr>
            <p:spPr>
              <a:xfrm>
                <a:off x="-1469" y="196063"/>
                <a:ext cx="464876" cy="372709"/>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32792" name="Group 179"/>
          <p:cNvGrpSpPr>
            <a:grpSpLocks/>
          </p:cNvGrpSpPr>
          <p:nvPr/>
        </p:nvGrpSpPr>
        <p:grpSpPr bwMode="auto">
          <a:xfrm>
            <a:off x="4557184" y="5096934"/>
            <a:ext cx="499533" cy="524933"/>
            <a:chOff x="-1" y="-1"/>
            <a:chExt cx="997373" cy="1046132"/>
          </a:xfrm>
        </p:grpSpPr>
        <p:grpSp>
          <p:nvGrpSpPr>
            <p:cNvPr id="32806" name="Group 173"/>
            <p:cNvGrpSpPr>
              <a:grpSpLocks/>
            </p:cNvGrpSpPr>
            <p:nvPr/>
          </p:nvGrpSpPr>
          <p:grpSpPr bwMode="auto">
            <a:xfrm>
              <a:off x="-1" y="-1"/>
              <a:ext cx="997373" cy="1046132"/>
              <a:chOff x="0" y="0"/>
              <a:chExt cx="997371" cy="1046130"/>
            </a:xfrm>
          </p:grpSpPr>
          <p:sp>
            <p:nvSpPr>
              <p:cNvPr id="170"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171"/>
              <p:cNvSpPr/>
              <p:nvPr/>
            </p:nvSpPr>
            <p:spPr>
              <a:xfrm>
                <a:off x="38034" y="295279"/>
                <a:ext cx="925528" cy="67070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172"/>
              <p:cNvSpPr/>
              <p:nvPr/>
            </p:nvSpPr>
            <p:spPr>
              <a:xfrm>
                <a:off x="0" y="0"/>
                <a:ext cx="959334" cy="9575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2807" name="Group 178"/>
            <p:cNvGrpSpPr>
              <a:grpSpLocks/>
            </p:cNvGrpSpPr>
            <p:nvPr/>
          </p:nvGrpSpPr>
          <p:grpSpPr bwMode="auto">
            <a:xfrm>
              <a:off x="295049" y="239938"/>
              <a:ext cx="458073" cy="511011"/>
              <a:chOff x="0" y="0"/>
              <a:chExt cx="458071" cy="511010"/>
            </a:xfrm>
          </p:grpSpPr>
          <p:sp>
            <p:nvSpPr>
              <p:cNvPr id="174" name="Shape 174"/>
              <p:cNvSpPr/>
              <p:nvPr/>
            </p:nvSpPr>
            <p:spPr>
              <a:xfrm>
                <a:off x="203635" y="240945"/>
                <a:ext cx="253568" cy="26996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175"/>
              <p:cNvSpPr/>
              <p:nvPr/>
            </p:nvSpPr>
            <p:spPr>
              <a:xfrm>
                <a:off x="780" y="505"/>
                <a:ext cx="342316" cy="47666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176"/>
              <p:cNvSpPr/>
              <p:nvPr/>
            </p:nvSpPr>
            <p:spPr>
              <a:xfrm>
                <a:off x="47266" y="148143"/>
                <a:ext cx="249344" cy="164514"/>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177"/>
              <p:cNvSpPr/>
              <p:nvPr/>
            </p:nvSpPr>
            <p:spPr>
              <a:xfrm>
                <a:off x="114884" y="67997"/>
                <a:ext cx="101427" cy="101239"/>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32793" name="Shape 180"/>
          <p:cNvSpPr>
            <a:spLocks noChangeShapeType="1"/>
          </p:cNvSpPr>
          <p:nvPr/>
        </p:nvSpPr>
        <p:spPr bwMode="auto">
          <a:xfrm flipV="1">
            <a:off x="4806951" y="5590117"/>
            <a:ext cx="0" cy="480483"/>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66" name="Shape 71"/>
          <p:cNvSpPr>
            <a:spLocks noChangeArrowheads="1"/>
          </p:cNvSpPr>
          <p:nvPr/>
        </p:nvSpPr>
        <p:spPr bwMode="auto">
          <a:xfrm>
            <a:off x="302685" y="2451100"/>
            <a:ext cx="4023783"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2133" kern="0" dirty="0">
                <a:solidFill>
                  <a:srgbClr val="FF9696"/>
                </a:solidFill>
                <a:ea typeface="Arimo"/>
                <a:cs typeface="Arimo"/>
                <a:sym typeface="Arimo"/>
              </a:rPr>
              <a:t>Aportaciones preventivas </a:t>
            </a:r>
            <a:r>
              <a:rPr lang="es-MX" sz="1600" kern="0" dirty="0">
                <a:solidFill>
                  <a:srgbClr val="C1C6CA"/>
                </a:solidFill>
                <a:ea typeface="Arimo"/>
                <a:cs typeface="Arimo"/>
                <a:sym typeface="Arimo"/>
              </a:rPr>
              <a:t> </a:t>
            </a:r>
            <a:r>
              <a:rPr lang="es-MX" sz="2133" kern="0" dirty="0">
                <a:solidFill>
                  <a:srgbClr val="C1C6CA"/>
                </a:solidFill>
                <a:ea typeface="Arimo"/>
                <a:cs typeface="Arimo"/>
                <a:sym typeface="Arimo"/>
              </a:rPr>
              <a:t> en materia de protección de datos personales</a:t>
            </a:r>
          </a:p>
          <a:p>
            <a:pPr defTabSz="412740">
              <a:lnSpc>
                <a:spcPct val="110000"/>
              </a:lnSpc>
              <a:spcBef>
                <a:spcPts val="251"/>
              </a:spcBef>
              <a:defRPr sz="1800"/>
            </a:pPr>
            <a:r>
              <a:rPr lang="es-MX" sz="1867" kern="0" dirty="0">
                <a:solidFill>
                  <a:srgbClr val="FF9696"/>
                </a:solidFill>
                <a:ea typeface="Arimo"/>
                <a:cs typeface="Arimo"/>
                <a:sym typeface="Arimo"/>
              </a:rPr>
              <a:t> </a:t>
            </a:r>
            <a:endParaRPr sz="1867" kern="0" dirty="0">
              <a:solidFill>
                <a:srgbClr val="C1C6CA"/>
              </a:solidFill>
              <a:ea typeface="Arimo"/>
              <a:cs typeface="Arimo"/>
              <a:sym typeface="Arimo"/>
            </a:endParaRPr>
          </a:p>
        </p:txBody>
      </p:sp>
      <p:sp>
        <p:nvSpPr>
          <p:cNvPr id="86" name="Shape 146"/>
          <p:cNvSpPr/>
          <p:nvPr/>
        </p:nvSpPr>
        <p:spPr>
          <a:xfrm flipH="1">
            <a:off x="4806951" y="60706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32799" name="Rectángulo 56"/>
          <p:cNvSpPr>
            <a:spLocks noChangeArrowheads="1"/>
          </p:cNvSpPr>
          <p:nvPr/>
        </p:nvSpPr>
        <p:spPr bwMode="auto">
          <a:xfrm>
            <a:off x="9052985" y="2288118"/>
            <a:ext cx="3035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Transversal (A1-A7)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7.1.C1-C7 </a:t>
            </a:r>
            <a:endParaRPr lang="es-MX" altLang="es-MX" sz="1200" b="1">
              <a:solidFill>
                <a:srgbClr val="FF6600"/>
              </a:solidFill>
              <a:latin typeface="Calibri" panose="020F0502020204030204" pitchFamily="34" charset="0"/>
            </a:endParaRPr>
          </a:p>
        </p:txBody>
      </p:sp>
      <p:sp>
        <p:nvSpPr>
          <p:cNvPr id="32800" name="Rectángulo 57"/>
          <p:cNvSpPr>
            <a:spLocks noChangeArrowheads="1"/>
          </p:cNvSpPr>
          <p:nvPr/>
        </p:nvSpPr>
        <p:spPr bwMode="auto">
          <a:xfrm>
            <a:off x="9010652" y="3386667"/>
            <a:ext cx="30776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Transversal (B1-B24)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7.2.C1-C7 </a:t>
            </a:r>
            <a:endParaRPr lang="es-MX" altLang="es-MX" sz="1200" b="1">
              <a:solidFill>
                <a:srgbClr val="FF6600"/>
              </a:solidFill>
              <a:latin typeface="Calibri" panose="020F0502020204030204" pitchFamily="34" charset="0"/>
            </a:endParaRPr>
          </a:p>
        </p:txBody>
      </p:sp>
      <p:sp>
        <p:nvSpPr>
          <p:cNvPr id="32801" name="Rectángulo 58"/>
          <p:cNvSpPr>
            <a:spLocks noChangeArrowheads="1"/>
          </p:cNvSpPr>
          <p:nvPr/>
        </p:nvSpPr>
        <p:spPr bwMode="auto">
          <a:xfrm>
            <a:off x="9105901" y="4643968"/>
            <a:ext cx="29442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(3)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7.3.C1-C7 </a:t>
            </a:r>
            <a:endParaRPr lang="es-MX" altLang="es-MX" sz="1200" b="1">
              <a:solidFill>
                <a:srgbClr val="FF6600"/>
              </a:solidFill>
              <a:latin typeface="Calibri" panose="020F0502020204030204" pitchFamily="34" charset="0"/>
            </a:endParaRPr>
          </a:p>
        </p:txBody>
      </p:sp>
      <p:sp>
        <p:nvSpPr>
          <p:cNvPr id="32802" name="Rectángulo 59"/>
          <p:cNvSpPr>
            <a:spLocks noChangeArrowheads="1"/>
          </p:cNvSpPr>
          <p:nvPr/>
        </p:nvSpPr>
        <p:spPr bwMode="auto">
          <a:xfrm>
            <a:off x="9213852" y="5545668"/>
            <a:ext cx="26204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7.3.C1-C7 </a:t>
            </a:r>
            <a:endParaRPr lang="es-MX" altLang="es-MX" sz="1200" b="1">
              <a:solidFill>
                <a:srgbClr val="FF6600"/>
              </a:solidFill>
              <a:latin typeface="Calibri" panose="020F0502020204030204" pitchFamily="34" charset="0"/>
            </a:endParaRPr>
          </a:p>
        </p:txBody>
      </p:sp>
      <p:pic>
        <p:nvPicPr>
          <p:cNvPr id="8194" name="Picture 2" descr="Resultado de imagen para precau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97" y="4033838"/>
            <a:ext cx="4917364" cy="2422525"/>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n 67"/>
          <p:cNvPicPr>
            <a:picLocks noChangeAspect="1"/>
          </p:cNvPicPr>
          <p:nvPr/>
        </p:nvPicPr>
        <p:blipFill rotWithShape="1">
          <a:blip r:embed="rId4"/>
          <a:srcRect l="2557" r="71837" b="85627"/>
          <a:stretch/>
        </p:blipFill>
        <p:spPr>
          <a:xfrm>
            <a:off x="-32412" y="-43212"/>
            <a:ext cx="2307265" cy="1052389"/>
          </a:xfrm>
          <a:prstGeom prst="rect">
            <a:avLst/>
          </a:prstGeom>
        </p:spPr>
      </p:pic>
      <p:sp>
        <p:nvSpPr>
          <p:cNvPr id="70" name="Shape 67"/>
          <p:cNvSpPr>
            <a:spLocks noChangeArrowheads="1"/>
          </p:cNvSpPr>
          <p:nvPr/>
        </p:nvSpPr>
        <p:spPr bwMode="auto">
          <a:xfrm>
            <a:off x="740271" y="232834"/>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a:t>
            </a:r>
            <a:r>
              <a:rPr lang="es-MX" sz="3067" b="0" kern="0" dirty="0" smtClean="0">
                <a:solidFill>
                  <a:schemeClr val="tx1"/>
                </a:solidFill>
                <a:latin typeface="Arimo" pitchFamily="34" charset="0"/>
                <a:ea typeface="Arimo" pitchFamily="34" charset="0"/>
                <a:cs typeface="Arimo" pitchFamily="34" charset="0"/>
              </a:rPr>
              <a:t>7 </a:t>
            </a:r>
            <a:endParaRPr sz="3067" b="0" kern="0" dirty="0">
              <a:solidFill>
                <a:schemeClr val="tx1"/>
              </a:solidFill>
              <a:latin typeface="Arimo" pitchFamily="34" charset="0"/>
              <a:ea typeface="Arimo" pitchFamily="34" charset="0"/>
              <a:cs typeface="Arimo" pitchFamily="34" charset="0"/>
            </a:endParaRPr>
          </a:p>
        </p:txBody>
      </p:sp>
      <p:pic>
        <p:nvPicPr>
          <p:cNvPr id="63" name="Imagen 62"/>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873905272"/>
      </p:ext>
    </p:extLst>
  </p:cSld>
  <p:clrMapOvr>
    <a:masterClrMapping/>
  </p:clrMapOvr>
  <p:transition spd="slow">
    <p:push dir="u"/>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0" name="Imagen 69"/>
          <p:cNvPicPr>
            <a:picLocks noChangeAspect="1"/>
          </p:cNvPicPr>
          <p:nvPr/>
        </p:nvPicPr>
        <p:blipFill>
          <a:blip r:embed="rId3"/>
          <a:stretch>
            <a:fillRect/>
          </a:stretch>
        </p:blipFill>
        <p:spPr>
          <a:xfrm>
            <a:off x="0" y="0"/>
            <a:ext cx="12192001" cy="6900333"/>
          </a:xfrm>
          <a:prstGeom prst="rect">
            <a:avLst/>
          </a:prstGeom>
        </p:spPr>
      </p:pic>
      <p:sp>
        <p:nvSpPr>
          <p:cNvPr id="71" name="Shape 71"/>
          <p:cNvSpPr>
            <a:spLocks noChangeArrowheads="1"/>
          </p:cNvSpPr>
          <p:nvPr/>
        </p:nvSpPr>
        <p:spPr bwMode="auto">
          <a:xfrm>
            <a:off x="594784" y="1822451"/>
            <a:ext cx="3810000"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867" kern="0" dirty="0">
                <a:solidFill>
                  <a:srgbClr val="C1C6CA"/>
                </a:solidFill>
                <a:ea typeface="Arimo"/>
                <a:cs typeface="Arimo"/>
                <a:sym typeface="Arimo"/>
              </a:rPr>
              <a:t>Perspectiva normativa con enfoque de </a:t>
            </a:r>
            <a:r>
              <a:rPr lang="es-MX" sz="1867" kern="0" dirty="0">
                <a:solidFill>
                  <a:srgbClr val="FF9696"/>
                </a:solidFill>
                <a:ea typeface="Arimo"/>
                <a:cs typeface="Arimo"/>
                <a:sym typeface="Arimo"/>
              </a:rPr>
              <a:t>política pública </a:t>
            </a:r>
            <a:endParaRPr lang="es-MX" sz="1867" kern="0" dirty="0">
              <a:solidFill>
                <a:srgbClr val="C1C6CA"/>
              </a:solidFill>
              <a:ea typeface="Arimo"/>
              <a:cs typeface="Arimo"/>
              <a:sym typeface="Arimo"/>
            </a:endParaRPr>
          </a:p>
          <a:p>
            <a:pPr defTabSz="412740">
              <a:lnSpc>
                <a:spcPct val="110000"/>
              </a:lnSpc>
              <a:spcBef>
                <a:spcPts val="251"/>
              </a:spcBef>
              <a:defRPr sz="1800"/>
            </a:pPr>
            <a:r>
              <a:rPr lang="es-MX" sz="1400" kern="0" dirty="0">
                <a:solidFill>
                  <a:srgbClr val="FF9696"/>
                </a:solidFill>
                <a:ea typeface="Arimo"/>
                <a:cs typeface="Arimo"/>
                <a:sym typeface="Arimo"/>
              </a:rPr>
              <a:t> </a:t>
            </a:r>
            <a:endParaRPr sz="1400" kern="0" dirty="0">
              <a:solidFill>
                <a:srgbClr val="C1C6CA"/>
              </a:solidFill>
              <a:ea typeface="Arimo"/>
              <a:cs typeface="Arimo"/>
              <a:sym typeface="Arimo"/>
            </a:endParaRPr>
          </a:p>
        </p:txBody>
      </p:sp>
      <p:sp>
        <p:nvSpPr>
          <p:cNvPr id="34822" name="Shape 72"/>
          <p:cNvSpPr>
            <a:spLocks/>
          </p:cNvSpPr>
          <p:nvPr/>
        </p:nvSpPr>
        <p:spPr bwMode="auto">
          <a:xfrm>
            <a:off x="3962401" y="1471084"/>
            <a:ext cx="969433" cy="1066800"/>
          </a:xfrm>
          <a:custGeom>
            <a:avLst/>
            <a:gdLst>
              <a:gd name="T0" fmla="*/ 1429546758 w 21600"/>
              <a:gd name="T1" fmla="*/ 343333356 h 21600"/>
              <a:gd name="T2" fmla="*/ 1429546758 w 21600"/>
              <a:gd name="T3" fmla="*/ 343333356 h 21600"/>
              <a:gd name="T4" fmla="*/ 1429546758 w 21600"/>
              <a:gd name="T5" fmla="*/ 343333356 h 21600"/>
              <a:gd name="T6" fmla="*/ 1429546758 w 21600"/>
              <a:gd name="T7" fmla="*/ 34333335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19050" cap="rnd">
            <a:solidFill>
              <a:schemeClr val="bg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34823" name="Shape 73"/>
          <p:cNvSpPr>
            <a:spLocks noChangeShapeType="1"/>
          </p:cNvSpPr>
          <p:nvPr/>
        </p:nvSpPr>
        <p:spPr bwMode="auto">
          <a:xfrm flipV="1">
            <a:off x="4917018" y="2214033"/>
            <a:ext cx="16933" cy="1507067"/>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34824" name="Shape 74"/>
          <p:cNvSpPr>
            <a:spLocks noChangeShapeType="1"/>
          </p:cNvSpPr>
          <p:nvPr/>
        </p:nvSpPr>
        <p:spPr bwMode="auto">
          <a:xfrm flipH="1" flipV="1">
            <a:off x="4891618" y="3894667"/>
            <a:ext cx="2116" cy="1445684"/>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grpSp>
        <p:nvGrpSpPr>
          <p:cNvPr id="34825" name="Group 84"/>
          <p:cNvGrpSpPr>
            <a:grpSpLocks/>
          </p:cNvGrpSpPr>
          <p:nvPr/>
        </p:nvGrpSpPr>
        <p:grpSpPr bwMode="auto">
          <a:xfrm>
            <a:off x="4684184" y="1748368"/>
            <a:ext cx="497416" cy="522817"/>
            <a:chOff x="-1" y="-1"/>
            <a:chExt cx="997374" cy="1046133"/>
          </a:xfrm>
        </p:grpSpPr>
        <p:grpSp>
          <p:nvGrpSpPr>
            <p:cNvPr id="34879" name="Group 80"/>
            <p:cNvGrpSpPr>
              <a:grpSpLocks/>
            </p:cNvGrpSpPr>
            <p:nvPr/>
          </p:nvGrpSpPr>
          <p:grpSpPr bwMode="auto">
            <a:xfrm>
              <a:off x="-1" y="-1"/>
              <a:ext cx="997374" cy="1046133"/>
              <a:chOff x="0" y="0"/>
              <a:chExt cx="997372" cy="1046131"/>
            </a:xfrm>
          </p:grpSpPr>
          <p:sp>
            <p:nvSpPr>
              <p:cNvPr id="77"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8"/>
              <p:cNvSpPr/>
              <p:nvPr/>
            </p:nvSpPr>
            <p:spPr>
              <a:xfrm>
                <a:off x="38196" y="292240"/>
                <a:ext cx="925223"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9"/>
              <p:cNvSpPr/>
              <p:nvPr/>
            </p:nvSpPr>
            <p:spPr>
              <a:xfrm>
                <a:off x="0" y="0"/>
                <a:ext cx="959176"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4880" name="Group 83"/>
            <p:cNvGrpSpPr>
              <a:grpSpLocks/>
            </p:cNvGrpSpPr>
            <p:nvPr/>
          </p:nvGrpSpPr>
          <p:grpSpPr bwMode="auto">
            <a:xfrm>
              <a:off x="286416" y="272602"/>
              <a:ext cx="513700" cy="450127"/>
              <a:chOff x="0" y="0"/>
              <a:chExt cx="513698" cy="450126"/>
            </a:xfrm>
          </p:grpSpPr>
          <p:sp>
            <p:nvSpPr>
              <p:cNvPr id="81" name="Shape 81"/>
              <p:cNvSpPr/>
              <p:nvPr/>
            </p:nvSpPr>
            <p:spPr>
              <a:xfrm>
                <a:off x="-2061"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82"/>
              <p:cNvSpPr/>
              <p:nvPr/>
            </p:nvSpPr>
            <p:spPr>
              <a:xfrm>
                <a:off x="235610" y="205994"/>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85" name="Shape 85"/>
          <p:cNvSpPr>
            <a:spLocks noChangeArrowheads="1"/>
          </p:cNvSpPr>
          <p:nvPr/>
        </p:nvSpPr>
        <p:spPr bwMode="auto">
          <a:xfrm>
            <a:off x="5346701" y="1940984"/>
            <a:ext cx="39835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Desarrollo de la normatividad secundaria a nivel federal y local</a:t>
            </a:r>
          </a:p>
        </p:txBody>
      </p:sp>
      <p:sp>
        <p:nvSpPr>
          <p:cNvPr id="86" name="Shape 86"/>
          <p:cNvSpPr>
            <a:spLocks noChangeArrowheads="1"/>
          </p:cNvSpPr>
          <p:nvPr/>
        </p:nvSpPr>
        <p:spPr bwMode="auto">
          <a:xfrm>
            <a:off x="5353051" y="1670052"/>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FF9696"/>
                </a:solidFill>
              </a:rPr>
              <a:t>Línea estratégica 8.1 </a:t>
            </a:r>
          </a:p>
        </p:txBody>
      </p:sp>
      <p:sp>
        <p:nvSpPr>
          <p:cNvPr id="87" name="Shape 87"/>
          <p:cNvSpPr>
            <a:spLocks noChangeArrowheads="1"/>
          </p:cNvSpPr>
          <p:nvPr/>
        </p:nvSpPr>
        <p:spPr bwMode="auto">
          <a:xfrm>
            <a:off x="5319185" y="2785534"/>
            <a:ext cx="49043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 de la normatividad secundaria con los responsables de su aplicación </a:t>
            </a:r>
          </a:p>
          <a:p>
            <a:pPr defTabSz="412740">
              <a:defRPr sz="1800">
                <a:solidFill>
                  <a:srgbClr val="000000"/>
                </a:solidFill>
              </a:defRPr>
            </a:pPr>
            <a:r>
              <a:rPr lang="es-MX" sz="1333" kern="0" dirty="0">
                <a:solidFill>
                  <a:srgbClr val="DCDEE0">
                    <a:lumMod val="50000"/>
                  </a:srgbClr>
                </a:solidFill>
              </a:rPr>
              <a:t>.</a:t>
            </a:r>
          </a:p>
        </p:txBody>
      </p:sp>
      <p:sp>
        <p:nvSpPr>
          <p:cNvPr id="88" name="Shape 88"/>
          <p:cNvSpPr>
            <a:spLocks noChangeArrowheads="1"/>
          </p:cNvSpPr>
          <p:nvPr/>
        </p:nvSpPr>
        <p:spPr bwMode="auto">
          <a:xfrm>
            <a:off x="5319184" y="2586568"/>
            <a:ext cx="3403600"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62400"/>
                </a:solidFill>
                <a:latin typeface="Arimo"/>
                <a:ea typeface="Arimo"/>
                <a:cs typeface="Arimo"/>
                <a:sym typeface="Arimo"/>
              </a:defRPr>
            </a:lvl1pPr>
          </a:lstStyle>
          <a:p>
            <a:pPr defTabSz="412740">
              <a:defRPr sz="1800" b="0">
                <a:solidFill>
                  <a:srgbClr val="000000"/>
                </a:solidFill>
              </a:defRPr>
            </a:pPr>
            <a:r>
              <a:rPr lang="es-MX" sz="1467" b="0" kern="0" dirty="0">
                <a:solidFill>
                  <a:srgbClr val="FF7373"/>
                </a:solidFill>
              </a:rPr>
              <a:t>Línea estratégica 8.2 </a:t>
            </a:r>
          </a:p>
        </p:txBody>
      </p:sp>
      <p:sp>
        <p:nvSpPr>
          <p:cNvPr id="89" name="Shape 89"/>
          <p:cNvSpPr>
            <a:spLocks noChangeArrowheads="1"/>
          </p:cNvSpPr>
          <p:nvPr/>
        </p:nvSpPr>
        <p:spPr bwMode="auto">
          <a:xfrm>
            <a:off x="5338233" y="3672417"/>
            <a:ext cx="3945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Generación de interés en la materia y </a:t>
            </a:r>
            <a:r>
              <a:rPr lang="es-MX" sz="1333" kern="0" dirty="0" err="1">
                <a:solidFill>
                  <a:srgbClr val="DCDEE0">
                    <a:lumMod val="50000"/>
                  </a:srgbClr>
                </a:solidFill>
              </a:rPr>
              <a:t>visibilización</a:t>
            </a:r>
            <a:r>
              <a:rPr lang="es-MX" sz="1333" kern="0" dirty="0">
                <a:solidFill>
                  <a:srgbClr val="DCDEE0">
                    <a:lumMod val="50000"/>
                  </a:srgbClr>
                </a:solidFill>
              </a:rPr>
              <a:t> de sus alcances y resultados</a:t>
            </a:r>
          </a:p>
          <a:p>
            <a:pPr defTabSz="412740">
              <a:defRPr sz="1800">
                <a:solidFill>
                  <a:srgbClr val="000000"/>
                </a:solidFill>
              </a:defRPr>
            </a:pPr>
            <a:r>
              <a:rPr lang="es-MX" sz="1333" kern="0" dirty="0">
                <a:solidFill>
                  <a:srgbClr val="DCDEE0">
                    <a:lumMod val="50000"/>
                  </a:srgbClr>
                </a:solidFill>
              </a:rPr>
              <a:t>.</a:t>
            </a:r>
          </a:p>
        </p:txBody>
      </p:sp>
      <p:sp>
        <p:nvSpPr>
          <p:cNvPr id="90" name="Shape 90"/>
          <p:cNvSpPr>
            <a:spLocks noChangeArrowheads="1"/>
          </p:cNvSpPr>
          <p:nvPr/>
        </p:nvSpPr>
        <p:spPr bwMode="auto">
          <a:xfrm>
            <a:off x="5338234" y="33782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FC000"/>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8.3 </a:t>
            </a:r>
            <a:endParaRPr sz="1467" b="0" kern="0" dirty="0">
              <a:solidFill>
                <a:srgbClr val="FF4B4B"/>
              </a:solidFill>
            </a:endParaRPr>
          </a:p>
        </p:txBody>
      </p:sp>
      <p:sp>
        <p:nvSpPr>
          <p:cNvPr id="91" name="Shape 91"/>
          <p:cNvSpPr>
            <a:spLocks noChangeArrowheads="1"/>
          </p:cNvSpPr>
          <p:nvPr/>
        </p:nvSpPr>
        <p:spPr bwMode="auto">
          <a:xfrm>
            <a:off x="5334001" y="4783667"/>
            <a:ext cx="42799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Acompañamiento por parte del INAI a los organismos garantes locales y al SNT </a:t>
            </a:r>
          </a:p>
        </p:txBody>
      </p:sp>
      <p:sp>
        <p:nvSpPr>
          <p:cNvPr id="92" name="Shape 92"/>
          <p:cNvSpPr>
            <a:spLocks noChangeArrowheads="1"/>
          </p:cNvSpPr>
          <p:nvPr/>
        </p:nvSpPr>
        <p:spPr bwMode="auto">
          <a:xfrm>
            <a:off x="5327651" y="4447118"/>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8.4</a:t>
            </a:r>
          </a:p>
        </p:txBody>
      </p:sp>
      <p:grpSp>
        <p:nvGrpSpPr>
          <p:cNvPr id="34834" name="Group 107"/>
          <p:cNvGrpSpPr>
            <a:grpSpLocks/>
          </p:cNvGrpSpPr>
          <p:nvPr/>
        </p:nvGrpSpPr>
        <p:grpSpPr bwMode="auto">
          <a:xfrm>
            <a:off x="4663017" y="2637368"/>
            <a:ext cx="497416" cy="522817"/>
            <a:chOff x="0" y="0"/>
            <a:chExt cx="997371" cy="1046130"/>
          </a:xfrm>
        </p:grpSpPr>
        <p:grpSp>
          <p:nvGrpSpPr>
            <p:cNvPr id="34865" name="Group 96"/>
            <p:cNvGrpSpPr>
              <a:grpSpLocks/>
            </p:cNvGrpSpPr>
            <p:nvPr/>
          </p:nvGrpSpPr>
          <p:grpSpPr bwMode="auto">
            <a:xfrm>
              <a:off x="-1" y="-1"/>
              <a:ext cx="997373" cy="1046132"/>
              <a:chOff x="0" y="0"/>
              <a:chExt cx="997371" cy="1046130"/>
            </a:xfrm>
          </p:grpSpPr>
          <p:sp>
            <p:nvSpPr>
              <p:cNvPr id="93" name="Shape 93"/>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94"/>
              <p:cNvSpPr/>
              <p:nvPr/>
            </p:nvSpPr>
            <p:spPr>
              <a:xfrm>
                <a:off x="38196" y="292239"/>
                <a:ext cx="925220"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95"/>
              <p:cNvSpPr/>
              <p:nvPr/>
            </p:nvSpPr>
            <p:spPr>
              <a:xfrm>
                <a:off x="0" y="0"/>
                <a:ext cx="959173"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4866" name="Group 106"/>
            <p:cNvGrpSpPr>
              <a:grpSpLocks/>
            </p:cNvGrpSpPr>
            <p:nvPr/>
          </p:nvGrpSpPr>
          <p:grpSpPr bwMode="auto">
            <a:xfrm>
              <a:off x="232350" y="224562"/>
              <a:ext cx="520230" cy="520244"/>
              <a:chOff x="0" y="0"/>
              <a:chExt cx="520229" cy="520243"/>
            </a:xfrm>
          </p:grpSpPr>
          <p:sp>
            <p:nvSpPr>
              <p:cNvPr id="97" name="Shape 97"/>
              <p:cNvSpPr/>
              <p:nvPr/>
            </p:nvSpPr>
            <p:spPr>
              <a:xfrm>
                <a:off x="289678"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17258" y="21600"/>
                    </a:moveTo>
                    <a:lnTo>
                      <a:pt x="21600" y="21600"/>
                    </a:lnTo>
                    <a:cubicBezTo>
                      <a:pt x="20951" y="16115"/>
                      <a:pt x="18501" y="11035"/>
                      <a:pt x="14531" y="7069"/>
                    </a:cubicBezTo>
                    <a:cubicBezTo>
                      <a:pt x="10564" y="3101"/>
                      <a:pt x="5489" y="651"/>
                      <a:pt x="0" y="0"/>
                    </a:cubicBezTo>
                    <a:lnTo>
                      <a:pt x="0" y="4342"/>
                    </a:lnTo>
                    <a:cubicBezTo>
                      <a:pt x="8904" y="5638"/>
                      <a:pt x="15964" y="12697"/>
                      <a:pt x="17258"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98"/>
              <p:cNvSpPr/>
              <p:nvPr/>
            </p:nvSpPr>
            <p:spPr>
              <a:xfrm>
                <a:off x="1077"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21600" y="4342"/>
                    </a:moveTo>
                    <a:lnTo>
                      <a:pt x="21600" y="0"/>
                    </a:lnTo>
                    <a:cubicBezTo>
                      <a:pt x="16115" y="651"/>
                      <a:pt x="11035" y="3101"/>
                      <a:pt x="7069" y="7069"/>
                    </a:cubicBezTo>
                    <a:cubicBezTo>
                      <a:pt x="3103" y="11035"/>
                      <a:pt x="649" y="16115"/>
                      <a:pt x="0" y="21600"/>
                    </a:cubicBezTo>
                    <a:lnTo>
                      <a:pt x="4342" y="21600"/>
                    </a:lnTo>
                    <a:cubicBezTo>
                      <a:pt x="5639" y="12697"/>
                      <a:pt x="12698" y="5638"/>
                      <a:pt x="21600" y="434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99"/>
              <p:cNvSpPr/>
              <p:nvPr/>
            </p:nvSpPr>
            <p:spPr>
              <a:xfrm>
                <a:off x="289678"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0" y="17259"/>
                    </a:moveTo>
                    <a:lnTo>
                      <a:pt x="0" y="21600"/>
                    </a:lnTo>
                    <a:cubicBezTo>
                      <a:pt x="5489" y="20949"/>
                      <a:pt x="10564" y="18498"/>
                      <a:pt x="14531" y="14530"/>
                    </a:cubicBezTo>
                    <a:cubicBezTo>
                      <a:pt x="18501" y="10564"/>
                      <a:pt x="20951" y="5486"/>
                      <a:pt x="21600" y="0"/>
                    </a:cubicBezTo>
                    <a:lnTo>
                      <a:pt x="17258" y="0"/>
                    </a:lnTo>
                    <a:cubicBezTo>
                      <a:pt x="15964" y="8902"/>
                      <a:pt x="8904" y="15961"/>
                      <a:pt x="0" y="17259"/>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100"/>
              <p:cNvSpPr/>
              <p:nvPr/>
            </p:nvSpPr>
            <p:spPr>
              <a:xfrm>
                <a:off x="1077"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4342" y="0"/>
                    </a:moveTo>
                    <a:lnTo>
                      <a:pt x="0" y="0"/>
                    </a:lnTo>
                    <a:cubicBezTo>
                      <a:pt x="649" y="5486"/>
                      <a:pt x="3103" y="10564"/>
                      <a:pt x="7069" y="14530"/>
                    </a:cubicBezTo>
                    <a:cubicBezTo>
                      <a:pt x="11035" y="18498"/>
                      <a:pt x="16115" y="20949"/>
                      <a:pt x="21600" y="21600"/>
                    </a:cubicBezTo>
                    <a:lnTo>
                      <a:pt x="21600" y="17259"/>
                    </a:lnTo>
                    <a:cubicBezTo>
                      <a:pt x="12698" y="15961"/>
                      <a:pt x="5639" y="8902"/>
                      <a:pt x="4342"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101"/>
              <p:cNvSpPr/>
              <p:nvPr/>
            </p:nvSpPr>
            <p:spPr>
              <a:xfrm>
                <a:off x="102936" y="93089"/>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21600"/>
                    </a:moveTo>
                    <a:cubicBezTo>
                      <a:pt x="9544" y="14863"/>
                      <a:pt x="14862" y="9544"/>
                      <a:pt x="21600" y="7716"/>
                    </a:cubicBezTo>
                    <a:lnTo>
                      <a:pt x="21600" y="0"/>
                    </a:lnTo>
                    <a:cubicBezTo>
                      <a:pt x="10706" y="2097"/>
                      <a:pt x="2097" y="10707"/>
                      <a:pt x="0" y="21600"/>
                    </a:cubicBezTo>
                    <a:cubicBezTo>
                      <a:pt x="0" y="21600"/>
                      <a:pt x="7717" y="21600"/>
                      <a:pt x="7717"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102"/>
              <p:cNvSpPr/>
              <p:nvPr/>
            </p:nvSpPr>
            <p:spPr>
              <a:xfrm>
                <a:off x="102936" y="287915"/>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0"/>
                    </a:moveTo>
                    <a:lnTo>
                      <a:pt x="0" y="0"/>
                    </a:lnTo>
                    <a:cubicBezTo>
                      <a:pt x="2097" y="10895"/>
                      <a:pt x="10706" y="19501"/>
                      <a:pt x="21600" y="21600"/>
                    </a:cubicBezTo>
                    <a:lnTo>
                      <a:pt x="21600" y="13884"/>
                    </a:lnTo>
                    <a:cubicBezTo>
                      <a:pt x="14862" y="12054"/>
                      <a:pt x="9544" y="6737"/>
                      <a:pt x="7717"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103"/>
              <p:cNvSpPr/>
              <p:nvPr/>
            </p:nvSpPr>
            <p:spPr>
              <a:xfrm>
                <a:off x="289678" y="287915"/>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0"/>
                    </a:moveTo>
                    <a:cubicBezTo>
                      <a:pt x="12052" y="6737"/>
                      <a:pt x="6736" y="12054"/>
                      <a:pt x="0" y="13884"/>
                    </a:cubicBezTo>
                    <a:lnTo>
                      <a:pt x="0" y="21600"/>
                    </a:lnTo>
                    <a:cubicBezTo>
                      <a:pt x="10892" y="19501"/>
                      <a:pt x="19499" y="10895"/>
                      <a:pt x="21600" y="0"/>
                    </a:cubicBezTo>
                    <a:cubicBezTo>
                      <a:pt x="21600" y="0"/>
                      <a:pt x="13880" y="0"/>
                      <a:pt x="13880"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104"/>
              <p:cNvSpPr/>
              <p:nvPr/>
            </p:nvSpPr>
            <p:spPr>
              <a:xfrm>
                <a:off x="289678" y="93089"/>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21600"/>
                    </a:moveTo>
                    <a:lnTo>
                      <a:pt x="21600" y="21600"/>
                    </a:lnTo>
                    <a:cubicBezTo>
                      <a:pt x="19499" y="10707"/>
                      <a:pt x="10892" y="2097"/>
                      <a:pt x="0" y="0"/>
                    </a:cubicBezTo>
                    <a:lnTo>
                      <a:pt x="0" y="7716"/>
                    </a:lnTo>
                    <a:cubicBezTo>
                      <a:pt x="6736" y="9544"/>
                      <a:pt x="12052" y="14863"/>
                      <a:pt x="1388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105"/>
              <p:cNvSpPr/>
              <p:nvPr/>
            </p:nvSpPr>
            <p:spPr>
              <a:xfrm>
                <a:off x="1077" y="-88"/>
                <a:ext cx="517783" cy="520945"/>
              </a:xfrm>
              <a:custGeom>
                <a:avLst/>
                <a:gdLst/>
                <a:ahLst/>
                <a:cxnLst>
                  <a:cxn ang="0">
                    <a:pos x="wd2" y="hd2"/>
                  </a:cxn>
                  <a:cxn ang="5400000">
                    <a:pos x="wd2" y="hd2"/>
                  </a:cxn>
                  <a:cxn ang="10800000">
                    <a:pos x="wd2" y="hd2"/>
                  </a:cxn>
                  <a:cxn ang="16200000">
                    <a:pos x="wd2" y="hd2"/>
                  </a:cxn>
                </a:cxnLst>
                <a:rect l="0" t="0" r="r" b="b"/>
                <a:pathLst>
                  <a:path w="21600" h="21600" extrusionOk="0">
                    <a:moveTo>
                      <a:pt x="11327" y="8255"/>
                    </a:moveTo>
                    <a:lnTo>
                      <a:pt x="11327" y="0"/>
                    </a:lnTo>
                    <a:lnTo>
                      <a:pt x="10273" y="0"/>
                    </a:lnTo>
                    <a:lnTo>
                      <a:pt x="10273" y="8255"/>
                    </a:lnTo>
                    <a:cubicBezTo>
                      <a:pt x="9263" y="8464"/>
                      <a:pt x="8465" y="9262"/>
                      <a:pt x="8255" y="10272"/>
                    </a:cubicBezTo>
                    <a:lnTo>
                      <a:pt x="0" y="10272"/>
                    </a:lnTo>
                    <a:lnTo>
                      <a:pt x="0" y="11327"/>
                    </a:lnTo>
                    <a:lnTo>
                      <a:pt x="8255" y="11327"/>
                    </a:lnTo>
                    <a:cubicBezTo>
                      <a:pt x="8465" y="12338"/>
                      <a:pt x="9263" y="13136"/>
                      <a:pt x="10273" y="13345"/>
                    </a:cubicBezTo>
                    <a:lnTo>
                      <a:pt x="10273" y="21600"/>
                    </a:lnTo>
                    <a:lnTo>
                      <a:pt x="11327" y="21600"/>
                    </a:lnTo>
                    <a:lnTo>
                      <a:pt x="11327" y="13345"/>
                    </a:lnTo>
                    <a:cubicBezTo>
                      <a:pt x="12339" y="13136"/>
                      <a:pt x="13137" y="12338"/>
                      <a:pt x="13346" y="11327"/>
                    </a:cubicBezTo>
                    <a:lnTo>
                      <a:pt x="21600" y="11327"/>
                    </a:lnTo>
                    <a:lnTo>
                      <a:pt x="21600" y="10272"/>
                    </a:lnTo>
                    <a:lnTo>
                      <a:pt x="13346" y="10272"/>
                    </a:lnTo>
                    <a:cubicBezTo>
                      <a:pt x="13137" y="9262"/>
                      <a:pt x="12339" y="8464"/>
                      <a:pt x="11327" y="825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34835" name="Group 113"/>
          <p:cNvGrpSpPr>
            <a:grpSpLocks/>
          </p:cNvGrpSpPr>
          <p:nvPr/>
        </p:nvGrpSpPr>
        <p:grpSpPr bwMode="auto">
          <a:xfrm>
            <a:off x="4637617" y="3373968"/>
            <a:ext cx="497416" cy="522817"/>
            <a:chOff x="0" y="0"/>
            <a:chExt cx="997371" cy="1046130"/>
          </a:xfrm>
        </p:grpSpPr>
        <p:grpSp>
          <p:nvGrpSpPr>
            <p:cNvPr id="34860" name="Group 111"/>
            <p:cNvGrpSpPr>
              <a:grpSpLocks/>
            </p:cNvGrpSpPr>
            <p:nvPr/>
          </p:nvGrpSpPr>
          <p:grpSpPr bwMode="auto">
            <a:xfrm>
              <a:off x="-1" y="-1"/>
              <a:ext cx="997373" cy="1046132"/>
              <a:chOff x="0" y="0"/>
              <a:chExt cx="997371" cy="1046130"/>
            </a:xfrm>
          </p:grpSpPr>
          <p:sp>
            <p:nvSpPr>
              <p:cNvPr id="108" name="Shape 10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109"/>
              <p:cNvSpPr/>
              <p:nvPr/>
            </p:nvSpPr>
            <p:spPr>
              <a:xfrm>
                <a:off x="38196" y="292239"/>
                <a:ext cx="925220"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110"/>
              <p:cNvSpPr/>
              <p:nvPr/>
            </p:nvSpPr>
            <p:spPr>
              <a:xfrm>
                <a:off x="0" y="0"/>
                <a:ext cx="959173"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12" name="Shape 112"/>
            <p:cNvSpPr/>
            <p:nvPr/>
          </p:nvSpPr>
          <p:spPr>
            <a:xfrm>
              <a:off x="233426" y="228708"/>
              <a:ext cx="555983" cy="516711"/>
            </a:xfrm>
            <a:custGeom>
              <a:avLst/>
              <a:gdLst/>
              <a:ahLst/>
              <a:cxnLst>
                <a:cxn ang="0">
                  <a:pos x="wd2" y="hd2"/>
                </a:cxn>
                <a:cxn ang="5400000">
                  <a:pos x="wd2" y="hd2"/>
                </a:cxn>
                <a:cxn ang="10800000">
                  <a:pos x="wd2" y="hd2"/>
                </a:cxn>
                <a:cxn ang="16200000">
                  <a:pos x="wd2" y="hd2"/>
                </a:cxn>
              </a:cxnLst>
              <a:rect l="0" t="0" r="r" b="b"/>
              <a:pathLst>
                <a:path w="21600" h="21600" extrusionOk="0">
                  <a:moveTo>
                    <a:pt x="5755" y="18276"/>
                  </a:moveTo>
                  <a:cubicBezTo>
                    <a:pt x="4517" y="18276"/>
                    <a:pt x="3514" y="17832"/>
                    <a:pt x="3514" y="17287"/>
                  </a:cubicBezTo>
                  <a:cubicBezTo>
                    <a:pt x="3514" y="16845"/>
                    <a:pt x="4169" y="16472"/>
                    <a:pt x="5072" y="16346"/>
                  </a:cubicBezTo>
                  <a:lnTo>
                    <a:pt x="5072" y="16979"/>
                  </a:lnTo>
                  <a:cubicBezTo>
                    <a:pt x="5072" y="17319"/>
                    <a:pt x="5327" y="17593"/>
                    <a:pt x="5643" y="17593"/>
                  </a:cubicBezTo>
                  <a:cubicBezTo>
                    <a:pt x="5958" y="17593"/>
                    <a:pt x="6215" y="17319"/>
                    <a:pt x="6215" y="16979"/>
                  </a:cubicBezTo>
                  <a:lnTo>
                    <a:pt x="6215" y="16318"/>
                  </a:lnTo>
                  <a:cubicBezTo>
                    <a:pt x="7231" y="16412"/>
                    <a:pt x="7994" y="16809"/>
                    <a:pt x="7994" y="17287"/>
                  </a:cubicBezTo>
                  <a:cubicBezTo>
                    <a:pt x="7994" y="17832"/>
                    <a:pt x="6991" y="18276"/>
                    <a:pt x="5755" y="18276"/>
                  </a:cubicBezTo>
                  <a:close/>
                  <a:moveTo>
                    <a:pt x="15931" y="16668"/>
                  </a:moveTo>
                  <a:cubicBezTo>
                    <a:pt x="15925" y="16066"/>
                    <a:pt x="18229" y="16268"/>
                    <a:pt x="17613" y="15105"/>
                  </a:cubicBezTo>
                  <a:cubicBezTo>
                    <a:pt x="17070" y="14138"/>
                    <a:pt x="9641" y="14254"/>
                    <a:pt x="9641" y="14254"/>
                  </a:cubicBezTo>
                  <a:cubicBezTo>
                    <a:pt x="9641" y="14254"/>
                    <a:pt x="8080" y="14264"/>
                    <a:pt x="6215" y="14510"/>
                  </a:cubicBezTo>
                  <a:lnTo>
                    <a:pt x="6215" y="7629"/>
                  </a:lnTo>
                  <a:cubicBezTo>
                    <a:pt x="8353" y="6497"/>
                    <a:pt x="14008" y="2983"/>
                    <a:pt x="11201" y="3195"/>
                  </a:cubicBezTo>
                  <a:cubicBezTo>
                    <a:pt x="8815" y="3374"/>
                    <a:pt x="7121" y="2483"/>
                    <a:pt x="6215" y="1826"/>
                  </a:cubicBezTo>
                  <a:lnTo>
                    <a:pt x="6215" y="613"/>
                  </a:lnTo>
                  <a:cubicBezTo>
                    <a:pt x="6215" y="274"/>
                    <a:pt x="5958" y="0"/>
                    <a:pt x="5643" y="0"/>
                  </a:cubicBezTo>
                  <a:cubicBezTo>
                    <a:pt x="5327" y="0"/>
                    <a:pt x="5072" y="274"/>
                    <a:pt x="5072" y="613"/>
                  </a:cubicBezTo>
                  <a:lnTo>
                    <a:pt x="5072" y="14690"/>
                  </a:lnTo>
                  <a:cubicBezTo>
                    <a:pt x="2579" y="15143"/>
                    <a:pt x="0" y="16066"/>
                    <a:pt x="0" y="17952"/>
                  </a:cubicBezTo>
                  <a:cubicBezTo>
                    <a:pt x="0" y="21600"/>
                    <a:pt x="9781" y="21600"/>
                    <a:pt x="10386" y="21600"/>
                  </a:cubicBezTo>
                  <a:cubicBezTo>
                    <a:pt x="10991" y="21600"/>
                    <a:pt x="21600" y="21150"/>
                    <a:pt x="21600" y="19251"/>
                  </a:cubicBezTo>
                  <a:cubicBezTo>
                    <a:pt x="21600" y="17353"/>
                    <a:pt x="15925" y="18290"/>
                    <a:pt x="15931" y="16668"/>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4836" name="Group 122"/>
          <p:cNvGrpSpPr>
            <a:grpSpLocks/>
          </p:cNvGrpSpPr>
          <p:nvPr/>
        </p:nvGrpSpPr>
        <p:grpSpPr bwMode="auto">
          <a:xfrm>
            <a:off x="4650317" y="4349751"/>
            <a:ext cx="497416" cy="522816"/>
            <a:chOff x="0" y="0"/>
            <a:chExt cx="997371" cy="1046130"/>
          </a:xfrm>
        </p:grpSpPr>
        <p:grpSp>
          <p:nvGrpSpPr>
            <p:cNvPr id="34852" name="Group 117"/>
            <p:cNvGrpSpPr>
              <a:grpSpLocks/>
            </p:cNvGrpSpPr>
            <p:nvPr/>
          </p:nvGrpSpPr>
          <p:grpSpPr bwMode="auto">
            <a:xfrm>
              <a:off x="-1" y="-1"/>
              <a:ext cx="997373" cy="1046132"/>
              <a:chOff x="0" y="0"/>
              <a:chExt cx="997371" cy="1046130"/>
            </a:xfrm>
          </p:grpSpPr>
          <p:sp>
            <p:nvSpPr>
              <p:cNvPr id="114"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a:off x="38196" y="292237"/>
                <a:ext cx="925220"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34853" name="Group 121"/>
            <p:cNvGrpSpPr>
              <a:grpSpLocks/>
            </p:cNvGrpSpPr>
            <p:nvPr/>
          </p:nvGrpSpPr>
          <p:grpSpPr bwMode="auto">
            <a:xfrm>
              <a:off x="240896" y="234242"/>
              <a:ext cx="520322" cy="520244"/>
              <a:chOff x="0" y="0"/>
              <a:chExt cx="520320" cy="520243"/>
            </a:xfrm>
          </p:grpSpPr>
          <p:sp>
            <p:nvSpPr>
              <p:cNvPr id="118" name="Shape 118"/>
              <p:cNvSpPr/>
              <p:nvPr/>
            </p:nvSpPr>
            <p:spPr>
              <a:xfrm>
                <a:off x="1019" y="-1299"/>
                <a:ext cx="517783"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a:off x="141076" y="138468"/>
                <a:ext cx="224937"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a:off x="196248" y="193526"/>
                <a:ext cx="127324"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3" name="Shape 123"/>
          <p:cNvSpPr/>
          <p:nvPr/>
        </p:nvSpPr>
        <p:spPr>
          <a:xfrm flipH="1">
            <a:off x="5005918" y="24743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4" name="Shape 124"/>
          <p:cNvSpPr/>
          <p:nvPr/>
        </p:nvSpPr>
        <p:spPr>
          <a:xfrm flipH="1">
            <a:off x="4969934" y="32871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5" name="Shape 125"/>
          <p:cNvSpPr/>
          <p:nvPr/>
        </p:nvSpPr>
        <p:spPr>
          <a:xfrm flipH="1">
            <a:off x="5027085" y="426296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34841" name="Rectángulo 62"/>
          <p:cNvSpPr>
            <a:spLocks noChangeArrowheads="1"/>
          </p:cNvSpPr>
          <p:nvPr/>
        </p:nvSpPr>
        <p:spPr bwMode="auto">
          <a:xfrm>
            <a:off x="9285818" y="1676401"/>
            <a:ext cx="3050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(4)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8.1.C1-C7 </a:t>
            </a:r>
            <a:endParaRPr lang="es-MX" altLang="es-MX" sz="1200" b="1">
              <a:solidFill>
                <a:srgbClr val="FF6600"/>
              </a:solidFill>
              <a:latin typeface="Calibri" panose="020F0502020204030204" pitchFamily="34" charset="0"/>
            </a:endParaRPr>
          </a:p>
        </p:txBody>
      </p:sp>
      <p:sp>
        <p:nvSpPr>
          <p:cNvPr id="34842" name="Rectángulo 63"/>
          <p:cNvSpPr>
            <a:spLocks noChangeArrowheads="1"/>
          </p:cNvSpPr>
          <p:nvPr/>
        </p:nvSpPr>
        <p:spPr bwMode="auto">
          <a:xfrm>
            <a:off x="9245600" y="2575985"/>
            <a:ext cx="29739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Transversal (B1-B20)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8.2.C1-C7 </a:t>
            </a:r>
            <a:endParaRPr lang="es-MX" altLang="es-MX" sz="1200" b="1">
              <a:solidFill>
                <a:srgbClr val="FF6600"/>
              </a:solidFill>
              <a:latin typeface="Calibri" panose="020F0502020204030204" pitchFamily="34" charset="0"/>
            </a:endParaRPr>
          </a:p>
        </p:txBody>
      </p:sp>
      <p:sp>
        <p:nvSpPr>
          <p:cNvPr id="34843" name="Rectángulo 65"/>
          <p:cNvSpPr>
            <a:spLocks noChangeArrowheads="1"/>
          </p:cNvSpPr>
          <p:nvPr/>
        </p:nvSpPr>
        <p:spPr bwMode="auto">
          <a:xfrm>
            <a:off x="9264651" y="3659718"/>
            <a:ext cx="30501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Transversal (B1-B20)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8.2.C1-C7 </a:t>
            </a:r>
            <a:endParaRPr lang="es-MX" altLang="es-MX" sz="1200" b="1">
              <a:solidFill>
                <a:srgbClr val="FF6600"/>
              </a:solidFill>
              <a:latin typeface="Calibri" panose="020F0502020204030204" pitchFamily="34" charset="0"/>
            </a:endParaRPr>
          </a:p>
        </p:txBody>
      </p:sp>
      <p:sp>
        <p:nvSpPr>
          <p:cNvPr id="34844" name="Rectángulo 66"/>
          <p:cNvSpPr>
            <a:spLocks noChangeArrowheads="1"/>
          </p:cNvSpPr>
          <p:nvPr/>
        </p:nvSpPr>
        <p:spPr bwMode="auto">
          <a:xfrm>
            <a:off x="9175751" y="4701118"/>
            <a:ext cx="30437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(3)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8.1.C1-C7 </a:t>
            </a:r>
            <a:endParaRPr lang="es-MX" altLang="es-MX" sz="1200" b="1">
              <a:solidFill>
                <a:srgbClr val="FF6600"/>
              </a:solidFill>
              <a:latin typeface="Calibri" panose="020F0502020204030204" pitchFamily="34" charset="0"/>
            </a:endParaRPr>
          </a:p>
        </p:txBody>
      </p:sp>
      <p:sp>
        <p:nvSpPr>
          <p:cNvPr id="155" name="Rectangle 38"/>
          <p:cNvSpPr/>
          <p:nvPr/>
        </p:nvSpPr>
        <p:spPr>
          <a:xfrm>
            <a:off x="3861772" y="2795962"/>
            <a:ext cx="412923" cy="389781"/>
          </a:xfrm>
          <a:prstGeom prst="rect">
            <a:avLst/>
          </a:prstGeom>
        </p:spPr>
        <p:txBody>
          <a:bodyPr wrap="none" lIns="121915" tIns="60957" rIns="121915" bIns="60957" anchor="ctr">
            <a:spAutoFit/>
          </a:bodyPr>
          <a:lstStyle/>
          <a:p>
            <a:pPr algn="ctr" defTabSz="1219108">
              <a:defRPr/>
            </a:pPr>
            <a:r>
              <a:rPr lang="en-US" sz="1733" dirty="0">
                <a:solidFill>
                  <a:srgbClr val="FFFFFF"/>
                </a:solidFill>
                <a:latin typeface="FontAwesome" charset="0"/>
                <a:sym typeface="Helvetica Light" charset="0"/>
              </a:rPr>
              <a:t></a:t>
            </a:r>
            <a:endParaRPr lang="en-US" sz="1733" dirty="0">
              <a:solidFill>
                <a:srgbClr val="FFFFFF"/>
              </a:solidFill>
              <a:latin typeface="Arial"/>
              <a:sym typeface="Helvetica Light" charset="0"/>
            </a:endParaRPr>
          </a:p>
        </p:txBody>
      </p:sp>
      <p:pic>
        <p:nvPicPr>
          <p:cNvPr id="7170" name="Picture 2" descr="Resultado de imagen para politica publ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976" y="2918355"/>
            <a:ext cx="3398307" cy="1699154"/>
          </a:xfrm>
          <a:prstGeom prst="rect">
            <a:avLst/>
          </a:prstGeom>
          <a:noFill/>
          <a:extLst>
            <a:ext uri="{909E8E84-426E-40DD-AFC4-6F175D3DCCD1}">
              <a14:hiddenFill xmlns:a14="http://schemas.microsoft.com/office/drawing/2010/main">
                <a:solidFill>
                  <a:srgbClr val="FFFFFF"/>
                </a:solidFill>
              </a14:hiddenFill>
            </a:ext>
          </a:extLst>
        </p:spPr>
      </p:pic>
      <p:pic>
        <p:nvPicPr>
          <p:cNvPr id="72" name="Imagen 71"/>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74" name="Shape 67"/>
          <p:cNvSpPr>
            <a:spLocks noChangeArrowheads="1"/>
          </p:cNvSpPr>
          <p:nvPr/>
        </p:nvSpPr>
        <p:spPr bwMode="auto">
          <a:xfrm>
            <a:off x="740271" y="232834"/>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8</a:t>
            </a:r>
            <a:r>
              <a:rPr lang="es-MX" sz="3067" b="0" kern="0" dirty="0" smtClean="0">
                <a:solidFill>
                  <a:schemeClr val="tx1"/>
                </a:solidFill>
                <a:latin typeface="Arimo" pitchFamily="34" charset="0"/>
                <a:ea typeface="Arimo" pitchFamily="34" charset="0"/>
                <a:cs typeface="Arimo" pitchFamily="34" charset="0"/>
              </a:rPr>
              <a:t> </a:t>
            </a:r>
            <a:endParaRPr sz="3067" b="0" kern="0" dirty="0">
              <a:solidFill>
                <a:schemeClr val="tx1"/>
              </a:solidFill>
              <a:latin typeface="Arimo" pitchFamily="34" charset="0"/>
              <a:ea typeface="Arimo" pitchFamily="34" charset="0"/>
              <a:cs typeface="Arimo" pitchFamily="34" charset="0"/>
            </a:endParaRPr>
          </a:p>
        </p:txBody>
      </p:sp>
      <p:pic>
        <p:nvPicPr>
          <p:cNvPr id="65" name="Imagen 64"/>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257602039"/>
      </p:ext>
    </p:extLst>
  </p:cSld>
  <p:clrMapOvr>
    <a:masterClrMapping/>
  </p:clrMapOvr>
  <p:transition spd="slow">
    <p:push dir="u"/>
  </p:transition>
  <p:timing>
    <p:tnLst>
      <p:par>
        <p:cTn id="1" dur="indefinite" restart="never" fill="hold"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656221"/>
            <a:ext cx="12192000" cy="1167063"/>
          </a:xfrm>
          <a:prstGeom prst="rect">
            <a:avLst/>
          </a:prstGeom>
          <a:solidFill>
            <a:schemeClr val="bg2">
              <a:lumMod val="5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s-MX" sz="32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Shape 26"/>
          <p:cNvSpPr/>
          <p:nvPr/>
        </p:nvSpPr>
        <p:spPr>
          <a:xfrm>
            <a:off x="569324" y="3238292"/>
            <a:ext cx="4857134"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sz="4800" kern="0" dirty="0" smtClean="0">
                <a:solidFill>
                  <a:srgbClr val="8F9499"/>
                </a:solidFill>
                <a:ea typeface="Arimo"/>
                <a:cs typeface="Arimo"/>
                <a:sym typeface="Arimo"/>
              </a:rPr>
              <a:t>Sistemas  de  </a:t>
            </a:r>
            <a:r>
              <a:rPr lang="es-MX" sz="4800" kern="0" dirty="0" smtClean="0">
                <a:solidFill>
                  <a:srgbClr val="00AF96"/>
                </a:solidFill>
                <a:ea typeface="Arimo"/>
                <a:cs typeface="Arimo"/>
                <a:sym typeface="Arimo"/>
              </a:rPr>
              <a:t>Gestión</a:t>
            </a:r>
            <a:endParaRPr sz="4800" kern="0" dirty="0">
              <a:solidFill>
                <a:srgbClr val="C1C6CA"/>
              </a:solidFill>
              <a:ea typeface="Arimo"/>
              <a:cs typeface="Arimo"/>
              <a:sym typeface="Arimo"/>
            </a:endParaRPr>
          </a:p>
        </p:txBody>
      </p:sp>
      <p:sp>
        <p:nvSpPr>
          <p:cNvPr id="27" name="Shape 27"/>
          <p:cNvSpPr/>
          <p:nvPr/>
        </p:nvSpPr>
        <p:spPr>
          <a:xfrm flipV="1">
            <a:off x="2892205" y="3695213"/>
            <a:ext cx="5560339" cy="0"/>
          </a:xfrm>
          <a:prstGeom prst="line">
            <a:avLst/>
          </a:prstGeom>
          <a:ln w="34925" cap="rnd">
            <a:solidFill>
              <a:srgbClr val="21282F"/>
            </a:solidFill>
            <a:custDash>
              <a:ds d="100000" sp="200000"/>
            </a:custDash>
            <a:miter lim="400000"/>
          </a:ln>
        </p:spPr>
        <p:txBody>
          <a:bodyPr lIns="0" tIns="0" rIns="0" bIns="0" anchor="ctr"/>
          <a:lstStyle/>
          <a:p>
            <a:pPr algn="ctr" defTabSz="412740">
              <a:defRPr sz="3200"/>
            </a:pPr>
            <a:endParaRPr sz="5400" b="1" kern="0" dirty="0">
              <a:solidFill>
                <a:sysClr val="windowText" lastClr="000000"/>
              </a:solidFill>
              <a:sym typeface="Helvetica Light"/>
            </a:endParaRPr>
          </a:p>
        </p:txBody>
      </p:sp>
      <p:sp>
        <p:nvSpPr>
          <p:cNvPr id="2" name="Slide Number Placeholder 1"/>
          <p:cNvSpPr>
            <a:spLocks noGrp="1"/>
          </p:cNvSpPr>
          <p:nvPr>
            <p:ph type="sldNum" sz="quarter" idx="4294967295"/>
          </p:nvPr>
        </p:nvSpPr>
        <p:spPr>
          <a:xfrm>
            <a:off x="10948037" y="-38099"/>
            <a:ext cx="1265635" cy="372404"/>
          </a:xfrm>
          <a:prstGeom prst="rect">
            <a:avLst/>
          </a:prstGeom>
        </p:spPr>
        <p:txBody>
          <a:bodyPr vert="horz" lIns="45720" tIns="22860" rIns="45720" bIns="22860" rtlCol="0" anchor="ctr"/>
          <a:lstStyle/>
          <a:p>
            <a:fld id="{86CB4B4D-7CA3-9044-876B-883B54F8677D}" type="slidenum">
              <a:rPr lang="en-US" smtClean="0">
                <a:solidFill>
                  <a:srgbClr val="FFFFFF"/>
                </a:solidFill>
              </a:rPr>
              <a:pPr/>
              <a:t>102</a:t>
            </a:fld>
            <a:endParaRPr lang="en-US" dirty="0">
              <a:solidFill>
                <a:srgbClr val="FFFFFF"/>
              </a:solidFill>
            </a:endParaRPr>
          </a:p>
        </p:txBody>
      </p:sp>
      <p:pic>
        <p:nvPicPr>
          <p:cNvPr id="5" name="Imagen 4"/>
          <p:cNvPicPr>
            <a:picLocks noChangeAspect="1"/>
          </p:cNvPicPr>
          <p:nvPr/>
        </p:nvPicPr>
        <p:blipFill>
          <a:blip r:embed="rId2"/>
          <a:stretch>
            <a:fillRect/>
          </a:stretch>
        </p:blipFill>
        <p:spPr>
          <a:xfrm>
            <a:off x="9653272" y="6267017"/>
            <a:ext cx="2538729" cy="581968"/>
          </a:xfrm>
          <a:prstGeom prst="rect">
            <a:avLst/>
          </a:prstGeom>
        </p:spPr>
      </p:pic>
      <p:pic>
        <p:nvPicPr>
          <p:cNvPr id="6" name="Imagen 5"/>
          <p:cNvPicPr>
            <a:picLocks noChangeAspect="1"/>
          </p:cNvPicPr>
          <p:nvPr/>
        </p:nvPicPr>
        <p:blipFill>
          <a:blip r:embed="rId2"/>
          <a:stretch>
            <a:fillRect/>
          </a:stretch>
        </p:blipFill>
        <p:spPr>
          <a:xfrm>
            <a:off x="9653272" y="-40407"/>
            <a:ext cx="2538729" cy="581968"/>
          </a:xfrm>
          <a:prstGeom prst="rect">
            <a:avLst/>
          </a:prstGeom>
        </p:spPr>
      </p:pic>
      <p:pic>
        <p:nvPicPr>
          <p:cNvPr id="23556" name="Picture 4" descr="Resultado de imagen para casco ingenie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184232" y="1778572"/>
            <a:ext cx="5702132" cy="5070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5265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126333"/>
            <a:ext cx="9202936" cy="567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Slide Number Placeholder 1"/>
          <p:cNvSpPr>
            <a:spLocks noGrp="1"/>
          </p:cNvSpPr>
          <p:nvPr>
            <p:ph type="sldNum" sz="quarter" idx="4294967295"/>
          </p:nvPr>
        </p:nvSpPr>
        <p:spPr>
          <a:xfrm>
            <a:off x="11451098" y="122881"/>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103</a:t>
            </a:fld>
            <a:endParaRPr lang="en-US">
              <a:solidFill>
                <a:srgbClr val="FFFFFF"/>
              </a:solidFill>
            </a:endParaRPr>
          </a:p>
        </p:txBody>
      </p:sp>
      <p:pic>
        <p:nvPicPr>
          <p:cNvPr id="65" name="Imagen 64"/>
          <p:cNvPicPr>
            <a:picLocks noChangeAspect="1"/>
          </p:cNvPicPr>
          <p:nvPr/>
        </p:nvPicPr>
        <p:blipFill>
          <a:blip r:embed="rId3"/>
          <a:stretch>
            <a:fillRect/>
          </a:stretch>
        </p:blipFill>
        <p:spPr>
          <a:xfrm>
            <a:off x="9653272" y="6267017"/>
            <a:ext cx="2538729" cy="581968"/>
          </a:xfrm>
          <a:prstGeom prst="rect">
            <a:avLst/>
          </a:prstGeom>
        </p:spPr>
      </p:pic>
      <p:pic>
        <p:nvPicPr>
          <p:cNvPr id="66" name="Imagen 65"/>
          <p:cNvPicPr>
            <a:picLocks noChangeAspect="1"/>
          </p:cNvPicPr>
          <p:nvPr/>
        </p:nvPicPr>
        <p:blipFill>
          <a:blip r:embed="rId3"/>
          <a:stretch>
            <a:fillRect/>
          </a:stretch>
        </p:blipFill>
        <p:spPr>
          <a:xfrm>
            <a:off x="9653272" y="-40407"/>
            <a:ext cx="2538729" cy="581968"/>
          </a:xfrm>
          <a:prstGeom prst="rect">
            <a:avLst/>
          </a:prstGeom>
        </p:spPr>
      </p:pic>
      <p:pic>
        <p:nvPicPr>
          <p:cNvPr id="41" name="Imagen 40"/>
          <p:cNvPicPr>
            <a:picLocks noChangeAspect="1"/>
          </p:cNvPicPr>
          <p:nvPr/>
        </p:nvPicPr>
        <p:blipFill rotWithShape="1">
          <a:blip r:embed="rId4"/>
          <a:srcRect l="2557" r="71837" b="85627"/>
          <a:stretch/>
        </p:blipFill>
        <p:spPr>
          <a:xfrm>
            <a:off x="-32412" y="-43212"/>
            <a:ext cx="2307265" cy="1052389"/>
          </a:xfrm>
          <a:prstGeom prst="rect">
            <a:avLst/>
          </a:prstGeom>
        </p:spPr>
      </p:pic>
      <p:sp>
        <p:nvSpPr>
          <p:cNvPr id="42" name="Shape 26"/>
          <p:cNvSpPr/>
          <p:nvPr/>
        </p:nvSpPr>
        <p:spPr>
          <a:xfrm>
            <a:off x="902776" y="23293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kern="0" dirty="0">
                <a:ea typeface="Arimo"/>
                <a:cs typeface="Arimo"/>
                <a:sym typeface="Arimo"/>
              </a:rPr>
              <a:t>EL CASO HOVA HEALTH.</a:t>
            </a:r>
          </a:p>
          <a:p>
            <a:pPr defTabSz="412740">
              <a:lnSpc>
                <a:spcPct val="90000"/>
              </a:lnSpc>
              <a:spcBef>
                <a:spcPts val="251"/>
              </a:spcBef>
              <a:defRPr sz="1800"/>
            </a:pPr>
            <a:r>
              <a:rPr lang="es-MX" kern="0" dirty="0" smtClean="0">
                <a:ea typeface="Arimo"/>
                <a:cs typeface="Arimo"/>
                <a:sym typeface="Arimo"/>
              </a:rPr>
              <a:t> </a:t>
            </a:r>
            <a:endParaRPr lang="es-MX" kern="0" dirty="0">
              <a:ea typeface="Arimo"/>
              <a:cs typeface="Arimo"/>
              <a:sym typeface="Arimo"/>
            </a:endParaRPr>
          </a:p>
        </p:txBody>
      </p:sp>
      <p:sp>
        <p:nvSpPr>
          <p:cNvPr id="45" name="Freeform 2"/>
          <p:cNvSpPr>
            <a:spLocks/>
          </p:cNvSpPr>
          <p:nvPr/>
        </p:nvSpPr>
        <p:spPr bwMode="auto">
          <a:xfrm>
            <a:off x="3974005" y="1022931"/>
            <a:ext cx="9466811" cy="6901656"/>
          </a:xfrm>
          <a:custGeom>
            <a:avLst/>
            <a:gdLst>
              <a:gd name="T0" fmla="+- 0 1560 761"/>
              <a:gd name="T1" fmla="*/ T0 w 20839"/>
              <a:gd name="T2" fmla="*/ 0 h 21600"/>
              <a:gd name="T3" fmla="+- 0 21600 761"/>
              <a:gd name="T4" fmla="*/ T3 w 20839"/>
              <a:gd name="T5" fmla="*/ 0 h 21600"/>
              <a:gd name="T6" fmla="+- 0 21600 761"/>
              <a:gd name="T7" fmla="*/ T6 w 20839"/>
              <a:gd name="T8" fmla="*/ 21600 h 21600"/>
              <a:gd name="T9" fmla="+- 0 6544 761"/>
              <a:gd name="T10" fmla="*/ T9 w 20839"/>
              <a:gd name="T11" fmla="*/ 21600 h 21600"/>
              <a:gd name="T12" fmla="+- 0 1560 761"/>
              <a:gd name="T13" fmla="*/ T12 w 20839"/>
              <a:gd name="T14" fmla="*/ 0 h 21600"/>
              <a:gd name="T15" fmla="+- 0 1560 761"/>
              <a:gd name="T16" fmla="*/ T15 w 20839"/>
              <a:gd name="T17" fmla="*/ 0 h 21600"/>
            </a:gdLst>
            <a:ahLst/>
            <a:cxnLst>
              <a:cxn ang="0">
                <a:pos x="T1" y="T2"/>
              </a:cxn>
              <a:cxn ang="0">
                <a:pos x="T4" y="T5"/>
              </a:cxn>
              <a:cxn ang="0">
                <a:pos x="T7" y="T8"/>
              </a:cxn>
              <a:cxn ang="0">
                <a:pos x="T10" y="T11"/>
              </a:cxn>
              <a:cxn ang="0">
                <a:pos x="T13" y="T14"/>
              </a:cxn>
              <a:cxn ang="0">
                <a:pos x="T16" y="T17"/>
              </a:cxn>
            </a:cxnLst>
            <a:rect l="0" t="0" r="r" b="b"/>
            <a:pathLst>
              <a:path w="20839" h="21600">
                <a:moveTo>
                  <a:pt x="799" y="0"/>
                </a:moveTo>
                <a:lnTo>
                  <a:pt x="20839" y="0"/>
                </a:lnTo>
                <a:lnTo>
                  <a:pt x="20839" y="21600"/>
                </a:lnTo>
                <a:lnTo>
                  <a:pt x="5783" y="21600"/>
                </a:lnTo>
                <a:cubicBezTo>
                  <a:pt x="-489" y="15055"/>
                  <a:pt x="-761" y="5116"/>
                  <a:pt x="799" y="0"/>
                </a:cubicBezTo>
                <a:close/>
                <a:moveTo>
                  <a:pt x="799" y="0"/>
                </a:moveTo>
              </a:path>
            </a:pathLst>
          </a:custGeom>
          <a:solidFill>
            <a:schemeClr val="bg1"/>
          </a:solidFill>
          <a:ln>
            <a:noFill/>
          </a:ln>
          <a:extLst/>
        </p:spPr>
        <p:txBody>
          <a:bodyPr lIns="0" tIns="0" rIns="0" bIns="0"/>
          <a:lstStyle/>
          <a:p>
            <a:endParaRPr lang="en-US"/>
          </a:p>
        </p:txBody>
      </p:sp>
      <p:sp>
        <p:nvSpPr>
          <p:cNvPr id="3" name="Rectángulo 2"/>
          <p:cNvSpPr/>
          <p:nvPr/>
        </p:nvSpPr>
        <p:spPr>
          <a:xfrm>
            <a:off x="5659410" y="1377508"/>
            <a:ext cx="6096000" cy="1311128"/>
          </a:xfrm>
          <a:prstGeom prst="rect">
            <a:avLst/>
          </a:prstGeom>
        </p:spPr>
        <p:txBody>
          <a:bodyPr>
            <a:spAutoFit/>
          </a:bodyPr>
          <a:lstStyle/>
          <a:p>
            <a:pPr>
              <a:lnSpc>
                <a:spcPct val="110000"/>
              </a:lnSpc>
            </a:pPr>
            <a:r>
              <a:rPr lang="es-MX" dirty="0">
                <a:latin typeface="Montserrat-Regular" charset="0"/>
                <a:ea typeface="ＭＳ Ｐゴシック" charset="0"/>
                <a:cs typeface="Montserrat-Regular" charset="0"/>
                <a:sym typeface="Montserrat-Regular" charset="0"/>
              </a:rPr>
              <a:t>La exposición de más de 2 millones de registros médicos de una base de datos administrada por la empresa mexicana </a:t>
            </a:r>
            <a:r>
              <a:rPr lang="es-MX" dirty="0" err="1">
                <a:latin typeface="Montserrat-Regular" charset="0"/>
                <a:ea typeface="ＭＳ Ｐゴシック" charset="0"/>
                <a:cs typeface="Montserrat-Regular" charset="0"/>
                <a:sym typeface="Montserrat-Regular" charset="0"/>
              </a:rPr>
              <a:t>Hova</a:t>
            </a:r>
            <a:r>
              <a:rPr lang="es-MX" dirty="0">
                <a:latin typeface="Montserrat-Regular" charset="0"/>
                <a:ea typeface="ＭＳ Ｐゴシック" charset="0"/>
                <a:cs typeface="Montserrat-Regular" charset="0"/>
                <a:sym typeface="Montserrat-Regular" charset="0"/>
              </a:rPr>
              <a:t> </a:t>
            </a:r>
            <a:r>
              <a:rPr lang="es-MX" dirty="0" err="1">
                <a:latin typeface="Montserrat-Regular" charset="0"/>
                <a:ea typeface="ＭＳ Ｐゴシック" charset="0"/>
                <a:cs typeface="Montserrat-Regular" charset="0"/>
                <a:sym typeface="Montserrat-Regular" charset="0"/>
              </a:rPr>
              <a:t>Health</a:t>
            </a:r>
            <a:r>
              <a:rPr lang="es-MX" dirty="0">
                <a:latin typeface="Montserrat-Regular" charset="0"/>
                <a:ea typeface="ＭＳ Ｐゴシック" charset="0"/>
                <a:cs typeface="Montserrat-Regular" charset="0"/>
                <a:sym typeface="Montserrat-Regular" charset="0"/>
              </a:rPr>
              <a:t> podría ser el caso más grave en su tipo registrado en México</a:t>
            </a:r>
            <a:r>
              <a:rPr lang="en-US" dirty="0">
                <a:latin typeface="Montserrat-Regular" charset="0"/>
                <a:ea typeface="ＭＳ Ｐゴシック" charset="0"/>
                <a:cs typeface="Montserrat-Regular" charset="0"/>
                <a:sym typeface="Montserrat-Regular" charset="0"/>
              </a:rPr>
              <a:t>.</a:t>
            </a:r>
          </a:p>
        </p:txBody>
      </p:sp>
      <p:sp>
        <p:nvSpPr>
          <p:cNvPr id="4" name="Rectángulo 3"/>
          <p:cNvSpPr/>
          <p:nvPr/>
        </p:nvSpPr>
        <p:spPr>
          <a:xfrm>
            <a:off x="5857036" y="2967966"/>
            <a:ext cx="6096000" cy="1200329"/>
          </a:xfrm>
          <a:prstGeom prst="rect">
            <a:avLst/>
          </a:prstGeom>
        </p:spPr>
        <p:txBody>
          <a:bodyPr>
            <a:spAutoFit/>
          </a:bodyPr>
          <a:lstStyle/>
          <a:p>
            <a:r>
              <a:rPr lang="es-MX" dirty="0">
                <a:solidFill>
                  <a:srgbClr val="FF0000"/>
                </a:solidFill>
                <a:latin typeface="Georgia" panose="02040502050405020303" pitchFamily="18" charset="0"/>
                <a:hlinkClick r:id="rId5"/>
              </a:rPr>
              <a:t>2 millones 373,764 registros de pacientes del sistema de salud público en Michoacán, con datos personales sensibles</a:t>
            </a:r>
            <a:r>
              <a:rPr lang="es-MX" dirty="0">
                <a:solidFill>
                  <a:srgbClr val="FF0000"/>
                </a:solidFill>
                <a:latin typeface="Georgia" panose="02040502050405020303" pitchFamily="18" charset="0"/>
              </a:rPr>
              <a:t>, </a:t>
            </a:r>
            <a:r>
              <a:rPr lang="es-MX" dirty="0">
                <a:solidFill>
                  <a:schemeClr val="accent4"/>
                </a:solidFill>
                <a:latin typeface="Georgia" panose="02040502050405020303" pitchFamily="18" charset="0"/>
              </a:rPr>
              <a:t>fueron puestos a disposición de cualquiera con acceso a internet</a:t>
            </a:r>
            <a:endParaRPr lang="es-MX" dirty="0"/>
          </a:p>
        </p:txBody>
      </p:sp>
      <p:sp>
        <p:nvSpPr>
          <p:cNvPr id="46" name="Rectángulo 45"/>
          <p:cNvSpPr/>
          <p:nvPr/>
        </p:nvSpPr>
        <p:spPr>
          <a:xfrm>
            <a:off x="6938924" y="4425170"/>
            <a:ext cx="4572000" cy="1200329"/>
          </a:xfrm>
          <a:prstGeom prst="rect">
            <a:avLst/>
          </a:prstGeom>
        </p:spPr>
        <p:txBody>
          <a:bodyPr>
            <a:spAutoFit/>
          </a:bodyPr>
          <a:lstStyle/>
          <a:p>
            <a:pPr marL="285750" indent="-285750">
              <a:buFont typeface="Arial" panose="020B0604020202020204" pitchFamily="34" charset="0"/>
              <a:buChar char="•"/>
            </a:pPr>
            <a:r>
              <a:rPr lang="es-MX" dirty="0" smtClean="0">
                <a:solidFill>
                  <a:srgbClr val="414141"/>
                </a:solidFill>
                <a:latin typeface="Georgia" panose="02040502050405020303" pitchFamily="18" charset="0"/>
              </a:rPr>
              <a:t>CURP.</a:t>
            </a:r>
          </a:p>
          <a:p>
            <a:pPr marL="285750" indent="-285750">
              <a:buFont typeface="Arial" panose="020B0604020202020204" pitchFamily="34" charset="0"/>
              <a:buChar char="•"/>
            </a:pPr>
            <a:r>
              <a:rPr lang="es-MX" dirty="0" smtClean="0">
                <a:solidFill>
                  <a:srgbClr val="414141"/>
                </a:solidFill>
                <a:latin typeface="Georgia" panose="02040502050405020303" pitchFamily="18" charset="0"/>
              </a:rPr>
              <a:t> </a:t>
            </a:r>
            <a:r>
              <a:rPr lang="es-MX" dirty="0">
                <a:solidFill>
                  <a:srgbClr val="414141"/>
                </a:solidFill>
                <a:latin typeface="Georgia" panose="02040502050405020303" pitchFamily="18" charset="0"/>
              </a:rPr>
              <a:t>D</a:t>
            </a:r>
            <a:r>
              <a:rPr lang="es-MX" dirty="0" smtClean="0">
                <a:solidFill>
                  <a:srgbClr val="414141"/>
                </a:solidFill>
                <a:latin typeface="Georgia" panose="02040502050405020303" pitchFamily="18" charset="0"/>
              </a:rPr>
              <a:t>irección </a:t>
            </a:r>
            <a:r>
              <a:rPr lang="es-MX" dirty="0">
                <a:solidFill>
                  <a:srgbClr val="414141"/>
                </a:solidFill>
                <a:latin typeface="Georgia" panose="02040502050405020303" pitchFamily="18" charset="0"/>
              </a:rPr>
              <a:t>postal</a:t>
            </a:r>
            <a:r>
              <a:rPr lang="es-MX" dirty="0" smtClean="0">
                <a:solidFill>
                  <a:srgbClr val="414141"/>
                </a:solidFill>
                <a:latin typeface="Georgia" panose="02040502050405020303" pitchFamily="18" charset="0"/>
              </a:rPr>
              <a:t>,</a:t>
            </a:r>
          </a:p>
          <a:p>
            <a:pPr marL="285750" indent="-285750">
              <a:buFont typeface="Arial" panose="020B0604020202020204" pitchFamily="34" charset="0"/>
              <a:buChar char="•"/>
            </a:pPr>
            <a:r>
              <a:rPr lang="es-MX" dirty="0" smtClean="0">
                <a:solidFill>
                  <a:srgbClr val="414141"/>
                </a:solidFill>
                <a:latin typeface="Georgia" panose="02040502050405020303" pitchFamily="18" charset="0"/>
              </a:rPr>
              <a:t> </a:t>
            </a:r>
            <a:r>
              <a:rPr lang="es-MX" dirty="0">
                <a:solidFill>
                  <a:srgbClr val="414141"/>
                </a:solidFill>
                <a:latin typeface="Georgia" panose="02040502050405020303" pitchFamily="18" charset="0"/>
              </a:rPr>
              <a:t>E</a:t>
            </a:r>
            <a:r>
              <a:rPr lang="es-MX" dirty="0" smtClean="0">
                <a:solidFill>
                  <a:srgbClr val="414141"/>
                </a:solidFill>
                <a:latin typeface="Georgia" panose="02040502050405020303" pitchFamily="18" charset="0"/>
              </a:rPr>
              <a:t>l </a:t>
            </a:r>
            <a:r>
              <a:rPr lang="es-MX" dirty="0">
                <a:solidFill>
                  <a:srgbClr val="414141"/>
                </a:solidFill>
                <a:latin typeface="Georgia" panose="02040502050405020303" pitchFamily="18" charset="0"/>
              </a:rPr>
              <a:t>número de su póliza de seguro </a:t>
            </a:r>
            <a:r>
              <a:rPr lang="es-MX" dirty="0" smtClean="0">
                <a:solidFill>
                  <a:srgbClr val="414141"/>
                </a:solidFill>
                <a:latin typeface="Georgia" panose="02040502050405020303" pitchFamily="18" charset="0"/>
              </a:rPr>
              <a:t> </a:t>
            </a:r>
            <a:r>
              <a:rPr lang="es-MX" dirty="0">
                <a:solidFill>
                  <a:srgbClr val="414141"/>
                </a:solidFill>
                <a:latin typeface="Georgia" panose="02040502050405020303" pitchFamily="18" charset="0"/>
              </a:rPr>
              <a:t>fecha de expiración.</a:t>
            </a:r>
            <a:endParaRPr lang="es-MX" dirty="0"/>
          </a:p>
        </p:txBody>
      </p:sp>
      <p:pic>
        <p:nvPicPr>
          <p:cNvPr id="13" name="Imagen 12"/>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2801548733"/>
      </p:ext>
    </p:extLst>
  </p:cSld>
  <p:clrMapOvr>
    <a:masterClrMapping/>
  </p:clrMapOvr>
  <p:transition spd="slow">
    <p:push dir="u"/>
  </p:transition>
  <p:timing>
    <p:tnLst>
      <p:par>
        <p:cTn id="1" dur="indefinite" restart="never" fill="hold"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Resultado de imagen para instituto Michoacano de Transparencia, Acceso a la InformaciÃ³n y ProtecciÃ³n de Datos Personales"/>
          <p:cNvPicPr>
            <a:picLocks noChangeAspect="1" noChangeArrowheads="1"/>
          </p:cNvPicPr>
          <p:nvPr/>
        </p:nvPicPr>
        <p:blipFill rotWithShape="1">
          <a:blip r:embed="rId2">
            <a:extLst>
              <a:ext uri="{28A0092B-C50C-407E-A947-70E740481C1C}">
                <a14:useLocalDpi xmlns:a14="http://schemas.microsoft.com/office/drawing/2010/main" val="0"/>
              </a:ext>
            </a:extLst>
          </a:blip>
          <a:srcRect t="18061"/>
          <a:stretch/>
        </p:blipFill>
        <p:spPr bwMode="auto">
          <a:xfrm>
            <a:off x="-2441431" y="1022931"/>
            <a:ext cx="12192000" cy="66574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294967295"/>
          </p:nvPr>
        </p:nvSpPr>
        <p:spPr>
          <a:xfrm>
            <a:off x="11451098" y="122881"/>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104</a:t>
            </a:fld>
            <a:endParaRPr lang="en-US">
              <a:solidFill>
                <a:srgbClr val="FFFFFF"/>
              </a:solidFill>
            </a:endParaRPr>
          </a:p>
        </p:txBody>
      </p:sp>
      <p:pic>
        <p:nvPicPr>
          <p:cNvPr id="65" name="Imagen 64"/>
          <p:cNvPicPr>
            <a:picLocks noChangeAspect="1"/>
          </p:cNvPicPr>
          <p:nvPr/>
        </p:nvPicPr>
        <p:blipFill>
          <a:blip r:embed="rId3"/>
          <a:stretch>
            <a:fillRect/>
          </a:stretch>
        </p:blipFill>
        <p:spPr>
          <a:xfrm>
            <a:off x="9653272" y="6267017"/>
            <a:ext cx="2538729" cy="581968"/>
          </a:xfrm>
          <a:prstGeom prst="rect">
            <a:avLst/>
          </a:prstGeom>
        </p:spPr>
      </p:pic>
      <p:pic>
        <p:nvPicPr>
          <p:cNvPr id="66" name="Imagen 65"/>
          <p:cNvPicPr>
            <a:picLocks noChangeAspect="1"/>
          </p:cNvPicPr>
          <p:nvPr/>
        </p:nvPicPr>
        <p:blipFill>
          <a:blip r:embed="rId3"/>
          <a:stretch>
            <a:fillRect/>
          </a:stretch>
        </p:blipFill>
        <p:spPr>
          <a:xfrm>
            <a:off x="9653272" y="-40407"/>
            <a:ext cx="2538729" cy="581968"/>
          </a:xfrm>
          <a:prstGeom prst="rect">
            <a:avLst/>
          </a:prstGeom>
        </p:spPr>
      </p:pic>
      <p:pic>
        <p:nvPicPr>
          <p:cNvPr id="41" name="Imagen 40"/>
          <p:cNvPicPr>
            <a:picLocks noChangeAspect="1"/>
          </p:cNvPicPr>
          <p:nvPr/>
        </p:nvPicPr>
        <p:blipFill rotWithShape="1">
          <a:blip r:embed="rId4"/>
          <a:srcRect l="2557" r="71837" b="85627"/>
          <a:stretch/>
        </p:blipFill>
        <p:spPr>
          <a:xfrm>
            <a:off x="-32412" y="-43212"/>
            <a:ext cx="2307265" cy="1052389"/>
          </a:xfrm>
          <a:prstGeom prst="rect">
            <a:avLst/>
          </a:prstGeom>
        </p:spPr>
      </p:pic>
      <p:sp>
        <p:nvSpPr>
          <p:cNvPr id="42" name="Shape 26"/>
          <p:cNvSpPr/>
          <p:nvPr/>
        </p:nvSpPr>
        <p:spPr>
          <a:xfrm>
            <a:off x="902776" y="23293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kern="0" dirty="0">
                <a:ea typeface="Arimo"/>
                <a:cs typeface="Arimo"/>
                <a:sym typeface="Arimo"/>
              </a:rPr>
              <a:t>EL CASO HOVA HEALTH.</a:t>
            </a:r>
          </a:p>
          <a:p>
            <a:pPr defTabSz="412740">
              <a:lnSpc>
                <a:spcPct val="90000"/>
              </a:lnSpc>
              <a:spcBef>
                <a:spcPts val="251"/>
              </a:spcBef>
              <a:defRPr sz="1800"/>
            </a:pPr>
            <a:r>
              <a:rPr lang="es-MX" kern="0" dirty="0" smtClean="0">
                <a:ea typeface="Arimo"/>
                <a:cs typeface="Arimo"/>
                <a:sym typeface="Arimo"/>
              </a:rPr>
              <a:t> </a:t>
            </a:r>
            <a:endParaRPr lang="es-MX" kern="0" dirty="0">
              <a:ea typeface="Arimo"/>
              <a:cs typeface="Arimo"/>
              <a:sym typeface="Arimo"/>
            </a:endParaRPr>
          </a:p>
        </p:txBody>
      </p:sp>
      <p:sp>
        <p:nvSpPr>
          <p:cNvPr id="45" name="Freeform 2"/>
          <p:cNvSpPr>
            <a:spLocks/>
          </p:cNvSpPr>
          <p:nvPr/>
        </p:nvSpPr>
        <p:spPr bwMode="auto">
          <a:xfrm>
            <a:off x="3974005" y="1022931"/>
            <a:ext cx="9466811" cy="6901656"/>
          </a:xfrm>
          <a:custGeom>
            <a:avLst/>
            <a:gdLst>
              <a:gd name="T0" fmla="+- 0 1560 761"/>
              <a:gd name="T1" fmla="*/ T0 w 20839"/>
              <a:gd name="T2" fmla="*/ 0 h 21600"/>
              <a:gd name="T3" fmla="+- 0 21600 761"/>
              <a:gd name="T4" fmla="*/ T3 w 20839"/>
              <a:gd name="T5" fmla="*/ 0 h 21600"/>
              <a:gd name="T6" fmla="+- 0 21600 761"/>
              <a:gd name="T7" fmla="*/ T6 w 20839"/>
              <a:gd name="T8" fmla="*/ 21600 h 21600"/>
              <a:gd name="T9" fmla="+- 0 6544 761"/>
              <a:gd name="T10" fmla="*/ T9 w 20839"/>
              <a:gd name="T11" fmla="*/ 21600 h 21600"/>
              <a:gd name="T12" fmla="+- 0 1560 761"/>
              <a:gd name="T13" fmla="*/ T12 w 20839"/>
              <a:gd name="T14" fmla="*/ 0 h 21600"/>
              <a:gd name="T15" fmla="+- 0 1560 761"/>
              <a:gd name="T16" fmla="*/ T15 w 20839"/>
              <a:gd name="T17" fmla="*/ 0 h 21600"/>
            </a:gdLst>
            <a:ahLst/>
            <a:cxnLst>
              <a:cxn ang="0">
                <a:pos x="T1" y="T2"/>
              </a:cxn>
              <a:cxn ang="0">
                <a:pos x="T4" y="T5"/>
              </a:cxn>
              <a:cxn ang="0">
                <a:pos x="T7" y="T8"/>
              </a:cxn>
              <a:cxn ang="0">
                <a:pos x="T10" y="T11"/>
              </a:cxn>
              <a:cxn ang="0">
                <a:pos x="T13" y="T14"/>
              </a:cxn>
              <a:cxn ang="0">
                <a:pos x="T16" y="T17"/>
              </a:cxn>
            </a:cxnLst>
            <a:rect l="0" t="0" r="r" b="b"/>
            <a:pathLst>
              <a:path w="20839" h="21600">
                <a:moveTo>
                  <a:pt x="799" y="0"/>
                </a:moveTo>
                <a:lnTo>
                  <a:pt x="20839" y="0"/>
                </a:lnTo>
                <a:lnTo>
                  <a:pt x="20839" y="21600"/>
                </a:lnTo>
                <a:lnTo>
                  <a:pt x="5783" y="21600"/>
                </a:lnTo>
                <a:cubicBezTo>
                  <a:pt x="-489" y="15055"/>
                  <a:pt x="-761" y="5116"/>
                  <a:pt x="799" y="0"/>
                </a:cubicBezTo>
                <a:close/>
                <a:moveTo>
                  <a:pt x="799" y="0"/>
                </a:moveTo>
              </a:path>
            </a:pathLst>
          </a:custGeom>
          <a:solidFill>
            <a:schemeClr val="bg1"/>
          </a:solidFill>
          <a:ln>
            <a:noFill/>
          </a:ln>
          <a:extLst/>
        </p:spPr>
        <p:txBody>
          <a:bodyPr lIns="0" tIns="0" rIns="0" bIns="0"/>
          <a:lstStyle/>
          <a:p>
            <a:endParaRPr lang="en-US"/>
          </a:p>
        </p:txBody>
      </p:sp>
      <p:sp>
        <p:nvSpPr>
          <p:cNvPr id="13" name="Rectangle 5"/>
          <p:cNvSpPr>
            <a:spLocks/>
          </p:cNvSpPr>
          <p:nvPr/>
        </p:nvSpPr>
        <p:spPr bwMode="auto">
          <a:xfrm>
            <a:off x="4601468" y="1126333"/>
            <a:ext cx="7211997" cy="186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10000"/>
              </a:lnSpc>
            </a:pPr>
            <a:r>
              <a:rPr lang="es-MX" sz="2000" dirty="0">
                <a:latin typeface="Montserrat-Regular" charset="0"/>
                <a:ea typeface="ＭＳ Ｐゴシック" charset="0"/>
                <a:cs typeface="Montserrat-Regular" charset="0"/>
                <a:sym typeface="Montserrat-Regular" charset="0"/>
              </a:rPr>
              <a:t>E</a:t>
            </a:r>
            <a:r>
              <a:rPr lang="es-MX" sz="2000" dirty="0" smtClean="0">
                <a:latin typeface="Montserrat-Regular" charset="0"/>
                <a:ea typeface="ＭＳ Ｐゴシック" charset="0"/>
                <a:cs typeface="Montserrat-Regular" charset="0"/>
                <a:sym typeface="Montserrat-Regular" charset="0"/>
              </a:rPr>
              <a:t>xperto </a:t>
            </a:r>
            <a:r>
              <a:rPr lang="es-MX" sz="2000" dirty="0">
                <a:latin typeface="Montserrat-Regular" charset="0"/>
                <a:ea typeface="ＭＳ Ｐゴシック" charset="0"/>
                <a:cs typeface="Montserrat-Regular" charset="0"/>
                <a:sym typeface="Montserrat-Regular" charset="0"/>
              </a:rPr>
              <a:t>en </a:t>
            </a:r>
            <a:r>
              <a:rPr lang="es-MX" sz="2000" dirty="0" err="1">
                <a:latin typeface="Montserrat-Regular" charset="0"/>
                <a:ea typeface="ＭＳ Ｐゴシック" charset="0"/>
                <a:cs typeface="Montserrat-Regular" charset="0"/>
                <a:sym typeface="Montserrat-Regular" charset="0"/>
              </a:rPr>
              <a:t>ciberseguridad</a:t>
            </a:r>
            <a:r>
              <a:rPr lang="es-MX" sz="2000" dirty="0">
                <a:latin typeface="Montserrat-Regular" charset="0"/>
                <a:ea typeface="ＭＳ Ｐゴシック" charset="0"/>
                <a:cs typeface="Montserrat-Regular" charset="0"/>
                <a:sym typeface="Montserrat-Regular" charset="0"/>
              </a:rPr>
              <a:t> y quien hizo las revelación de la exposición de los datos, también encontró recetas médicas, diagnósticos, prescripciones y costos de tratamientos de los pacientes del sector salud en Michoacán. </a:t>
            </a:r>
          </a:p>
        </p:txBody>
      </p:sp>
      <p:sp>
        <p:nvSpPr>
          <p:cNvPr id="14" name="Rectangle 4"/>
          <p:cNvSpPr>
            <a:spLocks/>
          </p:cNvSpPr>
          <p:nvPr/>
        </p:nvSpPr>
        <p:spPr bwMode="auto">
          <a:xfrm>
            <a:off x="4667031" y="1031129"/>
            <a:ext cx="1547813" cy="3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70000"/>
              </a:lnSpc>
            </a:pPr>
            <a:r>
              <a:rPr lang="en-US" sz="1700" dirty="0">
                <a:latin typeface="Montserrat-Bold" charset="0"/>
                <a:ea typeface="ＭＳ Ｐゴシック" charset="0"/>
                <a:cs typeface="Montserrat-Bold" charset="0"/>
                <a:sym typeface="Montserrat-Bold" charset="0"/>
              </a:rPr>
              <a:t>Bob </a:t>
            </a:r>
            <a:r>
              <a:rPr lang="en-US" sz="1700" dirty="0" err="1" smtClean="0">
                <a:latin typeface="Montserrat-Bold" charset="0"/>
                <a:ea typeface="ＭＳ Ｐゴシック" charset="0"/>
                <a:cs typeface="Montserrat-Bold" charset="0"/>
                <a:sym typeface="Montserrat-Bold" charset="0"/>
              </a:rPr>
              <a:t>Diachenko</a:t>
            </a:r>
            <a:r>
              <a:rPr lang="en-US" sz="1700" dirty="0" smtClean="0">
                <a:latin typeface="Montserrat-Bold" charset="0"/>
                <a:ea typeface="ＭＳ Ｐゴシック" charset="0"/>
                <a:cs typeface="Montserrat-Bold" charset="0"/>
                <a:sym typeface="Montserrat-Bold" charset="0"/>
              </a:rPr>
              <a:t>:</a:t>
            </a:r>
            <a:endParaRPr lang="en-US" sz="1700" dirty="0">
              <a:latin typeface="Montserrat-Bold" charset="0"/>
              <a:ea typeface="ＭＳ Ｐゴシック" charset="0"/>
              <a:cs typeface="Montserrat-Bold" charset="0"/>
              <a:sym typeface="Montserrat-Bold" charset="0"/>
            </a:endParaRPr>
          </a:p>
        </p:txBody>
      </p:sp>
      <p:sp>
        <p:nvSpPr>
          <p:cNvPr id="15" name="Rectangle 5"/>
          <p:cNvSpPr>
            <a:spLocks/>
          </p:cNvSpPr>
          <p:nvPr/>
        </p:nvSpPr>
        <p:spPr bwMode="auto">
          <a:xfrm>
            <a:off x="5236189" y="3565979"/>
            <a:ext cx="6352628" cy="20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10000"/>
              </a:lnSpc>
            </a:pPr>
            <a:r>
              <a:rPr lang="es-MX" sz="1600" dirty="0">
                <a:latin typeface="Montserrat-Regular" charset="0"/>
                <a:ea typeface="ＭＳ Ｐゴシック" charset="0"/>
                <a:cs typeface="Montserrat-Regular" charset="0"/>
                <a:sym typeface="Montserrat-Regular" charset="0"/>
              </a:rPr>
              <a:t>La comisionada del Instituto Michoacano de Transparencia, Acceso a la Información y Protección de Datos Personales (</a:t>
            </a:r>
            <a:r>
              <a:rPr lang="es-MX" sz="1600" dirty="0" err="1">
                <a:latin typeface="Montserrat-Regular" charset="0"/>
                <a:ea typeface="ＭＳ Ｐゴシック" charset="0"/>
                <a:cs typeface="Montserrat-Regular" charset="0"/>
                <a:sym typeface="Montserrat-Regular" charset="0"/>
              </a:rPr>
              <a:t>Imaip</a:t>
            </a:r>
            <a:r>
              <a:rPr lang="es-MX" sz="1600" dirty="0">
                <a:latin typeface="Montserrat-Regular" charset="0"/>
                <a:ea typeface="ＭＳ Ｐゴシック" charset="0"/>
                <a:cs typeface="Montserrat-Regular" charset="0"/>
                <a:sym typeface="Montserrat-Regular" charset="0"/>
              </a:rPr>
              <a:t>), Areli </a:t>
            </a:r>
            <a:r>
              <a:rPr lang="es-MX" sz="1600" dirty="0" err="1">
                <a:latin typeface="Montserrat-Regular" charset="0"/>
                <a:ea typeface="ＭＳ Ｐゴシック" charset="0"/>
                <a:cs typeface="Montserrat-Regular" charset="0"/>
                <a:sym typeface="Montserrat-Regular" charset="0"/>
              </a:rPr>
              <a:t>Yamilet</a:t>
            </a:r>
            <a:r>
              <a:rPr lang="es-MX" sz="1600" dirty="0">
                <a:latin typeface="Montserrat-Regular" charset="0"/>
                <a:ea typeface="ＭＳ Ｐゴシック" charset="0"/>
                <a:cs typeface="Montserrat-Regular" charset="0"/>
                <a:sym typeface="Montserrat-Regular" charset="0"/>
              </a:rPr>
              <a:t> Navarrete, quien añadió que el </a:t>
            </a:r>
            <a:r>
              <a:rPr lang="es-MX" sz="1600" dirty="0">
                <a:solidFill>
                  <a:srgbClr val="7030A0"/>
                </a:solidFill>
                <a:latin typeface="Montserrat-Regular" charset="0"/>
                <a:ea typeface="ＭＳ Ｐゴシック" charset="0"/>
                <a:cs typeface="Montserrat-Regular" charset="0"/>
                <a:sym typeface="Montserrat-Regular" charset="0"/>
              </a:rPr>
              <a:t>instituto local está facultado para iniciar si fuera el caso un procedimiento en contra de la Secretaría de Salud de Michoacán </a:t>
            </a:r>
            <a:r>
              <a:rPr lang="es-MX" sz="1600" dirty="0">
                <a:latin typeface="Montserrat-Regular" charset="0"/>
                <a:ea typeface="ＭＳ Ｐゴシック" charset="0"/>
                <a:cs typeface="Montserrat-Regular" charset="0"/>
                <a:sym typeface="Montserrat-Regular" charset="0"/>
              </a:rPr>
              <a:t>en cuanto se recaben las pruebas necesarias y que el </a:t>
            </a:r>
            <a:r>
              <a:rPr lang="es-MX" sz="1600" dirty="0" err="1">
                <a:latin typeface="Montserrat-Regular" charset="0"/>
                <a:ea typeface="ＭＳ Ｐゴシック" charset="0"/>
                <a:cs typeface="Montserrat-Regular" charset="0"/>
                <a:sym typeface="Montserrat-Regular" charset="0"/>
              </a:rPr>
              <a:t>Inai</a:t>
            </a:r>
            <a:r>
              <a:rPr lang="es-MX" sz="1600" dirty="0">
                <a:latin typeface="Montserrat-Regular" charset="0"/>
                <a:ea typeface="ＭＳ Ｐゴシック" charset="0"/>
                <a:cs typeface="Montserrat-Regular" charset="0"/>
                <a:sym typeface="Montserrat-Regular" charset="0"/>
              </a:rPr>
              <a:t> tendrá que hacer lo conducente en el procedimiento contra la empresa privada</a:t>
            </a:r>
            <a:r>
              <a:rPr lang="es-MX" sz="1600" dirty="0" smtClean="0">
                <a:latin typeface="Montserrat-Regular" charset="0"/>
                <a:ea typeface="ＭＳ Ｐゴシック" charset="0"/>
                <a:cs typeface="Montserrat-Regular" charset="0"/>
                <a:sym typeface="Montserrat-Regular" charset="0"/>
              </a:rPr>
              <a:t>.</a:t>
            </a:r>
          </a:p>
          <a:p>
            <a:pPr algn="l">
              <a:lnSpc>
                <a:spcPct val="110000"/>
              </a:lnSpc>
            </a:pPr>
            <a:endParaRPr lang="es-MX" sz="1600" dirty="0">
              <a:latin typeface="Montserrat-Regular" charset="0"/>
              <a:ea typeface="ＭＳ Ｐゴシック" charset="0"/>
              <a:cs typeface="Montserrat-Regular" charset="0"/>
              <a:sym typeface="Montserrat-Regular" charset="0"/>
            </a:endParaRPr>
          </a:p>
          <a:p>
            <a:pPr algn="l">
              <a:lnSpc>
                <a:spcPct val="110000"/>
              </a:lnSpc>
            </a:pPr>
            <a:r>
              <a:rPr lang="es-MX" sz="1600" dirty="0" smtClean="0">
                <a:latin typeface="Montserrat-Regular" charset="0"/>
                <a:ea typeface="ＭＳ Ｐゴシック" charset="0"/>
                <a:cs typeface="Montserrat-Regular" charset="0"/>
                <a:sym typeface="Montserrat-Regular" charset="0"/>
              </a:rPr>
              <a:t> </a:t>
            </a:r>
            <a:r>
              <a:rPr lang="es-MX" sz="1600" dirty="0">
                <a:latin typeface="Montserrat-Regular" charset="0"/>
                <a:ea typeface="ＭＳ Ｐゴシック" charset="0"/>
                <a:cs typeface="Montserrat-Regular" charset="0"/>
                <a:sym typeface="Montserrat-Regular" charset="0"/>
              </a:rPr>
              <a:t>“El </a:t>
            </a:r>
            <a:r>
              <a:rPr lang="es-MX" sz="1600" dirty="0" err="1">
                <a:latin typeface="Montserrat-Regular" charset="0"/>
                <a:ea typeface="ＭＳ Ｐゴシック" charset="0"/>
                <a:cs typeface="Montserrat-Regular" charset="0"/>
                <a:sym typeface="Montserrat-Regular" charset="0"/>
              </a:rPr>
              <a:t>Imaip</a:t>
            </a:r>
            <a:r>
              <a:rPr lang="es-MX" sz="1600" dirty="0">
                <a:latin typeface="Montserrat-Regular" charset="0"/>
                <a:ea typeface="ＭＳ Ｐゴシック" charset="0"/>
                <a:cs typeface="Montserrat-Regular" charset="0"/>
                <a:sym typeface="Montserrat-Regular" charset="0"/>
              </a:rPr>
              <a:t> ya está actuando de manera coordinada con el </a:t>
            </a:r>
            <a:r>
              <a:rPr lang="es-MX" sz="1600" dirty="0" err="1">
                <a:latin typeface="Montserrat-Regular" charset="0"/>
                <a:ea typeface="ＭＳ Ｐゴシック" charset="0"/>
                <a:cs typeface="Montserrat-Regular" charset="0"/>
                <a:sym typeface="Montserrat-Regular" charset="0"/>
              </a:rPr>
              <a:t>Inai</a:t>
            </a:r>
            <a:r>
              <a:rPr lang="es-MX" sz="1600" dirty="0">
                <a:latin typeface="Montserrat-Regular" charset="0"/>
                <a:ea typeface="ＭＳ Ｐゴシック" charset="0"/>
                <a:cs typeface="Montserrat-Regular" charset="0"/>
                <a:sym typeface="Montserrat-Regular" charset="0"/>
              </a:rPr>
              <a:t> y se estará informando de las decisiones que se tomen en individual y en conjunto”, dijo la comisionada</a:t>
            </a:r>
            <a:endParaRPr lang="en-US" sz="1600" dirty="0">
              <a:latin typeface="Montserrat-Regular" charset="0"/>
              <a:ea typeface="ＭＳ Ｐゴシック" charset="0"/>
              <a:cs typeface="Montserrat-Regular" charset="0"/>
              <a:sym typeface="Montserrat-Regular" charset="0"/>
            </a:endParaRPr>
          </a:p>
        </p:txBody>
      </p:sp>
      <p:pic>
        <p:nvPicPr>
          <p:cNvPr id="16" name="Imagen 15"/>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640343635"/>
      </p:ext>
    </p:extLst>
  </p:cSld>
  <p:clrMapOvr>
    <a:masterClrMapping/>
  </p:clrMapOvr>
  <p:transition spd="slow">
    <p:push dir="u"/>
  </p:transition>
  <p:timing>
    <p:tnLst>
      <p:par>
        <p:cTn id="1" dur="indefinite" restart="never" fill="hold"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51098" y="122881"/>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105</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72" y="6267017"/>
            <a:ext cx="2538729" cy="581968"/>
          </a:xfrm>
          <a:prstGeom prst="rect">
            <a:avLst/>
          </a:prstGeom>
        </p:spPr>
      </p:pic>
      <p:pic>
        <p:nvPicPr>
          <p:cNvPr id="66" name="Imagen 65"/>
          <p:cNvPicPr>
            <a:picLocks noChangeAspect="1"/>
          </p:cNvPicPr>
          <p:nvPr/>
        </p:nvPicPr>
        <p:blipFill>
          <a:blip r:embed="rId2"/>
          <a:stretch>
            <a:fillRect/>
          </a:stretch>
        </p:blipFill>
        <p:spPr>
          <a:xfrm>
            <a:off x="9653272"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12" y="-43212"/>
            <a:ext cx="2307265" cy="1052389"/>
          </a:xfrm>
          <a:prstGeom prst="rect">
            <a:avLst/>
          </a:prstGeom>
        </p:spPr>
      </p:pic>
      <p:sp>
        <p:nvSpPr>
          <p:cNvPr id="42" name="Shape 26"/>
          <p:cNvSpPr/>
          <p:nvPr/>
        </p:nvSpPr>
        <p:spPr>
          <a:xfrm>
            <a:off x="902776" y="23293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kern="0" dirty="0">
                <a:ea typeface="Arimo"/>
                <a:cs typeface="Arimo"/>
                <a:sym typeface="Arimo"/>
              </a:rPr>
              <a:t>EL CASO HOVA HEALTH.</a:t>
            </a:r>
          </a:p>
          <a:p>
            <a:pPr defTabSz="412740">
              <a:lnSpc>
                <a:spcPct val="90000"/>
              </a:lnSpc>
              <a:spcBef>
                <a:spcPts val="251"/>
              </a:spcBef>
              <a:defRPr sz="1800"/>
            </a:pPr>
            <a:r>
              <a:rPr lang="es-MX" kern="0" dirty="0" smtClean="0">
                <a:ea typeface="Arimo"/>
                <a:cs typeface="Arimo"/>
                <a:sym typeface="Arimo"/>
              </a:rPr>
              <a:t> </a:t>
            </a:r>
            <a:endParaRPr lang="es-MX" kern="0" dirty="0">
              <a:ea typeface="Arimo"/>
              <a:cs typeface="Arimo"/>
              <a:sym typeface="Arimo"/>
            </a:endParaRPr>
          </a:p>
        </p:txBody>
      </p:sp>
      <p:sp>
        <p:nvSpPr>
          <p:cNvPr id="16" name="Rectangle 5"/>
          <p:cNvSpPr>
            <a:spLocks/>
          </p:cNvSpPr>
          <p:nvPr/>
        </p:nvSpPr>
        <p:spPr bwMode="auto">
          <a:xfrm>
            <a:off x="3180979" y="3435856"/>
            <a:ext cx="8545558" cy="200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a:lnSpc>
                <a:spcPct val="110000"/>
              </a:lnSpc>
            </a:pPr>
            <a:r>
              <a:rPr lang="es-MX" sz="2000" dirty="0">
                <a:latin typeface="Montserrat-Regular" charset="0"/>
                <a:ea typeface="ＭＳ Ｐゴシック" charset="0"/>
                <a:cs typeface="Montserrat-Regular" charset="0"/>
                <a:sym typeface="Montserrat-Regular" charset="0"/>
              </a:rPr>
              <a:t>Al </a:t>
            </a:r>
            <a:r>
              <a:rPr lang="es-MX" sz="2000" dirty="0" smtClean="0">
                <a:latin typeface="Montserrat-Regular" charset="0"/>
                <a:ea typeface="ＭＳ Ｐゴシック" charset="0"/>
                <a:cs typeface="Montserrat-Regular" charset="0"/>
                <a:sym typeface="Montserrat-Regular" charset="0"/>
              </a:rPr>
              <a:t>INAI </a:t>
            </a:r>
            <a:r>
              <a:rPr lang="es-MX" sz="2000" dirty="0">
                <a:latin typeface="Montserrat-Regular" charset="0"/>
                <a:ea typeface="ＭＳ Ｐゴシック" charset="0"/>
                <a:cs typeface="Montserrat-Regular" charset="0"/>
                <a:sym typeface="Montserrat-Regular" charset="0"/>
              </a:rPr>
              <a:t>corresponde investigar la conducta del privado </a:t>
            </a:r>
            <a:r>
              <a:rPr lang="es-MX" sz="2000" dirty="0" err="1">
                <a:latin typeface="Montserrat-Regular" charset="0"/>
                <a:ea typeface="ＭＳ Ｐゴシック" charset="0"/>
                <a:cs typeface="Montserrat-Regular" charset="0"/>
                <a:sym typeface="Montserrat-Regular" charset="0"/>
              </a:rPr>
              <a:t>Hova</a:t>
            </a:r>
            <a:r>
              <a:rPr lang="es-MX" sz="2000" dirty="0">
                <a:latin typeface="Montserrat-Regular" charset="0"/>
                <a:ea typeface="ＭＳ Ｐゴシック" charset="0"/>
                <a:cs typeface="Montserrat-Regular" charset="0"/>
                <a:sym typeface="Montserrat-Regular" charset="0"/>
              </a:rPr>
              <a:t> </a:t>
            </a:r>
            <a:r>
              <a:rPr lang="es-MX" sz="2000" dirty="0" err="1">
                <a:latin typeface="Montserrat-Regular" charset="0"/>
                <a:ea typeface="ＭＳ Ｐゴシック" charset="0"/>
                <a:cs typeface="Montserrat-Regular" charset="0"/>
                <a:sym typeface="Montserrat-Regular" charset="0"/>
              </a:rPr>
              <a:t>Health</a:t>
            </a:r>
            <a:r>
              <a:rPr lang="es-MX" sz="2000" dirty="0">
                <a:latin typeface="Montserrat-Regular" charset="0"/>
                <a:ea typeface="ＭＳ Ｐゴシック" charset="0"/>
                <a:cs typeface="Montserrat-Regular" charset="0"/>
                <a:sym typeface="Montserrat-Regular" charset="0"/>
              </a:rPr>
              <a:t>, mientras que al </a:t>
            </a:r>
            <a:r>
              <a:rPr lang="es-MX" sz="2000" dirty="0" smtClean="0">
                <a:latin typeface="Montserrat-Regular" charset="0"/>
                <a:ea typeface="ＭＳ Ｐゴシック" charset="0"/>
                <a:cs typeface="Montserrat-Regular" charset="0"/>
                <a:sym typeface="Montserrat-Regular" charset="0"/>
              </a:rPr>
              <a:t>IMAIP </a:t>
            </a:r>
            <a:r>
              <a:rPr lang="es-MX" sz="2000" dirty="0">
                <a:latin typeface="Montserrat-Regular" charset="0"/>
                <a:ea typeface="ＭＳ Ｐゴシック" charset="0"/>
                <a:cs typeface="Montserrat-Regular" charset="0"/>
                <a:sym typeface="Montserrat-Regular" charset="0"/>
              </a:rPr>
              <a:t>le tocará hacer lo respectivo frente al Gobierno de Michoacán. </a:t>
            </a:r>
            <a:endParaRPr lang="es-MX" sz="2000" dirty="0" smtClean="0">
              <a:latin typeface="Montserrat-Regular" charset="0"/>
              <a:ea typeface="ＭＳ Ｐゴシック" charset="0"/>
              <a:cs typeface="Montserrat-Regular" charset="0"/>
              <a:sym typeface="Montserrat-Regular" charset="0"/>
            </a:endParaRPr>
          </a:p>
          <a:p>
            <a:pPr algn="just">
              <a:lnSpc>
                <a:spcPct val="110000"/>
              </a:lnSpc>
            </a:pPr>
            <a:endParaRPr lang="es-MX" sz="2000" dirty="0">
              <a:latin typeface="Montserrat-Regular" charset="0"/>
              <a:ea typeface="ＭＳ Ｐゴシック" charset="0"/>
              <a:cs typeface="Montserrat-Regular" charset="0"/>
              <a:sym typeface="Montserrat-Regular" charset="0"/>
            </a:endParaRPr>
          </a:p>
          <a:p>
            <a:pPr algn="just">
              <a:lnSpc>
                <a:spcPct val="110000"/>
              </a:lnSpc>
            </a:pPr>
            <a:r>
              <a:rPr lang="es-MX" sz="2000" dirty="0" smtClean="0">
                <a:latin typeface="Montserrat-Regular" charset="0"/>
                <a:ea typeface="ＭＳ Ｐゴシック" charset="0"/>
                <a:cs typeface="Montserrat-Regular" charset="0"/>
                <a:sym typeface="Montserrat-Regular" charset="0"/>
              </a:rPr>
              <a:t>En </a:t>
            </a:r>
            <a:r>
              <a:rPr lang="es-MX" sz="2000" dirty="0">
                <a:latin typeface="Montserrat-Regular" charset="0"/>
                <a:ea typeface="ＭＳ Ｐゴシック" charset="0"/>
                <a:cs typeface="Montserrat-Regular" charset="0"/>
                <a:sym typeface="Montserrat-Regular" charset="0"/>
              </a:rPr>
              <a:t>caso de encontrar motivos de sanción, se impondrán las multas que determinen los respectivos plenos de los órganos garantes de la protección de datos personales. </a:t>
            </a:r>
            <a:endParaRPr lang="es-MX" sz="2000" dirty="0" smtClean="0">
              <a:latin typeface="Montserrat-Regular" charset="0"/>
              <a:ea typeface="ＭＳ Ｐゴシック" charset="0"/>
              <a:cs typeface="Montserrat-Regular" charset="0"/>
              <a:sym typeface="Montserrat-Regular" charset="0"/>
            </a:endParaRPr>
          </a:p>
          <a:p>
            <a:pPr algn="just">
              <a:lnSpc>
                <a:spcPct val="110000"/>
              </a:lnSpc>
            </a:pPr>
            <a:endParaRPr lang="es-MX" sz="2000" dirty="0">
              <a:latin typeface="Montserrat-Regular" charset="0"/>
              <a:ea typeface="ＭＳ Ｐゴシック" charset="0"/>
              <a:cs typeface="Montserrat-Regular" charset="0"/>
              <a:sym typeface="Montserrat-Regular" charset="0"/>
            </a:endParaRPr>
          </a:p>
          <a:p>
            <a:pPr algn="just">
              <a:lnSpc>
                <a:spcPct val="110000"/>
              </a:lnSpc>
            </a:pPr>
            <a:r>
              <a:rPr lang="es-MX" sz="2000" dirty="0" smtClean="0">
                <a:latin typeface="Montserrat-Regular" charset="0"/>
                <a:ea typeface="ＭＳ Ｐゴシック" charset="0"/>
                <a:cs typeface="Montserrat-Regular" charset="0"/>
                <a:sym typeface="Montserrat-Regular" charset="0"/>
              </a:rPr>
              <a:t>Estas </a:t>
            </a:r>
            <a:r>
              <a:rPr lang="es-MX" sz="2000" dirty="0">
                <a:latin typeface="Montserrat-Regular" charset="0"/>
                <a:ea typeface="ＭＳ Ｐゴシック" charset="0"/>
                <a:cs typeface="Montserrat-Regular" charset="0"/>
                <a:sym typeface="Montserrat-Regular" charset="0"/>
              </a:rPr>
              <a:t>multas podrían duplicarse si la autoridad concluye que fue expuesta información de carácter personal sensible, como algunos de los ítems señalados por el investigador Bob </a:t>
            </a:r>
            <a:r>
              <a:rPr lang="es-MX" sz="2000" dirty="0" err="1">
                <a:latin typeface="Montserrat-Regular" charset="0"/>
                <a:ea typeface="ＭＳ Ｐゴシック" charset="0"/>
                <a:cs typeface="Montserrat-Regular" charset="0"/>
                <a:sym typeface="Montserrat-Regular" charset="0"/>
              </a:rPr>
              <a:t>Diachenko</a:t>
            </a:r>
            <a:r>
              <a:rPr lang="es-MX" sz="2000" dirty="0">
                <a:latin typeface="Montserrat-Regular" charset="0"/>
                <a:ea typeface="ＭＳ Ｐゴシック" charset="0"/>
                <a:cs typeface="Montserrat-Regular" charset="0"/>
                <a:sym typeface="Montserrat-Regular" charset="0"/>
              </a:rPr>
              <a:t>.</a:t>
            </a:r>
          </a:p>
        </p:txBody>
      </p:sp>
      <p:sp>
        <p:nvSpPr>
          <p:cNvPr id="17" name="Rectangle 1"/>
          <p:cNvSpPr>
            <a:spLocks/>
          </p:cNvSpPr>
          <p:nvPr/>
        </p:nvSpPr>
        <p:spPr bwMode="auto">
          <a:xfrm rot="10800000" flipH="1">
            <a:off x="1956961" y="1303467"/>
            <a:ext cx="3895725" cy="949400"/>
          </a:xfrm>
          <a:prstGeom prst="rect">
            <a:avLst/>
          </a:pr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pic>
        <p:nvPicPr>
          <p:cNvPr id="18" name="Picture 2"/>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1424" y="1126333"/>
            <a:ext cx="2909888" cy="178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9" name="Rectangle 4"/>
          <p:cNvSpPr>
            <a:spLocks/>
          </p:cNvSpPr>
          <p:nvPr/>
        </p:nvSpPr>
        <p:spPr bwMode="auto">
          <a:xfrm>
            <a:off x="3330884" y="1588381"/>
            <a:ext cx="1547813" cy="3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70000"/>
              </a:lnSpc>
            </a:pPr>
            <a:r>
              <a:rPr lang="en-US" sz="1700" dirty="0">
                <a:solidFill>
                  <a:srgbClr val="E6EBF0"/>
                </a:solidFill>
                <a:latin typeface="Montserrat-Bold" charset="0"/>
                <a:ea typeface="ＭＳ Ｐゴシック" charset="0"/>
                <a:cs typeface="Montserrat-Bold" charset="0"/>
                <a:sym typeface="Montserrat-Bold" charset="0"/>
              </a:rPr>
              <a:t>Sanciones</a:t>
            </a:r>
          </a:p>
        </p:txBody>
      </p:sp>
      <p:pic>
        <p:nvPicPr>
          <p:cNvPr id="12" name="Imagen 11"/>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2686318964"/>
      </p:ext>
    </p:extLst>
  </p:cSld>
  <p:clrMapOvr>
    <a:masterClrMapping/>
  </p:clrMapOvr>
  <p:transition spd="slow">
    <p:push dir="u"/>
  </p:transition>
  <p:timing>
    <p:tnLst>
      <p:par>
        <p:cTn id="1" dur="indefinite" restart="never" fill="hold"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51098" y="122881"/>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106</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72" y="6267017"/>
            <a:ext cx="2538729" cy="581968"/>
          </a:xfrm>
          <a:prstGeom prst="rect">
            <a:avLst/>
          </a:prstGeom>
        </p:spPr>
      </p:pic>
      <p:pic>
        <p:nvPicPr>
          <p:cNvPr id="66" name="Imagen 65"/>
          <p:cNvPicPr>
            <a:picLocks noChangeAspect="1"/>
          </p:cNvPicPr>
          <p:nvPr/>
        </p:nvPicPr>
        <p:blipFill>
          <a:blip r:embed="rId2"/>
          <a:stretch>
            <a:fillRect/>
          </a:stretch>
        </p:blipFill>
        <p:spPr>
          <a:xfrm>
            <a:off x="9653272"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12" y="-43212"/>
            <a:ext cx="2307265" cy="1052389"/>
          </a:xfrm>
          <a:prstGeom prst="rect">
            <a:avLst/>
          </a:prstGeom>
        </p:spPr>
      </p:pic>
      <p:sp>
        <p:nvSpPr>
          <p:cNvPr id="42" name="Shape 26"/>
          <p:cNvSpPr/>
          <p:nvPr/>
        </p:nvSpPr>
        <p:spPr>
          <a:xfrm>
            <a:off x="902776" y="23293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kern="0" dirty="0">
                <a:ea typeface="Arimo"/>
                <a:cs typeface="Arimo"/>
                <a:sym typeface="Arimo"/>
              </a:rPr>
              <a:t>EL CASO HOVA HEALTH.</a:t>
            </a:r>
          </a:p>
          <a:p>
            <a:pPr defTabSz="412740">
              <a:lnSpc>
                <a:spcPct val="90000"/>
              </a:lnSpc>
              <a:spcBef>
                <a:spcPts val="251"/>
              </a:spcBef>
              <a:defRPr sz="1800"/>
            </a:pPr>
            <a:r>
              <a:rPr lang="es-MX" kern="0" dirty="0" smtClean="0">
                <a:ea typeface="Arimo"/>
                <a:cs typeface="Arimo"/>
                <a:sym typeface="Arimo"/>
              </a:rPr>
              <a:t> </a:t>
            </a:r>
            <a:endParaRPr lang="es-MX" kern="0" dirty="0">
              <a:ea typeface="Arimo"/>
              <a:cs typeface="Arimo"/>
              <a:sym typeface="Arimo"/>
            </a:endParaRPr>
          </a:p>
        </p:txBody>
      </p:sp>
      <p:sp>
        <p:nvSpPr>
          <p:cNvPr id="12" name="Rectangle 6"/>
          <p:cNvSpPr>
            <a:spLocks/>
          </p:cNvSpPr>
          <p:nvPr/>
        </p:nvSpPr>
        <p:spPr bwMode="auto">
          <a:xfrm>
            <a:off x="3528735" y="1009177"/>
            <a:ext cx="6840760" cy="3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s-MX" sz="2800" dirty="0" smtClean="0">
                <a:latin typeface="Montserrat-Bold" charset="0"/>
                <a:ea typeface="ＭＳ Ｐゴシック" charset="0"/>
                <a:cs typeface="Montserrat-Bold" charset="0"/>
                <a:sym typeface="Montserrat-Bold" charset="0"/>
              </a:rPr>
              <a:t>Medidas de seguridad</a:t>
            </a:r>
            <a:endParaRPr lang="es-MX" sz="2800" dirty="0">
              <a:latin typeface="Montserrat-Bold" charset="0"/>
              <a:ea typeface="ＭＳ Ｐゴシック" charset="0"/>
              <a:cs typeface="Montserrat-Bold" charset="0"/>
              <a:sym typeface="Montserrat-Bold" charset="0"/>
            </a:endParaRPr>
          </a:p>
        </p:txBody>
      </p:sp>
      <p:pic>
        <p:nvPicPr>
          <p:cNvPr id="13" name="Picture 2" descr="Resultado de imagen para PREVEN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602" y="941653"/>
            <a:ext cx="1625236" cy="1424621"/>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2700306" y="2036161"/>
            <a:ext cx="8886105" cy="1754326"/>
          </a:xfrm>
          <a:prstGeom prst="rect">
            <a:avLst/>
          </a:prstGeom>
        </p:spPr>
        <p:txBody>
          <a:bodyPr wrap="square">
            <a:spAutoFit/>
          </a:bodyPr>
          <a:lstStyle/>
          <a:p>
            <a:pPr marL="0" indent="0" algn="just">
              <a:buNone/>
            </a:pPr>
            <a:r>
              <a:rPr lang="es-MX" sz="1800" b="1" dirty="0">
                <a:latin typeface="DokChampa" panose="020B0604020202020204" pitchFamily="34" charset="-34"/>
                <a:cs typeface="DokChampa" panose="020B0604020202020204" pitchFamily="34" charset="-34"/>
              </a:rPr>
              <a:t>Artículo 31. </a:t>
            </a:r>
            <a:r>
              <a:rPr lang="es-MX" sz="1800" dirty="0">
                <a:latin typeface="DokChampa" panose="020B0604020202020204" pitchFamily="34" charset="-34"/>
                <a:cs typeface="DokChampa" panose="020B0604020202020204" pitchFamily="34" charset="-34"/>
              </a:rPr>
              <a:t>Con independencia del tipo de sistema en el que se encuentren los datos personales o el tipo de tratamiento que se efectúe, el </a:t>
            </a:r>
            <a:r>
              <a:rPr lang="es-MX" sz="1800" b="1" dirty="0">
                <a:latin typeface="DokChampa" panose="020B0604020202020204" pitchFamily="34" charset="-34"/>
                <a:cs typeface="DokChampa" panose="020B0604020202020204" pitchFamily="34" charset="-34"/>
              </a:rPr>
              <a:t>responsable deberá establecer y mantener las medidas de seguridad de carácter administrativo, físico y técnico para la protección de los datos personales, que permitan protegerlos contra daño, pérdida, alteración, destrucción o su uso, acceso o tratamiento no autorizado, así como garantizar su confidencialidad, integridad y disponibilidad.</a:t>
            </a:r>
          </a:p>
        </p:txBody>
      </p:sp>
      <p:sp>
        <p:nvSpPr>
          <p:cNvPr id="15" name="Rectangle 4"/>
          <p:cNvSpPr>
            <a:spLocks/>
          </p:cNvSpPr>
          <p:nvPr/>
        </p:nvSpPr>
        <p:spPr bwMode="auto">
          <a:xfrm>
            <a:off x="2385669" y="1735596"/>
            <a:ext cx="7655718" cy="3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70000"/>
              </a:lnSpc>
            </a:pPr>
            <a:r>
              <a:rPr lang="es-MX" sz="1700" dirty="0" smtClean="0">
                <a:solidFill>
                  <a:schemeClr val="accent6"/>
                </a:solidFill>
                <a:latin typeface="Montserrat-Bold" charset="0"/>
                <a:ea typeface="ＭＳ Ｐゴシック" charset="0"/>
                <a:cs typeface="Montserrat-Bold" charset="0"/>
                <a:sym typeface="Montserrat-Bold" charset="0"/>
              </a:rPr>
              <a:t>LEY </a:t>
            </a:r>
            <a:r>
              <a:rPr lang="es-MX" sz="1700" dirty="0">
                <a:solidFill>
                  <a:schemeClr val="accent6"/>
                </a:solidFill>
                <a:latin typeface="Montserrat-Bold" charset="0"/>
                <a:ea typeface="ＭＳ Ｐゴシック" charset="0"/>
                <a:cs typeface="Montserrat-Bold" charset="0"/>
                <a:sym typeface="Montserrat-Bold" charset="0"/>
              </a:rPr>
              <a:t>GENERAL DE PROTECCIÓN DE DATOS PERSONALES EN POSESIÓN DE SUJETOS OBLIGADOS</a:t>
            </a:r>
          </a:p>
          <a:p>
            <a:pPr algn="l">
              <a:lnSpc>
                <a:spcPct val="70000"/>
              </a:lnSpc>
            </a:pPr>
            <a:endParaRPr lang="en-US" sz="1700" dirty="0">
              <a:solidFill>
                <a:schemeClr val="accent6"/>
              </a:solidFill>
              <a:latin typeface="Montserrat-Bold" charset="0"/>
              <a:ea typeface="ＭＳ Ｐゴシック" charset="0"/>
              <a:cs typeface="Montserrat-Bold" charset="0"/>
              <a:sym typeface="Montserrat-Bold" charset="0"/>
            </a:endParaRPr>
          </a:p>
        </p:txBody>
      </p:sp>
      <p:sp>
        <p:nvSpPr>
          <p:cNvPr id="20" name="Marcador de contenido 2"/>
          <p:cNvSpPr txBox="1">
            <a:spLocks/>
          </p:cNvSpPr>
          <p:nvPr/>
        </p:nvSpPr>
        <p:spPr>
          <a:xfrm>
            <a:off x="135244" y="4091052"/>
            <a:ext cx="5419589" cy="6014508"/>
          </a:xfrm>
          <a:prstGeom prst="rect">
            <a:avLst/>
          </a:prstGeom>
        </p:spPr>
        <p:txBody>
          <a:bodyPr>
            <a:normAutofit/>
          </a:bodyPr>
          <a:lstStyle>
            <a:lvl1pPr algn="ctr" defTabSz="412740">
              <a:defRPr sz="2267">
                <a:latin typeface="+mn-lt"/>
                <a:ea typeface="+mn-ea"/>
                <a:cs typeface="+mn-cs"/>
                <a:sym typeface="Helvetica Light"/>
              </a:defRPr>
            </a:lvl1pPr>
            <a:lvl2pPr indent="114297" algn="ctr" defTabSz="412740">
              <a:defRPr sz="2267">
                <a:latin typeface="+mn-lt"/>
                <a:ea typeface="+mn-ea"/>
                <a:cs typeface="+mn-cs"/>
                <a:sym typeface="Helvetica Light"/>
              </a:defRPr>
            </a:lvl2pPr>
            <a:lvl3pPr indent="228594" algn="ctr" defTabSz="412740">
              <a:defRPr sz="2267">
                <a:latin typeface="+mn-lt"/>
                <a:ea typeface="+mn-ea"/>
                <a:cs typeface="+mn-cs"/>
                <a:sym typeface="Helvetica Light"/>
              </a:defRPr>
            </a:lvl3pPr>
            <a:lvl4pPr indent="342891" algn="ctr" defTabSz="412740">
              <a:defRPr sz="2267">
                <a:latin typeface="+mn-lt"/>
                <a:ea typeface="+mn-ea"/>
                <a:cs typeface="+mn-cs"/>
                <a:sym typeface="Helvetica Light"/>
              </a:defRPr>
            </a:lvl4pPr>
            <a:lvl5pPr indent="457189" algn="ctr" defTabSz="412740">
              <a:defRPr sz="2267">
                <a:latin typeface="+mn-lt"/>
                <a:ea typeface="+mn-ea"/>
                <a:cs typeface="+mn-cs"/>
                <a:sym typeface="Helvetica Light"/>
              </a:defRPr>
            </a:lvl5pPr>
            <a:lvl6pPr indent="571486" algn="ctr" defTabSz="412740">
              <a:defRPr sz="2267">
                <a:latin typeface="+mn-lt"/>
                <a:ea typeface="+mn-ea"/>
                <a:cs typeface="+mn-cs"/>
                <a:sym typeface="Helvetica Light"/>
              </a:defRPr>
            </a:lvl6pPr>
            <a:lvl7pPr indent="685783" algn="ctr" defTabSz="412740">
              <a:defRPr sz="2267">
                <a:latin typeface="+mn-lt"/>
                <a:ea typeface="+mn-ea"/>
                <a:cs typeface="+mn-cs"/>
                <a:sym typeface="Helvetica Light"/>
              </a:defRPr>
            </a:lvl7pPr>
            <a:lvl8pPr indent="800080" algn="ctr" defTabSz="412740">
              <a:defRPr sz="2267">
                <a:latin typeface="+mn-lt"/>
                <a:ea typeface="+mn-ea"/>
                <a:cs typeface="+mn-cs"/>
                <a:sym typeface="Helvetica Light"/>
              </a:defRPr>
            </a:lvl8pPr>
            <a:lvl9pPr indent="914377" algn="ctr" defTabSz="412740">
              <a:defRPr sz="2267">
                <a:latin typeface="+mn-lt"/>
                <a:ea typeface="+mn-ea"/>
                <a:cs typeface="+mn-cs"/>
                <a:sym typeface="Helvetica Light"/>
              </a:defRPr>
            </a:lvl9pPr>
          </a:lstStyle>
          <a:p>
            <a:pPr algn="just"/>
            <a:r>
              <a:rPr lang="es-MX" sz="1200" b="1" kern="0" dirty="0" smtClean="0"/>
              <a:t>Las medidas de seguridad que se adopten deben considerar:</a:t>
            </a:r>
          </a:p>
          <a:p>
            <a:pPr algn="just"/>
            <a:endParaRPr lang="es-MX" sz="1200" b="1" kern="0" dirty="0" smtClean="0"/>
          </a:p>
          <a:p>
            <a:pPr marL="171450" indent="-171450" algn="just">
              <a:buFont typeface="Arial" panose="020B0604020202020204" pitchFamily="34" charset="0"/>
              <a:buChar char="•"/>
            </a:pPr>
            <a:r>
              <a:rPr lang="es-MX" sz="1200" kern="0" dirty="0" smtClean="0"/>
              <a:t>El riesgo inherente a los datos personales</a:t>
            </a:r>
          </a:p>
          <a:p>
            <a:pPr marL="171450" indent="-171450" algn="just">
              <a:buFont typeface="Arial" panose="020B0604020202020204" pitchFamily="34" charset="0"/>
              <a:buChar char="•"/>
            </a:pPr>
            <a:r>
              <a:rPr lang="es-MX" sz="1200" kern="0" dirty="0" smtClean="0"/>
              <a:t>La sensibilidad de los datos personales</a:t>
            </a:r>
          </a:p>
          <a:p>
            <a:pPr marL="171450" indent="-171450" algn="just">
              <a:buFont typeface="Arial" panose="020B0604020202020204" pitchFamily="34" charset="0"/>
              <a:buChar char="•"/>
            </a:pPr>
            <a:r>
              <a:rPr lang="es-MX" sz="1200" kern="0" dirty="0" smtClean="0"/>
              <a:t>El desarrollo tecnológico</a:t>
            </a:r>
          </a:p>
          <a:p>
            <a:pPr marL="171450" indent="-171450" algn="just">
              <a:buFont typeface="Arial" panose="020B0604020202020204" pitchFamily="34" charset="0"/>
              <a:buChar char="•"/>
            </a:pPr>
            <a:r>
              <a:rPr lang="es-MX" sz="1200" kern="0" dirty="0" smtClean="0"/>
              <a:t>Las posibles consecuencias de una vulneración</a:t>
            </a:r>
          </a:p>
          <a:p>
            <a:pPr marL="171450" indent="-171450" algn="just">
              <a:buFont typeface="Arial" panose="020B0604020202020204" pitchFamily="34" charset="0"/>
              <a:buChar char="•"/>
            </a:pPr>
            <a:r>
              <a:rPr lang="es-MX" sz="1200" kern="0" dirty="0" smtClean="0"/>
              <a:t>Las transferencias de datos personal</a:t>
            </a:r>
          </a:p>
          <a:p>
            <a:pPr marL="171450" indent="-171450" algn="just">
              <a:buFont typeface="Arial" panose="020B0604020202020204" pitchFamily="34" charset="0"/>
              <a:buChar char="•"/>
            </a:pPr>
            <a:r>
              <a:rPr lang="es-MX" sz="1200" kern="0" dirty="0" smtClean="0"/>
              <a:t>El número de titulares</a:t>
            </a:r>
          </a:p>
          <a:p>
            <a:pPr marL="171450" indent="-171450" algn="just">
              <a:buFont typeface="Arial" panose="020B0604020202020204" pitchFamily="34" charset="0"/>
              <a:buChar char="•"/>
            </a:pPr>
            <a:r>
              <a:rPr lang="es-MX" sz="1200" kern="0" dirty="0" smtClean="0"/>
              <a:t>Las vulneraciones previas ocurridas en los sistemas</a:t>
            </a:r>
          </a:p>
          <a:p>
            <a:pPr marL="171450" indent="-171450" algn="just">
              <a:buFont typeface="Arial" panose="020B0604020202020204" pitchFamily="34" charset="0"/>
              <a:buChar char="•"/>
            </a:pPr>
            <a:r>
              <a:rPr lang="es-MX" sz="1200" kern="0" dirty="0" smtClean="0"/>
              <a:t>El riesgo por el valor potencial cuantitativo o cualitativo que pudieran tener los datos personales tratados para una tercera persona no autorizada para su posesión.</a:t>
            </a:r>
            <a:endParaRPr lang="es-MX" sz="1200" kern="0" dirty="0"/>
          </a:p>
        </p:txBody>
      </p:sp>
      <p:sp>
        <p:nvSpPr>
          <p:cNvPr id="21" name="Rectángulo 20"/>
          <p:cNvSpPr/>
          <p:nvPr/>
        </p:nvSpPr>
        <p:spPr>
          <a:xfrm>
            <a:off x="5793798" y="4003616"/>
            <a:ext cx="6159238" cy="2631490"/>
          </a:xfrm>
          <a:prstGeom prst="rect">
            <a:avLst/>
          </a:prstGeom>
        </p:spPr>
        <p:txBody>
          <a:bodyPr wrap="square">
            <a:spAutoFit/>
          </a:bodyPr>
          <a:lstStyle/>
          <a:p>
            <a:pPr marL="0" indent="0" algn="just">
              <a:buFont typeface="Arial" panose="020B0604020202020204" pitchFamily="34" charset="0"/>
              <a:buNone/>
            </a:pPr>
            <a:r>
              <a:rPr lang="es-MX" sz="1100" b="1" dirty="0"/>
              <a:t>Para garantizar la seguridad el responsable deberá realizar al menos</a:t>
            </a:r>
            <a:r>
              <a:rPr lang="es-MX" sz="1100" b="1" dirty="0" smtClean="0"/>
              <a:t>:</a:t>
            </a:r>
          </a:p>
          <a:p>
            <a:pPr marL="0" indent="0" algn="just">
              <a:buFont typeface="Arial" panose="020B0604020202020204" pitchFamily="34" charset="0"/>
              <a:buNone/>
            </a:pPr>
            <a:endParaRPr lang="es-MX" sz="1100" b="1" dirty="0"/>
          </a:p>
          <a:p>
            <a:pPr marL="171450" indent="-171450" algn="just">
              <a:buFont typeface="Arial" panose="020B0604020202020204" pitchFamily="34" charset="0"/>
              <a:buChar char="•"/>
            </a:pPr>
            <a:r>
              <a:rPr lang="es-MX" sz="1100" dirty="0"/>
              <a:t>Crear políticas internas para la gestión y tratamiento de los datos personales</a:t>
            </a:r>
          </a:p>
          <a:p>
            <a:pPr marL="171450" indent="-171450" algn="just">
              <a:buFont typeface="Arial" panose="020B0604020202020204" pitchFamily="34" charset="0"/>
              <a:buChar char="•"/>
            </a:pPr>
            <a:r>
              <a:rPr lang="es-MX" sz="1100" dirty="0"/>
              <a:t>Definir las funciones y obligaciones del personal involucrado en el tratamiento</a:t>
            </a:r>
          </a:p>
          <a:p>
            <a:pPr marL="171450" indent="-171450" algn="just">
              <a:buFont typeface="Arial" panose="020B0604020202020204" pitchFamily="34" charset="0"/>
              <a:buChar char="•"/>
            </a:pPr>
            <a:r>
              <a:rPr lang="es-MX" sz="1100" dirty="0"/>
              <a:t>Elaborar un inventario de datos personales y de los sistemas de tratamiento</a:t>
            </a:r>
          </a:p>
          <a:p>
            <a:pPr marL="171450" indent="-171450" algn="just">
              <a:buFont typeface="Arial" panose="020B0604020202020204" pitchFamily="34" charset="0"/>
              <a:buChar char="•"/>
            </a:pPr>
            <a:r>
              <a:rPr lang="es-MX" sz="1100" dirty="0"/>
              <a:t>Realizar un análisis de riesgo de los datos personales, considerando las amenazas y vulnerabilidades existentes para los datos personales y los recursos involucrados en su tratamiento</a:t>
            </a:r>
          </a:p>
          <a:p>
            <a:pPr marL="171450" indent="-171450" algn="just">
              <a:buFont typeface="Arial" panose="020B0604020202020204" pitchFamily="34" charset="0"/>
              <a:buChar char="•"/>
            </a:pPr>
            <a:r>
              <a:rPr lang="es-MX" sz="1100" dirty="0"/>
              <a:t>Realizar un análisis de brecha, comparando las medidas de seguridad existentes contra las faltantes</a:t>
            </a:r>
          </a:p>
          <a:p>
            <a:pPr marL="171450" indent="-171450" algn="just">
              <a:buFont typeface="Arial" panose="020B0604020202020204" pitchFamily="34" charset="0"/>
              <a:buChar char="•"/>
            </a:pPr>
            <a:r>
              <a:rPr lang="es-MX" sz="1100" dirty="0"/>
              <a:t>Elaborar un plan de trabajo para la implementación de las medidas de seguridad faltantes, </a:t>
            </a:r>
          </a:p>
          <a:p>
            <a:pPr marL="171450" indent="-171450" algn="just">
              <a:buFont typeface="Arial" panose="020B0604020202020204" pitchFamily="34" charset="0"/>
              <a:buChar char="•"/>
            </a:pPr>
            <a:r>
              <a:rPr lang="es-MX" sz="1100" dirty="0"/>
              <a:t>Monitorear y revisar de manera periódica las medidas de seguridad implementadas</a:t>
            </a:r>
          </a:p>
          <a:p>
            <a:pPr marL="171450" indent="-171450" algn="just">
              <a:buFont typeface="Arial" panose="020B0604020202020204" pitchFamily="34" charset="0"/>
              <a:buChar char="•"/>
            </a:pPr>
            <a:r>
              <a:rPr lang="es-MX" sz="1100" dirty="0"/>
              <a:t>Diseñar y aplicar diferentes niveles de capacitación del personal bajo su mando, dependiendo de sus roles y responsabilidades respecto del tratamiento de los datos personales</a:t>
            </a:r>
          </a:p>
        </p:txBody>
      </p:sp>
      <p:pic>
        <p:nvPicPr>
          <p:cNvPr id="16" name="Imagen 15"/>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092022182"/>
      </p:ext>
    </p:extLst>
  </p:cSld>
  <p:clrMapOvr>
    <a:masterClrMapping/>
  </p:clrMapOvr>
  <p:transition spd="slow">
    <p:push dir="u"/>
  </p:transition>
  <p:timing>
    <p:tnLst>
      <p:par>
        <p:cTn id="1" dur="indefinite" restart="never" fill="hold"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41599" y="1809859"/>
            <a:ext cx="8944252" cy="503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Slide Number Placeholder 1"/>
          <p:cNvSpPr>
            <a:spLocks noGrp="1"/>
          </p:cNvSpPr>
          <p:nvPr>
            <p:ph type="sldNum" sz="quarter" idx="4294967295"/>
          </p:nvPr>
        </p:nvSpPr>
        <p:spPr>
          <a:xfrm>
            <a:off x="11451099" y="122882"/>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107</a:t>
            </a:fld>
            <a:endParaRPr lang="en-US">
              <a:solidFill>
                <a:srgbClr val="FFFFFF"/>
              </a:solidFill>
            </a:endParaRPr>
          </a:p>
        </p:txBody>
      </p:sp>
      <p:pic>
        <p:nvPicPr>
          <p:cNvPr id="65" name="Imagen 64"/>
          <p:cNvPicPr>
            <a:picLocks noChangeAspect="1"/>
          </p:cNvPicPr>
          <p:nvPr/>
        </p:nvPicPr>
        <p:blipFill>
          <a:blip r:embed="rId3"/>
          <a:stretch>
            <a:fillRect/>
          </a:stretch>
        </p:blipFill>
        <p:spPr>
          <a:xfrm>
            <a:off x="9653273" y="6267017"/>
            <a:ext cx="2538729" cy="581968"/>
          </a:xfrm>
          <a:prstGeom prst="rect">
            <a:avLst/>
          </a:prstGeom>
        </p:spPr>
      </p:pic>
      <p:pic>
        <p:nvPicPr>
          <p:cNvPr id="66" name="Imagen 65"/>
          <p:cNvPicPr>
            <a:picLocks noChangeAspect="1"/>
          </p:cNvPicPr>
          <p:nvPr/>
        </p:nvPicPr>
        <p:blipFill>
          <a:blip r:embed="rId3"/>
          <a:stretch>
            <a:fillRect/>
          </a:stretch>
        </p:blipFill>
        <p:spPr>
          <a:xfrm>
            <a:off x="9653273" y="-40407"/>
            <a:ext cx="2538729" cy="581968"/>
          </a:xfrm>
          <a:prstGeom prst="rect">
            <a:avLst/>
          </a:prstGeom>
        </p:spPr>
      </p:pic>
      <p:pic>
        <p:nvPicPr>
          <p:cNvPr id="41" name="Imagen 40"/>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42" name="Shape 26"/>
          <p:cNvSpPr/>
          <p:nvPr/>
        </p:nvSpPr>
        <p:spPr>
          <a:xfrm>
            <a:off x="460476" y="71430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CASO:</a:t>
            </a:r>
          </a:p>
          <a:p>
            <a:pPr defTabSz="412730">
              <a:lnSpc>
                <a:spcPct val="90000"/>
              </a:lnSpc>
              <a:spcBef>
                <a:spcPts val="251"/>
              </a:spcBef>
              <a:defRPr sz="1800"/>
            </a:pPr>
            <a:r>
              <a:rPr lang="es-MX" b="1" dirty="0">
                <a:solidFill>
                  <a:srgbClr val="0A0F14"/>
                </a:solidFill>
                <a:ea typeface="Arimo"/>
                <a:cs typeface="Arimo"/>
                <a:sym typeface="Arimo"/>
              </a:rPr>
              <a:t>CLABE bancaria : SCJN.</a:t>
            </a:r>
          </a:p>
          <a:p>
            <a:pPr defTabSz="412730">
              <a:lnSpc>
                <a:spcPct val="90000"/>
              </a:lnSpc>
              <a:spcBef>
                <a:spcPts val="251"/>
              </a:spcBef>
              <a:defRPr sz="1800"/>
            </a:pPr>
            <a:r>
              <a:rPr lang="es-MX" b="1" dirty="0">
                <a:solidFill>
                  <a:srgbClr val="0A0F14"/>
                </a:solidFill>
                <a:ea typeface="Arimo"/>
                <a:cs typeface="Arimo"/>
                <a:sym typeface="Arimo"/>
              </a:rPr>
              <a:t> </a:t>
            </a:r>
          </a:p>
        </p:txBody>
      </p:sp>
      <p:sp>
        <p:nvSpPr>
          <p:cNvPr id="45" name="Freeform 2"/>
          <p:cNvSpPr>
            <a:spLocks/>
          </p:cNvSpPr>
          <p:nvPr/>
        </p:nvSpPr>
        <p:spPr bwMode="auto">
          <a:xfrm>
            <a:off x="3759200" y="878593"/>
            <a:ext cx="9466811" cy="6901656"/>
          </a:xfrm>
          <a:custGeom>
            <a:avLst/>
            <a:gdLst>
              <a:gd name="T0" fmla="+- 0 1560 761"/>
              <a:gd name="T1" fmla="*/ T0 w 20839"/>
              <a:gd name="T2" fmla="*/ 0 h 21600"/>
              <a:gd name="T3" fmla="+- 0 21600 761"/>
              <a:gd name="T4" fmla="*/ T3 w 20839"/>
              <a:gd name="T5" fmla="*/ 0 h 21600"/>
              <a:gd name="T6" fmla="+- 0 21600 761"/>
              <a:gd name="T7" fmla="*/ T6 w 20839"/>
              <a:gd name="T8" fmla="*/ 21600 h 21600"/>
              <a:gd name="T9" fmla="+- 0 6544 761"/>
              <a:gd name="T10" fmla="*/ T9 w 20839"/>
              <a:gd name="T11" fmla="*/ 21600 h 21600"/>
              <a:gd name="T12" fmla="+- 0 1560 761"/>
              <a:gd name="T13" fmla="*/ T12 w 20839"/>
              <a:gd name="T14" fmla="*/ 0 h 21600"/>
              <a:gd name="T15" fmla="+- 0 1560 761"/>
              <a:gd name="T16" fmla="*/ T15 w 20839"/>
              <a:gd name="T17" fmla="*/ 0 h 21600"/>
            </a:gdLst>
            <a:ahLst/>
            <a:cxnLst>
              <a:cxn ang="0">
                <a:pos x="T1" y="T2"/>
              </a:cxn>
              <a:cxn ang="0">
                <a:pos x="T4" y="T5"/>
              </a:cxn>
              <a:cxn ang="0">
                <a:pos x="T7" y="T8"/>
              </a:cxn>
              <a:cxn ang="0">
                <a:pos x="T10" y="T11"/>
              </a:cxn>
              <a:cxn ang="0">
                <a:pos x="T13" y="T14"/>
              </a:cxn>
              <a:cxn ang="0">
                <a:pos x="T16" y="T17"/>
              </a:cxn>
            </a:cxnLst>
            <a:rect l="0" t="0" r="r" b="b"/>
            <a:pathLst>
              <a:path w="20839" h="21600">
                <a:moveTo>
                  <a:pt x="799" y="0"/>
                </a:moveTo>
                <a:lnTo>
                  <a:pt x="20839" y="0"/>
                </a:lnTo>
                <a:lnTo>
                  <a:pt x="20839" y="21600"/>
                </a:lnTo>
                <a:lnTo>
                  <a:pt x="5783" y="21600"/>
                </a:lnTo>
                <a:cubicBezTo>
                  <a:pt x="-489" y="15055"/>
                  <a:pt x="-761" y="5116"/>
                  <a:pt x="799" y="0"/>
                </a:cubicBezTo>
                <a:close/>
                <a:moveTo>
                  <a:pt x="799" y="0"/>
                </a:moveTo>
              </a:path>
            </a:pathLst>
          </a:custGeom>
          <a:solidFill>
            <a:schemeClr val="bg1"/>
          </a:solidFill>
          <a:ln>
            <a:noFill/>
          </a:ln>
          <a:extLst/>
        </p:spPr>
        <p:txBody>
          <a:bodyPr lIns="0" tIns="0" rIns="0" bIns="0"/>
          <a:lstStyle/>
          <a:p>
            <a:pPr defTabSz="914377"/>
            <a:endParaRPr lang="en-US">
              <a:solidFill>
                <a:srgbClr val="0A0F14"/>
              </a:solidFill>
            </a:endParaRPr>
          </a:p>
        </p:txBody>
      </p:sp>
      <p:sp>
        <p:nvSpPr>
          <p:cNvPr id="5" name="Rectángulo 4"/>
          <p:cNvSpPr/>
          <p:nvPr/>
        </p:nvSpPr>
        <p:spPr>
          <a:xfrm>
            <a:off x="4267200" y="3693350"/>
            <a:ext cx="6096000" cy="1241622"/>
          </a:xfrm>
          <a:prstGeom prst="rect">
            <a:avLst/>
          </a:prstGeom>
        </p:spPr>
        <p:txBody>
          <a:bodyPr>
            <a:spAutoFit/>
          </a:bodyPr>
          <a:lstStyle/>
          <a:p>
            <a:pPr algn="l"/>
            <a:r>
              <a:rPr lang="es-MX" sz="1867" dirty="0">
                <a:solidFill>
                  <a:srgbClr val="000000"/>
                </a:solidFill>
                <a:latin typeface="Raleway"/>
              </a:rPr>
              <a:t>El Pleno de la Segunda Sala de la Suprema Corte de Justicia de la Nación (SCJN) determinó lo anterior al resolver el amparo directo 48/2017, promovido por una institución bancaria.</a:t>
            </a:r>
            <a:endParaRPr lang="es-MX" sz="1867" dirty="0"/>
          </a:p>
        </p:txBody>
      </p:sp>
      <p:sp>
        <p:nvSpPr>
          <p:cNvPr id="6" name="Rectángulo 5"/>
          <p:cNvSpPr/>
          <p:nvPr/>
        </p:nvSpPr>
        <p:spPr>
          <a:xfrm>
            <a:off x="4327768" y="1892024"/>
            <a:ext cx="6096000" cy="1077218"/>
          </a:xfrm>
          <a:prstGeom prst="rect">
            <a:avLst/>
          </a:prstGeom>
        </p:spPr>
        <p:txBody>
          <a:bodyPr>
            <a:spAutoFit/>
          </a:bodyPr>
          <a:lstStyle/>
          <a:p>
            <a:pPr algn="l"/>
            <a:r>
              <a:rPr lang="es-MX" sz="1600" dirty="0">
                <a:solidFill>
                  <a:srgbClr val="000000"/>
                </a:solidFill>
                <a:latin typeface="Raleway"/>
              </a:rPr>
              <a:t>La Institución Bancaria viola la Ley de Protección de Datos Personales al   transferir datos personales sin el consentimiento expreso del titular al proporcionar a un tercero su “Clabe Bancaria”</a:t>
            </a:r>
            <a:endParaRPr lang="es-MX" sz="1600" dirty="0"/>
          </a:p>
        </p:txBody>
      </p:sp>
      <p:pic>
        <p:nvPicPr>
          <p:cNvPr id="11" name="Imagen 10"/>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716427119"/>
      </p:ext>
    </p:extLst>
  </p:cSld>
  <p:clrMapOvr>
    <a:masterClrMapping/>
  </p:clrMapOvr>
  <p:transition spd="slow">
    <p:push dir="u"/>
  </p:transition>
  <p:timing>
    <p:tnLst>
      <p:par>
        <p:cTn id="1" dur="indefinite" restart="never" fill="hold"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043303" y="1809859"/>
            <a:ext cx="7747656" cy="5039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Slide Number Placeholder 1"/>
          <p:cNvSpPr>
            <a:spLocks noGrp="1"/>
          </p:cNvSpPr>
          <p:nvPr>
            <p:ph type="sldNum" sz="quarter" idx="4294967295"/>
          </p:nvPr>
        </p:nvSpPr>
        <p:spPr>
          <a:xfrm>
            <a:off x="11451099" y="122882"/>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108</a:t>
            </a:fld>
            <a:endParaRPr lang="en-US">
              <a:solidFill>
                <a:srgbClr val="FFFFFF"/>
              </a:solidFill>
            </a:endParaRPr>
          </a:p>
        </p:txBody>
      </p:sp>
      <p:pic>
        <p:nvPicPr>
          <p:cNvPr id="65" name="Imagen 64"/>
          <p:cNvPicPr>
            <a:picLocks noChangeAspect="1"/>
          </p:cNvPicPr>
          <p:nvPr/>
        </p:nvPicPr>
        <p:blipFill>
          <a:blip r:embed="rId3"/>
          <a:stretch>
            <a:fillRect/>
          </a:stretch>
        </p:blipFill>
        <p:spPr>
          <a:xfrm>
            <a:off x="9653273" y="6267017"/>
            <a:ext cx="2538729" cy="581968"/>
          </a:xfrm>
          <a:prstGeom prst="rect">
            <a:avLst/>
          </a:prstGeom>
        </p:spPr>
      </p:pic>
      <p:pic>
        <p:nvPicPr>
          <p:cNvPr id="66" name="Imagen 65"/>
          <p:cNvPicPr>
            <a:picLocks noChangeAspect="1"/>
          </p:cNvPicPr>
          <p:nvPr/>
        </p:nvPicPr>
        <p:blipFill>
          <a:blip r:embed="rId3"/>
          <a:stretch>
            <a:fillRect/>
          </a:stretch>
        </p:blipFill>
        <p:spPr>
          <a:xfrm>
            <a:off x="9653273" y="-40407"/>
            <a:ext cx="2538729" cy="581968"/>
          </a:xfrm>
          <a:prstGeom prst="rect">
            <a:avLst/>
          </a:prstGeom>
        </p:spPr>
      </p:pic>
      <p:pic>
        <p:nvPicPr>
          <p:cNvPr id="41" name="Imagen 40"/>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42" name="Shape 26"/>
          <p:cNvSpPr/>
          <p:nvPr/>
        </p:nvSpPr>
        <p:spPr>
          <a:xfrm>
            <a:off x="460476" y="714306"/>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CASO:</a:t>
            </a:r>
          </a:p>
          <a:p>
            <a:pPr defTabSz="412730">
              <a:lnSpc>
                <a:spcPct val="90000"/>
              </a:lnSpc>
              <a:spcBef>
                <a:spcPts val="251"/>
              </a:spcBef>
              <a:defRPr sz="1800"/>
            </a:pPr>
            <a:r>
              <a:rPr lang="es-MX" b="1" dirty="0">
                <a:solidFill>
                  <a:srgbClr val="0A0F14"/>
                </a:solidFill>
                <a:ea typeface="Arimo"/>
                <a:cs typeface="Arimo"/>
                <a:sym typeface="Arimo"/>
              </a:rPr>
              <a:t>CLABE bancaria : SCJN.</a:t>
            </a:r>
          </a:p>
          <a:p>
            <a:pPr defTabSz="412730">
              <a:lnSpc>
                <a:spcPct val="90000"/>
              </a:lnSpc>
              <a:spcBef>
                <a:spcPts val="251"/>
              </a:spcBef>
              <a:defRPr sz="1800"/>
            </a:pPr>
            <a:r>
              <a:rPr lang="es-MX" b="1" dirty="0">
                <a:solidFill>
                  <a:srgbClr val="0A0F14"/>
                </a:solidFill>
                <a:ea typeface="Arimo"/>
                <a:cs typeface="Arimo"/>
                <a:sym typeface="Arimo"/>
              </a:rPr>
              <a:t> </a:t>
            </a:r>
          </a:p>
        </p:txBody>
      </p:sp>
      <p:sp>
        <p:nvSpPr>
          <p:cNvPr id="45" name="Freeform 2"/>
          <p:cNvSpPr>
            <a:spLocks/>
          </p:cNvSpPr>
          <p:nvPr/>
        </p:nvSpPr>
        <p:spPr bwMode="auto">
          <a:xfrm>
            <a:off x="4348648" y="1009177"/>
            <a:ext cx="9466811" cy="6901656"/>
          </a:xfrm>
          <a:custGeom>
            <a:avLst/>
            <a:gdLst>
              <a:gd name="T0" fmla="+- 0 1560 761"/>
              <a:gd name="T1" fmla="*/ T0 w 20839"/>
              <a:gd name="T2" fmla="*/ 0 h 21600"/>
              <a:gd name="T3" fmla="+- 0 21600 761"/>
              <a:gd name="T4" fmla="*/ T3 w 20839"/>
              <a:gd name="T5" fmla="*/ 0 h 21600"/>
              <a:gd name="T6" fmla="+- 0 21600 761"/>
              <a:gd name="T7" fmla="*/ T6 w 20839"/>
              <a:gd name="T8" fmla="*/ 21600 h 21600"/>
              <a:gd name="T9" fmla="+- 0 6544 761"/>
              <a:gd name="T10" fmla="*/ T9 w 20839"/>
              <a:gd name="T11" fmla="*/ 21600 h 21600"/>
              <a:gd name="T12" fmla="+- 0 1560 761"/>
              <a:gd name="T13" fmla="*/ T12 w 20839"/>
              <a:gd name="T14" fmla="*/ 0 h 21600"/>
              <a:gd name="T15" fmla="+- 0 1560 761"/>
              <a:gd name="T16" fmla="*/ T15 w 20839"/>
              <a:gd name="T17" fmla="*/ 0 h 21600"/>
            </a:gdLst>
            <a:ahLst/>
            <a:cxnLst>
              <a:cxn ang="0">
                <a:pos x="T1" y="T2"/>
              </a:cxn>
              <a:cxn ang="0">
                <a:pos x="T4" y="T5"/>
              </a:cxn>
              <a:cxn ang="0">
                <a:pos x="T7" y="T8"/>
              </a:cxn>
              <a:cxn ang="0">
                <a:pos x="T10" y="T11"/>
              </a:cxn>
              <a:cxn ang="0">
                <a:pos x="T13" y="T14"/>
              </a:cxn>
              <a:cxn ang="0">
                <a:pos x="T16" y="T17"/>
              </a:cxn>
            </a:cxnLst>
            <a:rect l="0" t="0" r="r" b="b"/>
            <a:pathLst>
              <a:path w="20839" h="21600">
                <a:moveTo>
                  <a:pt x="799" y="0"/>
                </a:moveTo>
                <a:lnTo>
                  <a:pt x="20839" y="0"/>
                </a:lnTo>
                <a:lnTo>
                  <a:pt x="20839" y="21600"/>
                </a:lnTo>
                <a:lnTo>
                  <a:pt x="5783" y="21600"/>
                </a:lnTo>
                <a:cubicBezTo>
                  <a:pt x="-489" y="15055"/>
                  <a:pt x="-761" y="5116"/>
                  <a:pt x="799" y="0"/>
                </a:cubicBezTo>
                <a:close/>
                <a:moveTo>
                  <a:pt x="799" y="0"/>
                </a:moveTo>
              </a:path>
            </a:pathLst>
          </a:custGeom>
          <a:solidFill>
            <a:schemeClr val="bg1"/>
          </a:solidFill>
          <a:ln>
            <a:noFill/>
          </a:ln>
          <a:extLst/>
        </p:spPr>
        <p:txBody>
          <a:bodyPr lIns="0" tIns="0" rIns="0" bIns="0"/>
          <a:lstStyle/>
          <a:p>
            <a:pPr defTabSz="914377"/>
            <a:endParaRPr lang="en-US">
              <a:solidFill>
                <a:srgbClr val="0A0F14"/>
              </a:solidFill>
            </a:endParaRPr>
          </a:p>
        </p:txBody>
      </p:sp>
      <p:sp>
        <p:nvSpPr>
          <p:cNvPr id="7" name="Rectángulo 6"/>
          <p:cNvSpPr/>
          <p:nvPr/>
        </p:nvSpPr>
        <p:spPr>
          <a:xfrm>
            <a:off x="4470400" y="1905000"/>
            <a:ext cx="7416800" cy="1323439"/>
          </a:xfrm>
          <a:prstGeom prst="rect">
            <a:avLst/>
          </a:prstGeom>
        </p:spPr>
        <p:txBody>
          <a:bodyPr wrap="square">
            <a:spAutoFit/>
          </a:bodyPr>
          <a:lstStyle/>
          <a:p>
            <a:r>
              <a:rPr lang="es-MX" sz="1600" dirty="0"/>
              <a:t>El INAI requirió a la Institución Bancaria diversa información relacionada con los datos personales de la denunciante y los hechos narrados en la denuncia; así, una vez que concluyó el proceso de verificación y el de imposición de sanciones, los Comisionados del INAI emitieron una resolución en la que se impuso al Banco tres sanciones por los siguientes motivos:</a:t>
            </a:r>
          </a:p>
        </p:txBody>
      </p:sp>
      <p:sp>
        <p:nvSpPr>
          <p:cNvPr id="8" name="Rectángulo 7"/>
          <p:cNvSpPr/>
          <p:nvPr/>
        </p:nvSpPr>
        <p:spPr>
          <a:xfrm>
            <a:off x="5806987" y="3347345"/>
            <a:ext cx="6096000" cy="2801536"/>
          </a:xfrm>
          <a:prstGeom prst="rect">
            <a:avLst/>
          </a:prstGeom>
        </p:spPr>
        <p:txBody>
          <a:bodyPr>
            <a:spAutoFit/>
          </a:bodyPr>
          <a:lstStyle/>
          <a:p>
            <a:pPr algn="l"/>
            <a:r>
              <a:rPr lang="es-MX" sz="1467" dirty="0"/>
              <a:t> Multa de más de cuatro millones de pesos, por contravenir los principios de licitud y responsabilidad previstos en los artículos 6 y 7 de la Ley Federal de Protección de los Datos Personales en Posesión de los Particulares.</a:t>
            </a:r>
          </a:p>
          <a:p>
            <a:pPr algn="l"/>
            <a:endParaRPr lang="es-MX" sz="1467" dirty="0"/>
          </a:p>
          <a:p>
            <a:pPr algn="l"/>
            <a:r>
              <a:rPr lang="es-MX" sz="1467" dirty="0"/>
              <a:t>Multa de más de seis millones de pesos, por el incumplimiento del deber de confidencialidad previsto en el artículo 21 de la ley en comento; y</a:t>
            </a:r>
          </a:p>
          <a:p>
            <a:pPr algn="l"/>
            <a:endParaRPr lang="es-MX" sz="1467" dirty="0"/>
          </a:p>
          <a:p>
            <a:pPr algn="l"/>
            <a:r>
              <a:rPr lang="es-MX" sz="1467" dirty="0"/>
              <a:t>Multa de más de siete millones de pesos por la transferencia de datos de un particular, sin su consentimiento expreso, a un tercero, en contravención al artículo 8 de la ley de referencia.</a:t>
            </a:r>
          </a:p>
        </p:txBody>
      </p:sp>
      <p:pic>
        <p:nvPicPr>
          <p:cNvPr id="12" name="Imagen 11"/>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560651581"/>
      </p:ext>
    </p:extLst>
  </p:cSld>
  <p:clrMapOvr>
    <a:masterClrMapping/>
  </p:clrMapOvr>
  <p:transition spd="slow">
    <p:push dir="u"/>
  </p:transition>
  <p:timing>
    <p:tnLst>
      <p:par>
        <p:cTn id="1" dur="indefinite" restart="never" fill="hold"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51099" y="122882"/>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109</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73" y="6267017"/>
            <a:ext cx="2538729" cy="581968"/>
          </a:xfrm>
          <a:prstGeom prst="rect">
            <a:avLst/>
          </a:prstGeom>
        </p:spPr>
      </p:pic>
      <p:pic>
        <p:nvPicPr>
          <p:cNvPr id="66" name="Imagen 65"/>
          <p:cNvPicPr>
            <a:picLocks noChangeAspect="1"/>
          </p:cNvPicPr>
          <p:nvPr/>
        </p:nvPicPr>
        <p:blipFill>
          <a:blip r:embed="rId2"/>
          <a:stretch>
            <a:fillRect/>
          </a:stretch>
        </p:blipFill>
        <p:spPr>
          <a:xfrm>
            <a:off x="9653273"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11" name="Shape 26"/>
          <p:cNvSpPr/>
          <p:nvPr/>
        </p:nvSpPr>
        <p:spPr>
          <a:xfrm>
            <a:off x="928748" y="509085"/>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CASO:</a:t>
            </a:r>
          </a:p>
          <a:p>
            <a:pPr defTabSz="412730">
              <a:lnSpc>
                <a:spcPct val="90000"/>
              </a:lnSpc>
              <a:spcBef>
                <a:spcPts val="251"/>
              </a:spcBef>
              <a:defRPr sz="1800"/>
            </a:pPr>
            <a:r>
              <a:rPr lang="es-MX" b="1" dirty="0">
                <a:solidFill>
                  <a:srgbClr val="0A0F14"/>
                </a:solidFill>
                <a:ea typeface="Arimo"/>
                <a:cs typeface="Arimo"/>
                <a:sym typeface="Arimo"/>
              </a:rPr>
              <a:t>CLABE bancaria : SCJN.</a:t>
            </a:r>
          </a:p>
          <a:p>
            <a:pPr defTabSz="412730">
              <a:lnSpc>
                <a:spcPct val="90000"/>
              </a:lnSpc>
              <a:spcBef>
                <a:spcPts val="251"/>
              </a:spcBef>
              <a:defRPr sz="1800"/>
            </a:pPr>
            <a:r>
              <a:rPr lang="es-MX" b="1" dirty="0">
                <a:solidFill>
                  <a:srgbClr val="0A0F14"/>
                </a:solidFill>
                <a:ea typeface="Arimo"/>
                <a:cs typeface="Arimo"/>
                <a:sym typeface="Arimo"/>
              </a:rPr>
              <a:t> </a:t>
            </a:r>
          </a:p>
        </p:txBody>
      </p:sp>
      <p:sp>
        <p:nvSpPr>
          <p:cNvPr id="3" name="Rectángulo 2"/>
          <p:cNvSpPr/>
          <p:nvPr/>
        </p:nvSpPr>
        <p:spPr>
          <a:xfrm>
            <a:off x="3427459" y="1693869"/>
            <a:ext cx="7518400" cy="1569660"/>
          </a:xfrm>
          <a:prstGeom prst="rect">
            <a:avLst/>
          </a:prstGeom>
        </p:spPr>
        <p:txBody>
          <a:bodyPr wrap="square">
            <a:spAutoFit/>
          </a:bodyPr>
          <a:lstStyle/>
          <a:p>
            <a:r>
              <a:rPr lang="es-MX" sz="1600" dirty="0"/>
              <a:t>Ante ello, el Banco promovió diversos juicios de nulidad de los cuales conoció una Sala Regional Metropolitana del Tribunal Federal de Justicia Fiscal y Administrativa, y derivado de la acumulación de los juicios, la Sala Superior ejerció su facultad de atracción, en donde </a:t>
            </a:r>
            <a:r>
              <a:rPr lang="es-MX" sz="1600" b="1" u="sng" dirty="0"/>
              <a:t>reconoció la validez de las resoluciones impugnadas y determinó procedentes las sanciones impuestas</a:t>
            </a:r>
            <a:r>
              <a:rPr lang="es-MX" sz="1600" dirty="0"/>
              <a:t>.</a:t>
            </a:r>
          </a:p>
        </p:txBody>
      </p:sp>
      <p:pic>
        <p:nvPicPr>
          <p:cNvPr id="1028" name="Picture 4" descr="Resultado de imagen para Tribunal Federal de Justicia Fiscal y Administrativ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4" y="1295400"/>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4138659" y="3514271"/>
            <a:ext cx="6096000" cy="2677656"/>
          </a:xfrm>
          <a:prstGeom prst="rect">
            <a:avLst/>
          </a:prstGeom>
        </p:spPr>
        <p:txBody>
          <a:bodyPr>
            <a:spAutoFit/>
          </a:bodyPr>
          <a:lstStyle/>
          <a:p>
            <a:r>
              <a:rPr lang="es-MX" sz="2400" dirty="0"/>
              <a:t>el Banco promovió juicio de amparo, del cual tocó conocer a un Tribunal Colegiado en Materia Administrativa del Primer Circuito, quien </a:t>
            </a:r>
            <a:r>
              <a:rPr lang="es-MX" sz="2400" b="1" u="sng" dirty="0"/>
              <a:t>solicitó a la Suprema Corte de Justicia de la Nación ejerciera su facultad de atracción </a:t>
            </a:r>
            <a:r>
              <a:rPr lang="es-MX" sz="2400" dirty="0"/>
              <a:t>a fin de dilucidar si la CLABE es o no un dato personal.</a:t>
            </a:r>
          </a:p>
        </p:txBody>
      </p:sp>
      <p:pic>
        <p:nvPicPr>
          <p:cNvPr id="12" name="Imagen 11"/>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2716788645"/>
      </p:ext>
    </p:extLst>
  </p:cSld>
  <p:clrMapOvr>
    <a:masterClrMapping/>
  </p:clrMapOvr>
  <p:transition spd="slow">
    <p:push dir="u"/>
  </p:transition>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11</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55228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ES" b="1" kern="0" dirty="0" smtClean="0">
                <a:solidFill>
                  <a:srgbClr val="0A0F14"/>
                </a:solidFill>
                <a:ea typeface="Arimo"/>
                <a:cs typeface="Arimo"/>
                <a:sym typeface="Arimo"/>
              </a:rPr>
              <a:t>ADHESIÓN DE OTROS PAÍSES NO MIEMBROS A LA COMUNIDAD EUROPEA AL CONVENIO 108 </a:t>
            </a:r>
            <a:r>
              <a:rPr lang="es-MX" b="1" kern="0" dirty="0" smtClean="0">
                <a:solidFill>
                  <a:srgbClr val="0A0F14"/>
                </a:solidFill>
                <a:ea typeface="Arimo"/>
                <a:cs typeface="Arimo"/>
                <a:sym typeface="Arimo"/>
              </a:rPr>
              <a:t> </a:t>
            </a:r>
            <a:endParaRPr lang="es-MX" b="1" kern="0" dirty="0">
              <a:solidFill>
                <a:srgbClr val="0A0F14"/>
              </a:solidFill>
              <a:ea typeface="Arimo"/>
              <a:cs typeface="Arimo"/>
              <a:sym typeface="Arimo"/>
            </a:endParaRPr>
          </a:p>
        </p:txBody>
      </p:sp>
      <p:pic>
        <p:nvPicPr>
          <p:cNvPr id="16" name="Imagen 15"/>
          <p:cNvPicPr>
            <a:picLocks noChangeAspect="1"/>
          </p:cNvPicPr>
          <p:nvPr/>
        </p:nvPicPr>
        <p:blipFill>
          <a:blip r:embed="rId4"/>
          <a:stretch>
            <a:fillRect/>
          </a:stretch>
        </p:blipFill>
        <p:spPr>
          <a:xfrm>
            <a:off x="8504513" y="135621"/>
            <a:ext cx="3422184" cy="577139"/>
          </a:xfrm>
          <a:prstGeom prst="rect">
            <a:avLst/>
          </a:prstGeom>
        </p:spPr>
      </p:pic>
      <p:sp>
        <p:nvSpPr>
          <p:cNvPr id="4" name="3 Rectángulo"/>
          <p:cNvSpPr/>
          <p:nvPr/>
        </p:nvSpPr>
        <p:spPr>
          <a:xfrm>
            <a:off x="3654570" y="1657656"/>
            <a:ext cx="7864140" cy="3416320"/>
          </a:xfrm>
          <a:prstGeom prst="rect">
            <a:avLst/>
          </a:prstGeom>
        </p:spPr>
        <p:txBody>
          <a:bodyPr wrap="square">
            <a:spAutoFit/>
          </a:bodyPr>
          <a:lstStyle/>
          <a:p>
            <a:pPr defTabSz="914264"/>
            <a:r>
              <a:rPr lang="es-MX" dirty="0">
                <a:solidFill>
                  <a:srgbClr val="0A0F14"/>
                </a:solidFill>
              </a:rPr>
              <a:t>En este sentido, </a:t>
            </a:r>
            <a:r>
              <a:rPr lang="es-MX" b="1" dirty="0">
                <a:solidFill>
                  <a:srgbClr val="660066"/>
                </a:solidFill>
              </a:rPr>
              <a:t>la adhesión de México al convenio 108 </a:t>
            </a:r>
            <a:r>
              <a:rPr lang="es-MX" dirty="0">
                <a:solidFill>
                  <a:srgbClr val="0A0F14"/>
                </a:solidFill>
              </a:rPr>
              <a:t>sugiere una serie de retos que apunta en dos vertientes la primera; la obligación de tutelar la información personal con estándares de seguridad internacionales homologados a convenio 108 y su protocolo y la segunda; la adopción de principios relativos al convenio y su protocolo adicional a los ordenamientos jurídicos mexicanos con el fin de alcanzar los niveles de protección </a:t>
            </a:r>
            <a:r>
              <a:rPr lang="es-MX" dirty="0" smtClean="0">
                <a:solidFill>
                  <a:srgbClr val="0A0F14"/>
                </a:solidFill>
              </a:rPr>
              <a:t>exigibles.</a:t>
            </a:r>
          </a:p>
          <a:p>
            <a:pPr defTabSz="914264"/>
            <a:endParaRPr lang="es-MX" dirty="0">
              <a:solidFill>
                <a:srgbClr val="0A0F14"/>
              </a:solidFill>
            </a:endParaRPr>
          </a:p>
          <a:p>
            <a:pPr defTabSz="914264"/>
            <a:r>
              <a:rPr lang="es-ES" dirty="0">
                <a:solidFill>
                  <a:srgbClr val="0A0F14"/>
                </a:solidFill>
              </a:rPr>
              <a:t>Cabe reseñar que a la fecha, son  47 Estados miembros del Consejo de Europa que son parte del Convenio 108, mientras que México, Uruguay, Mauricio, Senegal y Túnez son los únicos Estados parte de este instrumento que no son miembros del Consejo de Europa</a:t>
            </a:r>
          </a:p>
        </p:txBody>
      </p:sp>
      <p:pic>
        <p:nvPicPr>
          <p:cNvPr id="8194" name="Picture 2" descr="Resultado de imagen para mexicoAL CONVENIO 108"/>
          <p:cNvPicPr>
            <a:picLocks noChangeAspect="1" noChangeArrowheads="1"/>
          </p:cNvPicPr>
          <p:nvPr/>
        </p:nvPicPr>
        <p:blipFill rotWithShape="1">
          <a:blip r:embed="rId5">
            <a:extLst>
              <a:ext uri="{28A0092B-C50C-407E-A947-70E740481C1C}">
                <a14:useLocalDpi xmlns:a14="http://schemas.microsoft.com/office/drawing/2010/main" val="0"/>
              </a:ext>
            </a:extLst>
          </a:blip>
          <a:srcRect l="51095"/>
          <a:stretch/>
        </p:blipFill>
        <p:spPr bwMode="auto">
          <a:xfrm>
            <a:off x="16353" y="1657656"/>
            <a:ext cx="2908962" cy="26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153885"/>
      </p:ext>
    </p:extLst>
  </p:cSld>
  <p:clrMapOvr>
    <a:masterClrMapping/>
  </p:clrMapOvr>
  <p:transition spd="slow">
    <p:push dir="u"/>
  </p:transition>
  <p:timing>
    <p:tnLst>
      <p:par>
        <p:cTn id="1" dur="indefinite" restart="never" fill="hold"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11451099" y="122882"/>
            <a:ext cx="275439" cy="143577"/>
          </a:xfrm>
          <a:prstGeom prst="rect">
            <a:avLst/>
          </a:prstGeom>
        </p:spPr>
        <p:txBody>
          <a:bodyPr vert="horz" lIns="45720" tIns="22860" rIns="45720" bIns="22860" rtlCol="0" anchor="ctr"/>
          <a:lstStyle/>
          <a:p>
            <a:fld id="{86CB4B4D-7CA3-9044-876B-883B54F8677D}" type="slidenum">
              <a:rPr lang="en-US" smtClean="0">
                <a:solidFill>
                  <a:srgbClr val="FFFFFF"/>
                </a:solidFill>
              </a:rPr>
              <a:pPr/>
              <a:t>110</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73" y="6267017"/>
            <a:ext cx="2538729" cy="581968"/>
          </a:xfrm>
          <a:prstGeom prst="rect">
            <a:avLst/>
          </a:prstGeom>
        </p:spPr>
      </p:pic>
      <p:pic>
        <p:nvPicPr>
          <p:cNvPr id="66" name="Imagen 65"/>
          <p:cNvPicPr>
            <a:picLocks noChangeAspect="1"/>
          </p:cNvPicPr>
          <p:nvPr/>
        </p:nvPicPr>
        <p:blipFill>
          <a:blip r:embed="rId2"/>
          <a:stretch>
            <a:fillRect/>
          </a:stretch>
        </p:blipFill>
        <p:spPr>
          <a:xfrm>
            <a:off x="9653273"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11" name="Shape 26"/>
          <p:cNvSpPr/>
          <p:nvPr/>
        </p:nvSpPr>
        <p:spPr>
          <a:xfrm>
            <a:off x="928748" y="509085"/>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CASO:</a:t>
            </a:r>
          </a:p>
          <a:p>
            <a:pPr defTabSz="412730">
              <a:lnSpc>
                <a:spcPct val="90000"/>
              </a:lnSpc>
              <a:spcBef>
                <a:spcPts val="251"/>
              </a:spcBef>
              <a:defRPr sz="1800"/>
            </a:pPr>
            <a:r>
              <a:rPr lang="es-MX" b="1" dirty="0">
                <a:solidFill>
                  <a:srgbClr val="0A0F14"/>
                </a:solidFill>
                <a:ea typeface="Arimo"/>
                <a:cs typeface="Arimo"/>
                <a:sym typeface="Arimo"/>
              </a:rPr>
              <a:t>CLABE bancaria : SCJN.</a:t>
            </a:r>
          </a:p>
          <a:p>
            <a:pPr defTabSz="412730">
              <a:lnSpc>
                <a:spcPct val="90000"/>
              </a:lnSpc>
              <a:spcBef>
                <a:spcPts val="251"/>
              </a:spcBef>
              <a:defRPr sz="1800"/>
            </a:pPr>
            <a:r>
              <a:rPr lang="es-MX" b="1" dirty="0">
                <a:solidFill>
                  <a:srgbClr val="0A0F14"/>
                </a:solidFill>
                <a:ea typeface="Arimo"/>
                <a:cs typeface="Arimo"/>
                <a:sym typeface="Arimo"/>
              </a:rPr>
              <a:t> </a:t>
            </a:r>
          </a:p>
        </p:txBody>
      </p:sp>
      <p:sp>
        <p:nvSpPr>
          <p:cNvPr id="6" name="Rectángulo 5"/>
          <p:cNvSpPr/>
          <p:nvPr/>
        </p:nvSpPr>
        <p:spPr>
          <a:xfrm>
            <a:off x="4673600" y="2964141"/>
            <a:ext cx="7052937" cy="2103589"/>
          </a:xfrm>
          <a:prstGeom prst="rect">
            <a:avLst/>
          </a:prstGeom>
        </p:spPr>
        <p:txBody>
          <a:bodyPr wrap="square">
            <a:spAutoFit/>
          </a:bodyPr>
          <a:lstStyle/>
          <a:p>
            <a:pPr algn="l"/>
            <a:r>
              <a:rPr lang="es-MX" sz="1867" dirty="0"/>
              <a:t>Por ende, </a:t>
            </a:r>
            <a:r>
              <a:rPr lang="es-MX" sz="1867" b="1" dirty="0"/>
              <a:t>la Sala sostuvo que contrario a lo expuesto por la quejosa, la imposición de multas que realizó el INAI no trasgrede el derecho fundamental non bis in </a:t>
            </a:r>
            <a:r>
              <a:rPr lang="es-MX" sz="1867" b="1" dirty="0" err="1"/>
              <a:t>idem</a:t>
            </a:r>
            <a:r>
              <a:rPr lang="es-MX" sz="1867" dirty="0"/>
              <a:t>, que reconoce el artículo 23 Constitucional, ya que se fundamentaron de manera distinta en tres hipótesis diferentes de la Ley Federal de Protección de Datos Personales en Posesión de los Particulares</a:t>
            </a:r>
          </a:p>
        </p:txBody>
      </p:sp>
      <p:sp>
        <p:nvSpPr>
          <p:cNvPr id="7" name="Rectángulo 6"/>
          <p:cNvSpPr/>
          <p:nvPr/>
        </p:nvSpPr>
        <p:spPr>
          <a:xfrm>
            <a:off x="4673599" y="5139425"/>
            <a:ext cx="7278271" cy="1241622"/>
          </a:xfrm>
          <a:prstGeom prst="rect">
            <a:avLst/>
          </a:prstGeom>
        </p:spPr>
        <p:txBody>
          <a:bodyPr wrap="square">
            <a:spAutoFit/>
          </a:bodyPr>
          <a:lstStyle/>
          <a:p>
            <a:pPr algn="l"/>
            <a:r>
              <a:rPr lang="es-MX" sz="1867" dirty="0"/>
              <a:t>Por otro lado, </a:t>
            </a:r>
            <a:r>
              <a:rPr lang="es-MX" sz="1867" b="1" u="sng" dirty="0"/>
              <a:t>la Sala sostuvo que contrario a lo señalado por la quejosa, sí incumplió con el principio de ilicitud </a:t>
            </a:r>
            <a:r>
              <a:rPr lang="es-MX" sz="1867" dirty="0"/>
              <a:t>previsto en los artículos 6 y 7 de la Ley Federal de Protección de Datos Personales en Posesión de los Particulares</a:t>
            </a:r>
          </a:p>
        </p:txBody>
      </p:sp>
      <p:pic>
        <p:nvPicPr>
          <p:cNvPr id="2050" name="Picture 2" descr="Resultado de imagen para scjn escu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042240"/>
            <a:ext cx="4483100" cy="269240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609601" y="1126334"/>
            <a:ext cx="11116937" cy="1528945"/>
          </a:xfrm>
          <a:prstGeom prst="rect">
            <a:avLst/>
          </a:prstGeom>
        </p:spPr>
        <p:txBody>
          <a:bodyPr wrap="square">
            <a:spAutoFit/>
          </a:bodyPr>
          <a:lstStyle/>
          <a:p>
            <a:pPr algn="l"/>
            <a:r>
              <a:rPr lang="es-MX" sz="1867" dirty="0"/>
              <a:t>La Segunda Sala de la Suprema Corte de Justicia estableció que, de acuerdo a lo dispuesto en el artículo 3, fracción V, de la Ley Federal de Protección de Datos Personales en Posesión de los Particulares, </a:t>
            </a:r>
            <a:r>
              <a:rPr lang="es-MX" sz="1867" b="1" dirty="0"/>
              <a:t>la CLABE es un dato personal que se asigna de manera individual a cada titular de una cuenta bancaria, la cual es única e irrepetible </a:t>
            </a:r>
            <a:r>
              <a:rPr lang="es-MX" sz="1867" dirty="0"/>
              <a:t>para el sistema financiero mexicano y al utilizarse para las transferencias electrónicas de dinero, está íntimamente relacionada con el patrimonio del titular</a:t>
            </a:r>
          </a:p>
        </p:txBody>
      </p:sp>
      <p:pic>
        <p:nvPicPr>
          <p:cNvPr id="12" name="Imagen 11"/>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626400434"/>
      </p:ext>
    </p:extLst>
  </p:cSld>
  <p:clrMapOvr>
    <a:masterClrMapping/>
  </p:clrMapOvr>
  <p:transition spd="slow">
    <p:push dir="u"/>
  </p:transition>
  <p:timing>
    <p:tnLst>
      <p:par>
        <p:cTn id="1" dur="indefinite" restart="never" fill="hold"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2333" y="387865"/>
            <a:ext cx="807361" cy="1036991"/>
          </a:xfrm>
          <a:prstGeom prst="rect">
            <a:avLst/>
          </a:prstGeom>
        </p:spPr>
      </p:pic>
      <p:sp>
        <p:nvSpPr>
          <p:cNvPr id="13" name="Rectángulo 12"/>
          <p:cNvSpPr/>
          <p:nvPr/>
        </p:nvSpPr>
        <p:spPr>
          <a:xfrm rot="20795397">
            <a:off x="5661267" y="713560"/>
            <a:ext cx="512363" cy="487506"/>
          </a:xfrm>
          <a:prstGeom prst="rect">
            <a:avLst/>
          </a:prstGeom>
        </p:spPr>
        <p:txBody>
          <a:bodyPr wrap="square">
            <a:spAutoFit/>
          </a:bodyPr>
          <a:lstStyle/>
          <a:p>
            <a:pPr algn="just">
              <a:lnSpc>
                <a:spcPct val="107000"/>
              </a:lnSpc>
              <a:spcAft>
                <a:spcPts val="800"/>
              </a:spcAft>
            </a:pPr>
            <a:r>
              <a:rPr lang="es-MX" sz="2400" dirty="0">
                <a:latin typeface="Palatino Linotype" panose="02040502050505030304" pitchFamily="18" charset="0"/>
                <a:ea typeface="Calibri" panose="020F0502020204030204" pitchFamily="34" charset="0"/>
                <a:cs typeface="Times New Roman" panose="02020603050405020304" pitchFamily="18" charset="0"/>
              </a:rPr>
              <a:t>¿¿</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ángulo 16"/>
          <p:cNvSpPr/>
          <p:nvPr/>
        </p:nvSpPr>
        <p:spPr>
          <a:xfrm rot="634705">
            <a:off x="6685097" y="783588"/>
            <a:ext cx="470091" cy="487506"/>
          </a:xfrm>
          <a:prstGeom prst="rect">
            <a:avLst/>
          </a:prstGeom>
        </p:spPr>
        <p:txBody>
          <a:bodyPr wrap="square">
            <a:spAutoFit/>
          </a:bodyPr>
          <a:lstStyle/>
          <a:p>
            <a:pPr algn="just">
              <a:lnSpc>
                <a:spcPct val="107000"/>
              </a:lnSpc>
              <a:spcAft>
                <a:spcPts val="800"/>
              </a:spcAft>
            </a:pPr>
            <a:r>
              <a:rPr lang="es-MX" sz="2400" dirty="0">
                <a:latin typeface="Palatino Linotype" panose="02040502050505030304" pitchFamily="18" charset="0"/>
                <a:ea typeface="Calibri" panose="020F0502020204030204" pitchFamily="34" charset="0"/>
                <a:cs typeface="Times New Roman" panose="02020603050405020304" pitchFamily="18" charset="0"/>
              </a:rPr>
              <a:t>??</a:t>
            </a:r>
            <a:endParaRPr lang="es-MX"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CuadroTexto 19"/>
          <p:cNvSpPr txBox="1"/>
          <p:nvPr/>
        </p:nvSpPr>
        <p:spPr>
          <a:xfrm>
            <a:off x="4292224" y="643867"/>
            <a:ext cx="1687541" cy="338554"/>
          </a:xfrm>
          <a:prstGeom prst="rect">
            <a:avLst/>
          </a:prstGeom>
          <a:noFill/>
        </p:spPr>
        <p:txBody>
          <a:bodyPr wrap="square" rtlCol="0">
            <a:spAutoFit/>
          </a:bodyPr>
          <a:lstStyle/>
          <a:p>
            <a:pPr algn="ctr"/>
            <a:r>
              <a:rPr lang="es-MX" sz="1600" i="1" dirty="0">
                <a:latin typeface="Palatino Linotype" panose="02040502050505030304" pitchFamily="18" charset="0"/>
              </a:rPr>
              <a:t>¿Qué es?</a:t>
            </a:r>
          </a:p>
        </p:txBody>
      </p:sp>
      <p:sp>
        <p:nvSpPr>
          <p:cNvPr id="11" name="Marcador de contenido 2"/>
          <p:cNvSpPr txBox="1">
            <a:spLocks/>
          </p:cNvSpPr>
          <p:nvPr/>
        </p:nvSpPr>
        <p:spPr>
          <a:xfrm>
            <a:off x="956733" y="1896527"/>
            <a:ext cx="5023032" cy="4392968"/>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44" indent="-285744" algn="just">
              <a:spcBef>
                <a:spcPts val="800"/>
              </a:spcBef>
              <a:buFont typeface="Wingdings" panose="05000000000000000000" pitchFamily="2" charset="2"/>
              <a:buChar char="v"/>
            </a:pPr>
            <a:r>
              <a:rPr lang="es-MX" sz="1400" dirty="0">
                <a:latin typeface="Palatino Linotype" panose="02040502050505030304" pitchFamily="18" charset="0"/>
              </a:rPr>
              <a:t>Ley de Protección de Datos Personales en Posesión de Sujetos Obligados del Estado de México y Municipios (LPDPPSO):</a:t>
            </a:r>
          </a:p>
          <a:p>
            <a:pPr>
              <a:spcBef>
                <a:spcPts val="800"/>
              </a:spcBef>
            </a:pPr>
            <a:r>
              <a:rPr lang="es-ES" sz="1400" b="1" dirty="0">
                <a:latin typeface="Palatino Linotype" panose="02040502050505030304" pitchFamily="18" charset="0"/>
              </a:rPr>
              <a:t>TÍTULO TERCERO </a:t>
            </a:r>
          </a:p>
          <a:p>
            <a:pPr>
              <a:spcBef>
                <a:spcPts val="800"/>
              </a:spcBef>
            </a:pPr>
            <a:r>
              <a:rPr lang="es-ES" sz="1400" b="1" dirty="0">
                <a:latin typeface="Palatino Linotype" panose="02040502050505030304" pitchFamily="18" charset="0"/>
              </a:rPr>
              <a:t>DE LOS DEBERES Y LAS MEDIDAS DE SEGURIDAD</a:t>
            </a:r>
          </a:p>
          <a:p>
            <a:pPr>
              <a:spcBef>
                <a:spcPts val="800"/>
              </a:spcBef>
            </a:pPr>
            <a:r>
              <a:rPr lang="es-ES" sz="1400" b="1" dirty="0">
                <a:latin typeface="Palatino Linotype" panose="02040502050505030304" pitchFamily="18" charset="0"/>
              </a:rPr>
              <a:t>…</a:t>
            </a:r>
            <a:endParaRPr lang="es-MX" sz="1400" b="1" dirty="0">
              <a:latin typeface="Palatino Linotype" panose="02040502050505030304" pitchFamily="18" charset="0"/>
            </a:endParaRPr>
          </a:p>
          <a:p>
            <a:pPr>
              <a:spcBef>
                <a:spcPts val="800"/>
              </a:spcBef>
            </a:pPr>
            <a:r>
              <a:rPr lang="es-ES" sz="1400" b="1" dirty="0">
                <a:latin typeface="Palatino Linotype" panose="02040502050505030304" pitchFamily="18" charset="0"/>
              </a:rPr>
              <a:t>CAPÍTULO SEGUNDO </a:t>
            </a:r>
          </a:p>
          <a:p>
            <a:pPr>
              <a:spcBef>
                <a:spcPts val="800"/>
              </a:spcBef>
            </a:pPr>
            <a:r>
              <a:rPr lang="es-ES" sz="1400" b="1" dirty="0">
                <a:latin typeface="Palatino Linotype" panose="02040502050505030304" pitchFamily="18" charset="0"/>
              </a:rPr>
              <a:t>DE LAS MEDIDAS DE SEGURIDAD</a:t>
            </a:r>
          </a:p>
          <a:p>
            <a:pPr>
              <a:spcBef>
                <a:spcPts val="800"/>
              </a:spcBef>
            </a:pPr>
            <a:r>
              <a:rPr lang="es-ES" sz="1400" b="1" dirty="0">
                <a:latin typeface="Palatino Linotype" panose="02040502050505030304" pitchFamily="18" charset="0"/>
              </a:rPr>
              <a:t>…</a:t>
            </a:r>
          </a:p>
          <a:p>
            <a:pPr algn="just">
              <a:spcBef>
                <a:spcPts val="800"/>
              </a:spcBef>
            </a:pPr>
            <a:r>
              <a:rPr lang="es-ES" sz="1400" b="1" dirty="0">
                <a:latin typeface="Palatino Linotype" panose="02040502050505030304" pitchFamily="18" charset="0"/>
              </a:rPr>
              <a:t>Artículo 47. </a:t>
            </a:r>
            <a:r>
              <a:rPr lang="es-ES" sz="1400" dirty="0">
                <a:latin typeface="Palatino Linotype" panose="02040502050505030304" pitchFamily="18" charset="0"/>
              </a:rPr>
              <a:t>Las acciones relacionadas con las medidas de seguridad para el tratamiento de los datos personales serán documentadas y contenidas en un sistema de gestión. </a:t>
            </a:r>
          </a:p>
          <a:p>
            <a:pPr algn="just">
              <a:spcBef>
                <a:spcPts val="800"/>
              </a:spcBef>
            </a:pPr>
            <a:r>
              <a:rPr lang="es-ES" sz="1400" dirty="0">
                <a:latin typeface="Palatino Linotype" panose="02040502050505030304" pitchFamily="18" charset="0"/>
              </a:rPr>
              <a:t>Se entenderá por sistema de gestión al </a:t>
            </a:r>
            <a:r>
              <a:rPr lang="es-ES" sz="1400" i="1" dirty="0">
                <a:latin typeface="Palatino Linotype" panose="02040502050505030304" pitchFamily="18" charset="0"/>
              </a:rPr>
              <a:t>conjunto de elementos y actividades interrelacionadas para establecer, implementar, operar, monitorear, revisar, mantener y mejorar el tratamiento y seguridad de los datos personales</a:t>
            </a:r>
            <a:r>
              <a:rPr lang="es-ES" sz="1400" dirty="0">
                <a:latin typeface="Palatino Linotype" panose="02040502050505030304" pitchFamily="18" charset="0"/>
              </a:rPr>
              <a:t>, de conformidad con lo previsto en la presente Ley y las demás disposiciones legales aplicables.</a:t>
            </a:r>
          </a:p>
          <a:p>
            <a:pPr>
              <a:spcBef>
                <a:spcPts val="800"/>
              </a:spcBef>
            </a:pPr>
            <a:endParaRPr lang="es-MX" sz="1600" dirty="0">
              <a:latin typeface="Palatino Linotype" panose="02040502050505030304" pitchFamily="18" charset="0"/>
            </a:endParaRPr>
          </a:p>
        </p:txBody>
      </p:sp>
      <p:sp>
        <p:nvSpPr>
          <p:cNvPr id="15" name="Marcador de contenido 3"/>
          <p:cNvSpPr txBox="1">
            <a:spLocks/>
          </p:cNvSpPr>
          <p:nvPr/>
        </p:nvSpPr>
        <p:spPr>
          <a:xfrm>
            <a:off x="6223176" y="1878605"/>
            <a:ext cx="5023032" cy="4410891"/>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800"/>
              </a:spcBef>
              <a:buFont typeface="Wingdings" panose="05000000000000000000" pitchFamily="2" charset="2"/>
              <a:buChar char="v"/>
            </a:pPr>
            <a:r>
              <a:rPr lang="es-MX" sz="1400" dirty="0">
                <a:latin typeface="Palatino Linotype" panose="02040502050505030304" pitchFamily="18" charset="0"/>
              </a:rPr>
              <a:t> Ley General de Protección de Datos Personales en Posesión de Sujetos Obligados (LGPDPPSO):</a:t>
            </a:r>
          </a:p>
          <a:p>
            <a:pPr marL="0" indent="0" algn="ctr">
              <a:spcBef>
                <a:spcPts val="800"/>
              </a:spcBef>
              <a:buNone/>
            </a:pPr>
            <a:r>
              <a:rPr lang="es-ES" sz="1400" b="1" dirty="0">
                <a:latin typeface="Palatino Linotype" panose="02040502050505030304" pitchFamily="18" charset="0"/>
              </a:rPr>
              <a:t>TÍTULO SEGUNDO </a:t>
            </a:r>
          </a:p>
          <a:p>
            <a:pPr marL="0" indent="0" algn="ctr">
              <a:spcBef>
                <a:spcPts val="800"/>
              </a:spcBef>
              <a:buNone/>
            </a:pPr>
            <a:r>
              <a:rPr lang="es-ES" sz="1400" b="1" dirty="0">
                <a:latin typeface="Palatino Linotype" panose="02040502050505030304" pitchFamily="18" charset="0"/>
              </a:rPr>
              <a:t>PRINCIPIOS Y DEBERES</a:t>
            </a:r>
          </a:p>
          <a:p>
            <a:pPr marL="0" indent="0" algn="ctr">
              <a:spcBef>
                <a:spcPts val="800"/>
              </a:spcBef>
              <a:buNone/>
            </a:pPr>
            <a:r>
              <a:rPr lang="es-ES" sz="1400" b="1" dirty="0">
                <a:latin typeface="Palatino Linotype" panose="02040502050505030304" pitchFamily="18" charset="0"/>
              </a:rPr>
              <a:t>....</a:t>
            </a:r>
            <a:endParaRPr lang="es-MX" sz="1400" dirty="0">
              <a:latin typeface="Palatino Linotype" panose="02040502050505030304" pitchFamily="18" charset="0"/>
            </a:endParaRPr>
          </a:p>
          <a:p>
            <a:pPr marL="0" indent="0" algn="ctr">
              <a:spcBef>
                <a:spcPts val="800"/>
              </a:spcBef>
              <a:buNone/>
            </a:pPr>
            <a:r>
              <a:rPr lang="es-ES" sz="1400" b="1" dirty="0">
                <a:latin typeface="Palatino Linotype" panose="02040502050505030304" pitchFamily="18" charset="0"/>
              </a:rPr>
              <a:t>Capítulo II </a:t>
            </a:r>
          </a:p>
          <a:p>
            <a:pPr marL="0" indent="0" algn="ctr">
              <a:spcBef>
                <a:spcPts val="800"/>
              </a:spcBef>
              <a:buNone/>
            </a:pPr>
            <a:r>
              <a:rPr lang="es-ES" sz="1400" b="1" dirty="0">
                <a:latin typeface="Palatino Linotype" panose="02040502050505030304" pitchFamily="18" charset="0"/>
              </a:rPr>
              <a:t>De los Deberes</a:t>
            </a:r>
          </a:p>
          <a:p>
            <a:pPr marL="0" indent="0" algn="ctr">
              <a:spcBef>
                <a:spcPts val="800"/>
              </a:spcBef>
              <a:buNone/>
            </a:pPr>
            <a:r>
              <a:rPr lang="es-ES" sz="1400" b="1" dirty="0">
                <a:latin typeface="Palatino Linotype" panose="02040502050505030304" pitchFamily="18" charset="0"/>
              </a:rPr>
              <a:t>…</a:t>
            </a:r>
          </a:p>
          <a:p>
            <a:pPr marL="0" indent="0" algn="just">
              <a:spcBef>
                <a:spcPts val="800"/>
              </a:spcBef>
              <a:buNone/>
            </a:pPr>
            <a:r>
              <a:rPr lang="es-ES" sz="1400" b="1" dirty="0">
                <a:latin typeface="Palatino Linotype" panose="02040502050505030304" pitchFamily="18" charset="0"/>
              </a:rPr>
              <a:t>Artículo 34. </a:t>
            </a:r>
            <a:r>
              <a:rPr lang="es-ES" sz="1400" dirty="0">
                <a:latin typeface="Palatino Linotype" panose="02040502050505030304" pitchFamily="18" charset="0"/>
              </a:rPr>
              <a:t>Las acciones relacionadas con las medidas de seguridad para el tratamiento de los datos personales deberán estar documentadas y contenidas en un sistema de gestión.</a:t>
            </a:r>
          </a:p>
          <a:p>
            <a:pPr marL="0" indent="0" algn="just">
              <a:spcBef>
                <a:spcPts val="800"/>
              </a:spcBef>
              <a:buNone/>
            </a:pPr>
            <a:r>
              <a:rPr lang="es-ES" sz="1400" dirty="0">
                <a:latin typeface="Palatino Linotype" panose="02040502050505030304" pitchFamily="18" charset="0"/>
              </a:rPr>
              <a:t>Se entenderá por sistema de gestión al </a:t>
            </a:r>
            <a:r>
              <a:rPr lang="es-ES" sz="1400" i="1" dirty="0">
                <a:latin typeface="Palatino Linotype" panose="02040502050505030304" pitchFamily="18" charset="0"/>
              </a:rPr>
              <a:t>conjunto de elementos y actividades interrelacionadas para establecer, implementar, operar, monitorear, revisar, mantener y mejorar el tratamiento y seguridad de los datos personales</a:t>
            </a:r>
            <a:r>
              <a:rPr lang="es-ES" sz="1400" dirty="0">
                <a:latin typeface="Palatino Linotype" panose="02040502050505030304" pitchFamily="18" charset="0"/>
              </a:rPr>
              <a:t>, de conformidad con lo previsto en la presente Ley y las demás disposiciones que le resulten aplicables en la materia.</a:t>
            </a:r>
            <a:endParaRPr lang="es-MX" sz="1400" dirty="0">
              <a:latin typeface="Palatino Linotype" panose="02040502050505030304" pitchFamily="18" charset="0"/>
            </a:endParaRPr>
          </a:p>
        </p:txBody>
      </p:sp>
      <p:cxnSp>
        <p:nvCxnSpPr>
          <p:cNvPr id="3" name="Conector recto 2"/>
          <p:cNvCxnSpPr/>
          <p:nvPr/>
        </p:nvCxnSpPr>
        <p:spPr>
          <a:xfrm>
            <a:off x="6091601" y="1399455"/>
            <a:ext cx="0" cy="5220000"/>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pic>
        <p:nvPicPr>
          <p:cNvPr id="18" name="Imagen 17"/>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19"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2" name="Imagen 21"/>
          <p:cNvPicPr>
            <a:picLocks noChangeAspect="1"/>
          </p:cNvPicPr>
          <p:nvPr/>
        </p:nvPicPr>
        <p:blipFill>
          <a:blip r:embed="rId4"/>
          <a:stretch>
            <a:fillRect/>
          </a:stretch>
        </p:blipFill>
        <p:spPr>
          <a:xfrm>
            <a:off x="9653273" y="6267017"/>
            <a:ext cx="2538729" cy="581968"/>
          </a:xfrm>
          <a:prstGeom prst="rect">
            <a:avLst/>
          </a:prstGeom>
        </p:spPr>
      </p:pic>
      <p:pic>
        <p:nvPicPr>
          <p:cNvPr id="23" name="Imagen 22"/>
          <p:cNvPicPr>
            <a:picLocks noChangeAspect="1"/>
          </p:cNvPicPr>
          <p:nvPr/>
        </p:nvPicPr>
        <p:blipFill>
          <a:blip r:embed="rId4"/>
          <a:stretch>
            <a:fillRect/>
          </a:stretch>
        </p:blipFill>
        <p:spPr>
          <a:xfrm>
            <a:off x="11092984" y="-12435"/>
            <a:ext cx="914401" cy="486849"/>
          </a:xfrm>
          <a:prstGeom prst="rect">
            <a:avLst/>
          </a:prstGeom>
        </p:spPr>
      </p:pic>
      <p:pic>
        <p:nvPicPr>
          <p:cNvPr id="16" name="Imagen 15"/>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905380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5033498" y="609997"/>
            <a:ext cx="2125007" cy="338554"/>
          </a:xfrm>
          <a:prstGeom prst="rect">
            <a:avLst/>
          </a:prstGeom>
          <a:noFill/>
          <a:ln>
            <a:noFill/>
          </a:ln>
        </p:spPr>
        <p:txBody>
          <a:bodyPr wrap="square" rtlCol="0">
            <a:spAutoFit/>
          </a:bodyPr>
          <a:lstStyle/>
          <a:p>
            <a:pPr algn="ctr"/>
            <a:r>
              <a:rPr lang="es-MX" sz="1600" i="1" dirty="0">
                <a:latin typeface="Palatino Linotype" panose="02040502050505030304" pitchFamily="18" charset="0"/>
              </a:rPr>
              <a:t>Cuestiones relevantes</a:t>
            </a:r>
          </a:p>
        </p:txBody>
      </p:sp>
      <p:sp>
        <p:nvSpPr>
          <p:cNvPr id="10" name="Marcador de contenido 2"/>
          <p:cNvSpPr txBox="1">
            <a:spLocks/>
          </p:cNvSpPr>
          <p:nvPr/>
        </p:nvSpPr>
        <p:spPr>
          <a:xfrm>
            <a:off x="4794251" y="1270931"/>
            <a:ext cx="2603500" cy="312303"/>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s-MX" sz="1400" b="1" dirty="0">
                <a:latin typeface="Palatino Linotype" panose="02040502050505030304" pitchFamily="18" charset="0"/>
              </a:rPr>
              <a:t>1. ¿Qué es un Dato Personal?</a:t>
            </a:r>
          </a:p>
        </p:txBody>
      </p:sp>
      <p:sp>
        <p:nvSpPr>
          <p:cNvPr id="13" name="Marcador de contenido 2"/>
          <p:cNvSpPr txBox="1">
            <a:spLocks/>
          </p:cNvSpPr>
          <p:nvPr/>
        </p:nvSpPr>
        <p:spPr>
          <a:xfrm>
            <a:off x="313269" y="1675397"/>
            <a:ext cx="5680628" cy="3819467"/>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44" indent="-285744">
              <a:spcBef>
                <a:spcPts val="800"/>
              </a:spcBef>
              <a:buFont typeface="Wingdings" panose="05000000000000000000" pitchFamily="2" charset="2"/>
              <a:buChar char="v"/>
            </a:pPr>
            <a:r>
              <a:rPr lang="es-MX" sz="1400" b="1" dirty="0">
                <a:latin typeface="Palatino Linotype" panose="02040502050505030304" pitchFamily="18" charset="0"/>
              </a:rPr>
              <a:t>LPDPPSO:</a:t>
            </a:r>
          </a:p>
          <a:p>
            <a:pPr algn="just">
              <a:spcBef>
                <a:spcPts val="800"/>
              </a:spcBef>
            </a:pPr>
            <a:r>
              <a:rPr lang="es-MX" sz="1400" b="1" dirty="0">
                <a:latin typeface="Palatino Linotype" panose="02040502050505030304" pitchFamily="18" charset="0"/>
              </a:rPr>
              <a:t>Artículo 4. </a:t>
            </a:r>
            <a:r>
              <a:rPr lang="es-ES" sz="1400" dirty="0">
                <a:latin typeface="Palatino Linotype" panose="02040502050505030304" pitchFamily="18" charset="0"/>
              </a:rPr>
              <a:t>Para los efectos de esta Ley se entenderá por:</a:t>
            </a:r>
          </a:p>
          <a:p>
            <a:pPr algn="just">
              <a:spcBef>
                <a:spcPts val="800"/>
              </a:spcBef>
            </a:pPr>
            <a:r>
              <a:rPr lang="es-ES" sz="1400" b="1" dirty="0">
                <a:latin typeface="Palatino Linotype" panose="02040502050505030304" pitchFamily="18" charset="0"/>
              </a:rPr>
              <a:t>[…]</a:t>
            </a:r>
          </a:p>
          <a:p>
            <a:pPr algn="just">
              <a:spcBef>
                <a:spcPts val="800"/>
              </a:spcBef>
            </a:pPr>
            <a:r>
              <a:rPr lang="es-ES" sz="1400" b="1" dirty="0">
                <a:latin typeface="Palatino Linotype" panose="02040502050505030304" pitchFamily="18" charset="0"/>
              </a:rPr>
              <a:t>XI. Datos personales: </a:t>
            </a:r>
            <a:r>
              <a:rPr lang="es-ES" sz="1400" dirty="0">
                <a:latin typeface="Palatino Linotype" panose="02040502050505030304" pitchFamily="18" charset="0"/>
              </a:rPr>
              <a:t>a la información concerniente a una persona física o jurídica colectiva identificada o identificable, establecida en cualquier formato o modalidad, y </a:t>
            </a:r>
            <a:r>
              <a:rPr lang="es-ES" sz="1400" i="1" u="sng" dirty="0">
                <a:latin typeface="Palatino Linotype" panose="02040502050505030304" pitchFamily="18" charset="0"/>
              </a:rPr>
              <a:t>que esté almacenada en los sistemas y bases de datos</a:t>
            </a:r>
            <a:r>
              <a:rPr lang="es-ES" sz="1400" dirty="0">
                <a:latin typeface="Palatino Linotype" panose="02040502050505030304" pitchFamily="18" charset="0"/>
              </a:rPr>
              <a:t>, se considerará que una persona es identificable cuando su identidad pueda determinarse directa o indirectamente a través de cualquier documento informativo físico o electrónico.</a:t>
            </a:r>
          </a:p>
          <a:p>
            <a:pPr algn="just">
              <a:spcBef>
                <a:spcPts val="800"/>
              </a:spcBef>
            </a:pPr>
            <a:r>
              <a:rPr lang="es-ES" sz="1400" b="1" dirty="0">
                <a:latin typeface="Palatino Linotype" panose="02040502050505030304" pitchFamily="18" charset="0"/>
              </a:rPr>
              <a:t>XII. Datos personales sensibles: </a:t>
            </a:r>
            <a:r>
              <a:rPr lang="es-ES" sz="1400" dirty="0">
                <a:latin typeface="Palatino Linotype" panose="02040502050505030304" pitchFamily="18" charset="0"/>
              </a:rPr>
              <a:t>a las referentes de la esfera de su titular cuya utilización indebida pueda dar origen a discriminación o conlleve un riesgo grave para éste. De manera enunciativa más no limitativa, se consideran sensibles los datos personales que puedan revelar aspectos como origen racial o étnico, estado de salud física o mental, presente o futura, información genética, creencias religiosas, filosóficas y morales, opiniones políticas y preferencia sexual.</a:t>
            </a:r>
          </a:p>
          <a:p>
            <a:pPr algn="just">
              <a:spcBef>
                <a:spcPts val="800"/>
              </a:spcBef>
            </a:pPr>
            <a:endParaRPr lang="es-MX" sz="1400" dirty="0">
              <a:latin typeface="Palatino Linotype" panose="02040502050505030304" pitchFamily="18" charset="0"/>
            </a:endParaRPr>
          </a:p>
          <a:p>
            <a:pPr>
              <a:spcBef>
                <a:spcPts val="800"/>
              </a:spcBef>
            </a:pPr>
            <a:endParaRPr lang="es-MX" sz="1600" dirty="0">
              <a:latin typeface="Palatino Linotype" panose="02040502050505030304" pitchFamily="18" charset="0"/>
            </a:endParaRPr>
          </a:p>
        </p:txBody>
      </p:sp>
      <p:sp>
        <p:nvSpPr>
          <p:cNvPr id="14" name="Marcador de contenido 3"/>
          <p:cNvSpPr txBox="1">
            <a:spLocks/>
          </p:cNvSpPr>
          <p:nvPr/>
        </p:nvSpPr>
        <p:spPr>
          <a:xfrm>
            <a:off x="6214709" y="1675397"/>
            <a:ext cx="5537025" cy="381946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800"/>
              </a:spcBef>
              <a:buFont typeface="Wingdings" panose="05000000000000000000" pitchFamily="2" charset="2"/>
              <a:buChar char="v"/>
            </a:pPr>
            <a:r>
              <a:rPr lang="es-MX" sz="1400" b="1" dirty="0">
                <a:latin typeface="Palatino Linotype" panose="02040502050505030304" pitchFamily="18" charset="0"/>
              </a:rPr>
              <a:t>LGPDPPSO:</a:t>
            </a:r>
          </a:p>
          <a:p>
            <a:pPr marL="0" indent="0" algn="just">
              <a:spcBef>
                <a:spcPts val="800"/>
              </a:spcBef>
              <a:buNone/>
            </a:pPr>
            <a:r>
              <a:rPr lang="es-MX" sz="1400" b="1" dirty="0">
                <a:latin typeface="Palatino Linotype" panose="02040502050505030304" pitchFamily="18" charset="0"/>
              </a:rPr>
              <a:t>Artículo 3. </a:t>
            </a:r>
            <a:r>
              <a:rPr lang="es-ES" sz="1400" dirty="0">
                <a:latin typeface="Palatino Linotype" panose="02040502050505030304" pitchFamily="18" charset="0"/>
              </a:rPr>
              <a:t>Para los efectos de la presente Ley se entenderá por:</a:t>
            </a:r>
            <a:endParaRPr lang="es-MX" sz="1400" dirty="0">
              <a:latin typeface="Palatino Linotype" panose="02040502050505030304" pitchFamily="18" charset="0"/>
            </a:endParaRPr>
          </a:p>
          <a:p>
            <a:pPr marL="0" indent="0" algn="just">
              <a:spcBef>
                <a:spcPts val="800"/>
              </a:spcBef>
              <a:buNone/>
            </a:pPr>
            <a:r>
              <a:rPr lang="es-MX" sz="1400" dirty="0">
                <a:latin typeface="Palatino Linotype" panose="02040502050505030304" pitchFamily="18" charset="0"/>
              </a:rPr>
              <a:t>[…]</a:t>
            </a:r>
          </a:p>
          <a:p>
            <a:pPr marL="0" indent="0" algn="just">
              <a:spcBef>
                <a:spcPts val="800"/>
              </a:spcBef>
              <a:buNone/>
            </a:pPr>
            <a:r>
              <a:rPr lang="es-MX" sz="1400" b="1" dirty="0">
                <a:latin typeface="Palatino Linotype" panose="02040502050505030304" pitchFamily="18" charset="0"/>
              </a:rPr>
              <a:t>IX. </a:t>
            </a:r>
            <a:r>
              <a:rPr lang="es-ES" sz="1400" b="1" dirty="0">
                <a:latin typeface="Palatino Linotype" panose="02040502050505030304" pitchFamily="18" charset="0"/>
              </a:rPr>
              <a:t>Datos personales: </a:t>
            </a:r>
            <a:r>
              <a:rPr lang="es-ES" sz="1400" dirty="0">
                <a:latin typeface="Palatino Linotype" panose="02040502050505030304" pitchFamily="18" charset="0"/>
              </a:rPr>
              <a:t>Cualquier información concerniente a una persona física identificada o identificable. Se considera que una persona es identificable cuando su identidad pueda determinarse directa o indirectamente a través de cualquier información;</a:t>
            </a:r>
          </a:p>
          <a:p>
            <a:pPr marL="0" indent="0" algn="just">
              <a:spcBef>
                <a:spcPts val="800"/>
              </a:spcBef>
              <a:buNone/>
            </a:pPr>
            <a:r>
              <a:rPr lang="es-ES" sz="1400" b="1" dirty="0">
                <a:latin typeface="Palatino Linotype" panose="02040502050505030304" pitchFamily="18" charset="0"/>
              </a:rPr>
              <a:t>X. Datos personales sensibles: </a:t>
            </a:r>
            <a:r>
              <a:rPr lang="es-ES" sz="1400" dirty="0">
                <a:latin typeface="Palatino Linotype" panose="02040502050505030304" pitchFamily="18" charset="0"/>
              </a:rPr>
              <a:t>Aquellos que se refieran a la esfera más íntima de su titular, o cuya utilización indebida pueda dar origen a discriminación o conlleve un riesgo grave para éste. De manera enunciativa más no limitativa, se consideran sensibles los datos personales que puedan revelar aspectos como origen racial o étnico, estado de salud presente o futuro, información genética, creencias religiosas, filosóficas y morales, opiniones políticas y preferencia sexual;</a:t>
            </a:r>
          </a:p>
          <a:p>
            <a:pPr marL="0" indent="0" algn="just">
              <a:spcBef>
                <a:spcPts val="800"/>
              </a:spcBef>
              <a:buNone/>
            </a:pPr>
            <a:endParaRPr lang="es-MX" sz="1400" dirty="0">
              <a:latin typeface="Palatino Linotype" panose="02040502050505030304" pitchFamily="18" charset="0"/>
            </a:endParaRPr>
          </a:p>
        </p:txBody>
      </p:sp>
      <p:pic>
        <p:nvPicPr>
          <p:cNvPr id="18" name="Picture 8" descr="Resultado de imagen para gafete de identifica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54"/>
          <a:stretch/>
        </p:blipFill>
        <p:spPr bwMode="auto">
          <a:xfrm>
            <a:off x="6695950" y="5557656"/>
            <a:ext cx="1433597" cy="65533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6" descr="Resultado de imagen para salud"/>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 b="2983"/>
          <a:stretch/>
        </p:blipFill>
        <p:spPr bwMode="auto">
          <a:xfrm rot="230144">
            <a:off x="8396365" y="5725891"/>
            <a:ext cx="1495803" cy="82233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8" descr="Resultado de imagen para preferencia sexualid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1290" y="5764104"/>
            <a:ext cx="972105" cy="74591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4" descr="Imagen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6330" y="5211973"/>
            <a:ext cx="1183772" cy="129475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sultado de imagen para pasaporte dibujo"/>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45205" y="5601560"/>
            <a:ext cx="973251" cy="109355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Resultado de imagen para ife dibujo"/>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30" t="2610" r="1" b="12104"/>
          <a:stretch/>
        </p:blipFill>
        <p:spPr bwMode="auto">
          <a:xfrm rot="1549405">
            <a:off x="1532611" y="5677759"/>
            <a:ext cx="785560" cy="48362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Resultado de imagen para seÃ±ales de construcciÃ³n dibujo"/>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4576867" y="56925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10" descr="Resultado de imagen para seÃ±ales de construcciÃ³n dibujo"/>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7195366" y="56203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5" name="Conector recto 34"/>
          <p:cNvCxnSpPr/>
          <p:nvPr/>
        </p:nvCxnSpPr>
        <p:spPr>
          <a:xfrm>
            <a:off x="6091601" y="1585729"/>
            <a:ext cx="0" cy="3744000"/>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pic>
        <p:nvPicPr>
          <p:cNvPr id="33" name="Imagen 32"/>
          <p:cNvPicPr>
            <a:picLocks noChangeAspect="1"/>
          </p:cNvPicPr>
          <p:nvPr/>
        </p:nvPicPr>
        <p:blipFill rotWithShape="1">
          <a:blip r:embed="rId10"/>
          <a:srcRect l="2557" r="71837" b="85627"/>
          <a:stretch/>
        </p:blipFill>
        <p:spPr>
          <a:xfrm>
            <a:off x="-32411" y="-43212"/>
            <a:ext cx="2307265" cy="1052389"/>
          </a:xfrm>
          <a:prstGeom prst="rect">
            <a:avLst/>
          </a:prstGeom>
        </p:spPr>
      </p:pic>
      <p:sp>
        <p:nvSpPr>
          <p:cNvPr id="34"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36" name="Imagen 35"/>
          <p:cNvPicPr>
            <a:picLocks noChangeAspect="1"/>
          </p:cNvPicPr>
          <p:nvPr/>
        </p:nvPicPr>
        <p:blipFill>
          <a:blip r:embed="rId11"/>
          <a:stretch>
            <a:fillRect/>
          </a:stretch>
        </p:blipFill>
        <p:spPr>
          <a:xfrm>
            <a:off x="8128000" y="251393"/>
            <a:ext cx="3422184" cy="577139"/>
          </a:xfrm>
          <a:prstGeom prst="rect">
            <a:avLst/>
          </a:prstGeom>
        </p:spPr>
      </p:pic>
      <p:pic>
        <p:nvPicPr>
          <p:cNvPr id="37" name="Imagen 36"/>
          <p:cNvPicPr>
            <a:picLocks noChangeAspect="1"/>
          </p:cNvPicPr>
          <p:nvPr/>
        </p:nvPicPr>
        <p:blipFill>
          <a:blip r:embed="rId12"/>
          <a:stretch>
            <a:fillRect/>
          </a:stretch>
        </p:blipFill>
        <p:spPr>
          <a:xfrm>
            <a:off x="9653273" y="6267017"/>
            <a:ext cx="2538729" cy="581968"/>
          </a:xfrm>
          <a:prstGeom prst="rect">
            <a:avLst/>
          </a:prstGeom>
        </p:spPr>
      </p:pic>
      <p:pic>
        <p:nvPicPr>
          <p:cNvPr id="38" name="Imagen 37"/>
          <p:cNvPicPr>
            <a:picLocks noChangeAspect="1"/>
          </p:cNvPicPr>
          <p:nvPr/>
        </p:nvPicPr>
        <p:blipFill>
          <a:blip r:embed="rId12"/>
          <a:stretch>
            <a:fillRect/>
          </a:stretch>
        </p:blipFill>
        <p:spPr>
          <a:xfrm>
            <a:off x="11092984" y="-12435"/>
            <a:ext cx="914401" cy="486849"/>
          </a:xfrm>
          <a:prstGeom prst="rect">
            <a:avLst/>
          </a:prstGeom>
        </p:spPr>
      </p:pic>
    </p:spTree>
    <p:extLst>
      <p:ext uri="{BB962C8B-B14F-4D97-AF65-F5344CB8AC3E}">
        <p14:creationId xmlns:p14="http://schemas.microsoft.com/office/powerpoint/2010/main" val="33448630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4155798" y="1236579"/>
            <a:ext cx="3880407" cy="312303"/>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s-MX" sz="1400" b="1" dirty="0">
                <a:latin typeface="Palatino Linotype" panose="02040502050505030304" pitchFamily="18" charset="0"/>
              </a:rPr>
              <a:t>2. ¿Qué es un Sistema de Datos Personales?</a:t>
            </a:r>
          </a:p>
        </p:txBody>
      </p:sp>
      <p:sp>
        <p:nvSpPr>
          <p:cNvPr id="9" name="CuadroTexto 8"/>
          <p:cNvSpPr txBox="1"/>
          <p:nvPr/>
        </p:nvSpPr>
        <p:spPr>
          <a:xfrm>
            <a:off x="5033498" y="609997"/>
            <a:ext cx="2125007" cy="338554"/>
          </a:xfrm>
          <a:prstGeom prst="rect">
            <a:avLst/>
          </a:prstGeom>
          <a:noFill/>
          <a:ln>
            <a:noFill/>
          </a:ln>
        </p:spPr>
        <p:txBody>
          <a:bodyPr wrap="square" rtlCol="0">
            <a:spAutoFit/>
          </a:bodyPr>
          <a:lstStyle/>
          <a:p>
            <a:pPr algn="ctr"/>
            <a:r>
              <a:rPr lang="es-MX" sz="1600" i="1" dirty="0">
                <a:latin typeface="Palatino Linotype" panose="02040502050505030304" pitchFamily="18" charset="0"/>
              </a:rPr>
              <a:t>Cuestiones relevantes</a:t>
            </a:r>
          </a:p>
        </p:txBody>
      </p:sp>
      <p:pic>
        <p:nvPicPr>
          <p:cNvPr id="10"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4576867" y="56925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7195366" y="56203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Marcador de contenido 2"/>
          <p:cNvSpPr txBox="1">
            <a:spLocks/>
          </p:cNvSpPr>
          <p:nvPr/>
        </p:nvSpPr>
        <p:spPr>
          <a:xfrm>
            <a:off x="118533" y="1531459"/>
            <a:ext cx="5875363" cy="2498924"/>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44" indent="-285744">
              <a:spcBef>
                <a:spcPts val="800"/>
              </a:spcBef>
              <a:buFont typeface="Wingdings" panose="05000000000000000000" pitchFamily="2" charset="2"/>
              <a:buChar char="v"/>
            </a:pPr>
            <a:r>
              <a:rPr lang="es-MX" sz="1200" b="1" dirty="0">
                <a:latin typeface="Palatino Linotype" panose="02040502050505030304" pitchFamily="18" charset="0"/>
              </a:rPr>
              <a:t>LPDPPSO:</a:t>
            </a:r>
          </a:p>
          <a:p>
            <a:pPr algn="just">
              <a:spcBef>
                <a:spcPts val="800"/>
              </a:spcBef>
            </a:pPr>
            <a:r>
              <a:rPr lang="es-MX" sz="1200" b="1" dirty="0">
                <a:latin typeface="Palatino Linotype" panose="02040502050505030304" pitchFamily="18" charset="0"/>
              </a:rPr>
              <a:t>Artículo 4. </a:t>
            </a:r>
            <a:r>
              <a:rPr lang="es-ES" sz="1200" dirty="0">
                <a:latin typeface="Palatino Linotype" panose="02040502050505030304" pitchFamily="18" charset="0"/>
              </a:rPr>
              <a:t>Para los efectos de esta Ley se entenderá por:</a:t>
            </a:r>
          </a:p>
          <a:p>
            <a:pPr algn="just">
              <a:spcBef>
                <a:spcPts val="800"/>
              </a:spcBef>
            </a:pPr>
            <a:r>
              <a:rPr lang="es-ES" sz="1200" b="1" dirty="0">
                <a:latin typeface="Palatino Linotype" panose="02040502050505030304" pitchFamily="18" charset="0"/>
              </a:rPr>
              <a:t>[…]</a:t>
            </a:r>
          </a:p>
          <a:p>
            <a:pPr algn="just">
              <a:spcBef>
                <a:spcPts val="800"/>
              </a:spcBef>
            </a:pPr>
            <a:r>
              <a:rPr lang="es-MX" sz="1200" dirty="0">
                <a:latin typeface="Palatino Linotype" panose="02040502050505030304" pitchFamily="18" charset="0"/>
              </a:rPr>
              <a:t>VI. </a:t>
            </a:r>
            <a:r>
              <a:rPr lang="es-ES" sz="1200" b="1" dirty="0">
                <a:latin typeface="Palatino Linotype" panose="02040502050505030304" pitchFamily="18" charset="0"/>
              </a:rPr>
              <a:t>Sistema de datos personales: </a:t>
            </a:r>
            <a:r>
              <a:rPr lang="es-ES" sz="1200" dirty="0">
                <a:latin typeface="Palatino Linotype" panose="02040502050505030304" pitchFamily="18" charset="0"/>
              </a:rPr>
              <a:t>a los datos personales contenidos en los archivos de un sujeto obligado </a:t>
            </a:r>
            <a:r>
              <a:rPr lang="es-ES" sz="1200" i="1" u="sng" dirty="0">
                <a:latin typeface="Palatino Linotype" panose="02040502050505030304" pitchFamily="18" charset="0"/>
              </a:rPr>
              <a:t>que puede comprender el tratamiento de una o diversas bases de datos para el cumplimiento de una o diversas finalidades</a:t>
            </a:r>
            <a:r>
              <a:rPr lang="es-ES" sz="1200" dirty="0">
                <a:latin typeface="Palatino Linotype" panose="02040502050505030304" pitchFamily="18" charset="0"/>
              </a:rPr>
              <a:t>.</a:t>
            </a:r>
          </a:p>
          <a:p>
            <a:pPr algn="just">
              <a:spcBef>
                <a:spcPts val="800"/>
              </a:spcBef>
            </a:pPr>
            <a:r>
              <a:rPr lang="es-MX" sz="1200" b="1" dirty="0">
                <a:latin typeface="Palatino Linotype" panose="02040502050505030304" pitchFamily="18" charset="0"/>
              </a:rPr>
              <a:t>[…]</a:t>
            </a:r>
          </a:p>
          <a:p>
            <a:pPr algn="just">
              <a:spcBef>
                <a:spcPts val="800"/>
              </a:spcBef>
            </a:pPr>
            <a:r>
              <a:rPr lang="es-MX" sz="1200" b="1" dirty="0">
                <a:latin typeface="Palatino Linotype" panose="02040502050505030304" pitchFamily="18" charset="0"/>
              </a:rPr>
              <a:t>XLIII. </a:t>
            </a:r>
            <a:r>
              <a:rPr lang="es-ES" sz="1200" b="1" dirty="0">
                <a:latin typeface="Palatino Linotype" panose="02040502050505030304" pitchFamily="18" charset="0"/>
              </a:rPr>
              <a:t>Base de Datos: </a:t>
            </a:r>
            <a:r>
              <a:rPr lang="es-ES" sz="1200" dirty="0">
                <a:latin typeface="Palatino Linotype" panose="02040502050505030304" pitchFamily="18" charset="0"/>
              </a:rPr>
              <a:t>al conjunto de archivos, registros, ficheros, condicionados a criterios determinados con independencia de la forma o modalidad de su creación, tipo de soporte, procesamiento, almacenamiento, organización y acceso.</a:t>
            </a:r>
          </a:p>
          <a:p>
            <a:pPr algn="just">
              <a:spcBef>
                <a:spcPts val="800"/>
              </a:spcBef>
            </a:pPr>
            <a:r>
              <a:rPr lang="es-ES" sz="1200" b="1" dirty="0">
                <a:latin typeface="Palatino Linotype" panose="02040502050505030304" pitchFamily="18" charset="0"/>
              </a:rPr>
              <a:t>[…]</a:t>
            </a:r>
          </a:p>
          <a:p>
            <a:pPr algn="just">
              <a:spcBef>
                <a:spcPts val="800"/>
              </a:spcBef>
            </a:pPr>
            <a:endParaRPr lang="es-MX" sz="1200" dirty="0">
              <a:latin typeface="Palatino Linotype" panose="02040502050505030304" pitchFamily="18" charset="0"/>
            </a:endParaRPr>
          </a:p>
          <a:p>
            <a:pPr>
              <a:spcBef>
                <a:spcPts val="800"/>
              </a:spcBef>
            </a:pPr>
            <a:endParaRPr lang="es-MX" sz="1400" dirty="0">
              <a:latin typeface="Palatino Linotype" panose="02040502050505030304" pitchFamily="18" charset="0"/>
            </a:endParaRPr>
          </a:p>
        </p:txBody>
      </p:sp>
      <p:sp>
        <p:nvSpPr>
          <p:cNvPr id="13" name="Marcador de contenido 3"/>
          <p:cNvSpPr txBox="1">
            <a:spLocks/>
          </p:cNvSpPr>
          <p:nvPr/>
        </p:nvSpPr>
        <p:spPr>
          <a:xfrm>
            <a:off x="6214709" y="1531460"/>
            <a:ext cx="5870788" cy="228841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800"/>
              </a:spcBef>
              <a:buFont typeface="Wingdings" panose="05000000000000000000" pitchFamily="2" charset="2"/>
              <a:buChar char="v"/>
            </a:pPr>
            <a:r>
              <a:rPr lang="es-MX" sz="1200" b="1" dirty="0">
                <a:latin typeface="Palatino Linotype" panose="02040502050505030304" pitchFamily="18" charset="0"/>
              </a:rPr>
              <a:t>LGPDPPSO:</a:t>
            </a:r>
          </a:p>
          <a:p>
            <a:pPr marL="0" indent="0" algn="just">
              <a:spcBef>
                <a:spcPts val="800"/>
              </a:spcBef>
              <a:buNone/>
            </a:pPr>
            <a:r>
              <a:rPr lang="es-MX" sz="1200" b="1" dirty="0">
                <a:latin typeface="Palatino Linotype" panose="02040502050505030304" pitchFamily="18" charset="0"/>
              </a:rPr>
              <a:t>Artículo 3. </a:t>
            </a:r>
            <a:r>
              <a:rPr lang="es-ES" sz="1200" dirty="0">
                <a:latin typeface="Palatino Linotype" panose="02040502050505030304" pitchFamily="18" charset="0"/>
              </a:rPr>
              <a:t>Para los efectos de la presente Ley se entenderá por:</a:t>
            </a:r>
            <a:endParaRPr lang="es-MX" sz="1200" dirty="0">
              <a:latin typeface="Palatino Linotype" panose="02040502050505030304" pitchFamily="18" charset="0"/>
            </a:endParaRPr>
          </a:p>
          <a:p>
            <a:pPr marL="0" indent="0" algn="just">
              <a:spcBef>
                <a:spcPts val="800"/>
              </a:spcBef>
              <a:buNone/>
            </a:pPr>
            <a:r>
              <a:rPr lang="es-MX" sz="1200" b="1" dirty="0">
                <a:latin typeface="Palatino Linotype" panose="02040502050505030304" pitchFamily="18" charset="0"/>
              </a:rPr>
              <a:t>[…]</a:t>
            </a:r>
          </a:p>
          <a:p>
            <a:pPr marL="0" indent="0" algn="just">
              <a:spcBef>
                <a:spcPts val="800"/>
              </a:spcBef>
              <a:buNone/>
            </a:pPr>
            <a:r>
              <a:rPr lang="es-MX" sz="1200" b="1" dirty="0">
                <a:latin typeface="Palatino Linotype" panose="02040502050505030304" pitchFamily="18" charset="0"/>
              </a:rPr>
              <a:t>III. </a:t>
            </a:r>
            <a:r>
              <a:rPr lang="es-ES" sz="1200" b="1" dirty="0">
                <a:latin typeface="Palatino Linotype" panose="02040502050505030304" pitchFamily="18" charset="0"/>
              </a:rPr>
              <a:t>Bases de datos: </a:t>
            </a:r>
            <a:r>
              <a:rPr lang="es-ES" sz="1200" dirty="0">
                <a:latin typeface="Palatino Linotype" panose="02040502050505030304" pitchFamily="18" charset="0"/>
              </a:rPr>
              <a:t>Conjunto ordenado de datos personales referentes a una persona física identificada o identificable, condicionados a criterios determinados, con independencia de la forma o modalidad de su creación, tipo de soporte, procesamiento, almacenamiento y organización;</a:t>
            </a:r>
          </a:p>
          <a:p>
            <a:pPr marL="0" indent="0" algn="just">
              <a:spcBef>
                <a:spcPts val="800"/>
              </a:spcBef>
              <a:buNone/>
            </a:pPr>
            <a:r>
              <a:rPr lang="es-MX" sz="1200" b="1" dirty="0">
                <a:latin typeface="Palatino Linotype" panose="02040502050505030304" pitchFamily="18" charset="0"/>
              </a:rPr>
              <a:t>[…]</a:t>
            </a:r>
          </a:p>
        </p:txBody>
      </p:sp>
      <p:cxnSp>
        <p:nvCxnSpPr>
          <p:cNvPr id="14" name="Conector recto 13"/>
          <p:cNvCxnSpPr/>
          <p:nvPr/>
        </p:nvCxnSpPr>
        <p:spPr>
          <a:xfrm>
            <a:off x="6091601" y="1551856"/>
            <a:ext cx="0" cy="5220000"/>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sp>
        <p:nvSpPr>
          <p:cNvPr id="15" name="Marcador de contenido 2"/>
          <p:cNvSpPr txBox="1">
            <a:spLocks/>
          </p:cNvSpPr>
          <p:nvPr/>
        </p:nvSpPr>
        <p:spPr>
          <a:xfrm>
            <a:off x="118533" y="4038600"/>
            <a:ext cx="5875363" cy="272478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0"/>
              </a:spcBef>
              <a:spcAft>
                <a:spcPts val="600"/>
              </a:spcAft>
            </a:pPr>
            <a:r>
              <a:rPr lang="es-ES" sz="1200" dirty="0">
                <a:latin typeface="Palatino Linotype" panose="02040502050505030304" pitchFamily="18" charset="0"/>
              </a:rPr>
              <a:t>Por su parte, el </a:t>
            </a:r>
            <a:r>
              <a:rPr lang="es-ES" sz="1200" b="1" dirty="0">
                <a:latin typeface="Palatino Linotype" panose="02040502050505030304" pitchFamily="18" charset="0"/>
              </a:rPr>
              <a:t>CAPÍTULO TERCERO</a:t>
            </a:r>
            <a:r>
              <a:rPr lang="es-ES" sz="1200" dirty="0">
                <a:latin typeface="Palatino Linotype" panose="02040502050505030304" pitchFamily="18" charset="0"/>
              </a:rPr>
              <a:t>, denominado </a:t>
            </a:r>
            <a:r>
              <a:rPr lang="es-ES" sz="1200" b="1" dirty="0">
                <a:latin typeface="Palatino Linotype" panose="02040502050505030304" pitchFamily="18" charset="0"/>
              </a:rPr>
              <a:t>“DE LOS SISTEMAS Y EL TRATAMIENTO DE DATOS PERSONALES”</a:t>
            </a:r>
            <a:r>
              <a:rPr lang="es-ES" sz="1200" dirty="0">
                <a:latin typeface="Palatino Linotype" panose="02040502050505030304" pitchFamily="18" charset="0"/>
              </a:rPr>
              <a:t> del </a:t>
            </a:r>
            <a:r>
              <a:rPr lang="es-ES" sz="1200" b="1" dirty="0">
                <a:latin typeface="Palatino Linotype" panose="02040502050505030304" pitchFamily="18" charset="0"/>
              </a:rPr>
              <a:t>TÍTULO SEGUNDO</a:t>
            </a:r>
            <a:r>
              <a:rPr lang="es-ES" sz="1200" dirty="0">
                <a:latin typeface="Palatino Linotype" panose="02040502050505030304" pitchFamily="18" charset="0"/>
              </a:rPr>
              <a:t>, denominado </a:t>
            </a:r>
            <a:r>
              <a:rPr lang="es-ES" sz="1200" b="1" dirty="0">
                <a:latin typeface="Palatino Linotype" panose="02040502050505030304" pitchFamily="18" charset="0"/>
              </a:rPr>
              <a:t>“DE LOS PRINCIPIOS Y DISPOSICIONES APLICABLES AL TRATAMIENTO DE LA INFORMACIÓN” </a:t>
            </a:r>
            <a:r>
              <a:rPr lang="es-ES" sz="1200" dirty="0">
                <a:latin typeface="Palatino Linotype" panose="02040502050505030304" pitchFamily="18" charset="0"/>
              </a:rPr>
              <a:t>señala lo siguiente:</a:t>
            </a:r>
          </a:p>
          <a:p>
            <a:pPr algn="just">
              <a:spcBef>
                <a:spcPts val="0"/>
              </a:spcBef>
            </a:pPr>
            <a:r>
              <a:rPr lang="es-ES" sz="1200" b="1" dirty="0">
                <a:latin typeface="Palatino Linotype" panose="02040502050505030304" pitchFamily="18" charset="0"/>
              </a:rPr>
              <a:t>Sistemas de Datos Personales</a:t>
            </a:r>
          </a:p>
          <a:p>
            <a:pPr algn="just">
              <a:spcBef>
                <a:spcPts val="0"/>
              </a:spcBef>
            </a:pPr>
            <a:r>
              <a:rPr lang="es-ES" sz="1200" b="1" dirty="0">
                <a:latin typeface="Palatino Linotype" panose="02040502050505030304" pitchFamily="18" charset="0"/>
              </a:rPr>
              <a:t>Artículo 35. </a:t>
            </a:r>
            <a:r>
              <a:rPr lang="es-ES" sz="1200" dirty="0">
                <a:latin typeface="Palatino Linotype" panose="02040502050505030304" pitchFamily="18" charset="0"/>
              </a:rPr>
              <a:t>Corresponde a cada sujeto obligado determinar, a través de su titular, órgano competente o Comité de Transparencia, la creación, modificación o supresión de sistemas y bases de datos personales, conforme a su respectivo ámbito de competencia.</a:t>
            </a:r>
          </a:p>
          <a:p>
            <a:pPr algn="just">
              <a:spcBef>
                <a:spcPts val="0"/>
              </a:spcBef>
              <a:spcAft>
                <a:spcPts val="600"/>
              </a:spcAft>
            </a:pPr>
            <a:r>
              <a:rPr lang="es-ES" sz="1200" dirty="0">
                <a:latin typeface="Palatino Linotype" panose="02040502050505030304" pitchFamily="18" charset="0"/>
              </a:rPr>
              <a:t>De manera conjunta con la creación del sistema de datos personales, deberá emitirse el acuerdo que los clasifique con carácter confidencial, precisando además los datos que tienen el carácter no confidencial, acuerdo que deberá cumplir con lo dispuesto por la Ley de Transparencia. El acuerdo de clasificación al que hace referencia el presente párrafo servirá de soporte para la emisión de versiones públicas, sólo podrá ser modificado con motivo de acciones correctivas y preventivas a propuesta del administrador.</a:t>
            </a:r>
            <a:endParaRPr lang="es-MX" sz="1200" dirty="0">
              <a:latin typeface="Palatino Linotype" panose="02040502050505030304" pitchFamily="18" charset="0"/>
            </a:endParaRPr>
          </a:p>
          <a:p>
            <a:pPr>
              <a:spcBef>
                <a:spcPts val="800"/>
              </a:spcBef>
            </a:pPr>
            <a:endParaRPr lang="es-MX" sz="1400" dirty="0">
              <a:latin typeface="Palatino Linotype" panose="02040502050505030304" pitchFamily="18" charset="0"/>
            </a:endParaRPr>
          </a:p>
        </p:txBody>
      </p:sp>
      <p:pic>
        <p:nvPicPr>
          <p:cNvPr id="18" name="Picture 2" descr="Resultado de imagen para expedientes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9109" y="4843607"/>
            <a:ext cx="1670467" cy="893700"/>
          </a:xfrm>
          <a:prstGeom prst="rect">
            <a:avLst/>
          </a:prstGeom>
          <a:noFill/>
          <a:extLst>
            <a:ext uri="{909E8E84-426E-40DD-AFC4-6F175D3DCCD1}">
              <a14:hiddenFill xmlns:a14="http://schemas.microsoft.com/office/drawing/2010/main">
                <a:solidFill>
                  <a:srgbClr val="FFFFFF"/>
                </a:solidFill>
              </a14:hiddenFill>
            </a:ext>
          </a:extLst>
        </p:spPr>
      </p:pic>
      <p:sp>
        <p:nvSpPr>
          <p:cNvPr id="19" name="Flecha curvada hacia la derecha 18"/>
          <p:cNvSpPr/>
          <p:nvPr/>
        </p:nvSpPr>
        <p:spPr>
          <a:xfrm rot="20880267" flipV="1">
            <a:off x="8978475" y="5197149"/>
            <a:ext cx="609600" cy="1198851"/>
          </a:xfrm>
          <a:prstGeom prst="curved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00">
              <a:solidFill>
                <a:schemeClr val="tx1"/>
              </a:solidFill>
            </a:endParaRPr>
          </a:p>
        </p:txBody>
      </p:sp>
      <p:pic>
        <p:nvPicPr>
          <p:cNvPr id="20" name="Picture 2" descr="Resultado de imagen para expedientes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5315" y="3851667"/>
            <a:ext cx="1670467" cy="893700"/>
          </a:xfrm>
          <a:prstGeom prst="rect">
            <a:avLst/>
          </a:prstGeom>
          <a:noFill/>
          <a:extLst>
            <a:ext uri="{909E8E84-426E-40DD-AFC4-6F175D3DCCD1}">
              <a14:hiddenFill xmlns:a14="http://schemas.microsoft.com/office/drawing/2010/main">
                <a:solidFill>
                  <a:srgbClr val="FFFFFF"/>
                </a:solidFill>
              </a14:hiddenFill>
            </a:ext>
          </a:extLst>
        </p:spPr>
      </p:pic>
      <p:sp>
        <p:nvSpPr>
          <p:cNvPr id="21" name="Flecha curvada hacia la derecha 20"/>
          <p:cNvSpPr/>
          <p:nvPr/>
        </p:nvSpPr>
        <p:spPr>
          <a:xfrm rot="5400000" flipV="1">
            <a:off x="7755446" y="3180836"/>
            <a:ext cx="528903" cy="1260691"/>
          </a:xfrm>
          <a:prstGeom prst="curved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00">
              <a:solidFill>
                <a:schemeClr val="tx1"/>
              </a:solidFill>
            </a:endParaRPr>
          </a:p>
        </p:txBody>
      </p:sp>
      <p:pic>
        <p:nvPicPr>
          <p:cNvPr id="23" name="Picture 4" descr="Resultado de imagen para ife dibujo"/>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0" t="2610" r="1" b="12104"/>
          <a:stretch/>
        </p:blipFill>
        <p:spPr bwMode="auto">
          <a:xfrm rot="1549405">
            <a:off x="9638639" y="6105767"/>
            <a:ext cx="609623" cy="37530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esultado de imagen para gafete de identificaciÃ³n dibujo"/>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54"/>
          <a:stretch/>
        </p:blipFill>
        <p:spPr bwMode="auto">
          <a:xfrm>
            <a:off x="9818369" y="5618936"/>
            <a:ext cx="957307" cy="43760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6" descr="Resultado de imagen para salud"/>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1" b="2983"/>
          <a:stretch/>
        </p:blipFill>
        <p:spPr bwMode="auto">
          <a:xfrm rot="230144">
            <a:off x="6559901" y="3673567"/>
            <a:ext cx="1264911" cy="69540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sultado de imagen para adn"/>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888896">
            <a:off x="7045461" y="4176050"/>
            <a:ext cx="980841" cy="8136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Resultado de imagen para pasaporte dibujo"/>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371676" y="4203950"/>
            <a:ext cx="616533" cy="69274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4" descr="Resultado de imagen para datos biometricos dibujo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0953"/>
          <a:stretch/>
        </p:blipFill>
        <p:spPr bwMode="auto">
          <a:xfrm>
            <a:off x="6729573" y="5173866"/>
            <a:ext cx="1262545" cy="89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 name="Picture 28" descr="Resultado de imagen para preferencia sexualida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84261" y="4800908"/>
            <a:ext cx="972105" cy="74591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Resultado de imagen para casa"/>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2257" y="3442747"/>
            <a:ext cx="1200921" cy="112676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Resultado de imagen para diner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692225" y="3422205"/>
            <a:ext cx="871923" cy="76442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8" descr="Resultado de imagen para carro dibuj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16257" y="4070418"/>
            <a:ext cx="783593" cy="783593"/>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p:cNvPicPr>
            <a:picLocks noChangeAspect="1"/>
          </p:cNvPicPr>
          <p:nvPr/>
        </p:nvPicPr>
        <p:blipFill rotWithShape="1">
          <a:blip r:embed="rId15"/>
          <a:srcRect l="2557" r="71837" b="85627"/>
          <a:stretch/>
        </p:blipFill>
        <p:spPr>
          <a:xfrm>
            <a:off x="-32411" y="-43212"/>
            <a:ext cx="2307265" cy="1052389"/>
          </a:xfrm>
          <a:prstGeom prst="rect">
            <a:avLst/>
          </a:prstGeom>
        </p:spPr>
      </p:pic>
      <p:sp>
        <p:nvSpPr>
          <p:cNvPr id="3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37" name="Imagen 36"/>
          <p:cNvPicPr>
            <a:picLocks noChangeAspect="1"/>
          </p:cNvPicPr>
          <p:nvPr/>
        </p:nvPicPr>
        <p:blipFill>
          <a:blip r:embed="rId16"/>
          <a:stretch>
            <a:fillRect/>
          </a:stretch>
        </p:blipFill>
        <p:spPr>
          <a:xfrm>
            <a:off x="8128000" y="251393"/>
            <a:ext cx="3422184" cy="577139"/>
          </a:xfrm>
          <a:prstGeom prst="rect">
            <a:avLst/>
          </a:prstGeom>
        </p:spPr>
      </p:pic>
      <p:pic>
        <p:nvPicPr>
          <p:cNvPr id="38" name="Imagen 37"/>
          <p:cNvPicPr>
            <a:picLocks noChangeAspect="1"/>
          </p:cNvPicPr>
          <p:nvPr/>
        </p:nvPicPr>
        <p:blipFill>
          <a:blip r:embed="rId17"/>
          <a:stretch>
            <a:fillRect/>
          </a:stretch>
        </p:blipFill>
        <p:spPr>
          <a:xfrm>
            <a:off x="9653273" y="6267017"/>
            <a:ext cx="2538729" cy="581968"/>
          </a:xfrm>
          <a:prstGeom prst="rect">
            <a:avLst/>
          </a:prstGeom>
        </p:spPr>
      </p:pic>
      <p:pic>
        <p:nvPicPr>
          <p:cNvPr id="39" name="Imagen 38"/>
          <p:cNvPicPr>
            <a:picLocks noChangeAspect="1"/>
          </p:cNvPicPr>
          <p:nvPr/>
        </p:nvPicPr>
        <p:blipFill>
          <a:blip r:embed="rId17"/>
          <a:stretch>
            <a:fillRect/>
          </a:stretch>
        </p:blipFill>
        <p:spPr>
          <a:xfrm>
            <a:off x="11092984" y="-12435"/>
            <a:ext cx="914401" cy="486849"/>
          </a:xfrm>
          <a:prstGeom prst="rect">
            <a:avLst/>
          </a:prstGeom>
        </p:spPr>
      </p:pic>
    </p:spTree>
    <p:extLst>
      <p:ext uri="{BB962C8B-B14F-4D97-AF65-F5344CB8AC3E}">
        <p14:creationId xmlns:p14="http://schemas.microsoft.com/office/powerpoint/2010/main" val="31092532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contenido 2"/>
          <p:cNvSpPr txBox="1">
            <a:spLocks/>
          </p:cNvSpPr>
          <p:nvPr/>
        </p:nvSpPr>
        <p:spPr>
          <a:xfrm>
            <a:off x="4155798" y="1261981"/>
            <a:ext cx="3880407" cy="312303"/>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s-MX" sz="1400" b="1" dirty="0">
                <a:latin typeface="Palatino Linotype" panose="02040502050505030304" pitchFamily="18" charset="0"/>
              </a:rPr>
              <a:t>3. ¿Qué es el tratamiento?</a:t>
            </a:r>
          </a:p>
        </p:txBody>
      </p:sp>
      <p:sp>
        <p:nvSpPr>
          <p:cNvPr id="13" name="CuadroTexto 12"/>
          <p:cNvSpPr txBox="1"/>
          <p:nvPr/>
        </p:nvSpPr>
        <p:spPr>
          <a:xfrm>
            <a:off x="5033498" y="609997"/>
            <a:ext cx="2125007" cy="338554"/>
          </a:xfrm>
          <a:prstGeom prst="rect">
            <a:avLst/>
          </a:prstGeom>
          <a:noFill/>
          <a:ln>
            <a:noFill/>
          </a:ln>
        </p:spPr>
        <p:txBody>
          <a:bodyPr wrap="square" rtlCol="0">
            <a:spAutoFit/>
          </a:bodyPr>
          <a:lstStyle/>
          <a:p>
            <a:pPr algn="ctr"/>
            <a:r>
              <a:rPr lang="es-MX" sz="1600" i="1" dirty="0">
                <a:solidFill>
                  <a:schemeClr val="bg1"/>
                </a:solidFill>
                <a:latin typeface="Palatino Linotype" panose="02040502050505030304" pitchFamily="18" charset="0"/>
              </a:rPr>
              <a:t>Cuestiones relevantes</a:t>
            </a:r>
          </a:p>
        </p:txBody>
      </p:sp>
      <p:pic>
        <p:nvPicPr>
          <p:cNvPr id="14"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4576867" y="56925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7195366" y="56203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Marcador de contenido 2"/>
          <p:cNvSpPr txBox="1">
            <a:spLocks/>
          </p:cNvSpPr>
          <p:nvPr/>
        </p:nvSpPr>
        <p:spPr>
          <a:xfrm>
            <a:off x="270933" y="1585229"/>
            <a:ext cx="11785600" cy="1183841"/>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800"/>
              </a:spcBef>
            </a:pPr>
            <a:r>
              <a:rPr lang="es-MX" sz="1400" dirty="0">
                <a:latin typeface="Palatino Linotype" panose="02040502050505030304" pitchFamily="18" charset="0"/>
              </a:rPr>
              <a:t>Ley de Protección de Datos Personales en Posesión de Sujetos Obligados del Estado de México y Municipios (LPDPPSO) señala en la fracción L del artículo 4º que se entenderá por:</a:t>
            </a:r>
          </a:p>
          <a:p>
            <a:pPr marL="285744" indent="-285744" algn="just">
              <a:spcBef>
                <a:spcPts val="800"/>
              </a:spcBef>
              <a:buFont typeface="Wingdings" panose="05000000000000000000" pitchFamily="2" charset="2"/>
              <a:buChar char="v"/>
            </a:pPr>
            <a:r>
              <a:rPr lang="es-ES" sz="1400" b="1" dirty="0">
                <a:latin typeface="Palatino Linotype" panose="02040502050505030304" pitchFamily="18" charset="0"/>
              </a:rPr>
              <a:t>Tratamiento: </a:t>
            </a:r>
            <a:r>
              <a:rPr lang="es-ES" sz="1400" dirty="0">
                <a:latin typeface="Palatino Linotype" panose="02040502050505030304" pitchFamily="18" charset="0"/>
              </a:rPr>
              <a:t>a las operaciones efectuadas por los procedimientos manuales o automatizados aplicados a los datos personales, relacionadas con la obtención, uso, registro, organización, conservación, elaboración, utilización, comunicación, difusión, almacenamiento, posesión, acceso, manejo, aprovechamiento, divulgación, transferencia o disposición de datos personales.</a:t>
            </a:r>
          </a:p>
          <a:p>
            <a:pPr>
              <a:spcBef>
                <a:spcPts val="800"/>
              </a:spcBef>
            </a:pPr>
            <a:endParaRPr lang="es-MX" sz="1600" dirty="0">
              <a:latin typeface="Palatino Linotype" panose="02040502050505030304" pitchFamily="18" charset="0"/>
            </a:endParaRPr>
          </a:p>
        </p:txBody>
      </p:sp>
      <p:sp>
        <p:nvSpPr>
          <p:cNvPr id="18" name="Rectángulo 17"/>
          <p:cNvSpPr/>
          <p:nvPr/>
        </p:nvSpPr>
        <p:spPr>
          <a:xfrm>
            <a:off x="270933" y="3547538"/>
            <a:ext cx="11785600" cy="1169551"/>
          </a:xfrm>
          <a:prstGeom prst="rect">
            <a:avLst/>
          </a:prstGeom>
          <a:ln>
            <a:noFill/>
          </a:ln>
        </p:spPr>
        <p:txBody>
          <a:bodyPr wrap="square">
            <a:spAutoFit/>
          </a:bodyPr>
          <a:lstStyle/>
          <a:p>
            <a:r>
              <a:rPr lang="es-ES" sz="1400" b="1" dirty="0">
                <a:latin typeface="Palatino Linotype" panose="02040502050505030304" pitchFamily="18" charset="0"/>
              </a:rPr>
              <a:t>Supuestos que Implican Tratamiento Intensivo o Relevante de Protección de Datos Personales</a:t>
            </a:r>
          </a:p>
          <a:p>
            <a:pPr algn="just"/>
            <a:r>
              <a:rPr lang="es-ES" sz="1400" b="1" dirty="0">
                <a:latin typeface="Palatino Linotype" panose="02040502050505030304" pitchFamily="18" charset="0"/>
              </a:rPr>
              <a:t>Artículo 71. </a:t>
            </a:r>
            <a:r>
              <a:rPr lang="es-ES" sz="1400" dirty="0">
                <a:latin typeface="Palatino Linotype" panose="02040502050505030304" pitchFamily="18" charset="0"/>
              </a:rPr>
              <a:t>Para efectos de esta Ley se considerará que se está en presencia de un tratamiento intensivo o relevante de datos personales cuando:</a:t>
            </a:r>
          </a:p>
          <a:p>
            <a:pPr algn="just"/>
            <a:r>
              <a:rPr lang="es-ES" sz="1400" b="1" dirty="0">
                <a:latin typeface="Palatino Linotype" panose="02040502050505030304" pitchFamily="18" charset="0"/>
              </a:rPr>
              <a:t>I. </a:t>
            </a:r>
            <a:r>
              <a:rPr lang="es-ES" sz="1400" dirty="0">
                <a:latin typeface="Palatino Linotype" panose="02040502050505030304" pitchFamily="18" charset="0"/>
              </a:rPr>
              <a:t>Existan riesgos inherentes a los datos personales a tratar.</a:t>
            </a:r>
          </a:p>
          <a:p>
            <a:pPr algn="just"/>
            <a:r>
              <a:rPr lang="es-ES" sz="1400" b="1" dirty="0">
                <a:latin typeface="Palatino Linotype" panose="02040502050505030304" pitchFamily="18" charset="0"/>
              </a:rPr>
              <a:t>II. </a:t>
            </a:r>
            <a:r>
              <a:rPr lang="es-ES" sz="1400" dirty="0">
                <a:latin typeface="Palatino Linotype" panose="02040502050505030304" pitchFamily="18" charset="0"/>
              </a:rPr>
              <a:t>Se traten datos personales sensibles.</a:t>
            </a:r>
          </a:p>
          <a:p>
            <a:pPr algn="just"/>
            <a:r>
              <a:rPr lang="es-ES" sz="1400" b="1" dirty="0">
                <a:latin typeface="Palatino Linotype" panose="02040502050505030304" pitchFamily="18" charset="0"/>
              </a:rPr>
              <a:t>III. </a:t>
            </a:r>
            <a:r>
              <a:rPr lang="es-ES" sz="1400" dirty="0">
                <a:latin typeface="Palatino Linotype" panose="02040502050505030304" pitchFamily="18" charset="0"/>
              </a:rPr>
              <a:t>Se efectúen o pretendan efectuar transferencias de datos personales.</a:t>
            </a:r>
          </a:p>
        </p:txBody>
      </p:sp>
      <p:sp>
        <p:nvSpPr>
          <p:cNvPr id="20" name="Rectángulo 19"/>
          <p:cNvSpPr/>
          <p:nvPr/>
        </p:nvSpPr>
        <p:spPr>
          <a:xfrm>
            <a:off x="270933" y="4860453"/>
            <a:ext cx="11785600" cy="1815882"/>
          </a:xfrm>
          <a:prstGeom prst="rect">
            <a:avLst/>
          </a:prstGeom>
          <a:ln>
            <a:noFill/>
          </a:ln>
        </p:spPr>
        <p:txBody>
          <a:bodyPr wrap="square">
            <a:spAutoFit/>
          </a:bodyPr>
          <a:lstStyle/>
          <a:p>
            <a:r>
              <a:rPr lang="es-ES" sz="1400" b="1" dirty="0">
                <a:latin typeface="Palatino Linotype" panose="02040502050505030304" pitchFamily="18" charset="0"/>
              </a:rPr>
              <a:t>Tratamientos Intensivos o Relevantes determinados en criterios adicionales</a:t>
            </a:r>
          </a:p>
          <a:p>
            <a:pPr algn="just"/>
            <a:r>
              <a:rPr lang="es-ES" sz="1400" b="1" dirty="0">
                <a:latin typeface="Palatino Linotype" panose="02040502050505030304" pitchFamily="18" charset="0"/>
              </a:rPr>
              <a:t>Artículo 72. </a:t>
            </a:r>
            <a:r>
              <a:rPr lang="es-ES" sz="1400" dirty="0">
                <a:latin typeface="Palatino Linotype" panose="02040502050505030304" pitchFamily="18" charset="0"/>
              </a:rPr>
              <a:t>El Sistema Nacional podrán emitir criterios adicionales con sustento en parámetros objetivos que determinen que se está en presencia de un tratamiento intensivo o relevante de datos personales, de conformidad con lo dispuesto en el artículo anterior, en función de:</a:t>
            </a:r>
          </a:p>
          <a:p>
            <a:pPr algn="just"/>
            <a:r>
              <a:rPr lang="es-ES" sz="1400" b="1" dirty="0">
                <a:latin typeface="Palatino Linotype" panose="02040502050505030304" pitchFamily="18" charset="0"/>
              </a:rPr>
              <a:t>I. </a:t>
            </a:r>
            <a:r>
              <a:rPr lang="es-ES" sz="1400" dirty="0">
                <a:latin typeface="Palatino Linotype" panose="02040502050505030304" pitchFamily="18" charset="0"/>
              </a:rPr>
              <a:t>El número de titulares.</a:t>
            </a:r>
          </a:p>
          <a:p>
            <a:pPr algn="just"/>
            <a:r>
              <a:rPr lang="es-ES" sz="1400" b="1" dirty="0">
                <a:latin typeface="Palatino Linotype" panose="02040502050505030304" pitchFamily="18" charset="0"/>
              </a:rPr>
              <a:t>II. </a:t>
            </a:r>
            <a:r>
              <a:rPr lang="es-ES" sz="1400" dirty="0">
                <a:latin typeface="Palatino Linotype" panose="02040502050505030304" pitchFamily="18" charset="0"/>
              </a:rPr>
              <a:t>El público objetivo.</a:t>
            </a:r>
          </a:p>
          <a:p>
            <a:pPr algn="just"/>
            <a:r>
              <a:rPr lang="es-ES" sz="1400" b="1" dirty="0">
                <a:latin typeface="Palatino Linotype" panose="02040502050505030304" pitchFamily="18" charset="0"/>
              </a:rPr>
              <a:t>III. </a:t>
            </a:r>
            <a:r>
              <a:rPr lang="es-ES" sz="1400" dirty="0">
                <a:latin typeface="Palatino Linotype" panose="02040502050505030304" pitchFamily="18" charset="0"/>
              </a:rPr>
              <a:t>El desarrollo de la tecnología utilizada.</a:t>
            </a:r>
          </a:p>
          <a:p>
            <a:pPr algn="just"/>
            <a:r>
              <a:rPr lang="es-ES" sz="1400" b="1" dirty="0">
                <a:latin typeface="Palatino Linotype" panose="02040502050505030304" pitchFamily="18" charset="0"/>
              </a:rPr>
              <a:t>IV. </a:t>
            </a:r>
            <a:r>
              <a:rPr lang="es-ES" sz="1400" dirty="0">
                <a:latin typeface="Palatino Linotype" panose="02040502050505030304" pitchFamily="18" charset="0"/>
              </a:rPr>
              <a:t>La relevancia del tratamiento de datos personales en atención al impacto social o, económico del</a:t>
            </a:r>
          </a:p>
          <a:p>
            <a:pPr algn="just"/>
            <a:r>
              <a:rPr lang="es-ES" sz="1400" dirty="0">
                <a:latin typeface="Palatino Linotype" panose="02040502050505030304" pitchFamily="18" charset="0"/>
              </a:rPr>
              <a:t>mismo, o bien, del interés público que se persigue.</a:t>
            </a:r>
          </a:p>
        </p:txBody>
      </p:sp>
      <p:sp>
        <p:nvSpPr>
          <p:cNvPr id="22" name="Rectángulo 21"/>
          <p:cNvSpPr/>
          <p:nvPr/>
        </p:nvSpPr>
        <p:spPr>
          <a:xfrm>
            <a:off x="270933" y="3087206"/>
            <a:ext cx="11785600" cy="307777"/>
          </a:xfrm>
          <a:prstGeom prst="rect">
            <a:avLst/>
          </a:prstGeom>
          <a:ln>
            <a:noFill/>
          </a:ln>
        </p:spPr>
        <p:txBody>
          <a:bodyPr wrap="square">
            <a:spAutoFit/>
          </a:bodyPr>
          <a:lstStyle/>
          <a:p>
            <a:r>
              <a:rPr lang="es-ES" sz="1400" dirty="0">
                <a:latin typeface="Palatino Linotype" panose="02040502050505030304" pitchFamily="18" charset="0"/>
              </a:rPr>
              <a:t>Además, los artículos 71º y 72º (75º y 76º de la LGPDPPSO) de la LPDPPSO señalan lo siguiente:</a:t>
            </a:r>
          </a:p>
        </p:txBody>
      </p:sp>
      <p:pic>
        <p:nvPicPr>
          <p:cNvPr id="19" name="Imagen 18"/>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21"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4" name="Imagen 23"/>
          <p:cNvPicPr>
            <a:picLocks noChangeAspect="1"/>
          </p:cNvPicPr>
          <p:nvPr/>
        </p:nvPicPr>
        <p:blipFill>
          <a:blip r:embed="rId4"/>
          <a:stretch>
            <a:fillRect/>
          </a:stretch>
        </p:blipFill>
        <p:spPr>
          <a:xfrm>
            <a:off x="8128000" y="251393"/>
            <a:ext cx="3422184" cy="577139"/>
          </a:xfrm>
          <a:prstGeom prst="rect">
            <a:avLst/>
          </a:prstGeom>
        </p:spPr>
      </p:pic>
      <p:pic>
        <p:nvPicPr>
          <p:cNvPr id="25" name="Imagen 24"/>
          <p:cNvPicPr>
            <a:picLocks noChangeAspect="1"/>
          </p:cNvPicPr>
          <p:nvPr/>
        </p:nvPicPr>
        <p:blipFill>
          <a:blip r:embed="rId5"/>
          <a:stretch>
            <a:fillRect/>
          </a:stretch>
        </p:blipFill>
        <p:spPr>
          <a:xfrm>
            <a:off x="9653273" y="6267017"/>
            <a:ext cx="2538729" cy="581968"/>
          </a:xfrm>
          <a:prstGeom prst="rect">
            <a:avLst/>
          </a:prstGeom>
        </p:spPr>
      </p:pic>
      <p:pic>
        <p:nvPicPr>
          <p:cNvPr id="26" name="Imagen 25"/>
          <p:cNvPicPr>
            <a:picLocks noChangeAspect="1"/>
          </p:cNvPicPr>
          <p:nvPr/>
        </p:nvPicPr>
        <p:blipFill>
          <a:blip r:embed="rId5"/>
          <a:stretch>
            <a:fillRect/>
          </a:stretch>
        </p:blipFill>
        <p:spPr>
          <a:xfrm>
            <a:off x="11092984" y="-12435"/>
            <a:ext cx="914401" cy="486849"/>
          </a:xfrm>
          <a:prstGeom prst="rect">
            <a:avLst/>
          </a:prstGeom>
        </p:spPr>
      </p:pic>
    </p:spTree>
    <p:extLst>
      <p:ext uri="{BB962C8B-B14F-4D97-AF65-F5344CB8AC3E}">
        <p14:creationId xmlns:p14="http://schemas.microsoft.com/office/powerpoint/2010/main" val="25677163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4155798" y="1261981"/>
            <a:ext cx="3880407" cy="312303"/>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s-MX" sz="1400" b="1" dirty="0">
                <a:latin typeface="Palatino Linotype" panose="02040502050505030304" pitchFamily="18" charset="0"/>
              </a:rPr>
              <a:t>4. Respecto al tratamiento</a:t>
            </a:r>
          </a:p>
        </p:txBody>
      </p:sp>
      <p:sp>
        <p:nvSpPr>
          <p:cNvPr id="9" name="CuadroTexto 8"/>
          <p:cNvSpPr txBox="1"/>
          <p:nvPr/>
        </p:nvSpPr>
        <p:spPr>
          <a:xfrm>
            <a:off x="5033498" y="609997"/>
            <a:ext cx="2125007" cy="338554"/>
          </a:xfrm>
          <a:prstGeom prst="rect">
            <a:avLst/>
          </a:prstGeom>
          <a:noFill/>
          <a:ln>
            <a:noFill/>
          </a:ln>
        </p:spPr>
        <p:txBody>
          <a:bodyPr wrap="square" rtlCol="0">
            <a:spAutoFit/>
          </a:bodyPr>
          <a:lstStyle/>
          <a:p>
            <a:pPr algn="ctr"/>
            <a:r>
              <a:rPr lang="es-MX" sz="1600" i="1" dirty="0">
                <a:latin typeface="Palatino Linotype" panose="02040502050505030304" pitchFamily="18" charset="0"/>
              </a:rPr>
              <a:t>Cuestiones relevantes</a:t>
            </a:r>
          </a:p>
        </p:txBody>
      </p:sp>
      <p:pic>
        <p:nvPicPr>
          <p:cNvPr id="10"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4576867" y="56925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7195366" y="56203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Marcador de contenido 2"/>
          <p:cNvSpPr txBox="1">
            <a:spLocks/>
          </p:cNvSpPr>
          <p:nvPr/>
        </p:nvSpPr>
        <p:spPr>
          <a:xfrm>
            <a:off x="270933" y="1568296"/>
            <a:ext cx="11785600" cy="2622705"/>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800"/>
              </a:spcBef>
            </a:pPr>
            <a:r>
              <a:rPr lang="es-MX" sz="1400" dirty="0">
                <a:latin typeface="Palatino Linotype" panose="02040502050505030304" pitchFamily="18" charset="0"/>
              </a:rPr>
              <a:t>La LPDPPSO señala en el artículo 36º lo correspondiente al tratamiento de los sistemas de Datos Personales, haciendo referencia a que la integración, tratamiento y tutela de los sistemas de datos personales se regirán por las disposiciones siguientes:</a:t>
            </a:r>
          </a:p>
          <a:p>
            <a:pPr algn="just">
              <a:spcBef>
                <a:spcPts val="800"/>
              </a:spcBef>
            </a:pPr>
            <a:r>
              <a:rPr lang="es-ES" sz="1400" b="1" dirty="0">
                <a:latin typeface="Palatino Linotype" panose="02040502050505030304" pitchFamily="18" charset="0"/>
              </a:rPr>
              <a:t>I. </a:t>
            </a:r>
            <a:r>
              <a:rPr lang="es-ES" sz="1400" dirty="0">
                <a:latin typeface="Palatino Linotype" panose="02040502050505030304" pitchFamily="18" charset="0"/>
              </a:rPr>
              <a:t>Cada sujeto obligado deberá informar al Instituto sobre la creación, modificación o supresión de sus sistemas de datos personales.</a:t>
            </a:r>
          </a:p>
          <a:p>
            <a:pPr algn="just">
              <a:spcBef>
                <a:spcPts val="800"/>
              </a:spcBef>
            </a:pPr>
            <a:r>
              <a:rPr lang="es-ES" sz="1400" b="1" dirty="0">
                <a:latin typeface="Palatino Linotype" panose="02040502050505030304" pitchFamily="18" charset="0"/>
              </a:rPr>
              <a:t>II. </a:t>
            </a:r>
            <a:r>
              <a:rPr lang="es-ES" sz="1400" dirty="0">
                <a:latin typeface="Palatino Linotype" panose="02040502050505030304" pitchFamily="18" charset="0"/>
              </a:rPr>
              <a:t>En caso de creación o modificación de sistemas de datos personales, se incluirá en el registro, los datos previstos la presente Ley.</a:t>
            </a:r>
          </a:p>
          <a:p>
            <a:pPr algn="just">
              <a:spcBef>
                <a:spcPts val="800"/>
              </a:spcBef>
            </a:pPr>
            <a:r>
              <a:rPr lang="es-ES" sz="1400" b="1" dirty="0">
                <a:latin typeface="Palatino Linotype" panose="02040502050505030304" pitchFamily="18" charset="0"/>
              </a:rPr>
              <a:t>III. </a:t>
            </a:r>
            <a:r>
              <a:rPr lang="es-ES" sz="1400" dirty="0">
                <a:latin typeface="Palatino Linotype" panose="02040502050505030304" pitchFamily="18" charset="0"/>
              </a:rPr>
              <a:t>En las disposiciones que se dicten para la supresión de los sistemas de datos personales, se establecerá el destino de los datos contenidos en los mismos o, en su caso, las previsiones que se adopten para su destrucción.</a:t>
            </a:r>
          </a:p>
          <a:p>
            <a:pPr algn="just">
              <a:spcBef>
                <a:spcPts val="800"/>
              </a:spcBef>
            </a:pPr>
            <a:r>
              <a:rPr lang="es-ES" sz="1400" b="1" dirty="0">
                <a:latin typeface="Palatino Linotype" panose="02040502050505030304" pitchFamily="18" charset="0"/>
              </a:rPr>
              <a:t>IV. </a:t>
            </a:r>
            <a:r>
              <a:rPr lang="es-ES" sz="1400" dirty="0">
                <a:latin typeface="Palatino Linotype" panose="02040502050505030304" pitchFamily="18" charset="0"/>
              </a:rPr>
              <a:t>De la destrucción de los datos personales podrán ser excluidos aquellos que, con finalidades estadísticas o históricas, sean previamente sometidos al procedimiento de disociación.</a:t>
            </a:r>
          </a:p>
          <a:p>
            <a:pPr algn="just">
              <a:spcBef>
                <a:spcPts val="800"/>
              </a:spcBef>
            </a:pPr>
            <a:r>
              <a:rPr lang="es-ES" sz="1400" b="1" dirty="0">
                <a:latin typeface="Palatino Linotype" panose="02040502050505030304" pitchFamily="18" charset="0"/>
              </a:rPr>
              <a:t>El registro de Sistemas de Datos Personales deberá realizarse a más tardar dentro de los seis meses siguientes al inicio del tratamiento por parte del responsable.</a:t>
            </a:r>
            <a:endParaRPr lang="es-MX" sz="1400" b="1" dirty="0">
              <a:latin typeface="Palatino Linotype" panose="02040502050505030304" pitchFamily="18" charset="0"/>
            </a:endParaRPr>
          </a:p>
        </p:txBody>
      </p:sp>
      <p:sp>
        <p:nvSpPr>
          <p:cNvPr id="14" name="CuadroTexto 13"/>
          <p:cNvSpPr txBox="1"/>
          <p:nvPr/>
        </p:nvSpPr>
        <p:spPr>
          <a:xfrm>
            <a:off x="784822" y="4544108"/>
            <a:ext cx="2157900" cy="307777"/>
          </a:xfrm>
          <a:prstGeom prst="rect">
            <a:avLst/>
          </a:prstGeom>
          <a:noFill/>
        </p:spPr>
        <p:txBody>
          <a:bodyPr wrap="square" rtlCol="0">
            <a:spAutoFit/>
          </a:bodyPr>
          <a:lstStyle/>
          <a:p>
            <a:pPr>
              <a:spcAft>
                <a:spcPts val="600"/>
              </a:spcAft>
            </a:pPr>
            <a:r>
              <a:rPr lang="es-ES" sz="1400" b="1" i="1" dirty="0">
                <a:latin typeface="Palatino Linotype" panose="02040502050505030304" pitchFamily="18" charset="0"/>
              </a:rPr>
              <a:t>Sujetos Obligados</a:t>
            </a:r>
            <a:endParaRPr lang="es-MX" sz="1400" i="1" dirty="0">
              <a:latin typeface="Palatino Linotype" panose="02040502050505030304" pitchFamily="18" charset="0"/>
            </a:endParaRPr>
          </a:p>
        </p:txBody>
      </p:sp>
      <p:pic>
        <p:nvPicPr>
          <p:cNvPr id="15" name="Imagen 14"/>
          <p:cNvPicPr>
            <a:picLocks noChangeAspect="1"/>
          </p:cNvPicPr>
          <p:nvPr/>
        </p:nvPicPr>
        <p:blipFill rotWithShape="1">
          <a:blip r:embed="rId3">
            <a:clrChange>
              <a:clrFrom>
                <a:srgbClr val="FFFFFF"/>
              </a:clrFrom>
              <a:clrTo>
                <a:srgbClr val="FFFFFF">
                  <a:alpha val="0"/>
                </a:srgbClr>
              </a:clrTo>
            </a:clrChange>
          </a:blip>
          <a:srcRect l="32109" t="27222" r="30937" b="57785"/>
          <a:stretch/>
        </p:blipFill>
        <p:spPr>
          <a:xfrm>
            <a:off x="177158" y="4939216"/>
            <a:ext cx="3373228" cy="769805"/>
          </a:xfrm>
          <a:prstGeom prst="rect">
            <a:avLst/>
          </a:prstGeom>
        </p:spPr>
      </p:pic>
      <p:pic>
        <p:nvPicPr>
          <p:cNvPr id="16" name="Imagen 15"/>
          <p:cNvPicPr>
            <a:picLocks noChangeAspect="1"/>
          </p:cNvPicPr>
          <p:nvPr/>
        </p:nvPicPr>
        <p:blipFill rotWithShape="1">
          <a:blip r:embed="rId3">
            <a:clrChange>
              <a:clrFrom>
                <a:srgbClr val="FFFFFF"/>
              </a:clrFrom>
              <a:clrTo>
                <a:srgbClr val="FFFFFF">
                  <a:alpha val="0"/>
                </a:srgbClr>
              </a:clrTo>
            </a:clrChange>
          </a:blip>
          <a:srcRect l="32109" t="44722" r="49375" b="40111"/>
          <a:stretch/>
        </p:blipFill>
        <p:spPr>
          <a:xfrm>
            <a:off x="555312" y="5644883"/>
            <a:ext cx="1690181" cy="778803"/>
          </a:xfrm>
          <a:prstGeom prst="rect">
            <a:avLst/>
          </a:prstGeom>
        </p:spPr>
      </p:pic>
      <p:pic>
        <p:nvPicPr>
          <p:cNvPr id="17" name="Imagen 16"/>
          <p:cNvPicPr>
            <a:picLocks noChangeAspect="1"/>
          </p:cNvPicPr>
          <p:nvPr/>
        </p:nvPicPr>
        <p:blipFill rotWithShape="1">
          <a:blip r:embed="rId3">
            <a:clrChange>
              <a:clrFrom>
                <a:srgbClr val="FFFFFF"/>
              </a:clrFrom>
              <a:clrTo>
                <a:srgbClr val="FFFFFF">
                  <a:alpha val="0"/>
                </a:srgbClr>
              </a:clrTo>
            </a:clrChange>
          </a:blip>
          <a:srcRect l="59532" t="44722" r="30937" b="40259"/>
          <a:stretch/>
        </p:blipFill>
        <p:spPr>
          <a:xfrm>
            <a:off x="2265207" y="5645485"/>
            <a:ext cx="870051" cy="771195"/>
          </a:xfrm>
          <a:prstGeom prst="rect">
            <a:avLst/>
          </a:prstGeom>
        </p:spPr>
      </p:pic>
      <p:sp>
        <p:nvSpPr>
          <p:cNvPr id="18" name="Flecha derecha 17"/>
          <p:cNvSpPr/>
          <p:nvPr/>
        </p:nvSpPr>
        <p:spPr>
          <a:xfrm>
            <a:off x="3532979" y="5666895"/>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00"/>
          </a:p>
        </p:txBody>
      </p:sp>
      <p:pic>
        <p:nvPicPr>
          <p:cNvPr id="19" name="Imagen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5506" y="4512970"/>
            <a:ext cx="2864239" cy="1263765"/>
          </a:xfrm>
          <a:prstGeom prst="rect">
            <a:avLst/>
          </a:prstGeom>
        </p:spPr>
      </p:pic>
      <p:pic>
        <p:nvPicPr>
          <p:cNvPr id="20" name="Imagen 19"/>
          <p:cNvPicPr>
            <a:picLocks noChangeAspect="1"/>
          </p:cNvPicPr>
          <p:nvPr/>
        </p:nvPicPr>
        <p:blipFill rotWithShape="1">
          <a:blip r:embed="rId5"/>
          <a:srcRect b="17553"/>
          <a:stretch/>
        </p:blipFill>
        <p:spPr>
          <a:xfrm>
            <a:off x="5446393" y="5412713"/>
            <a:ext cx="722944" cy="346604"/>
          </a:xfrm>
          <a:prstGeom prst="rect">
            <a:avLst/>
          </a:prstGeom>
        </p:spPr>
      </p:pic>
      <p:sp>
        <p:nvSpPr>
          <p:cNvPr id="21" name="Rectángulo 20"/>
          <p:cNvSpPr/>
          <p:nvPr/>
        </p:nvSpPr>
        <p:spPr>
          <a:xfrm>
            <a:off x="3808621" y="5910879"/>
            <a:ext cx="4130824" cy="738664"/>
          </a:xfrm>
          <a:prstGeom prst="rect">
            <a:avLst/>
          </a:prstGeom>
        </p:spPr>
        <p:txBody>
          <a:bodyPr wrap="square">
            <a:spAutoFit/>
          </a:bodyPr>
          <a:lstStyle/>
          <a:p>
            <a:pPr algn="ctr"/>
            <a:r>
              <a:rPr lang="es-ES" sz="1400" i="1" dirty="0">
                <a:latin typeface="Palatino Linotype" panose="02040502050505030304" pitchFamily="18" charset="0"/>
              </a:rPr>
              <a:t>deben informar al Órgano garante sobre la creación (registro), modificación o supresión de sus sistemas de datos personales que posean</a:t>
            </a:r>
            <a:endParaRPr lang="es-MX" sz="1400" i="1" dirty="0"/>
          </a:p>
        </p:txBody>
      </p:sp>
      <p:sp>
        <p:nvSpPr>
          <p:cNvPr id="22" name="Flecha derecha 21"/>
          <p:cNvSpPr/>
          <p:nvPr/>
        </p:nvSpPr>
        <p:spPr>
          <a:xfrm>
            <a:off x="7885635" y="5642413"/>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900"/>
          </a:p>
        </p:txBody>
      </p:sp>
      <p:sp>
        <p:nvSpPr>
          <p:cNvPr id="24" name="Rectángulo 23"/>
          <p:cNvSpPr/>
          <p:nvPr/>
        </p:nvSpPr>
        <p:spPr>
          <a:xfrm>
            <a:off x="8077199" y="4577869"/>
            <a:ext cx="3979335" cy="954107"/>
          </a:xfrm>
          <a:prstGeom prst="rect">
            <a:avLst/>
          </a:prstGeom>
        </p:spPr>
        <p:txBody>
          <a:bodyPr wrap="square">
            <a:spAutoFit/>
          </a:bodyPr>
          <a:lstStyle/>
          <a:p>
            <a:pPr algn="ctr"/>
            <a:r>
              <a:rPr lang="es-ES" sz="1400" i="1" dirty="0">
                <a:latin typeface="Palatino Linotype" panose="02040502050505030304" pitchFamily="18" charset="0"/>
              </a:rPr>
              <a:t>Para el registro de los sistemas de datos personales que los Sujetos Obligados posean, se debe indicar por lo menos los datos señalados por el artículo 37º de la LPDPPSO</a:t>
            </a:r>
            <a:endParaRPr lang="es-MX" sz="1400" i="1" dirty="0"/>
          </a:p>
        </p:txBody>
      </p:sp>
      <p:pic>
        <p:nvPicPr>
          <p:cNvPr id="25" name="Imagen 24"/>
          <p:cNvPicPr>
            <a:picLocks noChangeAspect="1"/>
          </p:cNvPicPr>
          <p:nvPr/>
        </p:nvPicPr>
        <p:blipFill rotWithShape="1">
          <a:blip r:embed="rId6"/>
          <a:srcRect l="2557" r="71837" b="85627"/>
          <a:stretch/>
        </p:blipFill>
        <p:spPr>
          <a:xfrm>
            <a:off x="-32411" y="-43212"/>
            <a:ext cx="2307265" cy="1052389"/>
          </a:xfrm>
          <a:prstGeom prst="rect">
            <a:avLst/>
          </a:prstGeom>
        </p:spPr>
      </p:pic>
      <p:sp>
        <p:nvSpPr>
          <p:cNvPr id="2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7" name="Imagen 26"/>
          <p:cNvPicPr>
            <a:picLocks noChangeAspect="1"/>
          </p:cNvPicPr>
          <p:nvPr/>
        </p:nvPicPr>
        <p:blipFill>
          <a:blip r:embed="rId7"/>
          <a:stretch>
            <a:fillRect/>
          </a:stretch>
        </p:blipFill>
        <p:spPr>
          <a:xfrm>
            <a:off x="8128000" y="251393"/>
            <a:ext cx="3422184" cy="577139"/>
          </a:xfrm>
          <a:prstGeom prst="rect">
            <a:avLst/>
          </a:prstGeom>
        </p:spPr>
      </p:pic>
      <p:pic>
        <p:nvPicPr>
          <p:cNvPr id="28" name="Imagen 27"/>
          <p:cNvPicPr>
            <a:picLocks noChangeAspect="1"/>
          </p:cNvPicPr>
          <p:nvPr/>
        </p:nvPicPr>
        <p:blipFill>
          <a:blip r:embed="rId8"/>
          <a:stretch>
            <a:fillRect/>
          </a:stretch>
        </p:blipFill>
        <p:spPr>
          <a:xfrm>
            <a:off x="9653273" y="6267017"/>
            <a:ext cx="2538729" cy="581968"/>
          </a:xfrm>
          <a:prstGeom prst="rect">
            <a:avLst/>
          </a:prstGeom>
        </p:spPr>
      </p:pic>
      <p:pic>
        <p:nvPicPr>
          <p:cNvPr id="29" name="Imagen 28"/>
          <p:cNvPicPr>
            <a:picLocks noChangeAspect="1"/>
          </p:cNvPicPr>
          <p:nvPr/>
        </p:nvPicPr>
        <p:blipFill>
          <a:blip r:embed="rId8"/>
          <a:stretch>
            <a:fillRect/>
          </a:stretch>
        </p:blipFill>
        <p:spPr>
          <a:xfrm>
            <a:off x="11092984" y="-12435"/>
            <a:ext cx="914401" cy="486849"/>
          </a:xfrm>
          <a:prstGeom prst="rect">
            <a:avLst/>
          </a:prstGeom>
        </p:spPr>
      </p:pic>
    </p:spTree>
    <p:extLst>
      <p:ext uri="{BB962C8B-B14F-4D97-AF65-F5344CB8AC3E}">
        <p14:creationId xmlns:p14="http://schemas.microsoft.com/office/powerpoint/2010/main" val="690082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a:xfrm>
            <a:off x="3026166" y="1261981"/>
            <a:ext cx="6139671" cy="312303"/>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800"/>
              </a:spcBef>
            </a:pPr>
            <a:r>
              <a:rPr lang="es-MX" sz="1400" b="1" dirty="0">
                <a:latin typeface="Palatino Linotype" panose="02040502050505030304" pitchFamily="18" charset="0"/>
              </a:rPr>
              <a:t>5. Registro de Sistemas de Datos Personales (artículo 37º de la LPDPPSO) </a:t>
            </a:r>
          </a:p>
        </p:txBody>
      </p:sp>
      <p:sp>
        <p:nvSpPr>
          <p:cNvPr id="9" name="CuadroTexto 8"/>
          <p:cNvSpPr txBox="1"/>
          <p:nvPr/>
        </p:nvSpPr>
        <p:spPr>
          <a:xfrm>
            <a:off x="5033498" y="609997"/>
            <a:ext cx="2125007" cy="338554"/>
          </a:xfrm>
          <a:prstGeom prst="rect">
            <a:avLst/>
          </a:prstGeom>
          <a:noFill/>
          <a:ln>
            <a:noFill/>
          </a:ln>
        </p:spPr>
        <p:txBody>
          <a:bodyPr wrap="square" rtlCol="0">
            <a:spAutoFit/>
          </a:bodyPr>
          <a:lstStyle/>
          <a:p>
            <a:pPr algn="ctr"/>
            <a:r>
              <a:rPr lang="es-MX" sz="1600" i="1" dirty="0">
                <a:latin typeface="Palatino Linotype" panose="02040502050505030304" pitchFamily="18" charset="0"/>
              </a:rPr>
              <a:t>Cuestiones relevantes</a:t>
            </a:r>
          </a:p>
        </p:txBody>
      </p:sp>
      <p:pic>
        <p:nvPicPr>
          <p:cNvPr id="10"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4576867" y="56925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descr="Resultado de imagen para seÃ±ales de construcciÃ³n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7195366" y="562038"/>
            <a:ext cx="434767" cy="3890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Marcador de contenido 2"/>
          <p:cNvSpPr txBox="1">
            <a:spLocks/>
          </p:cNvSpPr>
          <p:nvPr/>
        </p:nvSpPr>
        <p:spPr>
          <a:xfrm>
            <a:off x="270933" y="1534427"/>
            <a:ext cx="11785600" cy="489107"/>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800"/>
              </a:spcBef>
            </a:pPr>
            <a:r>
              <a:rPr lang="es-ES" sz="1400" dirty="0">
                <a:latin typeface="Palatino Linotype" panose="02040502050505030304" pitchFamily="18" charset="0"/>
              </a:rPr>
              <a:t>El registro de Sistemas de Datos Personales deberá realizarse ante el Instituto a más tardar dentro de los seis meses siguientes al inicio del tratamiento por parte del Sujeto Obligado, dicho registro deberá indicar por lo menos los siguientes datos:</a:t>
            </a:r>
            <a:endParaRPr lang="es-MX" sz="1400" dirty="0">
              <a:latin typeface="Palatino Linotype" panose="02040502050505030304" pitchFamily="18" charset="0"/>
            </a:endParaRPr>
          </a:p>
        </p:txBody>
      </p:sp>
      <p:sp>
        <p:nvSpPr>
          <p:cNvPr id="13" name="Marcador de contenido 2"/>
          <p:cNvSpPr txBox="1">
            <a:spLocks/>
          </p:cNvSpPr>
          <p:nvPr/>
        </p:nvSpPr>
        <p:spPr>
          <a:xfrm>
            <a:off x="270933" y="2065509"/>
            <a:ext cx="11785600" cy="4656249"/>
          </a:xfrm>
          <a:prstGeom prst="rect">
            <a:avLst/>
          </a:prstGeom>
          <a:ln>
            <a:no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spcBef>
                <a:spcPts val="800"/>
              </a:spcBef>
            </a:pPr>
            <a:r>
              <a:rPr lang="es-ES" sz="1400" b="1" dirty="0">
                <a:latin typeface="Palatino Linotype" panose="02040502050505030304" pitchFamily="18" charset="0"/>
              </a:rPr>
              <a:t>I. </a:t>
            </a:r>
            <a:r>
              <a:rPr lang="es-ES" sz="1400" dirty="0">
                <a:latin typeface="Palatino Linotype" panose="02040502050505030304" pitchFamily="18" charset="0"/>
              </a:rPr>
              <a:t>El sujeto obligado que tiene a su cargo el sistema de datos personales.</a:t>
            </a:r>
          </a:p>
          <a:p>
            <a:pPr algn="just">
              <a:spcBef>
                <a:spcPts val="800"/>
              </a:spcBef>
            </a:pPr>
            <a:r>
              <a:rPr lang="es-ES" sz="1400" b="1" dirty="0">
                <a:latin typeface="Palatino Linotype" panose="02040502050505030304" pitchFamily="18" charset="0"/>
              </a:rPr>
              <a:t>II. </a:t>
            </a:r>
            <a:r>
              <a:rPr lang="es-ES" sz="1400" dirty="0">
                <a:latin typeface="Palatino Linotype" panose="02040502050505030304" pitchFamily="18" charset="0"/>
              </a:rPr>
              <a:t>La denominación del sistema de datos personales, la base de datos y el tipo de datos personales objeto de tratamiento.</a:t>
            </a:r>
          </a:p>
          <a:p>
            <a:pPr algn="just">
              <a:spcBef>
                <a:spcPts val="800"/>
              </a:spcBef>
            </a:pPr>
            <a:r>
              <a:rPr lang="es-ES" sz="1400" b="1" dirty="0">
                <a:latin typeface="Palatino Linotype" panose="02040502050505030304" pitchFamily="18" charset="0"/>
              </a:rPr>
              <a:t>III. </a:t>
            </a:r>
            <a:r>
              <a:rPr lang="es-ES" sz="1400" dirty="0">
                <a:latin typeface="Palatino Linotype" panose="02040502050505030304" pitchFamily="18" charset="0"/>
              </a:rPr>
              <a:t>El nombre y cargo del administrador, así como el área o unidad administrativa a la que se encuentra adscrito.</a:t>
            </a:r>
          </a:p>
          <a:p>
            <a:pPr algn="just">
              <a:spcBef>
                <a:spcPts val="800"/>
              </a:spcBef>
            </a:pPr>
            <a:r>
              <a:rPr lang="es-ES" sz="1400" b="1" dirty="0">
                <a:latin typeface="Palatino Linotype" panose="02040502050505030304" pitchFamily="18" charset="0"/>
              </a:rPr>
              <a:t>IV. </a:t>
            </a:r>
            <a:r>
              <a:rPr lang="es-ES" sz="1400" dirty="0">
                <a:latin typeface="Palatino Linotype" panose="02040502050505030304" pitchFamily="18" charset="0"/>
              </a:rPr>
              <a:t>El nombre y cargo del encargado.</a:t>
            </a:r>
          </a:p>
          <a:p>
            <a:pPr algn="just">
              <a:spcBef>
                <a:spcPts val="800"/>
              </a:spcBef>
            </a:pPr>
            <a:r>
              <a:rPr lang="es-ES" sz="1400" b="1" dirty="0">
                <a:latin typeface="Palatino Linotype" panose="02040502050505030304" pitchFamily="18" charset="0"/>
              </a:rPr>
              <a:t>V. </a:t>
            </a:r>
            <a:r>
              <a:rPr lang="es-ES" sz="1400" dirty="0">
                <a:latin typeface="Palatino Linotype" panose="02040502050505030304" pitchFamily="18" charset="0"/>
              </a:rPr>
              <a:t>La normatividad aplicable que dé fundamento al tratamiento en términos de los principios de finalidad y licitud.</a:t>
            </a:r>
          </a:p>
          <a:p>
            <a:pPr algn="just">
              <a:spcBef>
                <a:spcPts val="800"/>
              </a:spcBef>
            </a:pPr>
            <a:r>
              <a:rPr lang="es-ES" sz="1400" b="1" dirty="0">
                <a:latin typeface="Palatino Linotype" panose="02040502050505030304" pitchFamily="18" charset="0"/>
              </a:rPr>
              <a:t>VI. </a:t>
            </a:r>
            <a:r>
              <a:rPr lang="es-ES" sz="1400" dirty="0">
                <a:latin typeface="Palatino Linotype" panose="02040502050505030304" pitchFamily="18" charset="0"/>
              </a:rPr>
              <a:t>La finalidad del tratamiento.</a:t>
            </a:r>
          </a:p>
          <a:p>
            <a:pPr algn="just">
              <a:spcBef>
                <a:spcPts val="800"/>
              </a:spcBef>
            </a:pPr>
            <a:r>
              <a:rPr lang="es-ES" sz="1400" b="1" dirty="0">
                <a:latin typeface="Palatino Linotype" panose="02040502050505030304" pitchFamily="18" charset="0"/>
              </a:rPr>
              <a:t>VII. </a:t>
            </a:r>
            <a:r>
              <a:rPr lang="es-ES" sz="1400" dirty="0">
                <a:latin typeface="Palatino Linotype" panose="02040502050505030304" pitchFamily="18" charset="0"/>
              </a:rPr>
              <a:t>El origen, la forma de recolección y actualización de datos.</a:t>
            </a:r>
          </a:p>
          <a:p>
            <a:pPr algn="just">
              <a:spcBef>
                <a:spcPts val="800"/>
              </a:spcBef>
            </a:pPr>
            <a:r>
              <a:rPr lang="es-ES" sz="1400" b="1" dirty="0">
                <a:latin typeface="Palatino Linotype" panose="02040502050505030304" pitchFamily="18" charset="0"/>
              </a:rPr>
              <a:t>VIII. </a:t>
            </a:r>
            <a:r>
              <a:rPr lang="es-ES" sz="1400" dirty="0">
                <a:latin typeface="Palatino Linotype" panose="02040502050505030304" pitchFamily="18" charset="0"/>
              </a:rPr>
              <a:t>Datos transferidos, lugar de destino e identidad de los destinatarios, en el caso de que se registren transferencias.</a:t>
            </a:r>
          </a:p>
          <a:p>
            <a:pPr algn="just">
              <a:spcBef>
                <a:spcPts val="800"/>
              </a:spcBef>
            </a:pPr>
            <a:r>
              <a:rPr lang="es-ES" sz="1400" b="1" dirty="0">
                <a:latin typeface="Palatino Linotype" panose="02040502050505030304" pitchFamily="18" charset="0"/>
              </a:rPr>
              <a:t>IX. </a:t>
            </a:r>
            <a:r>
              <a:rPr lang="es-ES" sz="1400" dirty="0">
                <a:latin typeface="Palatino Linotype" panose="02040502050505030304" pitchFamily="18" charset="0"/>
              </a:rPr>
              <a:t>El modo de interrelacionar la información registrada, o en su caso, la trazabilidad de los datos en el sistema de datos personales.</a:t>
            </a:r>
          </a:p>
          <a:p>
            <a:pPr algn="just">
              <a:spcBef>
                <a:spcPts val="800"/>
              </a:spcBef>
            </a:pPr>
            <a:r>
              <a:rPr lang="es-ES" sz="1400" b="1" dirty="0">
                <a:latin typeface="Palatino Linotype" panose="02040502050505030304" pitchFamily="18" charset="0"/>
              </a:rPr>
              <a:t>X. </a:t>
            </a:r>
            <a:r>
              <a:rPr lang="es-ES" sz="1400" dirty="0">
                <a:latin typeface="Palatino Linotype" panose="02040502050505030304" pitchFamily="18" charset="0"/>
              </a:rPr>
              <a:t>El domicilio de la Unidad de Transparencia, así como de las áreas o unidades administrativas ante las que podrán ejercitarse de manera directa los derechos ARCO.</a:t>
            </a:r>
          </a:p>
          <a:p>
            <a:pPr algn="just">
              <a:spcBef>
                <a:spcPts val="800"/>
              </a:spcBef>
            </a:pPr>
            <a:r>
              <a:rPr lang="es-ES" sz="1400" b="1" dirty="0">
                <a:latin typeface="Palatino Linotype" panose="02040502050505030304" pitchFamily="18" charset="0"/>
              </a:rPr>
              <a:t>XI. </a:t>
            </a:r>
            <a:r>
              <a:rPr lang="es-ES" sz="1400" dirty="0">
                <a:latin typeface="Palatino Linotype" panose="02040502050505030304" pitchFamily="18" charset="0"/>
              </a:rPr>
              <a:t>El tiempo de conservación de los datos.</a:t>
            </a:r>
          </a:p>
          <a:p>
            <a:pPr algn="just">
              <a:spcBef>
                <a:spcPts val="800"/>
              </a:spcBef>
            </a:pPr>
            <a:r>
              <a:rPr lang="es-ES" sz="1400" b="1" dirty="0">
                <a:latin typeface="Palatino Linotype" panose="02040502050505030304" pitchFamily="18" charset="0"/>
              </a:rPr>
              <a:t>XII. </a:t>
            </a:r>
            <a:r>
              <a:rPr lang="es-ES" sz="1400" dirty="0">
                <a:latin typeface="Palatino Linotype" panose="02040502050505030304" pitchFamily="18" charset="0"/>
              </a:rPr>
              <a:t>El nivel de seguridad.</a:t>
            </a:r>
          </a:p>
          <a:p>
            <a:pPr algn="just">
              <a:spcBef>
                <a:spcPts val="800"/>
              </a:spcBef>
            </a:pPr>
            <a:r>
              <a:rPr lang="es-ES" sz="1400" b="1" dirty="0">
                <a:latin typeface="Palatino Linotype" panose="02040502050505030304" pitchFamily="18" charset="0"/>
              </a:rPr>
              <a:t>XIII. </a:t>
            </a:r>
            <a:r>
              <a:rPr lang="es-ES" sz="1400" dirty="0">
                <a:latin typeface="Palatino Linotype" panose="02040502050505030304" pitchFamily="18" charset="0"/>
              </a:rPr>
              <a:t>En caso de que se hubiera presentado una violación de la seguridad de los datos personales se indicará la fecha de ocurrencia, la de detección y la de atención. Dicha información deberá permanecer en el registro un año calendario posterior a la fecha de su atención.</a:t>
            </a:r>
          </a:p>
          <a:p>
            <a:pPr algn="just">
              <a:spcBef>
                <a:spcPts val="800"/>
              </a:spcBef>
            </a:pPr>
            <a:r>
              <a:rPr lang="es-ES" sz="1400" b="1" dirty="0">
                <a:latin typeface="Palatino Linotype" panose="02040502050505030304" pitchFamily="18" charset="0"/>
              </a:rPr>
              <a:t>Dicha información será publicada en el portal informativo del Instituto y se actualizará por la Unidad de Transparencia en el primer y séptimo mes de cada año. </a:t>
            </a:r>
            <a:endParaRPr lang="es-MX" sz="1400" b="1" dirty="0">
              <a:latin typeface="Palatino Linotype" panose="02040502050505030304" pitchFamily="18" charset="0"/>
            </a:endParaRPr>
          </a:p>
        </p:txBody>
      </p:sp>
      <p:pic>
        <p:nvPicPr>
          <p:cNvPr id="15" name="Imagen 14"/>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1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17" name="Imagen 16"/>
          <p:cNvPicPr>
            <a:picLocks noChangeAspect="1"/>
          </p:cNvPicPr>
          <p:nvPr/>
        </p:nvPicPr>
        <p:blipFill>
          <a:blip r:embed="rId4"/>
          <a:stretch>
            <a:fillRect/>
          </a:stretch>
        </p:blipFill>
        <p:spPr>
          <a:xfrm>
            <a:off x="8128000" y="251393"/>
            <a:ext cx="3422184" cy="577139"/>
          </a:xfrm>
          <a:prstGeom prst="rect">
            <a:avLst/>
          </a:prstGeom>
        </p:spPr>
      </p:pic>
      <p:pic>
        <p:nvPicPr>
          <p:cNvPr id="18" name="Imagen 17"/>
          <p:cNvPicPr>
            <a:picLocks noChangeAspect="1"/>
          </p:cNvPicPr>
          <p:nvPr/>
        </p:nvPicPr>
        <p:blipFill>
          <a:blip r:embed="rId5"/>
          <a:stretch>
            <a:fillRect/>
          </a:stretch>
        </p:blipFill>
        <p:spPr>
          <a:xfrm>
            <a:off x="9653273" y="6267017"/>
            <a:ext cx="2538729" cy="581968"/>
          </a:xfrm>
          <a:prstGeom prst="rect">
            <a:avLst/>
          </a:prstGeom>
        </p:spPr>
      </p:pic>
      <p:pic>
        <p:nvPicPr>
          <p:cNvPr id="19" name="Imagen 18"/>
          <p:cNvPicPr>
            <a:picLocks noChangeAspect="1"/>
          </p:cNvPicPr>
          <p:nvPr/>
        </p:nvPicPr>
        <p:blipFill>
          <a:blip r:embed="rId5"/>
          <a:stretch>
            <a:fillRect/>
          </a:stretch>
        </p:blipFill>
        <p:spPr>
          <a:xfrm>
            <a:off x="11092984" y="-12435"/>
            <a:ext cx="914401" cy="486849"/>
          </a:xfrm>
          <a:prstGeom prst="rect">
            <a:avLst/>
          </a:prstGeom>
        </p:spPr>
      </p:pic>
    </p:spTree>
    <p:extLst>
      <p:ext uri="{BB962C8B-B14F-4D97-AF65-F5344CB8AC3E}">
        <p14:creationId xmlns:p14="http://schemas.microsoft.com/office/powerpoint/2010/main" val="32843988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0473" y="340518"/>
            <a:ext cx="807361" cy="1036991"/>
          </a:xfrm>
          <a:prstGeom prst="rect">
            <a:avLst/>
          </a:prstGeom>
        </p:spPr>
      </p:pic>
      <p:sp>
        <p:nvSpPr>
          <p:cNvPr id="15" name="CuadroTexto 14"/>
          <p:cNvSpPr txBox="1"/>
          <p:nvPr/>
        </p:nvSpPr>
        <p:spPr>
          <a:xfrm>
            <a:off x="2198109" y="1410439"/>
            <a:ext cx="7995763" cy="738664"/>
          </a:xfrm>
          <a:prstGeom prst="rect">
            <a:avLst/>
          </a:prstGeom>
          <a:noFill/>
        </p:spPr>
        <p:txBody>
          <a:bodyPr wrap="square" rtlCol="0">
            <a:spAutoFit/>
          </a:bodyPr>
          <a:lstStyle/>
          <a:p>
            <a:pPr algn="just" defTabSz="914377"/>
            <a:r>
              <a:rPr lang="es-MX" sz="1400" dirty="0">
                <a:latin typeface="Palatino Linotype" panose="02040502050505030304" pitchFamily="18" charset="0"/>
              </a:rPr>
              <a:t>El Sistema de Gestión de Protección de Datos Personales (SGPDP) es el </a:t>
            </a:r>
            <a:r>
              <a:rPr lang="es-ES" sz="1400" dirty="0">
                <a:latin typeface="Palatino Linotype" panose="02040502050505030304" pitchFamily="18" charset="0"/>
              </a:rPr>
              <a:t>conjunto de elementos y actividades interrelacionadas para establecer, implementar, operar, monitorear, revisar, mantener y mejorar el tratamiento y seguridad de los datos personales.</a:t>
            </a:r>
            <a:endParaRPr lang="es-MX" sz="1400" dirty="0">
              <a:latin typeface="Palatino Linotype" panose="02040502050505030304" pitchFamily="18" charset="0"/>
            </a:endParaRPr>
          </a:p>
        </p:txBody>
      </p:sp>
      <p:sp>
        <p:nvSpPr>
          <p:cNvPr id="13" name="Rectángulo 12"/>
          <p:cNvSpPr/>
          <p:nvPr/>
        </p:nvSpPr>
        <p:spPr>
          <a:xfrm rot="20795397">
            <a:off x="5349407" y="666215"/>
            <a:ext cx="512363" cy="487506"/>
          </a:xfrm>
          <a:prstGeom prst="rect">
            <a:avLst/>
          </a:prstGeom>
        </p:spPr>
        <p:txBody>
          <a:bodyPr wrap="square">
            <a:spAutoFit/>
          </a:bodyPr>
          <a:lstStyle/>
          <a:p>
            <a:pPr algn="just" defTabSz="914377">
              <a:lnSpc>
                <a:spcPct val="107000"/>
              </a:lnSpc>
              <a:spcAft>
                <a:spcPts val="800"/>
              </a:spcAft>
            </a:pPr>
            <a:r>
              <a:rPr lang="es-MX" sz="2400" dirty="0">
                <a:solidFill>
                  <a:srgbClr val="BFC0C5"/>
                </a:solidFill>
                <a:latin typeface="Palatino Linotype" panose="02040502050505030304" pitchFamily="18" charset="0"/>
                <a:ea typeface="Calibri" panose="020F0502020204030204" pitchFamily="34" charset="0"/>
                <a:cs typeface="Times New Roman" panose="02020603050405020304" pitchFamily="18" charset="0"/>
              </a:rPr>
              <a:t>¿¿</a:t>
            </a:r>
            <a:endParaRPr lang="es-MX" sz="2000" dirty="0">
              <a:solidFill>
                <a:srgbClr val="BFC0C5"/>
              </a:solidFill>
              <a:ea typeface="Calibri" panose="020F0502020204030204" pitchFamily="34" charset="0"/>
              <a:cs typeface="Times New Roman" panose="02020603050405020304" pitchFamily="18" charset="0"/>
            </a:endParaRPr>
          </a:p>
        </p:txBody>
      </p:sp>
      <p:sp>
        <p:nvSpPr>
          <p:cNvPr id="17" name="Rectángulo 16"/>
          <p:cNvSpPr/>
          <p:nvPr/>
        </p:nvSpPr>
        <p:spPr>
          <a:xfrm rot="634705">
            <a:off x="6373237" y="736243"/>
            <a:ext cx="470091" cy="487506"/>
          </a:xfrm>
          <a:prstGeom prst="rect">
            <a:avLst/>
          </a:prstGeom>
        </p:spPr>
        <p:txBody>
          <a:bodyPr wrap="square">
            <a:spAutoFit/>
          </a:bodyPr>
          <a:lstStyle/>
          <a:p>
            <a:pPr algn="just" defTabSz="914377">
              <a:lnSpc>
                <a:spcPct val="107000"/>
              </a:lnSpc>
              <a:spcAft>
                <a:spcPts val="800"/>
              </a:spcAft>
            </a:pPr>
            <a:r>
              <a:rPr lang="es-MX" sz="2400" dirty="0">
                <a:solidFill>
                  <a:srgbClr val="BFC0C5"/>
                </a:solidFill>
                <a:latin typeface="Palatino Linotype" panose="02040502050505030304" pitchFamily="18" charset="0"/>
                <a:ea typeface="Calibri" panose="020F0502020204030204" pitchFamily="34" charset="0"/>
                <a:cs typeface="Times New Roman" panose="02020603050405020304" pitchFamily="18" charset="0"/>
              </a:rPr>
              <a:t>??</a:t>
            </a:r>
            <a:endParaRPr lang="es-MX" sz="2000" dirty="0">
              <a:solidFill>
                <a:srgbClr val="BFC0C5"/>
              </a:solidFill>
              <a:ea typeface="Calibri" panose="020F0502020204030204" pitchFamily="34" charset="0"/>
              <a:cs typeface="Times New Roman" panose="02020603050405020304" pitchFamily="18" charset="0"/>
            </a:endParaRPr>
          </a:p>
        </p:txBody>
      </p:sp>
      <p:sp>
        <p:nvSpPr>
          <p:cNvPr id="18" name="CuadroTexto 17"/>
          <p:cNvSpPr txBox="1"/>
          <p:nvPr/>
        </p:nvSpPr>
        <p:spPr>
          <a:xfrm>
            <a:off x="6661367" y="611270"/>
            <a:ext cx="2818212" cy="338554"/>
          </a:xfrm>
          <a:prstGeom prst="rect">
            <a:avLst/>
          </a:prstGeom>
          <a:noFill/>
        </p:spPr>
        <p:txBody>
          <a:bodyPr wrap="square" rtlCol="0">
            <a:spAutoFit/>
          </a:bodyPr>
          <a:lstStyle/>
          <a:p>
            <a:pPr defTabSz="914377"/>
            <a:r>
              <a:rPr lang="es-MX" sz="1600" i="1" dirty="0">
                <a:solidFill>
                  <a:prstClr val="white"/>
                </a:solidFill>
                <a:latin typeface="Palatino Linotype" panose="02040502050505030304" pitchFamily="18" charset="0"/>
              </a:rPr>
              <a:t>¿Es obligatorio tener uno? </a:t>
            </a:r>
          </a:p>
        </p:txBody>
      </p:sp>
      <p:sp>
        <p:nvSpPr>
          <p:cNvPr id="20" name="CuadroTexto 19"/>
          <p:cNvSpPr txBox="1"/>
          <p:nvPr/>
        </p:nvSpPr>
        <p:spPr>
          <a:xfrm>
            <a:off x="2678597" y="618865"/>
            <a:ext cx="2853913" cy="338554"/>
          </a:xfrm>
          <a:prstGeom prst="rect">
            <a:avLst/>
          </a:prstGeom>
          <a:noFill/>
        </p:spPr>
        <p:txBody>
          <a:bodyPr wrap="square" rtlCol="0">
            <a:spAutoFit/>
          </a:bodyPr>
          <a:lstStyle/>
          <a:p>
            <a:pPr defTabSz="914377"/>
            <a:r>
              <a:rPr lang="es-MX" sz="1600" i="1" dirty="0">
                <a:solidFill>
                  <a:prstClr val="white"/>
                </a:solidFill>
                <a:latin typeface="Palatino Linotype" panose="02040502050505030304" pitchFamily="18" charset="0"/>
              </a:rPr>
              <a:t>¿Qué es?, ¿Qué contiene?</a:t>
            </a:r>
          </a:p>
        </p:txBody>
      </p:sp>
      <p:pic>
        <p:nvPicPr>
          <p:cNvPr id="21" name="Picture 2" descr="Resultado de imagen para sistema de gestiÃ³n de protecciÃ³n de datos personal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9502" y="1112452"/>
            <a:ext cx="1920957" cy="2003061"/>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rotWithShape="1">
          <a:blip r:embed="rId4">
            <a:clrChange>
              <a:clrFrom>
                <a:srgbClr val="FFFFFF"/>
              </a:clrFrom>
              <a:clrTo>
                <a:srgbClr val="FFFFFF">
                  <a:alpha val="0"/>
                </a:srgbClr>
              </a:clrTo>
            </a:clrChange>
          </a:blip>
          <a:srcRect l="25486" t="50741" r="53403" b="15309"/>
          <a:stretch/>
        </p:blipFill>
        <p:spPr>
          <a:xfrm>
            <a:off x="134615" y="1220297"/>
            <a:ext cx="1862544" cy="1684867"/>
          </a:xfrm>
          <a:prstGeom prst="rect">
            <a:avLst/>
          </a:prstGeom>
        </p:spPr>
      </p:pic>
      <p:sp>
        <p:nvSpPr>
          <p:cNvPr id="25" name="CuadroTexto 24"/>
          <p:cNvSpPr txBox="1"/>
          <p:nvPr/>
        </p:nvSpPr>
        <p:spPr>
          <a:xfrm>
            <a:off x="1723654" y="2359669"/>
            <a:ext cx="8843071" cy="954107"/>
          </a:xfrm>
          <a:prstGeom prst="rect">
            <a:avLst/>
          </a:prstGeom>
          <a:noFill/>
        </p:spPr>
        <p:txBody>
          <a:bodyPr wrap="square" rtlCol="0">
            <a:spAutoFit/>
          </a:bodyPr>
          <a:lstStyle/>
          <a:p>
            <a:pPr algn="just" defTabSz="914377"/>
            <a:r>
              <a:rPr lang="es-MX" sz="1400" dirty="0">
                <a:solidFill>
                  <a:prstClr val="black"/>
                </a:solidFill>
                <a:latin typeface="Palatino Linotype" panose="02040502050505030304" pitchFamily="18" charset="0"/>
              </a:rPr>
              <a:t>La Ley de Protección de Datos Personales en Posesión de Sujetos Obligados del Estado de México y Municipios (Ley), establece la </a:t>
            </a:r>
            <a:r>
              <a:rPr lang="es-MX" sz="1400" b="1" dirty="0">
                <a:solidFill>
                  <a:prstClr val="black"/>
                </a:solidFill>
                <a:latin typeface="Palatino Linotype" panose="02040502050505030304" pitchFamily="18" charset="0"/>
              </a:rPr>
              <a:t>obligación</a:t>
            </a:r>
            <a:r>
              <a:rPr lang="es-MX" sz="1400" dirty="0">
                <a:solidFill>
                  <a:prstClr val="black"/>
                </a:solidFill>
                <a:latin typeface="Palatino Linotype" panose="02040502050505030304" pitchFamily="18" charset="0"/>
              </a:rPr>
              <a:t> (art. 47 de la Ley) por parte de los Responsables (Sujetos Obligados) de documentar las acciones relacionadas con las medidas de seguridad en el tratamiento de los datos personales, en un Sistema de Gestión para la Protección de Datos Personales.</a:t>
            </a:r>
            <a:endParaRPr lang="es-MX" sz="1400" dirty="0">
              <a:latin typeface="Palatino Linotype" panose="02040502050505030304" pitchFamily="18" charset="0"/>
            </a:endParaRPr>
          </a:p>
        </p:txBody>
      </p:sp>
      <p:sp>
        <p:nvSpPr>
          <p:cNvPr id="24" name="Rectángulo 23"/>
          <p:cNvSpPr/>
          <p:nvPr/>
        </p:nvSpPr>
        <p:spPr>
          <a:xfrm>
            <a:off x="1769328" y="3497639"/>
            <a:ext cx="10307643" cy="2032864"/>
          </a:xfrm>
          <a:prstGeom prst="rect">
            <a:avLst/>
          </a:prstGeom>
        </p:spPr>
        <p:txBody>
          <a:bodyPr wrap="square">
            <a:spAutoFit/>
          </a:bodyPr>
          <a:lstStyle/>
          <a:p>
            <a:pPr algn="just" defTabSz="914377"/>
            <a:r>
              <a:rPr lang="es-ES" sz="1051" b="1" i="1" dirty="0">
                <a:solidFill>
                  <a:prstClr val="black"/>
                </a:solidFill>
                <a:latin typeface="Palatino Linotype" panose="02040502050505030304" pitchFamily="18" charset="0"/>
              </a:rPr>
              <a:t>Artículo 46. </a:t>
            </a:r>
            <a:r>
              <a:rPr lang="es-ES" sz="1051" i="1" dirty="0">
                <a:solidFill>
                  <a:prstClr val="black"/>
                </a:solidFill>
                <a:latin typeface="Palatino Linotype" panose="02040502050505030304" pitchFamily="18" charset="0"/>
              </a:rPr>
              <a:t>Para establecer y mantener las medidas de seguridad para la protección de los datos personales, el responsable realizará, al menos, las actividades interrelacionadas siguientes:</a:t>
            </a:r>
          </a:p>
          <a:p>
            <a:pPr algn="just" defTabSz="914377"/>
            <a:r>
              <a:rPr lang="es-ES" sz="1051" b="1" i="1" dirty="0">
                <a:solidFill>
                  <a:prstClr val="black"/>
                </a:solidFill>
                <a:latin typeface="Palatino Linotype" panose="02040502050505030304" pitchFamily="18" charset="0"/>
              </a:rPr>
              <a:t>I. </a:t>
            </a:r>
            <a:r>
              <a:rPr lang="es-ES" sz="1051" i="1" dirty="0">
                <a:solidFill>
                  <a:prstClr val="black"/>
                </a:solidFill>
                <a:latin typeface="Palatino Linotype" panose="02040502050505030304" pitchFamily="18" charset="0"/>
              </a:rPr>
              <a:t>Crear políticas internas para la gestión y tratamiento de los datos personales, que tomen en cuenta el contexto en el que ocurren los tratamientos y el ciclo de vida de los datos personales, es decir, su obtención, uso y posterior supresión.</a:t>
            </a:r>
          </a:p>
          <a:p>
            <a:pPr algn="just" defTabSz="914377"/>
            <a:r>
              <a:rPr lang="es-ES" sz="1051" b="1" i="1" dirty="0">
                <a:solidFill>
                  <a:prstClr val="black"/>
                </a:solidFill>
                <a:latin typeface="Palatino Linotype" panose="02040502050505030304" pitchFamily="18" charset="0"/>
              </a:rPr>
              <a:t>II. </a:t>
            </a:r>
            <a:r>
              <a:rPr lang="es-ES" sz="1051" i="1" dirty="0">
                <a:solidFill>
                  <a:prstClr val="black"/>
                </a:solidFill>
                <a:latin typeface="Palatino Linotype" panose="02040502050505030304" pitchFamily="18" charset="0"/>
              </a:rPr>
              <a:t>Definir las funciones y obligaciones del personal involucrado en el tratamiento de datos personales.</a:t>
            </a:r>
          </a:p>
          <a:p>
            <a:pPr algn="just" defTabSz="914377"/>
            <a:r>
              <a:rPr lang="es-ES" sz="1051" b="1" i="1" dirty="0">
                <a:solidFill>
                  <a:prstClr val="black"/>
                </a:solidFill>
                <a:latin typeface="Palatino Linotype" panose="02040502050505030304" pitchFamily="18" charset="0"/>
              </a:rPr>
              <a:t>III. </a:t>
            </a:r>
            <a:r>
              <a:rPr lang="es-ES" sz="1051" i="1" dirty="0">
                <a:solidFill>
                  <a:prstClr val="black"/>
                </a:solidFill>
                <a:latin typeface="Palatino Linotype" panose="02040502050505030304" pitchFamily="18" charset="0"/>
              </a:rPr>
              <a:t>Elaborar un inventario de datos personales y de las bases y o sistemas de tratamiento.</a:t>
            </a:r>
          </a:p>
          <a:p>
            <a:pPr algn="just" defTabSz="914377"/>
            <a:r>
              <a:rPr lang="es-ES" sz="1051" b="1" i="1" dirty="0">
                <a:solidFill>
                  <a:prstClr val="black"/>
                </a:solidFill>
                <a:latin typeface="Palatino Linotype" panose="02040502050505030304" pitchFamily="18" charset="0"/>
              </a:rPr>
              <a:t>IV. </a:t>
            </a:r>
            <a:r>
              <a:rPr lang="es-ES" sz="1051" i="1" dirty="0">
                <a:solidFill>
                  <a:prstClr val="black"/>
                </a:solidFill>
                <a:latin typeface="Palatino Linotype" panose="02040502050505030304" pitchFamily="18" charset="0"/>
              </a:rPr>
              <a:t>Realizar un análisis de riesgo de los datos personales, considerando las amenazas y vulnerabilidades existentes para los datos personales y los recursos involucrados en su tratamiento, como pueden ser, de manera enunciativa más no limitativa, hardware, software, personal del responsable, entre otros.</a:t>
            </a:r>
          </a:p>
          <a:p>
            <a:pPr algn="just" defTabSz="914377"/>
            <a:r>
              <a:rPr lang="es-ES" sz="1051" b="1" i="1" dirty="0">
                <a:solidFill>
                  <a:prstClr val="black"/>
                </a:solidFill>
                <a:latin typeface="Palatino Linotype" panose="02040502050505030304" pitchFamily="18" charset="0"/>
              </a:rPr>
              <a:t>V. </a:t>
            </a:r>
            <a:r>
              <a:rPr lang="es-ES" sz="1051" i="1" dirty="0">
                <a:solidFill>
                  <a:prstClr val="black"/>
                </a:solidFill>
                <a:latin typeface="Palatino Linotype" panose="02040502050505030304" pitchFamily="18" charset="0"/>
              </a:rPr>
              <a:t>Realizar un análisis de brecha, comparando las medidas de seguridad existentes contra las faltantes en la organización del responsable.</a:t>
            </a:r>
          </a:p>
          <a:p>
            <a:pPr algn="just" defTabSz="914377"/>
            <a:r>
              <a:rPr lang="es-ES" sz="1051" b="1" i="1" dirty="0">
                <a:solidFill>
                  <a:prstClr val="black"/>
                </a:solidFill>
                <a:latin typeface="Palatino Linotype" panose="02040502050505030304" pitchFamily="18" charset="0"/>
              </a:rPr>
              <a:t>VI. </a:t>
            </a:r>
            <a:r>
              <a:rPr lang="es-ES" sz="1051" i="1" dirty="0">
                <a:solidFill>
                  <a:prstClr val="black"/>
                </a:solidFill>
                <a:latin typeface="Palatino Linotype" panose="02040502050505030304" pitchFamily="18" charset="0"/>
              </a:rPr>
              <a:t>Elaborar un plan de trabajo para la implementación de las medidas de seguridad faltantes, así como las medidas para el cumplimiento cotidiano de las políticas de gestión y tratamiento de los datos personales.</a:t>
            </a:r>
          </a:p>
          <a:p>
            <a:pPr algn="just" defTabSz="914377"/>
            <a:r>
              <a:rPr lang="es-ES" sz="1051" b="1" i="1" dirty="0">
                <a:solidFill>
                  <a:prstClr val="black"/>
                </a:solidFill>
                <a:latin typeface="Palatino Linotype" panose="02040502050505030304" pitchFamily="18" charset="0"/>
              </a:rPr>
              <a:t>VII. </a:t>
            </a:r>
            <a:r>
              <a:rPr lang="es-ES" sz="1051" i="1" dirty="0">
                <a:solidFill>
                  <a:prstClr val="black"/>
                </a:solidFill>
                <a:latin typeface="Palatino Linotype" panose="02040502050505030304" pitchFamily="18" charset="0"/>
              </a:rPr>
              <a:t>Monitorear y revisar de manera periódica las medidas de seguridad implementadas, así como las amenazas y vulnerabilidades a las que están sujetos los datos personales.</a:t>
            </a:r>
          </a:p>
          <a:p>
            <a:pPr algn="just" defTabSz="914377"/>
            <a:r>
              <a:rPr lang="es-ES" sz="1051" b="1" i="1" dirty="0">
                <a:solidFill>
                  <a:prstClr val="black"/>
                </a:solidFill>
                <a:latin typeface="Palatino Linotype" panose="02040502050505030304" pitchFamily="18" charset="0"/>
              </a:rPr>
              <a:t>VIII. </a:t>
            </a:r>
            <a:r>
              <a:rPr lang="es-ES" sz="1051" i="1" dirty="0">
                <a:solidFill>
                  <a:prstClr val="black"/>
                </a:solidFill>
                <a:latin typeface="Palatino Linotype" panose="02040502050505030304" pitchFamily="18" charset="0"/>
              </a:rPr>
              <a:t>Diseñar y aplicar diferentes niveles de capacitación del personal bajo su mando, dependiendo de sus roles responsabilidades respecto del tratamiento de los datos personales.</a:t>
            </a:r>
            <a:endParaRPr lang="es-MX" sz="1051" i="1" dirty="0">
              <a:solidFill>
                <a:prstClr val="black"/>
              </a:solidFill>
              <a:latin typeface="Palatino Linotype" panose="02040502050505030304" pitchFamily="18" charset="0"/>
            </a:endParaRPr>
          </a:p>
        </p:txBody>
      </p:sp>
      <p:sp>
        <p:nvSpPr>
          <p:cNvPr id="31" name="CuadroTexto 30"/>
          <p:cNvSpPr txBox="1"/>
          <p:nvPr/>
        </p:nvSpPr>
        <p:spPr>
          <a:xfrm>
            <a:off x="118117" y="5688591"/>
            <a:ext cx="10958192" cy="307777"/>
          </a:xfrm>
          <a:prstGeom prst="rect">
            <a:avLst/>
          </a:prstGeom>
          <a:noFill/>
        </p:spPr>
        <p:txBody>
          <a:bodyPr wrap="square" rtlCol="0">
            <a:spAutoFit/>
          </a:bodyPr>
          <a:lstStyle/>
          <a:p>
            <a:pPr algn="just" defTabSz="914377"/>
            <a:r>
              <a:rPr lang="es-MX" sz="1400" dirty="0">
                <a:solidFill>
                  <a:prstClr val="black"/>
                </a:solidFill>
                <a:latin typeface="Palatino Linotype" panose="02040502050505030304" pitchFamily="18" charset="0"/>
              </a:rPr>
              <a:t>Ahora bien, para el desarrollo de este Sistema de Gestión para la Protección de los Datos Personales, seguiremos los siguientes pasos:</a:t>
            </a:r>
            <a:endParaRPr lang="es-MX" sz="1400" dirty="0">
              <a:latin typeface="Palatino Linotype" panose="02040502050505030304" pitchFamily="18" charset="0"/>
            </a:endParaRPr>
          </a:p>
        </p:txBody>
      </p:sp>
      <p:pic>
        <p:nvPicPr>
          <p:cNvPr id="28" name="Imagen 27"/>
          <p:cNvPicPr>
            <a:picLocks noChangeAspect="1"/>
          </p:cNvPicPr>
          <p:nvPr/>
        </p:nvPicPr>
        <p:blipFill rotWithShape="1">
          <a:blip r:embed="rId5"/>
          <a:srcRect l="2557" r="71837" b="85627"/>
          <a:stretch/>
        </p:blipFill>
        <p:spPr>
          <a:xfrm>
            <a:off x="-32411" y="-43212"/>
            <a:ext cx="2307265" cy="1052389"/>
          </a:xfrm>
          <a:prstGeom prst="rect">
            <a:avLst/>
          </a:prstGeom>
        </p:spPr>
      </p:pic>
      <p:sp>
        <p:nvSpPr>
          <p:cNvPr id="34"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35" name="Imagen 34"/>
          <p:cNvPicPr>
            <a:picLocks noChangeAspect="1"/>
          </p:cNvPicPr>
          <p:nvPr/>
        </p:nvPicPr>
        <p:blipFill>
          <a:blip r:embed="rId6"/>
          <a:stretch>
            <a:fillRect/>
          </a:stretch>
        </p:blipFill>
        <p:spPr>
          <a:xfrm>
            <a:off x="8128000" y="251393"/>
            <a:ext cx="3422184" cy="577139"/>
          </a:xfrm>
          <a:prstGeom prst="rect">
            <a:avLst/>
          </a:prstGeom>
        </p:spPr>
      </p:pic>
      <p:pic>
        <p:nvPicPr>
          <p:cNvPr id="36" name="Imagen 35"/>
          <p:cNvPicPr>
            <a:picLocks noChangeAspect="1"/>
          </p:cNvPicPr>
          <p:nvPr/>
        </p:nvPicPr>
        <p:blipFill>
          <a:blip r:embed="rId7"/>
          <a:stretch>
            <a:fillRect/>
          </a:stretch>
        </p:blipFill>
        <p:spPr>
          <a:xfrm>
            <a:off x="9653273" y="6267017"/>
            <a:ext cx="2538729" cy="581968"/>
          </a:xfrm>
          <a:prstGeom prst="rect">
            <a:avLst/>
          </a:prstGeom>
        </p:spPr>
      </p:pic>
      <p:pic>
        <p:nvPicPr>
          <p:cNvPr id="37" name="Imagen 36"/>
          <p:cNvPicPr>
            <a:picLocks noChangeAspect="1"/>
          </p:cNvPicPr>
          <p:nvPr/>
        </p:nvPicPr>
        <p:blipFill>
          <a:blip r:embed="rId7"/>
          <a:stretch>
            <a:fillRect/>
          </a:stretch>
        </p:blipFill>
        <p:spPr>
          <a:xfrm>
            <a:off x="11092984" y="-12435"/>
            <a:ext cx="914401" cy="486849"/>
          </a:xfrm>
          <a:prstGeom prst="rect">
            <a:avLst/>
          </a:prstGeom>
        </p:spPr>
      </p:pic>
    </p:spTree>
    <p:extLst>
      <p:ext uri="{BB962C8B-B14F-4D97-AF65-F5344CB8AC3E}">
        <p14:creationId xmlns:p14="http://schemas.microsoft.com/office/powerpoint/2010/main" val="4202033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ifa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3191" y="838653"/>
            <a:ext cx="6806517" cy="4520747"/>
          </a:xfrm>
          <a:prstGeom prst="rect">
            <a:avLst/>
          </a:prstGeom>
          <a:noFill/>
          <a:extLst>
            <a:ext uri="{909E8E84-426E-40DD-AFC4-6F175D3DCCD1}">
              <a14:hiddenFill xmlns:a14="http://schemas.microsoft.com/office/drawing/2010/main">
                <a:solidFill>
                  <a:srgbClr val="FFFFFF"/>
                </a:solidFill>
              </a14:hiddenFill>
            </a:ext>
          </a:extLst>
        </p:spPr>
      </p:pic>
      <p:sp>
        <p:nvSpPr>
          <p:cNvPr id="303" name="Shape 303"/>
          <p:cNvSpPr/>
          <p:nvPr/>
        </p:nvSpPr>
        <p:spPr>
          <a:xfrm>
            <a:off x="1471650" y="1349955"/>
            <a:ext cx="2510453" cy="78746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3067" dirty="0">
                <a:solidFill>
                  <a:schemeClr val="tx2">
                    <a:lumMod val="60000"/>
                    <a:lumOff val="40000"/>
                  </a:schemeClr>
                </a:solidFill>
                <a:latin typeface="Arimo" pitchFamily="34" charset="0"/>
                <a:ea typeface="Arimo" pitchFamily="34" charset="0"/>
                <a:cs typeface="Arimo" pitchFamily="34" charset="0"/>
              </a:rPr>
              <a:t>Antecedentes</a:t>
            </a:r>
            <a:endParaRPr sz="3067" dirty="0">
              <a:solidFill>
                <a:schemeClr val="tx2">
                  <a:lumMod val="60000"/>
                  <a:lumOff val="40000"/>
                </a:schemeClr>
              </a:solidFill>
              <a:latin typeface="Arimo" pitchFamily="34" charset="0"/>
              <a:ea typeface="Arimo" pitchFamily="34" charset="0"/>
              <a:cs typeface="Arimo" pitchFamily="34" charset="0"/>
            </a:endParaRPr>
          </a:p>
        </p:txBody>
      </p:sp>
      <p:sp>
        <p:nvSpPr>
          <p:cNvPr id="305" name="Shape 305"/>
          <p:cNvSpPr/>
          <p:nvPr/>
        </p:nvSpPr>
        <p:spPr>
          <a:xfrm>
            <a:off x="475354" y="2287938"/>
            <a:ext cx="4503047" cy="2282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a:lnSpc>
                <a:spcPct val="130000"/>
              </a:lnSpc>
              <a:spcBef>
                <a:spcPts val="1000"/>
              </a:spcBef>
              <a:defRPr sz="1800"/>
            </a:pPr>
            <a:r>
              <a:rPr lang="es-MX" sz="1333" dirty="0">
                <a:solidFill>
                  <a:srgbClr val="21282F"/>
                </a:solidFill>
                <a:ea typeface="Arimo"/>
                <a:cs typeface="Arimo"/>
                <a:sym typeface="Arimo"/>
              </a:rPr>
              <a:t>El 30 de octubre de 2013, el entonces Instinto Federal de Acceso a la Información Pública (IFAI) </a:t>
            </a:r>
            <a:r>
              <a:rPr lang="es-MX" sz="1333" b="1" dirty="0">
                <a:solidFill>
                  <a:schemeClr val="accent6">
                    <a:lumMod val="75000"/>
                  </a:schemeClr>
                </a:solidFill>
                <a:ea typeface="Arimo"/>
                <a:cs typeface="Arimo"/>
                <a:sym typeface="Arimo"/>
              </a:rPr>
              <a:t>emitió las Recomendaciones en materia de Seguridad de Datos Personales, en la que se sugiere la implementación de un sistema de Gestión de Seguridad de Datos Personales </a:t>
            </a:r>
            <a:r>
              <a:rPr lang="es-MX" sz="1333" dirty="0">
                <a:solidFill>
                  <a:srgbClr val="21282F"/>
                </a:solidFill>
                <a:ea typeface="Arimo"/>
                <a:cs typeface="Arimo"/>
                <a:sym typeface="Arimo"/>
              </a:rPr>
              <a:t>(SGSDP) basado en el ciclo PHVA (Planear-Hacer-Verificar-Actuar) para la protección de los daos personales.</a:t>
            </a:r>
          </a:p>
          <a:p>
            <a:pPr>
              <a:lnSpc>
                <a:spcPct val="130000"/>
              </a:lnSpc>
              <a:spcBef>
                <a:spcPts val="1000"/>
              </a:spcBef>
              <a:defRPr sz="1800"/>
            </a:pPr>
            <a:r>
              <a:rPr lang="es-MX" sz="1333" dirty="0">
                <a:solidFill>
                  <a:srgbClr val="21282F"/>
                </a:solidFill>
                <a:ea typeface="Arimo"/>
                <a:cs typeface="Arimo"/>
                <a:sym typeface="Arimo"/>
              </a:rPr>
              <a:t>La adopción de las Recomendaciones es voluntaria, por lo que los responsables y encargados pueden decidir libremente qué metodología conviene más aplicar en su negocio para la seguridad de los datos personales</a:t>
            </a:r>
          </a:p>
        </p:txBody>
      </p:sp>
      <p:sp>
        <p:nvSpPr>
          <p:cNvPr id="306" name="Shape 306"/>
          <p:cNvSpPr/>
          <p:nvPr/>
        </p:nvSpPr>
        <p:spPr>
          <a:xfrm>
            <a:off x="5427571" y="5328761"/>
            <a:ext cx="997876" cy="709204"/>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7" name="Shape 307"/>
          <p:cNvSpPr/>
          <p:nvPr/>
        </p:nvSpPr>
        <p:spPr>
          <a:xfrm>
            <a:off x="6426638" y="4122062"/>
            <a:ext cx="1529093" cy="1911943"/>
          </a:xfrm>
          <a:prstGeom prst="rect">
            <a:avLst/>
          </a:prstGeom>
          <a:solidFill>
            <a:schemeClr val="accent3">
              <a:alpha val="64999"/>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8" name="Shape 308"/>
          <p:cNvSpPr/>
          <p:nvPr/>
        </p:nvSpPr>
        <p:spPr>
          <a:xfrm>
            <a:off x="7955188" y="5330411"/>
            <a:ext cx="1635489" cy="1563228"/>
          </a:xfrm>
          <a:prstGeom prst="rect">
            <a:avLst/>
          </a:prstGeom>
          <a:solidFill>
            <a:schemeClr val="accent6">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9" name="Shape 309"/>
          <p:cNvSpPr/>
          <p:nvPr/>
        </p:nvSpPr>
        <p:spPr>
          <a:xfrm>
            <a:off x="9591523" y="4341798"/>
            <a:ext cx="1154875" cy="991788"/>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10" name="Shape 310"/>
          <p:cNvSpPr/>
          <p:nvPr/>
        </p:nvSpPr>
        <p:spPr>
          <a:xfrm>
            <a:off x="10747732" y="-4348"/>
            <a:ext cx="1461976" cy="6014903"/>
          </a:xfrm>
          <a:prstGeom prst="rect">
            <a:avLst/>
          </a:prstGeom>
          <a:solidFill>
            <a:schemeClr val="accent3">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11" name="Shape 311"/>
          <p:cNvSpPr/>
          <p:nvPr/>
        </p:nvSpPr>
        <p:spPr>
          <a:xfrm flipH="1" flipV="1">
            <a:off x="1355894" y="1744221"/>
            <a:ext cx="3325959"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pic>
        <p:nvPicPr>
          <p:cNvPr id="18" name="Imagen 17"/>
          <p:cNvPicPr>
            <a:picLocks noChangeAspect="1"/>
          </p:cNvPicPr>
          <p:nvPr/>
        </p:nvPicPr>
        <p:blipFill>
          <a:blip r:embed="rId3"/>
          <a:stretch>
            <a:fillRect/>
          </a:stretch>
        </p:blipFill>
        <p:spPr>
          <a:xfrm>
            <a:off x="9653272" y="6267017"/>
            <a:ext cx="2538729" cy="581968"/>
          </a:xfrm>
          <a:prstGeom prst="rect">
            <a:avLst/>
          </a:prstGeom>
        </p:spPr>
      </p:pic>
      <p:pic>
        <p:nvPicPr>
          <p:cNvPr id="20" name="Imagen 19"/>
          <p:cNvPicPr>
            <a:picLocks noChangeAspect="1"/>
          </p:cNvPicPr>
          <p:nvPr/>
        </p:nvPicPr>
        <p:blipFill>
          <a:blip r:embed="rId4"/>
          <a:stretch>
            <a:fillRect/>
          </a:stretch>
        </p:blipFill>
        <p:spPr>
          <a:xfrm>
            <a:off x="7151248" y="119837"/>
            <a:ext cx="3422184" cy="577139"/>
          </a:xfrm>
          <a:prstGeom prst="rect">
            <a:avLst/>
          </a:prstGeom>
        </p:spPr>
      </p:pic>
      <p:pic>
        <p:nvPicPr>
          <p:cNvPr id="21" name="Imagen 20"/>
          <p:cNvPicPr>
            <a:picLocks noChangeAspect="1"/>
          </p:cNvPicPr>
          <p:nvPr/>
        </p:nvPicPr>
        <p:blipFill rotWithShape="1">
          <a:blip r:embed="rId5"/>
          <a:srcRect l="2557" r="71837" b="85627"/>
          <a:stretch/>
        </p:blipFill>
        <p:spPr>
          <a:xfrm>
            <a:off x="-32411" y="-43212"/>
            <a:ext cx="2307265" cy="1052389"/>
          </a:xfrm>
          <a:prstGeom prst="rect">
            <a:avLst/>
          </a:prstGeom>
        </p:spPr>
      </p:pic>
      <p:sp>
        <p:nvSpPr>
          <p:cNvPr id="22"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sp>
        <p:nvSpPr>
          <p:cNvPr id="24" name="Shape 26"/>
          <p:cNvSpPr/>
          <p:nvPr/>
        </p:nvSpPr>
        <p:spPr>
          <a:xfrm>
            <a:off x="475353" y="935060"/>
            <a:ext cx="4658552"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a:lnSpc>
                <a:spcPct val="90000"/>
              </a:lnSpc>
              <a:spcBef>
                <a:spcPts val="251"/>
              </a:spcBef>
              <a:defRPr sz="1800"/>
            </a:pPr>
            <a:r>
              <a:rPr lang="es-MX" sz="4800" dirty="0">
                <a:solidFill>
                  <a:srgbClr val="8F9499"/>
                </a:solidFill>
                <a:ea typeface="Arimo"/>
                <a:cs typeface="Arimo"/>
                <a:sym typeface="Arimo"/>
              </a:rPr>
              <a:t>Ámbito </a:t>
            </a:r>
            <a:r>
              <a:rPr sz="4800" dirty="0">
                <a:solidFill>
                  <a:schemeClr val="accent3"/>
                </a:solidFill>
                <a:latin typeface="Arimo"/>
                <a:ea typeface="Arimo"/>
                <a:cs typeface="Arimo"/>
                <a:sym typeface="Arimo"/>
              </a:rPr>
              <a:t>“</a:t>
            </a:r>
            <a:r>
              <a:rPr lang="es-MX" sz="4800" dirty="0">
                <a:solidFill>
                  <a:schemeClr val="accent3"/>
                </a:solidFill>
                <a:ea typeface="Arimo"/>
                <a:cs typeface="Arimo"/>
                <a:sym typeface="Arimo"/>
              </a:rPr>
              <a:t>privado</a:t>
            </a:r>
            <a:r>
              <a:rPr sz="4800" dirty="0">
                <a:solidFill>
                  <a:schemeClr val="accent3"/>
                </a:solidFill>
                <a:latin typeface="Arimo"/>
                <a:ea typeface="Arimo"/>
                <a:cs typeface="Arimo"/>
                <a:sym typeface="Arimo"/>
              </a:rPr>
              <a:t>”</a:t>
            </a:r>
            <a:endParaRPr sz="4800" dirty="0">
              <a:solidFill>
                <a:srgbClr val="C1C6CA"/>
              </a:solidFill>
              <a:latin typeface="Arimo"/>
              <a:ea typeface="Arimo"/>
              <a:cs typeface="Arimo"/>
              <a:sym typeface="Arimo"/>
            </a:endParaRPr>
          </a:p>
        </p:txBody>
      </p:sp>
    </p:spTree>
    <p:extLst>
      <p:ext uri="{BB962C8B-B14F-4D97-AF65-F5344CB8AC3E}">
        <p14:creationId xmlns:p14="http://schemas.microsoft.com/office/powerpoint/2010/main" val="818969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p:nvPr/>
        </p:nvSpPr>
        <p:spPr>
          <a:xfrm>
            <a:off x="5633495" y="5979965"/>
            <a:ext cx="1122791" cy="901027"/>
          </a:xfrm>
          <a:custGeom>
            <a:avLst/>
            <a:gdLst/>
            <a:ahLst/>
            <a:cxnLst>
              <a:cxn ang="0">
                <a:pos x="wd2" y="hd2"/>
              </a:cxn>
              <a:cxn ang="5400000">
                <a:pos x="wd2" y="hd2"/>
              </a:cxn>
              <a:cxn ang="10800000">
                <a:pos x="wd2" y="hd2"/>
              </a:cxn>
              <a:cxn ang="16200000">
                <a:pos x="wd2" y="hd2"/>
              </a:cxn>
            </a:cxnLst>
            <a:rect l="0" t="0" r="r" b="b"/>
            <a:pathLst>
              <a:path w="21600" h="21600" extrusionOk="0">
                <a:moveTo>
                  <a:pt x="10813" y="8527"/>
                </a:moveTo>
                <a:cubicBezTo>
                  <a:pt x="10392" y="8527"/>
                  <a:pt x="9977" y="8561"/>
                  <a:pt x="9568" y="8619"/>
                </a:cubicBezTo>
                <a:cubicBezTo>
                  <a:pt x="9428" y="3829"/>
                  <a:pt x="6269" y="0"/>
                  <a:pt x="2392" y="0"/>
                </a:cubicBezTo>
                <a:cubicBezTo>
                  <a:pt x="1553" y="0"/>
                  <a:pt x="748" y="180"/>
                  <a:pt x="0" y="510"/>
                </a:cubicBezTo>
                <a:cubicBezTo>
                  <a:pt x="485" y="385"/>
                  <a:pt x="988" y="318"/>
                  <a:pt x="1503" y="318"/>
                </a:cubicBezTo>
                <a:cubicBezTo>
                  <a:pt x="5492" y="318"/>
                  <a:pt x="8742" y="4258"/>
                  <a:pt x="8887" y="9187"/>
                </a:cubicBezTo>
                <a:cubicBezTo>
                  <a:pt x="9307" y="9126"/>
                  <a:pt x="9734" y="9092"/>
                  <a:pt x="10168" y="9092"/>
                </a:cubicBezTo>
                <a:cubicBezTo>
                  <a:pt x="15941" y="9092"/>
                  <a:pt x="20681" y="14582"/>
                  <a:pt x="21221" y="21600"/>
                </a:cubicBezTo>
                <a:lnTo>
                  <a:pt x="21600" y="21600"/>
                </a:lnTo>
                <a:cubicBezTo>
                  <a:pt x="21438" y="14346"/>
                  <a:pt x="16672" y="8527"/>
                  <a:pt x="10813" y="8527"/>
                </a:cubicBezTo>
                <a:close/>
              </a:path>
            </a:pathLst>
          </a:custGeom>
          <a:solidFill>
            <a:schemeClr val="bg1"/>
          </a:solidFill>
          <a:ln w="12700">
            <a:miter lim="400000"/>
          </a:ln>
        </p:spPr>
        <p:txBody>
          <a:bodyPr lIns="19051" tIns="19051" rIns="19051" bIns="19051" anchor="ct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357" name="Shape 357"/>
          <p:cNvSpPr/>
          <p:nvPr/>
        </p:nvSpPr>
        <p:spPr>
          <a:xfrm>
            <a:off x="4986177" y="6617010"/>
            <a:ext cx="608151" cy="265503"/>
          </a:xfrm>
          <a:custGeom>
            <a:avLst/>
            <a:gdLst/>
            <a:ahLst/>
            <a:cxnLst>
              <a:cxn ang="0">
                <a:pos x="wd2" y="hd2"/>
              </a:cxn>
              <a:cxn ang="5400000">
                <a:pos x="wd2" y="hd2"/>
              </a:cxn>
              <a:cxn ang="10800000">
                <a:pos x="wd2" y="hd2"/>
              </a:cxn>
              <a:cxn ang="16200000">
                <a:pos x="wd2" y="hd2"/>
              </a:cxn>
            </a:cxnLst>
            <a:rect l="0" t="0" r="r" b="b"/>
            <a:pathLst>
              <a:path w="21600" h="21600" extrusionOk="0">
                <a:moveTo>
                  <a:pt x="15579" y="8767"/>
                </a:moveTo>
                <a:cubicBezTo>
                  <a:pt x="15343" y="8767"/>
                  <a:pt x="15111" y="8802"/>
                  <a:pt x="14883" y="8862"/>
                </a:cubicBezTo>
                <a:cubicBezTo>
                  <a:pt x="14804" y="3937"/>
                  <a:pt x="13038" y="0"/>
                  <a:pt x="10869" y="0"/>
                </a:cubicBezTo>
                <a:cubicBezTo>
                  <a:pt x="9272" y="0"/>
                  <a:pt x="7893" y="2133"/>
                  <a:pt x="7245" y="5223"/>
                </a:cubicBezTo>
                <a:cubicBezTo>
                  <a:pt x="6795" y="4670"/>
                  <a:pt x="6280" y="4356"/>
                  <a:pt x="5733" y="4356"/>
                </a:cubicBezTo>
                <a:cubicBezTo>
                  <a:pt x="3961" y="4356"/>
                  <a:pt x="2524" y="7648"/>
                  <a:pt x="2524" y="11708"/>
                </a:cubicBezTo>
                <a:cubicBezTo>
                  <a:pt x="2524" y="12777"/>
                  <a:pt x="2624" y="13791"/>
                  <a:pt x="2803" y="14707"/>
                </a:cubicBezTo>
                <a:cubicBezTo>
                  <a:pt x="1276" y="15141"/>
                  <a:pt x="84" y="18032"/>
                  <a:pt x="0" y="21600"/>
                </a:cubicBezTo>
                <a:lnTo>
                  <a:pt x="21600" y="21600"/>
                </a:lnTo>
                <a:cubicBezTo>
                  <a:pt x="21376" y="14428"/>
                  <a:pt x="18767" y="8767"/>
                  <a:pt x="15579" y="8767"/>
                </a:cubicBezTo>
                <a:close/>
              </a:path>
            </a:pathLst>
          </a:custGeom>
          <a:solidFill>
            <a:srgbClr val="FFFBF4"/>
          </a:solidFill>
          <a:ln w="12700">
            <a:miter lim="400000"/>
          </a:ln>
        </p:spPr>
        <p:txBody>
          <a:bodyPr lIns="19051" tIns="19051" rIns="19051" bIns="19051" anchor="ct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413" name="Shape 413"/>
          <p:cNvSpPr/>
          <p:nvPr/>
        </p:nvSpPr>
        <p:spPr>
          <a:xfrm rot="655410">
            <a:off x="5275365" y="1735573"/>
            <a:ext cx="867532" cy="867532"/>
          </a:xfrm>
          <a:prstGeom prst="star8">
            <a:avLst>
              <a:gd name="adj" fmla="val 5000"/>
            </a:avLst>
          </a:prstGeom>
          <a:solidFill>
            <a:srgbClr val="FFFFFF"/>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26922" y="73549"/>
            <a:ext cx="333281" cy="231233"/>
          </a:xfrm>
          <a:prstGeom prst="rect">
            <a:avLst/>
          </a:prstGeom>
        </p:spPr>
        <p:txBody>
          <a:bodyPr lIns="45720" tIns="22860" rIns="45720" bIns="22860"/>
          <a:lstStyle/>
          <a:p>
            <a:pPr lvl="0"/>
            <a:fld id="{86CB4B4D-7CA3-9044-876B-883B54F8677D}" type="slidenum">
              <a:rPr lang="en-US" smtClean="0"/>
              <a:t>119</a:t>
            </a:fld>
            <a:endParaRPr lang="en-US"/>
          </a:p>
        </p:txBody>
      </p:sp>
      <p:sp>
        <p:nvSpPr>
          <p:cNvPr id="75" name="Shape 303"/>
          <p:cNvSpPr/>
          <p:nvPr/>
        </p:nvSpPr>
        <p:spPr>
          <a:xfrm>
            <a:off x="1495916" y="723875"/>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2667" dirty="0">
                <a:solidFill>
                  <a:schemeClr val="tx2">
                    <a:lumMod val="60000"/>
                    <a:lumOff val="40000"/>
                  </a:schemeClr>
                </a:solidFill>
                <a:latin typeface="Arimo" pitchFamily="34" charset="0"/>
                <a:ea typeface="Arimo" pitchFamily="34" charset="0"/>
                <a:cs typeface="Arimo" pitchFamily="34" charset="0"/>
              </a:rPr>
              <a:t>Elaboración del Sistema de Gestión de Seguridad de Datos Personales</a:t>
            </a:r>
            <a:endParaRPr sz="2667" dirty="0">
              <a:solidFill>
                <a:schemeClr val="tx2">
                  <a:lumMod val="60000"/>
                  <a:lumOff val="40000"/>
                </a:schemeClr>
              </a:solidFill>
              <a:latin typeface="Arimo" pitchFamily="34" charset="0"/>
              <a:ea typeface="Arimo" pitchFamily="34" charset="0"/>
              <a:cs typeface="Arimo" pitchFamily="34" charset="0"/>
            </a:endParaRPr>
          </a:p>
        </p:txBody>
      </p:sp>
      <p:pic>
        <p:nvPicPr>
          <p:cNvPr id="5" name="Imagen 4"/>
          <p:cNvPicPr>
            <a:picLocks noChangeAspect="1"/>
          </p:cNvPicPr>
          <p:nvPr/>
        </p:nvPicPr>
        <p:blipFill>
          <a:blip r:embed="rId2"/>
          <a:stretch>
            <a:fillRect/>
          </a:stretch>
        </p:blipFill>
        <p:spPr>
          <a:xfrm>
            <a:off x="-304800" y="1712222"/>
            <a:ext cx="9240655" cy="4290471"/>
          </a:xfrm>
          <a:prstGeom prst="rect">
            <a:avLst/>
          </a:prstGeom>
        </p:spPr>
      </p:pic>
      <p:sp>
        <p:nvSpPr>
          <p:cNvPr id="81" name="Shape 129"/>
          <p:cNvSpPr/>
          <p:nvPr/>
        </p:nvSpPr>
        <p:spPr>
          <a:xfrm flipV="1">
            <a:off x="10851773" y="948525"/>
            <a:ext cx="0" cy="711255"/>
          </a:xfrm>
          <a:prstGeom prst="line">
            <a:avLst/>
          </a:prstGeom>
          <a:ln w="19050" cap="rnd">
            <a:solidFill>
              <a:srgbClr val="8F9499"/>
            </a:solidFill>
            <a:custDash>
              <a:ds d="100000" sp="200000"/>
            </a:custDash>
            <a:miter lim="400000"/>
          </a:ln>
        </p:spPr>
        <p:txBody>
          <a:bodyPr lIns="0" tIns="0" rIns="0" bIns="0" anchor="ctr"/>
          <a:lstStyle/>
          <a:p>
            <a:pPr lvl="0">
              <a:defRPr sz="3200"/>
            </a:pPr>
            <a:endParaRPr sz="4267"/>
          </a:p>
        </p:txBody>
      </p:sp>
      <p:pic>
        <p:nvPicPr>
          <p:cNvPr id="82" name="03_All-Rounded-Images.png"/>
          <p:cNvPicPr/>
          <p:nvPr/>
        </p:nvPicPr>
        <p:blipFill>
          <a:blip r:embed="rId3" cstate="print">
            <a:extLst>
              <a:ext uri="{28A0092B-C50C-407E-A947-70E740481C1C}">
                <a14:useLocalDpi xmlns:a14="http://schemas.microsoft.com/office/drawing/2010/main" val="0"/>
              </a:ext>
            </a:extLst>
          </a:blip>
          <a:stretch>
            <a:fillRect/>
          </a:stretch>
        </p:blipFill>
        <p:spPr>
          <a:xfrm>
            <a:off x="7798129" y="5319378"/>
            <a:ext cx="1654969" cy="1654969"/>
          </a:xfrm>
          <a:prstGeom prst="rect">
            <a:avLst/>
          </a:prstGeom>
          <a:ln w="12700">
            <a:miter lim="400000"/>
          </a:ln>
        </p:spPr>
      </p:pic>
      <p:sp>
        <p:nvSpPr>
          <p:cNvPr id="83" name="Shape 132"/>
          <p:cNvSpPr/>
          <p:nvPr/>
        </p:nvSpPr>
        <p:spPr>
          <a:xfrm>
            <a:off x="8529498" y="2169338"/>
            <a:ext cx="1440844" cy="318995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9050" cap="rnd">
            <a:solidFill>
              <a:srgbClr val="8F9499"/>
            </a:solidFill>
            <a:custDash>
              <a:ds d="100000" sp="200000"/>
            </a:custDash>
            <a:miter lim="400000"/>
          </a:ln>
        </p:spPr>
        <p:txBody>
          <a:bodyPr lIns="0" tIns="0" rIns="0" bIns="0" anchor="ctr"/>
          <a:lstStyle/>
          <a:p>
            <a:pPr lvl="0">
              <a:defRPr sz="3200"/>
            </a:pPr>
            <a:endParaRPr sz="4267"/>
          </a:p>
        </p:txBody>
      </p:sp>
      <p:grpSp>
        <p:nvGrpSpPr>
          <p:cNvPr id="84" name="Group 179"/>
          <p:cNvGrpSpPr/>
          <p:nvPr/>
        </p:nvGrpSpPr>
        <p:grpSpPr>
          <a:xfrm>
            <a:off x="10210379" y="1727333"/>
            <a:ext cx="498688" cy="523068"/>
            <a:chOff x="-1" y="-1"/>
            <a:chExt cx="997373" cy="1046132"/>
          </a:xfrm>
        </p:grpSpPr>
        <p:grpSp>
          <p:nvGrpSpPr>
            <p:cNvPr id="85" name="Group 173"/>
            <p:cNvGrpSpPr/>
            <p:nvPr/>
          </p:nvGrpSpPr>
          <p:grpSpPr>
            <a:xfrm>
              <a:off x="-1" y="-1"/>
              <a:ext cx="997373" cy="1046132"/>
              <a:chOff x="0" y="0"/>
              <a:chExt cx="997371" cy="1046130"/>
            </a:xfrm>
          </p:grpSpPr>
          <p:sp>
            <p:nvSpPr>
              <p:cNvPr id="91"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92" name="Shape 171"/>
              <p:cNvSpPr/>
              <p:nvPr/>
            </p:nvSpPr>
            <p:spPr>
              <a:xfrm>
                <a:off x="37440" y="293404"/>
                <a:ext cx="927201" cy="67218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93" name="Shape 172"/>
              <p:cNvSpPr/>
              <p:nvPr/>
            </p:nvSpPr>
            <p:spPr>
              <a:xfrm>
                <a:off x="0" y="0"/>
                <a:ext cx="957763" cy="95812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grpSp>
          <p:nvGrpSpPr>
            <p:cNvPr id="86" name="Group 178"/>
            <p:cNvGrpSpPr/>
            <p:nvPr/>
          </p:nvGrpSpPr>
          <p:grpSpPr>
            <a:xfrm>
              <a:off x="295049" y="239938"/>
              <a:ext cx="458073" cy="511011"/>
              <a:chOff x="0" y="0"/>
              <a:chExt cx="458071" cy="511010"/>
            </a:xfrm>
          </p:grpSpPr>
          <p:sp>
            <p:nvSpPr>
              <p:cNvPr id="87" name="Shape 174"/>
              <p:cNvSpPr/>
              <p:nvPr/>
            </p:nvSpPr>
            <p:spPr>
              <a:xfrm>
                <a:off x="205644" y="238812"/>
                <a:ext cx="252428" cy="27219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88" name="Shape 175"/>
              <p:cNvSpPr/>
              <p:nvPr/>
            </p:nvSpPr>
            <p:spPr>
              <a:xfrm>
                <a:off x="0" y="0"/>
                <a:ext cx="341545" cy="47855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89" name="Shape 176"/>
              <p:cNvSpPr/>
              <p:nvPr/>
            </p:nvSpPr>
            <p:spPr>
              <a:xfrm>
                <a:off x="46435" y="145941"/>
                <a:ext cx="251900" cy="167410"/>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90" name="Shape 177"/>
              <p:cNvSpPr/>
              <p:nvPr/>
            </p:nvSpPr>
            <p:spPr>
              <a:xfrm>
                <a:off x="112772" y="66336"/>
                <a:ext cx="101884" cy="101897"/>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grpSp>
      <p:pic>
        <p:nvPicPr>
          <p:cNvPr id="94" name="Imagen 93"/>
          <p:cNvPicPr>
            <a:picLocks noChangeAspect="1"/>
          </p:cNvPicPr>
          <p:nvPr/>
        </p:nvPicPr>
        <p:blipFill>
          <a:blip r:embed="rId4"/>
          <a:stretch>
            <a:fillRect/>
          </a:stretch>
        </p:blipFill>
        <p:spPr>
          <a:xfrm>
            <a:off x="9653272" y="6267017"/>
            <a:ext cx="2538729" cy="581968"/>
          </a:xfrm>
          <a:prstGeom prst="rect">
            <a:avLst/>
          </a:prstGeom>
        </p:spPr>
      </p:pic>
      <p:pic>
        <p:nvPicPr>
          <p:cNvPr id="95" name="Imagen 94"/>
          <p:cNvPicPr>
            <a:picLocks noChangeAspect="1"/>
          </p:cNvPicPr>
          <p:nvPr/>
        </p:nvPicPr>
        <p:blipFill>
          <a:blip r:embed="rId4"/>
          <a:stretch>
            <a:fillRect/>
          </a:stretch>
        </p:blipFill>
        <p:spPr>
          <a:xfrm>
            <a:off x="9653272" y="-40407"/>
            <a:ext cx="2538729" cy="581968"/>
          </a:xfrm>
          <a:prstGeom prst="rect">
            <a:avLst/>
          </a:prstGeom>
        </p:spPr>
      </p:pic>
      <p:pic>
        <p:nvPicPr>
          <p:cNvPr id="25" name="Imagen 24"/>
          <p:cNvPicPr>
            <a:picLocks noChangeAspect="1"/>
          </p:cNvPicPr>
          <p:nvPr/>
        </p:nvPicPr>
        <p:blipFill rotWithShape="1">
          <a:blip r:embed="rId5"/>
          <a:srcRect l="2557" r="71837" b="85627"/>
          <a:stretch/>
        </p:blipFill>
        <p:spPr>
          <a:xfrm>
            <a:off x="-32411" y="-43212"/>
            <a:ext cx="2307265" cy="1052389"/>
          </a:xfrm>
          <a:prstGeom prst="rect">
            <a:avLst/>
          </a:prstGeom>
        </p:spPr>
      </p:pic>
      <p:sp>
        <p:nvSpPr>
          <p:cNvPr id="2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7" name="Imagen 26"/>
          <p:cNvPicPr>
            <a:picLocks noChangeAspect="1"/>
          </p:cNvPicPr>
          <p:nvPr/>
        </p:nvPicPr>
        <p:blipFill>
          <a:blip r:embed="rId6"/>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5367703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69" name="Rectangle 3"/>
          <p:cNvSpPr/>
          <p:nvPr/>
        </p:nvSpPr>
        <p:spPr>
          <a:xfrm rot="10800000">
            <a:off x="8690998" y="4097407"/>
            <a:ext cx="2420574" cy="1261769"/>
          </a:xfrm>
          <a:prstGeom prst="rect">
            <a:avLst/>
          </a:prstGeom>
          <a:gradFill>
            <a:gsLst>
              <a:gs pos="0">
                <a:srgbClr val="FFC000"/>
              </a:gs>
              <a:gs pos="9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Shape 249"/>
          <p:cNvSpPr txBox="1">
            <a:spLocks noGrp="1"/>
          </p:cNvSpPr>
          <p:nvPr>
            <p:ph type="title"/>
          </p:nvPr>
        </p:nvSpPr>
        <p:spPr>
          <a:xfrm>
            <a:off x="234450" y="575500"/>
            <a:ext cx="3165722" cy="3981000"/>
          </a:xfrm>
          <a:prstGeom prst="rect">
            <a:avLst/>
          </a:prstGeom>
        </p:spPr>
        <p:txBody>
          <a:bodyPr lIns="91425" tIns="91425" rIns="91425" bIns="91425" anchor="t" anchorCtr="0">
            <a:noAutofit/>
          </a:bodyPr>
          <a:lstStyle/>
          <a:p>
            <a:pPr lvl="0"/>
            <a:r>
              <a:rPr lang="es-MX" sz="3600" b="1" dirty="0"/>
              <a:t>LÍNEA DEL TIEMPO</a:t>
            </a:r>
            <a:r>
              <a:rPr lang="es-MX" sz="3600" dirty="0" smtClean="0"/>
              <a:t>.</a:t>
            </a:r>
            <a:r>
              <a:rPr lang="es-MX" sz="2800" dirty="0" smtClean="0"/>
              <a:t/>
            </a:r>
            <a:br>
              <a:rPr lang="es-MX" sz="2800" dirty="0" smtClean="0"/>
            </a:br>
            <a:r>
              <a:rPr lang="es-MX" sz="2800" dirty="0"/>
              <a:t/>
            </a:r>
            <a:br>
              <a:rPr lang="es-MX" sz="2800" dirty="0"/>
            </a:br>
            <a:r>
              <a:rPr lang="es-MX" dirty="0" smtClean="0"/>
              <a:t>Desfase normativo de los dos derechos</a:t>
            </a:r>
            <a:endParaRPr lang="es-MX" dirty="0"/>
          </a:p>
        </p:txBody>
      </p:sp>
      <p:sp>
        <p:nvSpPr>
          <p:cNvPr id="48" name="Rectangle 3"/>
          <p:cNvSpPr/>
          <p:nvPr/>
        </p:nvSpPr>
        <p:spPr>
          <a:xfrm rot="10800000">
            <a:off x="3994357" y="1422998"/>
            <a:ext cx="4417404" cy="2124632"/>
          </a:xfrm>
          <a:prstGeom prst="rect">
            <a:avLst/>
          </a:prstGeom>
          <a:gradFill>
            <a:gsLst>
              <a:gs pos="0">
                <a:srgbClr val="FFC000"/>
              </a:gs>
              <a:gs pos="95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9" name="Group 4"/>
          <p:cNvGrpSpPr/>
          <p:nvPr/>
        </p:nvGrpSpPr>
        <p:grpSpPr>
          <a:xfrm>
            <a:off x="3518623" y="2587672"/>
            <a:ext cx="8182896" cy="1794175"/>
            <a:chOff x="533400" y="3048000"/>
            <a:chExt cx="8182896" cy="1794175"/>
          </a:xfrm>
          <a:effectLst>
            <a:reflection blurRad="6350" stA="52000" endA="300" endPos="35000" dir="5400000" sy="-100000" algn="bl" rotWithShape="0"/>
          </a:effectLst>
        </p:grpSpPr>
        <p:sp>
          <p:nvSpPr>
            <p:cNvPr id="50" name="Oval 43"/>
            <p:cNvSpPr/>
            <p:nvPr/>
          </p:nvSpPr>
          <p:spPr>
            <a:xfrm>
              <a:off x="533400" y="3048000"/>
              <a:ext cx="1794175" cy="1794175"/>
            </a:xfrm>
            <a:custGeom>
              <a:avLst/>
              <a:gdLst/>
              <a:ahLst/>
              <a:cxnLst/>
              <a:rect l="l" t="t" r="r" b="b"/>
              <a:pathLst>
                <a:path w="2011680" h="2011680">
                  <a:moveTo>
                    <a:pt x="1005840" y="251460"/>
                  </a:moveTo>
                  <a:cubicBezTo>
                    <a:pt x="589207" y="251460"/>
                    <a:pt x="251460" y="589207"/>
                    <a:pt x="251460" y="1005840"/>
                  </a:cubicBezTo>
                  <a:cubicBezTo>
                    <a:pt x="251460" y="1422473"/>
                    <a:pt x="589207" y="1760220"/>
                    <a:pt x="1005840" y="1760220"/>
                  </a:cubicBezTo>
                  <a:cubicBezTo>
                    <a:pt x="1422473" y="1760220"/>
                    <a:pt x="1760220" y="1422473"/>
                    <a:pt x="1760220" y="1005840"/>
                  </a:cubicBezTo>
                  <a:cubicBezTo>
                    <a:pt x="1760220" y="589207"/>
                    <a:pt x="1422473" y="251460"/>
                    <a:pt x="1005840" y="251460"/>
                  </a:cubicBezTo>
                  <a:close/>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1" name="Right Arrow 6"/>
            <p:cNvSpPr>
              <a:spLocks/>
            </p:cNvSpPr>
            <p:nvPr/>
          </p:nvSpPr>
          <p:spPr>
            <a:xfrm>
              <a:off x="7737655" y="3106149"/>
              <a:ext cx="978641" cy="1672524"/>
            </a:xfrm>
            <a:prstGeom prst="rightArrow">
              <a:avLst>
                <a:gd name="adj1" fmla="val 73832"/>
                <a:gd name="adj2" fmla="val 63067"/>
              </a:avLst>
            </a:prstGeom>
            <a:gradFill flip="none" rotWithShape="1">
              <a:gsLst>
                <a:gs pos="100000">
                  <a:schemeClr val="tx1"/>
                </a:gs>
                <a:gs pos="0">
                  <a:schemeClr val="tx1">
                    <a:lumMod val="85000"/>
                    <a:lumOff val="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2" name="Right Arrow 30"/>
            <p:cNvSpPr>
              <a:spLocks noChangeAspect="1"/>
            </p:cNvSpPr>
            <p:nvPr/>
          </p:nvSpPr>
          <p:spPr>
            <a:xfrm>
              <a:off x="7290511"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3" name="Right Arrow 30"/>
            <p:cNvSpPr>
              <a:spLocks noChangeAspect="1"/>
            </p:cNvSpPr>
            <p:nvPr/>
          </p:nvSpPr>
          <p:spPr>
            <a:xfrm>
              <a:off x="6394641"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4" name="Right Arrow 30"/>
            <p:cNvSpPr>
              <a:spLocks noChangeAspect="1"/>
            </p:cNvSpPr>
            <p:nvPr/>
          </p:nvSpPr>
          <p:spPr>
            <a:xfrm>
              <a:off x="5050842"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5" name="Right Arrow 30"/>
            <p:cNvSpPr>
              <a:spLocks noChangeAspect="1"/>
            </p:cNvSpPr>
            <p:nvPr/>
          </p:nvSpPr>
          <p:spPr>
            <a:xfrm>
              <a:off x="3707042"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6" name="Right Arrow 30"/>
            <p:cNvSpPr>
              <a:spLocks noChangeAspect="1"/>
            </p:cNvSpPr>
            <p:nvPr/>
          </p:nvSpPr>
          <p:spPr>
            <a:xfrm>
              <a:off x="2811176"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5A5A5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7" name="Right Arrow 30"/>
            <p:cNvSpPr>
              <a:spLocks noChangeAspect="1"/>
            </p:cNvSpPr>
            <p:nvPr/>
          </p:nvSpPr>
          <p:spPr>
            <a:xfrm>
              <a:off x="5498775"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3C3C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8" name="Right Arrow 30"/>
            <p:cNvSpPr>
              <a:spLocks noChangeAspect="1"/>
            </p:cNvSpPr>
            <p:nvPr/>
          </p:nvSpPr>
          <p:spPr>
            <a:xfrm>
              <a:off x="4154975"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4B4B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59" name="Right Arrow 30"/>
            <p:cNvSpPr>
              <a:spLocks noChangeAspect="1"/>
            </p:cNvSpPr>
            <p:nvPr/>
          </p:nvSpPr>
          <p:spPr>
            <a:xfrm>
              <a:off x="5946708"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3737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0" name="Right Arrow 30"/>
            <p:cNvSpPr>
              <a:spLocks noChangeAspect="1"/>
            </p:cNvSpPr>
            <p:nvPr/>
          </p:nvSpPr>
          <p:spPr>
            <a:xfrm>
              <a:off x="4602908"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46464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1" name="Right Arrow 30"/>
            <p:cNvSpPr>
              <a:spLocks/>
            </p:cNvSpPr>
            <p:nvPr/>
          </p:nvSpPr>
          <p:spPr>
            <a:xfrm>
              <a:off x="2132797" y="3324982"/>
              <a:ext cx="600335" cy="1234859"/>
            </a:xfrm>
            <a:custGeom>
              <a:avLst/>
              <a:gdLst/>
              <a:ahLst/>
              <a:cxnLst/>
              <a:rect l="l" t="t" r="r" b="b"/>
              <a:pathLst>
                <a:path w="673112" h="1384558">
                  <a:moveTo>
                    <a:pt x="0" y="0"/>
                  </a:moveTo>
                  <a:lnTo>
                    <a:pt x="673112" y="0"/>
                  </a:lnTo>
                  <a:lnTo>
                    <a:pt x="673112" y="1384558"/>
                  </a:lnTo>
                  <a:lnTo>
                    <a:pt x="5455" y="1384558"/>
                  </a:lnTo>
                  <a:cubicBezTo>
                    <a:pt x="166836" y="1200529"/>
                    <a:pt x="264110" y="959265"/>
                    <a:pt x="264110" y="695280"/>
                  </a:cubicBezTo>
                  <a:cubicBezTo>
                    <a:pt x="264110" y="428377"/>
                    <a:pt x="164673" y="184699"/>
                    <a:pt x="0" y="0"/>
                  </a:cubicBezTo>
                  <a:close/>
                </a:path>
              </a:pathLst>
            </a:cu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2" name="Right Arrow 30"/>
            <p:cNvSpPr>
              <a:spLocks noChangeAspect="1"/>
            </p:cNvSpPr>
            <p:nvPr/>
          </p:nvSpPr>
          <p:spPr>
            <a:xfrm>
              <a:off x="6842574"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3" name="Oval 18"/>
            <p:cNvSpPr/>
            <p:nvPr/>
          </p:nvSpPr>
          <p:spPr>
            <a:xfrm>
              <a:off x="814759" y="3329360"/>
              <a:ext cx="1231457" cy="1231457"/>
            </a:xfrm>
            <a:prstGeom prst="ellips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4" name="Right Arrow 30"/>
            <p:cNvSpPr>
              <a:spLocks noChangeAspect="1"/>
            </p:cNvSpPr>
            <p:nvPr/>
          </p:nvSpPr>
          <p:spPr>
            <a:xfrm>
              <a:off x="3259109" y="3324982"/>
              <a:ext cx="392419" cy="1234859"/>
            </a:xfrm>
            <a:custGeom>
              <a:avLst/>
              <a:gdLst/>
              <a:ahLst/>
              <a:cxnLst/>
              <a:rect l="l" t="t" r="r" b="b"/>
              <a:pathLst>
                <a:path w="439992" h="1384558">
                  <a:moveTo>
                    <a:pt x="0" y="0"/>
                  </a:moveTo>
                  <a:lnTo>
                    <a:pt x="439992" y="0"/>
                  </a:lnTo>
                  <a:lnTo>
                    <a:pt x="439992" y="1384558"/>
                  </a:lnTo>
                  <a:lnTo>
                    <a:pt x="0" y="1384558"/>
                  </a:lnTo>
                  <a:close/>
                </a:path>
              </a:pathLst>
            </a:custGeom>
            <a:solidFill>
              <a:srgbClr val="5555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65" name="TextBox 20"/>
            <p:cNvSpPr txBox="1"/>
            <p:nvPr/>
          </p:nvSpPr>
          <p:spPr>
            <a:xfrm>
              <a:off x="904416" y="3760422"/>
              <a:ext cx="1118649" cy="369332"/>
            </a:xfrm>
            <a:prstGeom prst="rect">
              <a:avLst/>
            </a:prstGeom>
            <a:noFill/>
          </p:spPr>
          <p:txBody>
            <a:bodyPr wrap="square" rtlCol="0" anchor="ctr">
              <a:spAutoFit/>
            </a:bodyPr>
            <a:lstStyle/>
            <a:p>
              <a:pPr algn="ctr"/>
              <a:r>
                <a:rPr lang="en-US" b="1" dirty="0" smtClean="0">
                  <a:solidFill>
                    <a:srgbClr val="FFFFFF"/>
                  </a:solidFill>
                  <a:effectLst>
                    <a:outerShdw blurRad="50800" dist="38100" dir="5400000" algn="t" rotWithShape="0">
                      <a:prstClr val="black">
                        <a:alpha val="40000"/>
                      </a:prstClr>
                    </a:outerShdw>
                  </a:effectLst>
                </a:rPr>
                <a:t>Federal</a:t>
              </a:r>
              <a:endParaRPr lang="en-US" b="1" dirty="0">
                <a:solidFill>
                  <a:srgbClr val="FFFFFF"/>
                </a:solidFill>
                <a:effectLst>
                  <a:outerShdw blurRad="50800" dist="38100" dir="5400000" algn="t" rotWithShape="0">
                    <a:prstClr val="black">
                      <a:alpha val="40000"/>
                    </a:prstClr>
                  </a:outerShdw>
                </a:effectLst>
              </a:endParaRPr>
            </a:p>
          </p:txBody>
        </p:sp>
        <p:sp>
          <p:nvSpPr>
            <p:cNvPr id="66" name="TextBox 21"/>
            <p:cNvSpPr txBox="1"/>
            <p:nvPr/>
          </p:nvSpPr>
          <p:spPr>
            <a:xfrm rot="16200000">
              <a:off x="1914356" y="3813426"/>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1977</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68" name="TextBox 23"/>
            <p:cNvSpPr txBox="1"/>
            <p:nvPr/>
          </p:nvSpPr>
          <p:spPr>
            <a:xfrm rot="16200000">
              <a:off x="2843767" y="3813427"/>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2002</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70" name="TextBox 25"/>
            <p:cNvSpPr txBox="1"/>
            <p:nvPr/>
          </p:nvSpPr>
          <p:spPr>
            <a:xfrm rot="16200000">
              <a:off x="3739633" y="3813427"/>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2007</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72" name="TextBox 27"/>
            <p:cNvSpPr txBox="1"/>
            <p:nvPr/>
          </p:nvSpPr>
          <p:spPr>
            <a:xfrm rot="16200000">
              <a:off x="4635500" y="3813427"/>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2009</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74" name="TextBox 29"/>
            <p:cNvSpPr txBox="1"/>
            <p:nvPr/>
          </p:nvSpPr>
          <p:spPr>
            <a:xfrm rot="16200000">
              <a:off x="5531366" y="3813427"/>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2015</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76" name="TextBox 31"/>
            <p:cNvSpPr txBox="1"/>
            <p:nvPr/>
          </p:nvSpPr>
          <p:spPr>
            <a:xfrm rot="16200000">
              <a:off x="6427232" y="3813427"/>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2016</a:t>
              </a:r>
              <a:endParaRPr lang="en-US" sz="1600" dirty="0">
                <a:solidFill>
                  <a:srgbClr val="FFFFFF"/>
                </a:solidFill>
                <a:effectLst>
                  <a:outerShdw blurRad="50800" dist="38100" dir="5400000" sx="101000" sy="101000" algn="t" rotWithShape="0">
                    <a:prstClr val="black">
                      <a:alpha val="70000"/>
                    </a:prstClr>
                  </a:outerShdw>
                </a:effectLst>
              </a:endParaRPr>
            </a:p>
          </p:txBody>
        </p:sp>
      </p:grpSp>
      <p:sp>
        <p:nvSpPr>
          <p:cNvPr id="79" name="TextBox 34"/>
          <p:cNvSpPr txBox="1"/>
          <p:nvPr/>
        </p:nvSpPr>
        <p:spPr>
          <a:xfrm>
            <a:off x="5214998" y="1498022"/>
            <a:ext cx="2329485" cy="338554"/>
          </a:xfrm>
          <a:prstGeom prst="rect">
            <a:avLst/>
          </a:prstGeom>
          <a:noFill/>
        </p:spPr>
        <p:txBody>
          <a:bodyPr wrap="none" rtlCol="0">
            <a:spAutoFit/>
          </a:bodyPr>
          <a:lstStyle/>
          <a:p>
            <a:pPr algn="ctr"/>
            <a:r>
              <a:rPr lang="en-US" sz="1600" b="1" dirty="0" smtClean="0">
                <a:solidFill>
                  <a:srgbClr val="000000"/>
                </a:solidFill>
              </a:rPr>
              <a:t>32 a</a:t>
            </a:r>
            <a:r>
              <a:rPr lang="es-MX" sz="1600" b="1" dirty="0" smtClean="0">
                <a:solidFill>
                  <a:srgbClr val="000000"/>
                </a:solidFill>
              </a:rPr>
              <a:t>ños de  diferencia</a:t>
            </a:r>
            <a:endParaRPr lang="en-US" sz="1600" b="1" dirty="0">
              <a:solidFill>
                <a:srgbClr val="000000"/>
              </a:solidFill>
            </a:endParaRPr>
          </a:p>
        </p:txBody>
      </p:sp>
      <p:cxnSp>
        <p:nvCxnSpPr>
          <p:cNvPr id="3" name="Conector recto 2"/>
          <p:cNvCxnSpPr/>
          <p:nvPr/>
        </p:nvCxnSpPr>
        <p:spPr>
          <a:xfrm flipV="1">
            <a:off x="5392762" y="1836576"/>
            <a:ext cx="1210348" cy="1005377"/>
          </a:xfrm>
          <a:prstGeom prst="line">
            <a:avLst/>
          </a:prstGeom>
        </p:spPr>
        <p:style>
          <a:lnRef idx="3">
            <a:schemeClr val="accent5"/>
          </a:lnRef>
          <a:fillRef idx="0">
            <a:schemeClr val="accent5"/>
          </a:fillRef>
          <a:effectRef idx="2">
            <a:schemeClr val="accent5"/>
          </a:effectRef>
          <a:fontRef idx="minor">
            <a:schemeClr val="tx1"/>
          </a:fontRef>
        </p:style>
      </p:cxnSp>
      <p:cxnSp>
        <p:nvCxnSpPr>
          <p:cNvPr id="80" name="Conector recto 79"/>
          <p:cNvCxnSpPr/>
          <p:nvPr/>
        </p:nvCxnSpPr>
        <p:spPr>
          <a:xfrm flipH="1" flipV="1">
            <a:off x="6623103" y="1822317"/>
            <a:ext cx="1573584" cy="983489"/>
          </a:xfrm>
          <a:prstGeom prst="line">
            <a:avLst/>
          </a:prstGeom>
        </p:spPr>
        <p:style>
          <a:lnRef idx="3">
            <a:schemeClr val="accent5"/>
          </a:lnRef>
          <a:fillRef idx="0">
            <a:schemeClr val="accent5"/>
          </a:fillRef>
          <a:effectRef idx="2">
            <a:schemeClr val="accent5"/>
          </a:effectRef>
          <a:fontRef idx="minor">
            <a:schemeClr val="tx1"/>
          </a:fontRef>
        </p:style>
      </p:cxnSp>
      <p:cxnSp>
        <p:nvCxnSpPr>
          <p:cNvPr id="84" name="Conector recto de flecha 83"/>
          <p:cNvCxnSpPr/>
          <p:nvPr/>
        </p:nvCxnSpPr>
        <p:spPr>
          <a:xfrm>
            <a:off x="5388019" y="4099513"/>
            <a:ext cx="0" cy="114122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5" name="CuadroTexto 84"/>
          <p:cNvSpPr txBox="1"/>
          <p:nvPr/>
        </p:nvSpPr>
        <p:spPr>
          <a:xfrm>
            <a:off x="4626590" y="5445457"/>
            <a:ext cx="1562227" cy="830997"/>
          </a:xfrm>
          <a:prstGeom prst="rect">
            <a:avLst/>
          </a:prstGeom>
          <a:noFill/>
        </p:spPr>
        <p:txBody>
          <a:bodyPr wrap="square" rtlCol="0">
            <a:spAutoFit/>
          </a:bodyPr>
          <a:lstStyle/>
          <a:p>
            <a:r>
              <a:rPr lang="es-MX" sz="1200" dirty="0" smtClean="0">
                <a:solidFill>
                  <a:srgbClr val="000000"/>
                </a:solidFill>
              </a:rPr>
              <a:t>Se plasma el acceso a la información en la CPEM </a:t>
            </a:r>
            <a:endParaRPr lang="es-MX" sz="1200" dirty="0">
              <a:solidFill>
                <a:srgbClr val="000000"/>
              </a:solidFill>
            </a:endParaRPr>
          </a:p>
        </p:txBody>
      </p:sp>
      <p:cxnSp>
        <p:nvCxnSpPr>
          <p:cNvPr id="86" name="Conector recto de flecha 85"/>
          <p:cNvCxnSpPr/>
          <p:nvPr/>
        </p:nvCxnSpPr>
        <p:spPr>
          <a:xfrm>
            <a:off x="6448261" y="4099513"/>
            <a:ext cx="0" cy="114122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87" name="CuadroTexto 86"/>
          <p:cNvSpPr txBox="1"/>
          <p:nvPr/>
        </p:nvSpPr>
        <p:spPr>
          <a:xfrm>
            <a:off x="6188817" y="5357073"/>
            <a:ext cx="1562227" cy="646331"/>
          </a:xfrm>
          <a:prstGeom prst="rect">
            <a:avLst/>
          </a:prstGeom>
          <a:noFill/>
        </p:spPr>
        <p:txBody>
          <a:bodyPr wrap="square" rtlCol="0">
            <a:spAutoFit/>
          </a:bodyPr>
          <a:lstStyle/>
          <a:p>
            <a:r>
              <a:rPr lang="es-MX" sz="1200" dirty="0" smtClean="0">
                <a:solidFill>
                  <a:srgbClr val="000000"/>
                </a:solidFill>
              </a:rPr>
              <a:t>Se publica la ley federal de acceso a la información  </a:t>
            </a:r>
            <a:endParaRPr lang="es-MX" sz="1200" dirty="0">
              <a:solidFill>
                <a:srgbClr val="000000"/>
              </a:solidFill>
            </a:endParaRPr>
          </a:p>
        </p:txBody>
      </p:sp>
      <p:cxnSp>
        <p:nvCxnSpPr>
          <p:cNvPr id="88" name="Conector recto de flecha 87"/>
          <p:cNvCxnSpPr/>
          <p:nvPr/>
        </p:nvCxnSpPr>
        <p:spPr>
          <a:xfrm flipH="1" flipV="1">
            <a:off x="7336407" y="1320161"/>
            <a:ext cx="1" cy="1532741"/>
          </a:xfrm>
          <a:prstGeom prst="straightConnector1">
            <a:avLst/>
          </a:prstGeom>
          <a:ln>
            <a:solidFill>
              <a:schemeClr val="accent2">
                <a:lumMod val="60000"/>
                <a:lumOff val="40000"/>
              </a:schemeClr>
            </a:solidFill>
            <a:prstDash val="dash"/>
            <a:tailEnd type="triangle"/>
          </a:ln>
        </p:spPr>
        <p:style>
          <a:lnRef idx="3">
            <a:schemeClr val="accent6"/>
          </a:lnRef>
          <a:fillRef idx="0">
            <a:schemeClr val="accent6"/>
          </a:fillRef>
          <a:effectRef idx="2">
            <a:schemeClr val="accent6"/>
          </a:effectRef>
          <a:fontRef idx="minor">
            <a:schemeClr val="tx1"/>
          </a:fontRef>
        </p:style>
      </p:cxnSp>
      <p:sp>
        <p:nvSpPr>
          <p:cNvPr id="93" name="CuadroTexto 92"/>
          <p:cNvSpPr txBox="1"/>
          <p:nvPr/>
        </p:nvSpPr>
        <p:spPr>
          <a:xfrm>
            <a:off x="6568143" y="551502"/>
            <a:ext cx="1562227" cy="830997"/>
          </a:xfrm>
          <a:prstGeom prst="rect">
            <a:avLst/>
          </a:prstGeom>
          <a:noFill/>
        </p:spPr>
        <p:txBody>
          <a:bodyPr wrap="square" rtlCol="0">
            <a:spAutoFit/>
          </a:bodyPr>
          <a:lstStyle/>
          <a:p>
            <a:r>
              <a:rPr lang="es-MX" sz="1200" dirty="0" smtClean="0">
                <a:solidFill>
                  <a:srgbClr val="000000"/>
                </a:solidFill>
              </a:rPr>
              <a:t>Se reconoce el Derecho a la Protección de los Datos Personales</a:t>
            </a:r>
            <a:endParaRPr lang="es-MX" sz="1200" dirty="0">
              <a:solidFill>
                <a:srgbClr val="000000"/>
              </a:solidFill>
            </a:endParaRPr>
          </a:p>
        </p:txBody>
      </p:sp>
      <p:cxnSp>
        <p:nvCxnSpPr>
          <p:cNvPr id="94" name="Conector recto de flecha 93"/>
          <p:cNvCxnSpPr/>
          <p:nvPr/>
        </p:nvCxnSpPr>
        <p:spPr>
          <a:xfrm flipH="1" flipV="1">
            <a:off x="8210334" y="1325312"/>
            <a:ext cx="1" cy="153274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95" name="CuadroTexto 94"/>
          <p:cNvSpPr txBox="1"/>
          <p:nvPr/>
        </p:nvSpPr>
        <p:spPr>
          <a:xfrm>
            <a:off x="7947859" y="318253"/>
            <a:ext cx="1562227" cy="830997"/>
          </a:xfrm>
          <a:prstGeom prst="rect">
            <a:avLst/>
          </a:prstGeom>
          <a:noFill/>
        </p:spPr>
        <p:txBody>
          <a:bodyPr wrap="square" rtlCol="0">
            <a:spAutoFit/>
          </a:bodyPr>
          <a:lstStyle/>
          <a:p>
            <a:r>
              <a:rPr lang="es-MX" sz="1200" dirty="0" smtClean="0">
                <a:solidFill>
                  <a:srgbClr val="000000"/>
                </a:solidFill>
              </a:rPr>
              <a:t>Se plasma la protección de los Datos Personales en la CPEM  </a:t>
            </a:r>
            <a:endParaRPr lang="es-MX" sz="1200" dirty="0">
              <a:solidFill>
                <a:srgbClr val="000000"/>
              </a:solidFill>
            </a:endParaRPr>
          </a:p>
        </p:txBody>
      </p:sp>
      <p:cxnSp>
        <p:nvCxnSpPr>
          <p:cNvPr id="101" name="Conector recto de flecha 100"/>
          <p:cNvCxnSpPr/>
          <p:nvPr/>
        </p:nvCxnSpPr>
        <p:spPr>
          <a:xfrm>
            <a:off x="9005029" y="4087760"/>
            <a:ext cx="0" cy="114122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02" name="CuadroTexto 101"/>
          <p:cNvSpPr txBox="1"/>
          <p:nvPr/>
        </p:nvSpPr>
        <p:spPr>
          <a:xfrm>
            <a:off x="8598750" y="5357072"/>
            <a:ext cx="1562227" cy="646331"/>
          </a:xfrm>
          <a:prstGeom prst="rect">
            <a:avLst/>
          </a:prstGeom>
          <a:noFill/>
        </p:spPr>
        <p:txBody>
          <a:bodyPr wrap="square" rtlCol="0">
            <a:spAutoFit/>
          </a:bodyPr>
          <a:lstStyle/>
          <a:p>
            <a:r>
              <a:rPr lang="es-MX" sz="1200" dirty="0" smtClean="0">
                <a:solidFill>
                  <a:srgbClr val="000000"/>
                </a:solidFill>
              </a:rPr>
              <a:t>Se publica la Ley General de Acceso a la Información.</a:t>
            </a:r>
            <a:endParaRPr lang="es-MX" sz="1200" dirty="0">
              <a:solidFill>
                <a:srgbClr val="000000"/>
              </a:solidFill>
            </a:endParaRPr>
          </a:p>
        </p:txBody>
      </p:sp>
      <p:sp>
        <p:nvSpPr>
          <p:cNvPr id="103" name="TextBox 31"/>
          <p:cNvSpPr txBox="1"/>
          <p:nvPr/>
        </p:nvSpPr>
        <p:spPr>
          <a:xfrm rot="16200000">
            <a:off x="10324496" y="3330393"/>
            <a:ext cx="1223102" cy="246221"/>
          </a:xfrm>
          <a:prstGeom prst="rect">
            <a:avLst/>
          </a:prstGeom>
          <a:noFill/>
        </p:spPr>
        <p:txBody>
          <a:bodyPr wrap="square" lIns="0" tIns="0" rIns="0" bIns="0" rtlCol="0" anchor="ctr">
            <a:spAutoFit/>
          </a:bodyPr>
          <a:lstStyle/>
          <a:p>
            <a:pPr algn="ctr"/>
            <a:r>
              <a:rPr lang="en-US" sz="1600" dirty="0" smtClean="0">
                <a:solidFill>
                  <a:srgbClr val="FFFFFF"/>
                </a:solidFill>
                <a:effectLst>
                  <a:outerShdw blurRad="50800" dist="38100" dir="5400000" sx="101000" sy="101000" algn="t" rotWithShape="0">
                    <a:prstClr val="black">
                      <a:alpha val="70000"/>
                    </a:prstClr>
                  </a:outerShdw>
                </a:effectLst>
              </a:rPr>
              <a:t>2017</a:t>
            </a:r>
            <a:endParaRPr lang="en-US" sz="1600" dirty="0">
              <a:solidFill>
                <a:srgbClr val="FFFFFF"/>
              </a:solidFill>
              <a:effectLst>
                <a:outerShdw blurRad="50800" dist="38100" dir="5400000" sx="101000" sy="101000" algn="t" rotWithShape="0">
                  <a:prstClr val="black">
                    <a:alpha val="70000"/>
                  </a:prstClr>
                </a:outerShdw>
              </a:effectLst>
            </a:endParaRPr>
          </a:p>
        </p:txBody>
      </p:sp>
      <p:sp>
        <p:nvSpPr>
          <p:cNvPr id="106" name="CuadroTexto 105"/>
          <p:cNvSpPr txBox="1"/>
          <p:nvPr/>
        </p:nvSpPr>
        <p:spPr>
          <a:xfrm>
            <a:off x="10366102" y="489164"/>
            <a:ext cx="1562227" cy="830997"/>
          </a:xfrm>
          <a:prstGeom prst="rect">
            <a:avLst/>
          </a:prstGeom>
          <a:noFill/>
        </p:spPr>
        <p:txBody>
          <a:bodyPr wrap="square" rtlCol="0">
            <a:spAutoFit/>
          </a:bodyPr>
          <a:lstStyle/>
          <a:p>
            <a:r>
              <a:rPr lang="es-MX" sz="1200" dirty="0" smtClean="0">
                <a:solidFill>
                  <a:srgbClr val="000000"/>
                </a:solidFill>
              </a:rPr>
              <a:t>Se publica la Ley General de Protección de los Datos Personales.</a:t>
            </a:r>
            <a:endParaRPr lang="es-MX" sz="1200" dirty="0">
              <a:solidFill>
                <a:srgbClr val="000000"/>
              </a:solidFill>
            </a:endParaRPr>
          </a:p>
        </p:txBody>
      </p:sp>
      <p:cxnSp>
        <p:nvCxnSpPr>
          <p:cNvPr id="107" name="Conector recto de flecha 106"/>
          <p:cNvCxnSpPr>
            <a:stCxn id="103" idx="3"/>
          </p:cNvCxnSpPr>
          <p:nvPr/>
        </p:nvCxnSpPr>
        <p:spPr>
          <a:xfrm flipH="1" flipV="1">
            <a:off x="10904309" y="1474170"/>
            <a:ext cx="31739" cy="136778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3" name="Conector recto 42"/>
          <p:cNvCxnSpPr/>
          <p:nvPr/>
        </p:nvCxnSpPr>
        <p:spPr>
          <a:xfrm flipV="1">
            <a:off x="10024006" y="4138734"/>
            <a:ext cx="824568" cy="649130"/>
          </a:xfrm>
          <a:prstGeom prst="line">
            <a:avLst/>
          </a:prstGeom>
        </p:spPr>
        <p:style>
          <a:lnRef idx="3">
            <a:schemeClr val="accent5"/>
          </a:lnRef>
          <a:fillRef idx="0">
            <a:schemeClr val="accent5"/>
          </a:fillRef>
          <a:effectRef idx="2">
            <a:schemeClr val="accent5"/>
          </a:effectRef>
          <a:fontRef idx="minor">
            <a:schemeClr val="tx1"/>
          </a:fontRef>
        </p:style>
      </p:cxnSp>
      <p:cxnSp>
        <p:nvCxnSpPr>
          <p:cNvPr id="45" name="Conector recto 44"/>
          <p:cNvCxnSpPr/>
          <p:nvPr/>
        </p:nvCxnSpPr>
        <p:spPr>
          <a:xfrm flipH="1" flipV="1">
            <a:off x="9084394" y="4115354"/>
            <a:ext cx="779560" cy="672510"/>
          </a:xfrm>
          <a:prstGeom prst="line">
            <a:avLst/>
          </a:prstGeom>
        </p:spPr>
        <p:style>
          <a:lnRef idx="3">
            <a:schemeClr val="accent5"/>
          </a:lnRef>
          <a:fillRef idx="0">
            <a:schemeClr val="accent5"/>
          </a:fillRef>
          <a:effectRef idx="2">
            <a:schemeClr val="accent5"/>
          </a:effectRef>
          <a:fontRef idx="minor">
            <a:schemeClr val="tx1"/>
          </a:fontRef>
        </p:style>
      </p:cxnSp>
      <p:sp>
        <p:nvSpPr>
          <p:cNvPr id="67" name="TextBox 34"/>
          <p:cNvSpPr txBox="1"/>
          <p:nvPr/>
        </p:nvSpPr>
        <p:spPr>
          <a:xfrm>
            <a:off x="9078129" y="4752868"/>
            <a:ext cx="1734808" cy="584775"/>
          </a:xfrm>
          <a:prstGeom prst="rect">
            <a:avLst/>
          </a:prstGeom>
          <a:noFill/>
        </p:spPr>
        <p:txBody>
          <a:bodyPr wrap="square" rtlCol="0">
            <a:spAutoFit/>
          </a:bodyPr>
          <a:lstStyle/>
          <a:p>
            <a:pPr algn="ctr"/>
            <a:r>
              <a:rPr lang="en-US" sz="1600" b="1" dirty="0" smtClean="0">
                <a:solidFill>
                  <a:srgbClr val="000000"/>
                </a:solidFill>
              </a:rPr>
              <a:t>2 a</a:t>
            </a:r>
            <a:r>
              <a:rPr lang="es-MX" sz="1600" b="1" dirty="0" smtClean="0">
                <a:solidFill>
                  <a:srgbClr val="000000"/>
                </a:solidFill>
              </a:rPr>
              <a:t>ños de  diferencia</a:t>
            </a:r>
            <a:endParaRPr lang="en-US" sz="1600" b="1" dirty="0">
              <a:solidFill>
                <a:srgbClr val="000000"/>
              </a:solidFill>
            </a:endParaRPr>
          </a:p>
        </p:txBody>
      </p:sp>
      <p:pic>
        <p:nvPicPr>
          <p:cNvPr id="47" name="Imagen 46"/>
          <p:cNvPicPr>
            <a:picLocks noChangeAspect="1"/>
          </p:cNvPicPr>
          <p:nvPr/>
        </p:nvPicPr>
        <p:blipFill>
          <a:blip r:embed="rId3"/>
          <a:stretch>
            <a:fillRect/>
          </a:stretch>
        </p:blipFill>
        <p:spPr>
          <a:xfrm>
            <a:off x="3728272" y="166675"/>
            <a:ext cx="2511770" cy="573074"/>
          </a:xfrm>
          <a:prstGeom prst="rect">
            <a:avLst/>
          </a:prstGeom>
        </p:spPr>
      </p:pic>
    </p:spTree>
    <p:extLst>
      <p:ext uri="{BB962C8B-B14F-4D97-AF65-F5344CB8AC3E}">
        <p14:creationId xmlns:p14="http://schemas.microsoft.com/office/powerpoint/2010/main" val="150335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9653272" y="-40407"/>
            <a:ext cx="2538729" cy="581968"/>
          </a:xfrm>
          <a:prstGeom prst="rect">
            <a:avLst/>
          </a:prstGeom>
        </p:spPr>
      </p:pic>
      <p:pic>
        <p:nvPicPr>
          <p:cNvPr id="4098" name="Picture 2" descr="Resultado de imagen para seguridad informat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572" y="810930"/>
            <a:ext cx="6782137" cy="4522772"/>
          </a:xfrm>
          <a:prstGeom prst="rect">
            <a:avLst/>
          </a:prstGeom>
          <a:noFill/>
          <a:extLst>
            <a:ext uri="{909E8E84-426E-40DD-AFC4-6F175D3DCCD1}">
              <a14:hiddenFill xmlns:a14="http://schemas.microsoft.com/office/drawing/2010/main">
                <a:solidFill>
                  <a:srgbClr val="FFFFFF"/>
                </a:solidFill>
              </a14:hiddenFill>
            </a:ext>
          </a:extLst>
        </p:spPr>
      </p:pic>
      <p:sp>
        <p:nvSpPr>
          <p:cNvPr id="305" name="Shape 305"/>
          <p:cNvSpPr/>
          <p:nvPr/>
        </p:nvSpPr>
        <p:spPr>
          <a:xfrm>
            <a:off x="497697" y="2780038"/>
            <a:ext cx="4503047" cy="2282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a:lnSpc>
                <a:spcPct val="130000"/>
              </a:lnSpc>
              <a:spcBef>
                <a:spcPts val="1000"/>
              </a:spcBef>
              <a:defRPr sz="1800"/>
            </a:pPr>
            <a:r>
              <a:rPr lang="es-MX" sz="1600" b="1" dirty="0">
                <a:solidFill>
                  <a:srgbClr val="21282F"/>
                </a:solidFill>
                <a:ea typeface="Arimo"/>
                <a:cs typeface="Arimo"/>
                <a:sym typeface="Arimo"/>
              </a:rPr>
              <a:t>Sin importar el tipo de sistema en el que se encuentren los datos o el tipo de tratamiento que se efectúe, el responsable deberá establecer y mantener </a:t>
            </a:r>
            <a:r>
              <a:rPr lang="es-MX" sz="1600" b="1" dirty="0">
                <a:solidFill>
                  <a:schemeClr val="accent6">
                    <a:lumMod val="75000"/>
                  </a:schemeClr>
                </a:solidFill>
                <a:ea typeface="Arimo"/>
                <a:cs typeface="Arimo"/>
                <a:sym typeface="Arimo"/>
              </a:rPr>
              <a:t>las medidas de seguridad de carácter administrativo, físico y técnico</a:t>
            </a:r>
            <a:r>
              <a:rPr lang="es-MX" sz="1600" b="1" dirty="0">
                <a:solidFill>
                  <a:srgbClr val="21282F"/>
                </a:solidFill>
                <a:ea typeface="Arimo"/>
                <a:cs typeface="Arimo"/>
                <a:sym typeface="Arimo"/>
              </a:rPr>
              <a:t> para su protección, que permitan protegerlos contra daño, pérdida, alteración, destrucción o su uso, acceso o tratamiento no autorizad, así como garantizar su confidencialidad, integridad y disponibilidad.</a:t>
            </a:r>
          </a:p>
        </p:txBody>
      </p:sp>
      <p:sp>
        <p:nvSpPr>
          <p:cNvPr id="306" name="Shape 306"/>
          <p:cNvSpPr/>
          <p:nvPr/>
        </p:nvSpPr>
        <p:spPr>
          <a:xfrm>
            <a:off x="5427571" y="5328761"/>
            <a:ext cx="997876" cy="709204"/>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7" name="Shape 307"/>
          <p:cNvSpPr/>
          <p:nvPr/>
        </p:nvSpPr>
        <p:spPr>
          <a:xfrm>
            <a:off x="6426638" y="4122062"/>
            <a:ext cx="1529093" cy="1911943"/>
          </a:xfrm>
          <a:prstGeom prst="rect">
            <a:avLst/>
          </a:prstGeom>
          <a:solidFill>
            <a:schemeClr val="accent3">
              <a:alpha val="64999"/>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8" name="Shape 308"/>
          <p:cNvSpPr/>
          <p:nvPr/>
        </p:nvSpPr>
        <p:spPr>
          <a:xfrm>
            <a:off x="7955188" y="5330411"/>
            <a:ext cx="1635489" cy="1563228"/>
          </a:xfrm>
          <a:prstGeom prst="rect">
            <a:avLst/>
          </a:prstGeom>
          <a:solidFill>
            <a:schemeClr val="accent6">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9" name="Shape 309"/>
          <p:cNvSpPr/>
          <p:nvPr/>
        </p:nvSpPr>
        <p:spPr>
          <a:xfrm>
            <a:off x="9591523" y="4341798"/>
            <a:ext cx="1154875" cy="991788"/>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10" name="Shape 310"/>
          <p:cNvSpPr/>
          <p:nvPr/>
        </p:nvSpPr>
        <p:spPr>
          <a:xfrm>
            <a:off x="10747732" y="-4348"/>
            <a:ext cx="1461976" cy="6014903"/>
          </a:xfrm>
          <a:prstGeom prst="rect">
            <a:avLst/>
          </a:prstGeom>
          <a:solidFill>
            <a:schemeClr val="accent3">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65889" y="99337"/>
            <a:ext cx="227635" cy="173728"/>
          </a:xfrm>
          <a:prstGeom prst="rect">
            <a:avLst/>
          </a:prstGeom>
        </p:spPr>
        <p:txBody>
          <a:bodyPr lIns="45720" tIns="22860" rIns="45720" bIns="22860"/>
          <a:lstStyle/>
          <a:p>
            <a:pPr lvl="0"/>
            <a:fld id="{86CB4B4D-7CA3-9044-876B-883B54F8677D}" type="slidenum">
              <a:rPr lang="en-US" smtClean="0"/>
              <a:t>120</a:t>
            </a:fld>
            <a:endParaRPr lang="en-US"/>
          </a:p>
        </p:txBody>
      </p:sp>
      <p:pic>
        <p:nvPicPr>
          <p:cNvPr id="17" name="Imagen 16"/>
          <p:cNvPicPr>
            <a:picLocks noChangeAspect="1"/>
          </p:cNvPicPr>
          <p:nvPr/>
        </p:nvPicPr>
        <p:blipFill>
          <a:blip r:embed="rId2"/>
          <a:stretch>
            <a:fillRect/>
          </a:stretch>
        </p:blipFill>
        <p:spPr>
          <a:xfrm>
            <a:off x="9653272" y="6267017"/>
            <a:ext cx="2538729" cy="581968"/>
          </a:xfrm>
          <a:prstGeom prst="rect">
            <a:avLst/>
          </a:prstGeom>
        </p:spPr>
      </p:pic>
      <p:pic>
        <p:nvPicPr>
          <p:cNvPr id="19" name="Imagen 18"/>
          <p:cNvPicPr>
            <a:picLocks noChangeAspect="1"/>
          </p:cNvPicPr>
          <p:nvPr/>
        </p:nvPicPr>
        <p:blipFill>
          <a:blip r:embed="rId4"/>
          <a:stretch>
            <a:fillRect/>
          </a:stretch>
        </p:blipFill>
        <p:spPr>
          <a:xfrm>
            <a:off x="6471892" y="84928"/>
            <a:ext cx="3422184" cy="577139"/>
          </a:xfrm>
          <a:prstGeom prst="rect">
            <a:avLst/>
          </a:prstGeom>
        </p:spPr>
      </p:pic>
      <p:pic>
        <p:nvPicPr>
          <p:cNvPr id="15" name="Imagen 14"/>
          <p:cNvPicPr>
            <a:picLocks noChangeAspect="1"/>
          </p:cNvPicPr>
          <p:nvPr/>
        </p:nvPicPr>
        <p:blipFill rotWithShape="1">
          <a:blip r:embed="rId5"/>
          <a:srcRect l="2557" r="71837" b="85627"/>
          <a:stretch/>
        </p:blipFill>
        <p:spPr>
          <a:xfrm>
            <a:off x="-32411" y="-43212"/>
            <a:ext cx="2307265" cy="1052389"/>
          </a:xfrm>
          <a:prstGeom prst="rect">
            <a:avLst/>
          </a:prstGeom>
        </p:spPr>
      </p:pic>
      <p:sp>
        <p:nvSpPr>
          <p:cNvPr id="1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sp>
        <p:nvSpPr>
          <p:cNvPr id="21" name="Shape 26"/>
          <p:cNvSpPr/>
          <p:nvPr/>
        </p:nvSpPr>
        <p:spPr>
          <a:xfrm>
            <a:off x="438215" y="1277908"/>
            <a:ext cx="4658552"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a:lnSpc>
                <a:spcPct val="90000"/>
              </a:lnSpc>
              <a:spcBef>
                <a:spcPts val="251"/>
              </a:spcBef>
              <a:defRPr sz="1800"/>
            </a:pPr>
            <a:r>
              <a:rPr lang="es-MX" sz="4800" dirty="0">
                <a:solidFill>
                  <a:srgbClr val="8F9499"/>
                </a:solidFill>
                <a:ea typeface="Arimo"/>
                <a:cs typeface="Arimo"/>
                <a:sym typeface="Arimo"/>
              </a:rPr>
              <a:t>Ámbito </a:t>
            </a:r>
            <a:r>
              <a:rPr sz="4800" dirty="0">
                <a:solidFill>
                  <a:schemeClr val="accent3"/>
                </a:solidFill>
                <a:latin typeface="Arimo"/>
                <a:ea typeface="Arimo"/>
                <a:cs typeface="Arimo"/>
                <a:sym typeface="Arimo"/>
              </a:rPr>
              <a:t>“</a:t>
            </a:r>
            <a:r>
              <a:rPr lang="es-MX" sz="4800" dirty="0">
                <a:solidFill>
                  <a:schemeClr val="accent3"/>
                </a:solidFill>
                <a:ea typeface="Arimo"/>
                <a:cs typeface="Arimo"/>
                <a:sym typeface="Arimo"/>
              </a:rPr>
              <a:t>público</a:t>
            </a:r>
            <a:r>
              <a:rPr sz="4800" dirty="0">
                <a:solidFill>
                  <a:schemeClr val="accent3"/>
                </a:solidFill>
                <a:latin typeface="Arimo"/>
                <a:ea typeface="Arimo"/>
                <a:cs typeface="Arimo"/>
                <a:sym typeface="Arimo"/>
              </a:rPr>
              <a:t>”</a:t>
            </a:r>
            <a:endParaRPr sz="4800" dirty="0">
              <a:solidFill>
                <a:srgbClr val="C1C6CA"/>
              </a:solidFill>
              <a:latin typeface="Arimo"/>
              <a:ea typeface="Arimo"/>
              <a:cs typeface="Arimo"/>
              <a:sym typeface="Arimo"/>
            </a:endParaRPr>
          </a:p>
        </p:txBody>
      </p:sp>
    </p:spTree>
    <p:extLst>
      <p:ext uri="{BB962C8B-B14F-4D97-AF65-F5344CB8AC3E}">
        <p14:creationId xmlns:p14="http://schemas.microsoft.com/office/powerpoint/2010/main" val="34626192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9653272" y="-40407"/>
            <a:ext cx="2538729" cy="581968"/>
          </a:xfrm>
          <a:prstGeom prst="rect">
            <a:avLst/>
          </a:prstGeom>
        </p:spPr>
      </p:pic>
      <p:pic>
        <p:nvPicPr>
          <p:cNvPr id="5122" name="Picture 2" descr="Resultado de imagen para ley general; de protecciÃ³n de datos"/>
          <p:cNvPicPr>
            <a:picLocks noChangeAspect="1" noChangeArrowheads="1"/>
          </p:cNvPicPr>
          <p:nvPr/>
        </p:nvPicPr>
        <p:blipFill rotWithShape="1">
          <a:blip r:embed="rId3">
            <a:extLst>
              <a:ext uri="{28A0092B-C50C-407E-A947-70E740481C1C}">
                <a14:useLocalDpi xmlns:a14="http://schemas.microsoft.com/office/drawing/2010/main" val="0"/>
              </a:ext>
            </a:extLst>
          </a:blip>
          <a:srcRect l="3693" r="32678"/>
          <a:stretch/>
        </p:blipFill>
        <p:spPr bwMode="auto">
          <a:xfrm>
            <a:off x="5468693" y="1597208"/>
            <a:ext cx="6723308" cy="3727592"/>
          </a:xfrm>
          <a:prstGeom prst="rect">
            <a:avLst/>
          </a:prstGeom>
          <a:noFill/>
          <a:extLst>
            <a:ext uri="{909E8E84-426E-40DD-AFC4-6F175D3DCCD1}">
              <a14:hiddenFill xmlns:a14="http://schemas.microsoft.com/office/drawing/2010/main">
                <a:solidFill>
                  <a:srgbClr val="FFFFFF"/>
                </a:solidFill>
              </a14:hiddenFill>
            </a:ext>
          </a:extLst>
        </p:spPr>
      </p:pic>
      <p:sp>
        <p:nvSpPr>
          <p:cNvPr id="303" name="Shape 303"/>
          <p:cNvSpPr/>
          <p:nvPr/>
        </p:nvSpPr>
        <p:spPr>
          <a:xfrm>
            <a:off x="304801" y="891859"/>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2133" dirty="0">
                <a:solidFill>
                  <a:schemeClr val="tx2">
                    <a:lumMod val="60000"/>
                    <a:lumOff val="40000"/>
                  </a:schemeClr>
                </a:solidFill>
                <a:latin typeface="Arimo" pitchFamily="34" charset="0"/>
                <a:ea typeface="Arimo" pitchFamily="34" charset="0"/>
                <a:cs typeface="Arimo" pitchFamily="34" charset="0"/>
              </a:rPr>
              <a:t>LEY GENERAL DE PROTECCIÓN DE DATOS PERSONALES EN POSESIÓN DE SUJETOS OBLIGADOS</a:t>
            </a:r>
            <a:endParaRPr sz="2133" dirty="0">
              <a:solidFill>
                <a:schemeClr val="tx2">
                  <a:lumMod val="60000"/>
                  <a:lumOff val="40000"/>
                </a:schemeClr>
              </a:solidFill>
              <a:latin typeface="Arimo" pitchFamily="34" charset="0"/>
              <a:ea typeface="Arimo" pitchFamily="34" charset="0"/>
              <a:cs typeface="Arimo" pitchFamily="34" charset="0"/>
            </a:endParaRPr>
          </a:p>
        </p:txBody>
      </p:sp>
      <p:sp>
        <p:nvSpPr>
          <p:cNvPr id="305" name="Shape 305"/>
          <p:cNvSpPr/>
          <p:nvPr/>
        </p:nvSpPr>
        <p:spPr>
          <a:xfrm>
            <a:off x="387118" y="2209800"/>
            <a:ext cx="4503047" cy="2282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a:lnSpc>
                <a:spcPct val="130000"/>
              </a:lnSpc>
              <a:spcBef>
                <a:spcPts val="1000"/>
              </a:spcBef>
              <a:defRPr sz="1800"/>
            </a:pPr>
            <a:r>
              <a:rPr lang="es-MX" sz="1600" b="1" dirty="0">
                <a:solidFill>
                  <a:srgbClr val="21282F"/>
                </a:solidFill>
                <a:ea typeface="Arimo"/>
                <a:cs typeface="Arimo"/>
                <a:sym typeface="Arimo"/>
              </a:rPr>
              <a:t>Artículo 34. Las acciones relacionadas con las medidas de seguridad para el tratamiento de los datos personales deberán estar documentadas y contenidas en un sistema de gestión. </a:t>
            </a:r>
          </a:p>
          <a:p>
            <a:pPr>
              <a:lnSpc>
                <a:spcPct val="130000"/>
              </a:lnSpc>
              <a:spcBef>
                <a:spcPts val="1000"/>
              </a:spcBef>
              <a:defRPr sz="1800"/>
            </a:pPr>
            <a:r>
              <a:rPr lang="es-MX" sz="1600" b="1" dirty="0">
                <a:solidFill>
                  <a:schemeClr val="accent6">
                    <a:lumMod val="75000"/>
                  </a:schemeClr>
                </a:solidFill>
                <a:ea typeface="Arimo"/>
                <a:cs typeface="Arimo"/>
                <a:sym typeface="Arimo"/>
              </a:rPr>
              <a:t>Se entenderá por sistema de gestión al conjunto de elementos y actividades interrelacionadas para establecer, implementar, operar, monitorear, revisar, mantener y mejorar el tratamiento y seguridad de los datos personales, de conformidad con lo previsto en la presente Ley y las demás disposiciones que le resulten aplicables en la materia.</a:t>
            </a:r>
          </a:p>
        </p:txBody>
      </p:sp>
      <p:sp>
        <p:nvSpPr>
          <p:cNvPr id="306" name="Shape 306"/>
          <p:cNvSpPr/>
          <p:nvPr/>
        </p:nvSpPr>
        <p:spPr>
          <a:xfrm>
            <a:off x="5504525" y="5328761"/>
            <a:ext cx="997876" cy="709204"/>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7" name="Shape 307"/>
          <p:cNvSpPr/>
          <p:nvPr/>
        </p:nvSpPr>
        <p:spPr>
          <a:xfrm>
            <a:off x="6426638" y="4122062"/>
            <a:ext cx="1529093" cy="1911943"/>
          </a:xfrm>
          <a:prstGeom prst="rect">
            <a:avLst/>
          </a:prstGeom>
          <a:solidFill>
            <a:schemeClr val="accent3">
              <a:alpha val="64999"/>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8" name="Shape 308"/>
          <p:cNvSpPr/>
          <p:nvPr/>
        </p:nvSpPr>
        <p:spPr>
          <a:xfrm>
            <a:off x="7955188" y="5330411"/>
            <a:ext cx="1635489" cy="1563228"/>
          </a:xfrm>
          <a:prstGeom prst="rect">
            <a:avLst/>
          </a:prstGeom>
          <a:solidFill>
            <a:schemeClr val="accent6">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9" name="Shape 309"/>
          <p:cNvSpPr/>
          <p:nvPr/>
        </p:nvSpPr>
        <p:spPr>
          <a:xfrm>
            <a:off x="9591523" y="4341798"/>
            <a:ext cx="1154875" cy="991788"/>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10" name="Shape 310"/>
          <p:cNvSpPr/>
          <p:nvPr/>
        </p:nvSpPr>
        <p:spPr>
          <a:xfrm>
            <a:off x="10747732" y="-4348"/>
            <a:ext cx="1461976" cy="6014903"/>
          </a:xfrm>
          <a:prstGeom prst="rect">
            <a:avLst/>
          </a:prstGeom>
          <a:solidFill>
            <a:schemeClr val="accent3">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65889" y="99337"/>
            <a:ext cx="227635" cy="173728"/>
          </a:xfrm>
          <a:prstGeom prst="rect">
            <a:avLst/>
          </a:prstGeom>
        </p:spPr>
        <p:txBody>
          <a:bodyPr lIns="45720" tIns="22860" rIns="45720" bIns="22860"/>
          <a:lstStyle/>
          <a:p>
            <a:pPr lvl="0"/>
            <a:fld id="{86CB4B4D-7CA3-9044-876B-883B54F8677D}" type="slidenum">
              <a:rPr lang="en-US" smtClean="0"/>
              <a:t>121</a:t>
            </a:fld>
            <a:endParaRPr lang="en-US"/>
          </a:p>
        </p:txBody>
      </p:sp>
      <p:pic>
        <p:nvPicPr>
          <p:cNvPr id="14" name="Imagen 13"/>
          <p:cNvPicPr>
            <a:picLocks noChangeAspect="1"/>
          </p:cNvPicPr>
          <p:nvPr/>
        </p:nvPicPr>
        <p:blipFill>
          <a:blip r:embed="rId2"/>
          <a:stretch>
            <a:fillRect/>
          </a:stretch>
        </p:blipFill>
        <p:spPr>
          <a:xfrm>
            <a:off x="9653272" y="6267017"/>
            <a:ext cx="2538729" cy="581968"/>
          </a:xfrm>
          <a:prstGeom prst="rect">
            <a:avLst/>
          </a:prstGeom>
        </p:spPr>
      </p:pic>
      <p:pic>
        <p:nvPicPr>
          <p:cNvPr id="17" name="Imagen 16"/>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18"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19" name="Imagen 18"/>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7411352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Resultado de imagen para gaceta del gobiern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6854"/>
          <a:stretch/>
        </p:blipFill>
        <p:spPr bwMode="auto">
          <a:xfrm>
            <a:off x="5513764" y="1943385"/>
            <a:ext cx="6701749" cy="402561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p:cNvPicPr>
            <a:picLocks noChangeAspect="1"/>
          </p:cNvPicPr>
          <p:nvPr/>
        </p:nvPicPr>
        <p:blipFill>
          <a:blip r:embed="rId3"/>
          <a:stretch>
            <a:fillRect/>
          </a:stretch>
        </p:blipFill>
        <p:spPr>
          <a:xfrm>
            <a:off x="9653272" y="-40407"/>
            <a:ext cx="2538729" cy="581968"/>
          </a:xfrm>
          <a:prstGeom prst="rect">
            <a:avLst/>
          </a:prstGeom>
        </p:spPr>
      </p:pic>
      <p:sp>
        <p:nvSpPr>
          <p:cNvPr id="305" name="Shape 305"/>
          <p:cNvSpPr/>
          <p:nvPr/>
        </p:nvSpPr>
        <p:spPr>
          <a:xfrm>
            <a:off x="387118" y="2413000"/>
            <a:ext cx="4503047" cy="228212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pPr>
              <a:lnSpc>
                <a:spcPct val="130000"/>
              </a:lnSpc>
              <a:spcBef>
                <a:spcPts val="1000"/>
              </a:spcBef>
              <a:defRPr sz="1800"/>
            </a:pPr>
            <a:r>
              <a:rPr lang="es-MX" sz="1600" b="1" dirty="0">
                <a:solidFill>
                  <a:srgbClr val="21282F"/>
                </a:solidFill>
                <a:ea typeface="Arimo"/>
                <a:cs typeface="Arimo"/>
                <a:sym typeface="Arimo"/>
              </a:rPr>
              <a:t>Artículo 47. Las acciones relacionadas con las medidas de seguridad para el tratamiento de los datos personales serán documentadas y contenidas en un sistema de gestión. </a:t>
            </a:r>
          </a:p>
          <a:p>
            <a:pPr>
              <a:lnSpc>
                <a:spcPct val="130000"/>
              </a:lnSpc>
              <a:spcBef>
                <a:spcPts val="1000"/>
              </a:spcBef>
              <a:defRPr sz="1800"/>
            </a:pPr>
            <a:r>
              <a:rPr lang="es-MX" sz="1600" b="1" dirty="0">
                <a:solidFill>
                  <a:schemeClr val="accent6"/>
                </a:solidFill>
                <a:ea typeface="Arimo"/>
                <a:cs typeface="Arimo"/>
                <a:sym typeface="Arimo"/>
              </a:rPr>
              <a:t>Se entenderá por sistema de gestión al conjunto de elementos y actividades interrelacionadas para establecer, implementar, operar, monitorear, revisar, mantener y mejorar el tratamiento y seguridad de los datos personales, de conformidad con lo previsto en la presente Ley y las demás disposiciones legales aplicables</a:t>
            </a:r>
            <a:r>
              <a:rPr lang="es-MX" sz="1600" b="1" dirty="0">
                <a:solidFill>
                  <a:srgbClr val="21282F"/>
                </a:solidFill>
                <a:ea typeface="Arimo"/>
                <a:cs typeface="Arimo"/>
                <a:sym typeface="Arimo"/>
              </a:rPr>
              <a:t>.</a:t>
            </a:r>
          </a:p>
          <a:p>
            <a:pPr>
              <a:lnSpc>
                <a:spcPct val="130000"/>
              </a:lnSpc>
              <a:spcBef>
                <a:spcPts val="1000"/>
              </a:spcBef>
              <a:defRPr sz="1800"/>
            </a:pPr>
            <a:r>
              <a:rPr lang="es-MX" sz="1600" b="1" dirty="0">
                <a:solidFill>
                  <a:schemeClr val="accent6">
                    <a:lumMod val="75000"/>
                  </a:schemeClr>
                </a:solidFill>
                <a:ea typeface="Arimo"/>
                <a:cs typeface="Arimo"/>
                <a:sym typeface="Arimo"/>
              </a:rPr>
              <a:t>.</a:t>
            </a:r>
          </a:p>
        </p:txBody>
      </p:sp>
      <p:sp>
        <p:nvSpPr>
          <p:cNvPr id="306" name="Shape 306"/>
          <p:cNvSpPr/>
          <p:nvPr/>
        </p:nvSpPr>
        <p:spPr>
          <a:xfrm>
            <a:off x="5504525" y="5328761"/>
            <a:ext cx="997876" cy="709204"/>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7" name="Shape 307"/>
          <p:cNvSpPr/>
          <p:nvPr/>
        </p:nvSpPr>
        <p:spPr>
          <a:xfrm>
            <a:off x="6426638" y="4122062"/>
            <a:ext cx="1529093" cy="1911943"/>
          </a:xfrm>
          <a:prstGeom prst="rect">
            <a:avLst/>
          </a:prstGeom>
          <a:solidFill>
            <a:schemeClr val="accent3">
              <a:alpha val="64999"/>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8" name="Shape 308"/>
          <p:cNvSpPr/>
          <p:nvPr/>
        </p:nvSpPr>
        <p:spPr>
          <a:xfrm>
            <a:off x="7955188" y="5330411"/>
            <a:ext cx="1635489" cy="1563228"/>
          </a:xfrm>
          <a:prstGeom prst="rect">
            <a:avLst/>
          </a:prstGeom>
          <a:solidFill>
            <a:schemeClr val="accent6">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09" name="Shape 309"/>
          <p:cNvSpPr/>
          <p:nvPr/>
        </p:nvSpPr>
        <p:spPr>
          <a:xfrm>
            <a:off x="9591523" y="4341798"/>
            <a:ext cx="1154875" cy="991788"/>
          </a:xfrm>
          <a:prstGeom prst="rect">
            <a:avLst/>
          </a:prstGeom>
          <a:solidFill>
            <a:schemeClr val="accent2">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10" name="Shape 310"/>
          <p:cNvSpPr/>
          <p:nvPr/>
        </p:nvSpPr>
        <p:spPr>
          <a:xfrm>
            <a:off x="10747732" y="-4348"/>
            <a:ext cx="1461976" cy="6014903"/>
          </a:xfrm>
          <a:prstGeom prst="rect">
            <a:avLst/>
          </a:prstGeom>
          <a:solidFill>
            <a:schemeClr val="accent3">
              <a:alpha val="40000"/>
            </a:scheme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65889" y="99337"/>
            <a:ext cx="227635" cy="173728"/>
          </a:xfrm>
          <a:prstGeom prst="rect">
            <a:avLst/>
          </a:prstGeom>
        </p:spPr>
        <p:txBody>
          <a:bodyPr lIns="45720" tIns="22860" rIns="45720" bIns="22860"/>
          <a:lstStyle/>
          <a:p>
            <a:pPr lvl="0"/>
            <a:fld id="{86CB4B4D-7CA3-9044-876B-883B54F8677D}" type="slidenum">
              <a:rPr lang="en-US" smtClean="0"/>
              <a:t>122</a:t>
            </a:fld>
            <a:endParaRPr lang="en-US"/>
          </a:p>
        </p:txBody>
      </p:sp>
      <p:pic>
        <p:nvPicPr>
          <p:cNvPr id="14" name="Imagen 13"/>
          <p:cNvPicPr>
            <a:picLocks noChangeAspect="1"/>
          </p:cNvPicPr>
          <p:nvPr/>
        </p:nvPicPr>
        <p:blipFill>
          <a:blip r:embed="rId3"/>
          <a:stretch>
            <a:fillRect/>
          </a:stretch>
        </p:blipFill>
        <p:spPr>
          <a:xfrm>
            <a:off x="9653272" y="6267017"/>
            <a:ext cx="2538729" cy="581968"/>
          </a:xfrm>
          <a:prstGeom prst="rect">
            <a:avLst/>
          </a:prstGeom>
        </p:spPr>
      </p:pic>
      <p:sp>
        <p:nvSpPr>
          <p:cNvPr id="3" name="Rectángulo 2"/>
          <p:cNvSpPr/>
          <p:nvPr/>
        </p:nvSpPr>
        <p:spPr>
          <a:xfrm>
            <a:off x="-21117" y="1062191"/>
            <a:ext cx="6096000" cy="1089786"/>
          </a:xfrm>
          <a:prstGeom prst="rect">
            <a:avLst/>
          </a:prstGeom>
        </p:spPr>
        <p:txBody>
          <a:bodyPr>
            <a:spAutoFit/>
          </a:bodyPr>
          <a:lstStyle/>
          <a:p>
            <a:pPr>
              <a:spcBef>
                <a:spcPts val="1067"/>
              </a:spcBef>
            </a:pPr>
            <a:r>
              <a:rPr lang="es-ES" sz="933" b="1" dirty="0">
                <a:latin typeface="Palatino Linotype" panose="02040502050505030304" pitchFamily="18" charset="0"/>
              </a:rPr>
              <a:t>TÍTULO TERCERO </a:t>
            </a:r>
          </a:p>
          <a:p>
            <a:pPr>
              <a:spcBef>
                <a:spcPts val="1067"/>
              </a:spcBef>
            </a:pPr>
            <a:r>
              <a:rPr lang="es-ES" sz="933" b="1" dirty="0">
                <a:latin typeface="Palatino Linotype" panose="02040502050505030304" pitchFamily="18" charset="0"/>
              </a:rPr>
              <a:t>DE LOS DEBERES Y LAS MEDIDAS DE SEGURIDAD</a:t>
            </a:r>
          </a:p>
          <a:p>
            <a:pPr>
              <a:spcBef>
                <a:spcPts val="1067"/>
              </a:spcBef>
            </a:pPr>
            <a:r>
              <a:rPr lang="es-ES" sz="933" b="1" dirty="0">
                <a:latin typeface="Palatino Linotype" panose="02040502050505030304" pitchFamily="18" charset="0"/>
              </a:rPr>
              <a:t>CAPÍTULO SEGUNDO </a:t>
            </a:r>
          </a:p>
          <a:p>
            <a:pPr>
              <a:spcBef>
                <a:spcPts val="1067"/>
              </a:spcBef>
            </a:pPr>
            <a:r>
              <a:rPr lang="es-ES" sz="933" b="1" dirty="0">
                <a:latin typeface="Palatino Linotype" panose="02040502050505030304" pitchFamily="18" charset="0"/>
              </a:rPr>
              <a:t>DE LAS MEDIDAS DE SEGURIDAD</a:t>
            </a:r>
          </a:p>
        </p:txBody>
      </p:sp>
      <p:pic>
        <p:nvPicPr>
          <p:cNvPr id="17" name="Imagen 16"/>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18"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19" name="Imagen 18"/>
          <p:cNvPicPr>
            <a:picLocks noChangeAspect="1"/>
          </p:cNvPicPr>
          <p:nvPr/>
        </p:nvPicPr>
        <p:blipFill>
          <a:blip r:embed="rId5"/>
          <a:stretch>
            <a:fillRect/>
          </a:stretch>
        </p:blipFill>
        <p:spPr>
          <a:xfrm>
            <a:off x="7319743" y="250577"/>
            <a:ext cx="3422184" cy="577139"/>
          </a:xfrm>
          <a:prstGeom prst="rect">
            <a:avLst/>
          </a:prstGeom>
        </p:spPr>
      </p:pic>
    </p:spTree>
    <p:extLst>
      <p:ext uri="{BB962C8B-B14F-4D97-AF65-F5344CB8AC3E}">
        <p14:creationId xmlns:p14="http://schemas.microsoft.com/office/powerpoint/2010/main" val="7212960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uadroTexto 19"/>
          <p:cNvSpPr txBox="1"/>
          <p:nvPr/>
        </p:nvSpPr>
        <p:spPr>
          <a:xfrm>
            <a:off x="5075099" y="618706"/>
            <a:ext cx="2041804" cy="338554"/>
          </a:xfrm>
          <a:prstGeom prst="rect">
            <a:avLst/>
          </a:prstGeom>
          <a:noFill/>
        </p:spPr>
        <p:txBody>
          <a:bodyPr wrap="square" rtlCol="0">
            <a:spAutoFit/>
          </a:bodyPr>
          <a:lstStyle/>
          <a:p>
            <a:pPr defTabSz="914377"/>
            <a:r>
              <a:rPr lang="es-MX" sz="1600" i="1" dirty="0">
                <a:latin typeface="Palatino Linotype" panose="02040502050505030304" pitchFamily="18" charset="0"/>
              </a:rPr>
              <a:t> ¿Cómo elaborarlo?</a:t>
            </a:r>
          </a:p>
        </p:txBody>
      </p:sp>
      <p:pic>
        <p:nvPicPr>
          <p:cNvPr id="59" name="Imagen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974" y="1496070"/>
            <a:ext cx="807361" cy="1036991"/>
          </a:xfrm>
          <a:prstGeom prst="rect">
            <a:avLst/>
          </a:prstGeom>
        </p:spPr>
      </p:pic>
      <p:sp>
        <p:nvSpPr>
          <p:cNvPr id="28" name="Elipse 27"/>
          <p:cNvSpPr/>
          <p:nvPr/>
        </p:nvSpPr>
        <p:spPr>
          <a:xfrm>
            <a:off x="3228928" y="2472667"/>
            <a:ext cx="5361256" cy="3396324"/>
          </a:xfrm>
          <a:prstGeom prst="ellipse">
            <a:avLst/>
          </a:prstGeom>
          <a:noFill/>
          <a:ln w="38100">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27" name="Marcador de contenido 2"/>
          <p:cNvSpPr txBox="1">
            <a:spLocks/>
          </p:cNvSpPr>
          <p:nvPr/>
        </p:nvSpPr>
        <p:spPr>
          <a:xfrm>
            <a:off x="110067" y="1153877"/>
            <a:ext cx="12071800" cy="66044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MX" sz="1400" dirty="0">
                <a:latin typeface="Palatino Linotype" panose="02040502050505030304" pitchFamily="18" charset="0"/>
              </a:rPr>
              <a:t>Para la implementación del Sistema de Gestión de la Protección de Datos (SGPD), se debe identificar las condicione reales en las que se encuentra el Responsable en el tratamiento de los Datos Personales, para el desarrollo la fase adecuada continuando con la interrelación que guarda con las demás fases. </a:t>
            </a:r>
          </a:p>
        </p:txBody>
      </p:sp>
      <p:sp>
        <p:nvSpPr>
          <p:cNvPr id="62" name="Elipse 61"/>
          <p:cNvSpPr/>
          <p:nvPr/>
        </p:nvSpPr>
        <p:spPr>
          <a:xfrm>
            <a:off x="2356861" y="1831744"/>
            <a:ext cx="6817476" cy="4712987"/>
          </a:xfrm>
          <a:prstGeom prst="ellipse">
            <a:avLst/>
          </a:prstGeom>
          <a:noFill/>
          <a:ln w="19050">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69" name="Elipse 68"/>
          <p:cNvSpPr/>
          <p:nvPr/>
        </p:nvSpPr>
        <p:spPr>
          <a:xfrm>
            <a:off x="4219043" y="1697005"/>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70" name="Elipse 69"/>
          <p:cNvSpPr/>
          <p:nvPr/>
        </p:nvSpPr>
        <p:spPr>
          <a:xfrm>
            <a:off x="6624420" y="1742496"/>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71" name="Elipse 70"/>
          <p:cNvSpPr/>
          <p:nvPr/>
        </p:nvSpPr>
        <p:spPr>
          <a:xfrm>
            <a:off x="2294036" y="2900649"/>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79" name="Elipse 78"/>
          <p:cNvSpPr/>
          <p:nvPr/>
        </p:nvSpPr>
        <p:spPr>
          <a:xfrm>
            <a:off x="8371132" y="2766805"/>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80" name="Elipse 79"/>
          <p:cNvSpPr/>
          <p:nvPr/>
        </p:nvSpPr>
        <p:spPr>
          <a:xfrm>
            <a:off x="2389252" y="4990091"/>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81" name="Elipse 80"/>
          <p:cNvSpPr/>
          <p:nvPr/>
        </p:nvSpPr>
        <p:spPr>
          <a:xfrm>
            <a:off x="8173180" y="5070325"/>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82" name="Elipse 81"/>
          <p:cNvSpPr/>
          <p:nvPr/>
        </p:nvSpPr>
        <p:spPr>
          <a:xfrm>
            <a:off x="4347906" y="6014092"/>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83" name="Elipse 82"/>
          <p:cNvSpPr/>
          <p:nvPr/>
        </p:nvSpPr>
        <p:spPr>
          <a:xfrm>
            <a:off x="6540500" y="5963825"/>
            <a:ext cx="917229" cy="698563"/>
          </a:xfrm>
          <a:prstGeom prst="ellipse">
            <a:avLst/>
          </a:prstGeom>
          <a:solidFill>
            <a:srgbClr val="01A4A6"/>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84" name="Marcador de contenido 2"/>
          <p:cNvSpPr txBox="1">
            <a:spLocks/>
          </p:cNvSpPr>
          <p:nvPr/>
        </p:nvSpPr>
        <p:spPr>
          <a:xfrm>
            <a:off x="6710344" y="1820876"/>
            <a:ext cx="780947" cy="291097"/>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200" b="1" dirty="0">
                <a:latin typeface="Palatino Linotype" panose="02040502050505030304" pitchFamily="18" charset="0"/>
              </a:rPr>
              <a:t>Fase de identificación</a:t>
            </a:r>
          </a:p>
        </p:txBody>
      </p:sp>
      <p:sp>
        <p:nvSpPr>
          <p:cNvPr id="85" name="Marcador de contenido 2"/>
          <p:cNvSpPr txBox="1">
            <a:spLocks/>
          </p:cNvSpPr>
          <p:nvPr/>
        </p:nvSpPr>
        <p:spPr>
          <a:xfrm>
            <a:off x="8418103" y="2868339"/>
            <a:ext cx="860597" cy="35471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800" b="1" dirty="0">
                <a:latin typeface="Palatino Linotype" panose="02040502050505030304" pitchFamily="18" charset="0"/>
              </a:rPr>
              <a:t>Fase de políticas internas</a:t>
            </a:r>
          </a:p>
        </p:txBody>
      </p:sp>
      <p:sp>
        <p:nvSpPr>
          <p:cNvPr id="86" name="Marcador de contenido 2"/>
          <p:cNvSpPr txBox="1">
            <a:spLocks/>
          </p:cNvSpPr>
          <p:nvPr/>
        </p:nvSpPr>
        <p:spPr>
          <a:xfrm>
            <a:off x="8226251" y="5173542"/>
            <a:ext cx="850448" cy="322767"/>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200" b="1" dirty="0">
                <a:latin typeface="Palatino Linotype" panose="02040502050505030304" pitchFamily="18" charset="0"/>
              </a:rPr>
              <a:t>Fase de análisis de riesgo</a:t>
            </a:r>
          </a:p>
        </p:txBody>
      </p:sp>
      <p:sp>
        <p:nvSpPr>
          <p:cNvPr id="87" name="Marcador de contenido 2"/>
          <p:cNvSpPr txBox="1">
            <a:spLocks/>
          </p:cNvSpPr>
          <p:nvPr/>
        </p:nvSpPr>
        <p:spPr>
          <a:xfrm>
            <a:off x="6579258" y="6099055"/>
            <a:ext cx="865068" cy="343659"/>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200" b="1" dirty="0">
                <a:latin typeface="Palatino Linotype" panose="02040502050505030304" pitchFamily="18" charset="0"/>
              </a:rPr>
              <a:t>Fase de análisis de brecha</a:t>
            </a:r>
          </a:p>
        </p:txBody>
      </p:sp>
      <p:sp>
        <p:nvSpPr>
          <p:cNvPr id="88" name="Marcador de contenido 2"/>
          <p:cNvSpPr txBox="1">
            <a:spLocks/>
          </p:cNvSpPr>
          <p:nvPr/>
        </p:nvSpPr>
        <p:spPr>
          <a:xfrm>
            <a:off x="4415751" y="6065348"/>
            <a:ext cx="812396" cy="348555"/>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200" b="1" dirty="0">
                <a:latin typeface="Palatino Linotype" panose="02040502050505030304" pitchFamily="18" charset="0"/>
              </a:rPr>
              <a:t>Fase de funciones y obligaciones</a:t>
            </a:r>
          </a:p>
        </p:txBody>
      </p:sp>
      <p:sp>
        <p:nvSpPr>
          <p:cNvPr id="89" name="Marcador de contenido 2"/>
          <p:cNvSpPr txBox="1">
            <a:spLocks/>
          </p:cNvSpPr>
          <p:nvPr/>
        </p:nvSpPr>
        <p:spPr>
          <a:xfrm>
            <a:off x="2505883" y="5103790"/>
            <a:ext cx="693019" cy="292863"/>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200" b="1" dirty="0">
                <a:latin typeface="Palatino Linotype" panose="02040502050505030304" pitchFamily="18" charset="0"/>
              </a:rPr>
              <a:t>Fase de Plan de Trabajo</a:t>
            </a:r>
          </a:p>
        </p:txBody>
      </p:sp>
      <p:sp>
        <p:nvSpPr>
          <p:cNvPr id="90" name="Marcador de contenido 2"/>
          <p:cNvSpPr txBox="1">
            <a:spLocks/>
          </p:cNvSpPr>
          <p:nvPr/>
        </p:nvSpPr>
        <p:spPr>
          <a:xfrm>
            <a:off x="2399413" y="2944138"/>
            <a:ext cx="693019" cy="292863"/>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800" b="1" dirty="0">
                <a:latin typeface="Palatino Linotype" panose="02040502050505030304" pitchFamily="18" charset="0"/>
              </a:rPr>
              <a:t>Fase de monitoreo</a:t>
            </a:r>
          </a:p>
        </p:txBody>
      </p:sp>
      <p:sp>
        <p:nvSpPr>
          <p:cNvPr id="91" name="Marcador de contenido 2"/>
          <p:cNvSpPr txBox="1">
            <a:spLocks/>
          </p:cNvSpPr>
          <p:nvPr/>
        </p:nvSpPr>
        <p:spPr>
          <a:xfrm>
            <a:off x="4274271" y="1679078"/>
            <a:ext cx="811199" cy="356463"/>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800" b="1" dirty="0">
                <a:latin typeface="Palatino Linotype" panose="02040502050505030304" pitchFamily="18" charset="0"/>
              </a:rPr>
              <a:t>Fase de capacitación y mejora</a:t>
            </a:r>
          </a:p>
        </p:txBody>
      </p:sp>
      <p:sp>
        <p:nvSpPr>
          <p:cNvPr id="92" name="Marcador de contenido 2"/>
          <p:cNvSpPr txBox="1">
            <a:spLocks/>
          </p:cNvSpPr>
          <p:nvPr/>
        </p:nvSpPr>
        <p:spPr>
          <a:xfrm>
            <a:off x="6599750" y="2024953"/>
            <a:ext cx="968268"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III del Artículo 33º (LGPDPPSO)</a:t>
            </a:r>
          </a:p>
        </p:txBody>
      </p:sp>
      <p:sp>
        <p:nvSpPr>
          <p:cNvPr id="93" name="Marcador de contenido 2"/>
          <p:cNvSpPr txBox="1">
            <a:spLocks/>
          </p:cNvSpPr>
          <p:nvPr/>
        </p:nvSpPr>
        <p:spPr>
          <a:xfrm>
            <a:off x="8360920" y="3106621"/>
            <a:ext cx="969776" cy="45660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I del Artículo 33º (LGPDPPSO)</a:t>
            </a:r>
          </a:p>
        </p:txBody>
      </p:sp>
      <p:sp>
        <p:nvSpPr>
          <p:cNvPr id="94" name="Marcador de contenido 2"/>
          <p:cNvSpPr txBox="1">
            <a:spLocks/>
          </p:cNvSpPr>
          <p:nvPr/>
        </p:nvSpPr>
        <p:spPr>
          <a:xfrm>
            <a:off x="8197744" y="5379047"/>
            <a:ext cx="892433"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IV del Artículo 33º (LGPDPPSO)</a:t>
            </a:r>
          </a:p>
        </p:txBody>
      </p:sp>
      <p:sp>
        <p:nvSpPr>
          <p:cNvPr id="95" name="Marcador de contenido 2"/>
          <p:cNvSpPr txBox="1">
            <a:spLocks/>
          </p:cNvSpPr>
          <p:nvPr/>
        </p:nvSpPr>
        <p:spPr>
          <a:xfrm>
            <a:off x="6495293" y="6314530"/>
            <a:ext cx="1037163" cy="40324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V del Artículo 33º (LGPDPPSO)</a:t>
            </a:r>
          </a:p>
        </p:txBody>
      </p:sp>
      <p:sp>
        <p:nvSpPr>
          <p:cNvPr id="96" name="Marcador de contenido 2"/>
          <p:cNvSpPr txBox="1">
            <a:spLocks/>
          </p:cNvSpPr>
          <p:nvPr/>
        </p:nvSpPr>
        <p:spPr>
          <a:xfrm>
            <a:off x="4305553" y="6358043"/>
            <a:ext cx="1020544"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II del Artículo 33º (LGPDPPSO)</a:t>
            </a:r>
          </a:p>
        </p:txBody>
      </p:sp>
      <p:sp>
        <p:nvSpPr>
          <p:cNvPr id="97" name="Marcador de contenido 2"/>
          <p:cNvSpPr txBox="1">
            <a:spLocks/>
          </p:cNvSpPr>
          <p:nvPr/>
        </p:nvSpPr>
        <p:spPr>
          <a:xfrm>
            <a:off x="2310454" y="5322424"/>
            <a:ext cx="1077615"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VI del Artículo 33º (LGPDPPSO)</a:t>
            </a:r>
          </a:p>
        </p:txBody>
      </p:sp>
      <p:sp>
        <p:nvSpPr>
          <p:cNvPr id="98" name="Marcador de contenido 2"/>
          <p:cNvSpPr txBox="1">
            <a:spLocks/>
          </p:cNvSpPr>
          <p:nvPr/>
        </p:nvSpPr>
        <p:spPr>
          <a:xfrm>
            <a:off x="2294062" y="3200873"/>
            <a:ext cx="943335"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VII del Artículo 33º (LGPDPPSO)</a:t>
            </a:r>
          </a:p>
        </p:txBody>
      </p:sp>
      <p:sp>
        <p:nvSpPr>
          <p:cNvPr id="99" name="Marcador de contenido 2"/>
          <p:cNvSpPr txBox="1">
            <a:spLocks/>
          </p:cNvSpPr>
          <p:nvPr/>
        </p:nvSpPr>
        <p:spPr>
          <a:xfrm>
            <a:off x="4182507" y="2014565"/>
            <a:ext cx="1021500"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700" i="1" dirty="0">
                <a:latin typeface="Palatino Linotype" panose="02040502050505030304" pitchFamily="18" charset="0"/>
              </a:rPr>
              <a:t>Fracción VIII del Artículo 33º (LGPDPPSO)</a:t>
            </a:r>
          </a:p>
        </p:txBody>
      </p:sp>
      <p:sp>
        <p:nvSpPr>
          <p:cNvPr id="3" name="Rectángulo 2"/>
          <p:cNvSpPr/>
          <p:nvPr/>
        </p:nvSpPr>
        <p:spPr>
          <a:xfrm>
            <a:off x="10230917" y="1800472"/>
            <a:ext cx="842815" cy="2399835"/>
          </a:xfrm>
          <a:prstGeom prst="rect">
            <a:avLst/>
          </a:prstGeom>
          <a:solidFill>
            <a:srgbClr val="CDACCF"/>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100" name="Rectángulo 99"/>
          <p:cNvSpPr/>
          <p:nvPr/>
        </p:nvSpPr>
        <p:spPr>
          <a:xfrm>
            <a:off x="10237222" y="4269568"/>
            <a:ext cx="842815" cy="2399835"/>
          </a:xfrm>
          <a:prstGeom prst="rect">
            <a:avLst/>
          </a:prstGeom>
          <a:solidFill>
            <a:srgbClr val="CDACCF"/>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101" name="Rectángulo 100"/>
          <p:cNvSpPr/>
          <p:nvPr/>
        </p:nvSpPr>
        <p:spPr>
          <a:xfrm>
            <a:off x="592050" y="3049536"/>
            <a:ext cx="842815" cy="2399835"/>
          </a:xfrm>
          <a:prstGeom prst="rect">
            <a:avLst/>
          </a:prstGeom>
          <a:solidFill>
            <a:srgbClr val="CDACCF"/>
          </a:solidFill>
          <a:ln>
            <a:solidFill>
              <a:srgbClr val="60C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65" name="Marcador de contenido 2"/>
          <p:cNvSpPr txBox="1">
            <a:spLocks/>
          </p:cNvSpPr>
          <p:nvPr/>
        </p:nvSpPr>
        <p:spPr>
          <a:xfrm rot="16200000" flipV="1">
            <a:off x="9421382" y="2857615"/>
            <a:ext cx="2428903" cy="344432"/>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Clr>
                <a:srgbClr val="5B9BD5"/>
              </a:buClr>
              <a:buNone/>
            </a:pPr>
            <a:r>
              <a:rPr lang="es-MX" sz="1500" i="1" dirty="0">
                <a:latin typeface="Palatino Linotype" panose="02040502050505030304" pitchFamily="18" charset="0"/>
              </a:rPr>
              <a:t>Medidas compensatorias</a:t>
            </a:r>
          </a:p>
        </p:txBody>
      </p:sp>
      <p:sp>
        <p:nvSpPr>
          <p:cNvPr id="66" name="Marcador de contenido 2"/>
          <p:cNvSpPr txBox="1">
            <a:spLocks/>
          </p:cNvSpPr>
          <p:nvPr/>
        </p:nvSpPr>
        <p:spPr>
          <a:xfrm rot="5400000">
            <a:off x="9662478" y="5328753"/>
            <a:ext cx="1967551" cy="31176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Clr>
                <a:srgbClr val="5B9BD5"/>
              </a:buClr>
              <a:buNone/>
            </a:pPr>
            <a:r>
              <a:rPr lang="es-MX" sz="1500" i="1" dirty="0">
                <a:latin typeface="Palatino Linotype" panose="02040502050505030304" pitchFamily="18" charset="0"/>
              </a:rPr>
              <a:t>Evaluación de impacto</a:t>
            </a:r>
          </a:p>
        </p:txBody>
      </p:sp>
      <p:sp>
        <p:nvSpPr>
          <p:cNvPr id="67" name="Marcador de contenido 2"/>
          <p:cNvSpPr txBox="1">
            <a:spLocks/>
          </p:cNvSpPr>
          <p:nvPr/>
        </p:nvSpPr>
        <p:spPr>
          <a:xfrm rot="16200000">
            <a:off x="23869" y="4077256"/>
            <a:ext cx="1967551" cy="31927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spcBef>
                <a:spcPts val="0"/>
              </a:spcBef>
              <a:spcAft>
                <a:spcPts val="0"/>
              </a:spcAft>
              <a:buClr>
                <a:srgbClr val="5B9BD5"/>
              </a:buClr>
              <a:buNone/>
            </a:pPr>
            <a:r>
              <a:rPr lang="es-MX" sz="1500" i="1" dirty="0">
                <a:latin typeface="Palatino Linotype" panose="02040502050505030304" pitchFamily="18" charset="0"/>
              </a:rPr>
              <a:t>Auditorias voluntarias</a:t>
            </a:r>
          </a:p>
        </p:txBody>
      </p:sp>
      <p:cxnSp>
        <p:nvCxnSpPr>
          <p:cNvPr id="13" name="Conector recto 12"/>
          <p:cNvCxnSpPr>
            <a:endCxn id="101" idx="3"/>
          </p:cNvCxnSpPr>
          <p:nvPr/>
        </p:nvCxnSpPr>
        <p:spPr>
          <a:xfrm flipH="1">
            <a:off x="1434865" y="3612703"/>
            <a:ext cx="1956172" cy="636751"/>
          </a:xfrm>
          <a:prstGeom prst="line">
            <a:avLst/>
          </a:prstGeom>
          <a:ln>
            <a:solidFill>
              <a:srgbClr val="97509E"/>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17"/>
          <p:cNvCxnSpPr>
            <a:endCxn id="101" idx="3"/>
          </p:cNvCxnSpPr>
          <p:nvPr/>
        </p:nvCxnSpPr>
        <p:spPr>
          <a:xfrm flipH="1" flipV="1">
            <a:off x="1434864" y="4249454"/>
            <a:ext cx="1026995" cy="540100"/>
          </a:xfrm>
          <a:prstGeom prst="line">
            <a:avLst/>
          </a:prstGeom>
          <a:ln>
            <a:solidFill>
              <a:srgbClr val="01A4A6"/>
            </a:solidFill>
            <a:prstDash val="dash"/>
          </a:ln>
        </p:spPr>
        <p:style>
          <a:lnRef idx="1">
            <a:schemeClr val="accent1"/>
          </a:lnRef>
          <a:fillRef idx="0">
            <a:schemeClr val="accent1"/>
          </a:fillRef>
          <a:effectRef idx="0">
            <a:schemeClr val="accent1"/>
          </a:effectRef>
          <a:fontRef idx="minor">
            <a:schemeClr val="tx1"/>
          </a:fontRef>
        </p:style>
      </p:cxnSp>
      <p:cxnSp>
        <p:nvCxnSpPr>
          <p:cNvPr id="25" name="Conector recto 24"/>
          <p:cNvCxnSpPr>
            <a:endCxn id="100" idx="1"/>
          </p:cNvCxnSpPr>
          <p:nvPr/>
        </p:nvCxnSpPr>
        <p:spPr>
          <a:xfrm>
            <a:off x="8362226" y="4841231"/>
            <a:ext cx="1874996" cy="628255"/>
          </a:xfrm>
          <a:prstGeom prst="line">
            <a:avLst/>
          </a:prstGeom>
          <a:ln>
            <a:solidFill>
              <a:srgbClr val="97509E"/>
            </a:solidFill>
            <a:prstDash val="dash"/>
          </a:ln>
        </p:spPr>
        <p:style>
          <a:lnRef idx="1">
            <a:schemeClr val="accent1"/>
          </a:lnRef>
          <a:fillRef idx="0">
            <a:schemeClr val="accent1"/>
          </a:fillRef>
          <a:effectRef idx="0">
            <a:schemeClr val="accent1"/>
          </a:effectRef>
          <a:fontRef idx="minor">
            <a:schemeClr val="tx1"/>
          </a:fontRef>
        </p:style>
      </p:cxnSp>
      <p:cxnSp>
        <p:nvCxnSpPr>
          <p:cNvPr id="31" name="Conector recto 30"/>
          <p:cNvCxnSpPr>
            <a:endCxn id="100" idx="1"/>
          </p:cNvCxnSpPr>
          <p:nvPr/>
        </p:nvCxnSpPr>
        <p:spPr>
          <a:xfrm flipV="1">
            <a:off x="7912695" y="5469486"/>
            <a:ext cx="2324527" cy="553609"/>
          </a:xfrm>
          <a:prstGeom prst="line">
            <a:avLst/>
          </a:prstGeom>
          <a:ln>
            <a:solidFill>
              <a:srgbClr val="01A4A6"/>
            </a:solidFill>
            <a:prstDash val="dash"/>
          </a:ln>
        </p:spPr>
        <p:style>
          <a:lnRef idx="1">
            <a:schemeClr val="accent1"/>
          </a:lnRef>
          <a:fillRef idx="0">
            <a:schemeClr val="accent1"/>
          </a:fillRef>
          <a:effectRef idx="0">
            <a:schemeClr val="accent1"/>
          </a:effectRef>
          <a:fontRef idx="minor">
            <a:schemeClr val="tx1"/>
          </a:fontRef>
        </p:style>
      </p:cxnSp>
      <p:cxnSp>
        <p:nvCxnSpPr>
          <p:cNvPr id="106" name="Conector recto 105"/>
          <p:cNvCxnSpPr>
            <a:endCxn id="3" idx="1"/>
          </p:cNvCxnSpPr>
          <p:nvPr/>
        </p:nvCxnSpPr>
        <p:spPr>
          <a:xfrm flipV="1">
            <a:off x="8494068" y="3000390"/>
            <a:ext cx="1736848" cy="746975"/>
          </a:xfrm>
          <a:prstGeom prst="line">
            <a:avLst/>
          </a:prstGeom>
          <a:ln>
            <a:solidFill>
              <a:srgbClr val="97509E"/>
            </a:solidFill>
            <a:prstDash val="dash"/>
          </a:ln>
        </p:spPr>
        <p:style>
          <a:lnRef idx="1">
            <a:schemeClr val="accent1"/>
          </a:lnRef>
          <a:fillRef idx="0">
            <a:schemeClr val="accent1"/>
          </a:fillRef>
          <a:effectRef idx="0">
            <a:schemeClr val="accent1"/>
          </a:effectRef>
          <a:fontRef idx="minor">
            <a:schemeClr val="tx1"/>
          </a:fontRef>
        </p:style>
      </p:cxnSp>
      <p:cxnSp>
        <p:nvCxnSpPr>
          <p:cNvPr id="110" name="Conector recto 109"/>
          <p:cNvCxnSpPr/>
          <p:nvPr/>
        </p:nvCxnSpPr>
        <p:spPr>
          <a:xfrm flipV="1">
            <a:off x="9174337" y="2978753"/>
            <a:ext cx="1056580" cy="1192079"/>
          </a:xfrm>
          <a:prstGeom prst="line">
            <a:avLst/>
          </a:prstGeom>
          <a:ln>
            <a:solidFill>
              <a:srgbClr val="01A4A6"/>
            </a:solidFill>
            <a:prstDash val="dash"/>
          </a:ln>
        </p:spPr>
        <p:style>
          <a:lnRef idx="1">
            <a:schemeClr val="accent1"/>
          </a:lnRef>
          <a:fillRef idx="0">
            <a:schemeClr val="accent1"/>
          </a:fillRef>
          <a:effectRef idx="0">
            <a:schemeClr val="accent1"/>
          </a:effectRef>
          <a:fontRef idx="minor">
            <a:schemeClr val="tx1"/>
          </a:fontRef>
        </p:style>
      </p:cxnSp>
      <p:cxnSp>
        <p:nvCxnSpPr>
          <p:cNvPr id="4" name="Conector recto 3"/>
          <p:cNvCxnSpPr>
            <a:stCxn id="37" idx="4"/>
            <a:endCxn id="41" idx="0"/>
          </p:cNvCxnSpPr>
          <p:nvPr/>
        </p:nvCxnSpPr>
        <p:spPr>
          <a:xfrm flipH="1">
            <a:off x="5815800" y="2978753"/>
            <a:ext cx="793" cy="238549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a:stCxn id="37" idx="4"/>
            <a:endCxn id="34" idx="1"/>
          </p:cNvCxnSpPr>
          <p:nvPr/>
        </p:nvCxnSpPr>
        <p:spPr>
          <a:xfrm>
            <a:off x="5816592" y="2978753"/>
            <a:ext cx="1262989" cy="213512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a:stCxn id="37" idx="4"/>
            <a:endCxn id="35" idx="2"/>
          </p:cNvCxnSpPr>
          <p:nvPr/>
        </p:nvCxnSpPr>
        <p:spPr>
          <a:xfrm>
            <a:off x="5816591" y="2978753"/>
            <a:ext cx="2010892" cy="1298476"/>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4" name="Conector recto 13"/>
          <p:cNvCxnSpPr>
            <a:stCxn id="37" idx="4"/>
            <a:endCxn id="36" idx="3"/>
          </p:cNvCxnSpPr>
          <p:nvPr/>
        </p:nvCxnSpPr>
        <p:spPr>
          <a:xfrm>
            <a:off x="5816593" y="2978752"/>
            <a:ext cx="1493399" cy="34133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7" name="Conector recto 16"/>
          <p:cNvCxnSpPr>
            <a:stCxn id="37" idx="4"/>
            <a:endCxn id="40" idx="0"/>
          </p:cNvCxnSpPr>
          <p:nvPr/>
        </p:nvCxnSpPr>
        <p:spPr>
          <a:xfrm flipH="1">
            <a:off x="4152219" y="2978752"/>
            <a:ext cx="1664373" cy="2080784"/>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21" name="Conector recto 20"/>
          <p:cNvCxnSpPr>
            <a:stCxn id="37" idx="4"/>
            <a:endCxn id="39" idx="6"/>
          </p:cNvCxnSpPr>
          <p:nvPr/>
        </p:nvCxnSpPr>
        <p:spPr>
          <a:xfrm flipH="1">
            <a:off x="3692197" y="2978753"/>
            <a:ext cx="2124395" cy="129519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a:stCxn id="37" idx="4"/>
            <a:endCxn id="38" idx="5"/>
          </p:cNvCxnSpPr>
          <p:nvPr/>
        </p:nvCxnSpPr>
        <p:spPr>
          <a:xfrm flipH="1">
            <a:off x="4368704" y="2978753"/>
            <a:ext cx="1447889" cy="32432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63" name="Conector recto 62"/>
          <p:cNvCxnSpPr>
            <a:stCxn id="36" idx="3"/>
            <a:endCxn id="35" idx="2"/>
          </p:cNvCxnSpPr>
          <p:nvPr/>
        </p:nvCxnSpPr>
        <p:spPr>
          <a:xfrm>
            <a:off x="7309991" y="3320081"/>
            <a:ext cx="517493" cy="95714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68" name="Conector recto 67"/>
          <p:cNvCxnSpPr>
            <a:stCxn id="36" idx="3"/>
            <a:endCxn id="34" idx="1"/>
          </p:cNvCxnSpPr>
          <p:nvPr/>
        </p:nvCxnSpPr>
        <p:spPr>
          <a:xfrm flipH="1">
            <a:off x="7079580" y="3320084"/>
            <a:ext cx="230411" cy="179379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73" name="Conector recto 72"/>
          <p:cNvCxnSpPr>
            <a:stCxn id="36" idx="3"/>
            <a:endCxn id="41" idx="0"/>
          </p:cNvCxnSpPr>
          <p:nvPr/>
        </p:nvCxnSpPr>
        <p:spPr>
          <a:xfrm flipH="1">
            <a:off x="5815799" y="3320083"/>
            <a:ext cx="1494192" cy="204416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75" name="Conector recto 74"/>
          <p:cNvCxnSpPr>
            <a:stCxn id="36" idx="3"/>
            <a:endCxn id="40" idx="0"/>
          </p:cNvCxnSpPr>
          <p:nvPr/>
        </p:nvCxnSpPr>
        <p:spPr>
          <a:xfrm flipH="1">
            <a:off x="4152219" y="3320082"/>
            <a:ext cx="3157772" cy="1739455"/>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77" name="Conector recto 76"/>
          <p:cNvCxnSpPr>
            <a:stCxn id="36" idx="3"/>
            <a:endCxn id="39" idx="6"/>
          </p:cNvCxnSpPr>
          <p:nvPr/>
        </p:nvCxnSpPr>
        <p:spPr>
          <a:xfrm flipH="1">
            <a:off x="3692198" y="3320083"/>
            <a:ext cx="3617793" cy="95386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02" name="Conector recto 101"/>
          <p:cNvCxnSpPr>
            <a:stCxn id="36" idx="3"/>
            <a:endCxn id="38" idx="5"/>
          </p:cNvCxnSpPr>
          <p:nvPr/>
        </p:nvCxnSpPr>
        <p:spPr>
          <a:xfrm flipH="1" flipV="1">
            <a:off x="4368703" y="3303079"/>
            <a:ext cx="2941288" cy="17004"/>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04" name="Conector recto 103"/>
          <p:cNvCxnSpPr>
            <a:stCxn id="35" idx="2"/>
            <a:endCxn id="34" idx="1"/>
          </p:cNvCxnSpPr>
          <p:nvPr/>
        </p:nvCxnSpPr>
        <p:spPr>
          <a:xfrm flipH="1">
            <a:off x="7079582" y="4277230"/>
            <a:ext cx="747903" cy="83664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07" name="Conector recto 106"/>
          <p:cNvCxnSpPr>
            <a:stCxn id="35" idx="2"/>
            <a:endCxn id="41" idx="0"/>
          </p:cNvCxnSpPr>
          <p:nvPr/>
        </p:nvCxnSpPr>
        <p:spPr>
          <a:xfrm flipH="1">
            <a:off x="5815799" y="4277228"/>
            <a:ext cx="2011685" cy="108702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09" name="Conector recto 108"/>
          <p:cNvCxnSpPr>
            <a:endCxn id="40" idx="0"/>
          </p:cNvCxnSpPr>
          <p:nvPr/>
        </p:nvCxnSpPr>
        <p:spPr>
          <a:xfrm flipH="1">
            <a:off x="4152220" y="4277229"/>
            <a:ext cx="3675265" cy="782308"/>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12" name="Conector recto 111"/>
          <p:cNvCxnSpPr>
            <a:stCxn id="35" idx="2"/>
            <a:endCxn id="39" idx="6"/>
          </p:cNvCxnSpPr>
          <p:nvPr/>
        </p:nvCxnSpPr>
        <p:spPr>
          <a:xfrm flipH="1" flipV="1">
            <a:off x="3692198" y="4273945"/>
            <a:ext cx="4135287" cy="328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14" name="Conector recto 113"/>
          <p:cNvCxnSpPr/>
          <p:nvPr/>
        </p:nvCxnSpPr>
        <p:spPr>
          <a:xfrm flipH="1" flipV="1">
            <a:off x="4396823" y="3303079"/>
            <a:ext cx="3430660" cy="985872"/>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16" name="Conector recto 115"/>
          <p:cNvCxnSpPr>
            <a:stCxn id="34" idx="1"/>
          </p:cNvCxnSpPr>
          <p:nvPr/>
        </p:nvCxnSpPr>
        <p:spPr>
          <a:xfrm flipH="1">
            <a:off x="5805861" y="5113875"/>
            <a:ext cx="1273721" cy="250375"/>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23" name="Conector recto 122"/>
          <p:cNvCxnSpPr>
            <a:stCxn id="34" idx="1"/>
            <a:endCxn id="40" idx="0"/>
          </p:cNvCxnSpPr>
          <p:nvPr/>
        </p:nvCxnSpPr>
        <p:spPr>
          <a:xfrm flipH="1" flipV="1">
            <a:off x="4152217" y="5059537"/>
            <a:ext cx="2927363" cy="54339"/>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25" name="Conector recto 124"/>
          <p:cNvCxnSpPr>
            <a:stCxn id="34" idx="1"/>
            <a:endCxn id="39" idx="6"/>
          </p:cNvCxnSpPr>
          <p:nvPr/>
        </p:nvCxnSpPr>
        <p:spPr>
          <a:xfrm flipH="1" flipV="1">
            <a:off x="3692198" y="4273945"/>
            <a:ext cx="3387383" cy="83993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27" name="Conector recto 126"/>
          <p:cNvCxnSpPr>
            <a:stCxn id="34" idx="1"/>
            <a:endCxn id="38" idx="5"/>
          </p:cNvCxnSpPr>
          <p:nvPr/>
        </p:nvCxnSpPr>
        <p:spPr>
          <a:xfrm flipH="1" flipV="1">
            <a:off x="4368702" y="3303079"/>
            <a:ext cx="2710879" cy="1810797"/>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29" name="Conector recto 128"/>
          <p:cNvCxnSpPr>
            <a:stCxn id="41" idx="0"/>
            <a:endCxn id="40" idx="0"/>
          </p:cNvCxnSpPr>
          <p:nvPr/>
        </p:nvCxnSpPr>
        <p:spPr>
          <a:xfrm flipH="1" flipV="1">
            <a:off x="4152219" y="5059537"/>
            <a:ext cx="1663580" cy="304713"/>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31" name="Conector recto 130"/>
          <p:cNvCxnSpPr>
            <a:stCxn id="41" idx="0"/>
          </p:cNvCxnSpPr>
          <p:nvPr/>
        </p:nvCxnSpPr>
        <p:spPr>
          <a:xfrm flipH="1" flipV="1">
            <a:off x="3698140" y="4288951"/>
            <a:ext cx="2117659" cy="1075299"/>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33" name="Conector recto 132"/>
          <p:cNvCxnSpPr>
            <a:stCxn id="41" idx="0"/>
            <a:endCxn id="38" idx="5"/>
          </p:cNvCxnSpPr>
          <p:nvPr/>
        </p:nvCxnSpPr>
        <p:spPr>
          <a:xfrm flipH="1" flipV="1">
            <a:off x="4368703" y="3303079"/>
            <a:ext cx="1447096" cy="206117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35" name="Conector recto 134"/>
          <p:cNvCxnSpPr>
            <a:stCxn id="40" idx="0"/>
            <a:endCxn id="39" idx="6"/>
          </p:cNvCxnSpPr>
          <p:nvPr/>
        </p:nvCxnSpPr>
        <p:spPr>
          <a:xfrm flipH="1" flipV="1">
            <a:off x="3692198" y="4273946"/>
            <a:ext cx="460021" cy="78559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143" name="Conector recto 142"/>
          <p:cNvCxnSpPr>
            <a:endCxn id="38" idx="5"/>
          </p:cNvCxnSpPr>
          <p:nvPr/>
        </p:nvCxnSpPr>
        <p:spPr>
          <a:xfrm flipV="1">
            <a:off x="3692198" y="3303078"/>
            <a:ext cx="676505" cy="974151"/>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5" name="Conector recto 4"/>
          <p:cNvCxnSpPr>
            <a:stCxn id="69" idx="4"/>
            <a:endCxn id="83" idx="0"/>
          </p:cNvCxnSpPr>
          <p:nvPr/>
        </p:nvCxnSpPr>
        <p:spPr>
          <a:xfrm>
            <a:off x="4677658" y="2395567"/>
            <a:ext cx="2321457" cy="356825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 name="Conector recto 14"/>
          <p:cNvCxnSpPr>
            <a:stCxn id="69" idx="4"/>
            <a:endCxn id="70" idx="4"/>
          </p:cNvCxnSpPr>
          <p:nvPr/>
        </p:nvCxnSpPr>
        <p:spPr>
          <a:xfrm>
            <a:off x="4677658" y="2395568"/>
            <a:ext cx="2405377" cy="45491"/>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69" idx="4"/>
            <a:endCxn id="79" idx="3"/>
          </p:cNvCxnSpPr>
          <p:nvPr/>
        </p:nvCxnSpPr>
        <p:spPr>
          <a:xfrm>
            <a:off x="4677657" y="2395568"/>
            <a:ext cx="3827800" cy="96749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a:endCxn id="81" idx="1"/>
          </p:cNvCxnSpPr>
          <p:nvPr/>
        </p:nvCxnSpPr>
        <p:spPr>
          <a:xfrm>
            <a:off x="4677658" y="2395567"/>
            <a:ext cx="3629847" cy="2777060"/>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33" name="Conector recto 32"/>
          <p:cNvCxnSpPr>
            <a:stCxn id="69" idx="4"/>
            <a:endCxn id="82" idx="0"/>
          </p:cNvCxnSpPr>
          <p:nvPr/>
        </p:nvCxnSpPr>
        <p:spPr>
          <a:xfrm>
            <a:off x="4677658" y="2395568"/>
            <a:ext cx="128863" cy="361852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64" name="Conector recto 63"/>
          <p:cNvCxnSpPr>
            <a:stCxn id="69" idx="4"/>
            <a:endCxn id="80" idx="7"/>
          </p:cNvCxnSpPr>
          <p:nvPr/>
        </p:nvCxnSpPr>
        <p:spPr>
          <a:xfrm flipH="1">
            <a:off x="3172156" y="2395567"/>
            <a:ext cx="1505501" cy="269682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74" name="Conector recto 73"/>
          <p:cNvCxnSpPr>
            <a:stCxn id="69" idx="4"/>
            <a:endCxn id="71" idx="6"/>
          </p:cNvCxnSpPr>
          <p:nvPr/>
        </p:nvCxnSpPr>
        <p:spPr>
          <a:xfrm flipH="1">
            <a:off x="3211265" y="2395568"/>
            <a:ext cx="1466392" cy="854363"/>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78" name="Conector recto 77"/>
          <p:cNvCxnSpPr>
            <a:stCxn id="70" idx="4"/>
            <a:endCxn id="79" idx="3"/>
          </p:cNvCxnSpPr>
          <p:nvPr/>
        </p:nvCxnSpPr>
        <p:spPr>
          <a:xfrm>
            <a:off x="7083035" y="2441059"/>
            <a:ext cx="1422423" cy="922008"/>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08" name="Conector recto 107"/>
          <p:cNvCxnSpPr>
            <a:stCxn id="70" idx="4"/>
            <a:endCxn id="81" idx="1"/>
          </p:cNvCxnSpPr>
          <p:nvPr/>
        </p:nvCxnSpPr>
        <p:spPr>
          <a:xfrm>
            <a:off x="7083034" y="2441060"/>
            <a:ext cx="1224471" cy="273156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13" name="Conector recto 112"/>
          <p:cNvCxnSpPr>
            <a:stCxn id="70" idx="4"/>
            <a:endCxn id="83" idx="0"/>
          </p:cNvCxnSpPr>
          <p:nvPr/>
        </p:nvCxnSpPr>
        <p:spPr>
          <a:xfrm flipH="1">
            <a:off x="6999115" y="2441059"/>
            <a:ext cx="83920" cy="352276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17" name="Conector recto 116"/>
          <p:cNvCxnSpPr>
            <a:endCxn id="82" idx="0"/>
          </p:cNvCxnSpPr>
          <p:nvPr/>
        </p:nvCxnSpPr>
        <p:spPr>
          <a:xfrm flipH="1">
            <a:off x="4806521" y="2441057"/>
            <a:ext cx="2273060" cy="357303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19" name="Conector recto 118"/>
          <p:cNvCxnSpPr>
            <a:stCxn id="70" idx="4"/>
            <a:endCxn id="80" idx="7"/>
          </p:cNvCxnSpPr>
          <p:nvPr/>
        </p:nvCxnSpPr>
        <p:spPr>
          <a:xfrm flipH="1">
            <a:off x="3172157" y="2441059"/>
            <a:ext cx="3910879" cy="265133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21" name="Conector recto 120"/>
          <p:cNvCxnSpPr>
            <a:stCxn id="70" idx="4"/>
            <a:endCxn id="71" idx="6"/>
          </p:cNvCxnSpPr>
          <p:nvPr/>
        </p:nvCxnSpPr>
        <p:spPr>
          <a:xfrm flipH="1">
            <a:off x="3211266" y="2441059"/>
            <a:ext cx="3871769" cy="808872"/>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24" name="Conector recto 123"/>
          <p:cNvCxnSpPr>
            <a:stCxn id="79" idx="3"/>
            <a:endCxn id="81" idx="1"/>
          </p:cNvCxnSpPr>
          <p:nvPr/>
        </p:nvCxnSpPr>
        <p:spPr>
          <a:xfrm flipH="1">
            <a:off x="8307505" y="3363068"/>
            <a:ext cx="197953" cy="1809561"/>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28" name="Conector recto 127"/>
          <p:cNvCxnSpPr>
            <a:stCxn id="83" idx="0"/>
            <a:endCxn id="81" idx="1"/>
          </p:cNvCxnSpPr>
          <p:nvPr/>
        </p:nvCxnSpPr>
        <p:spPr>
          <a:xfrm flipV="1">
            <a:off x="6999114" y="5172627"/>
            <a:ext cx="1308391" cy="79119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37" name="Conector recto 136"/>
          <p:cNvCxnSpPr>
            <a:endCxn id="82" idx="0"/>
          </p:cNvCxnSpPr>
          <p:nvPr/>
        </p:nvCxnSpPr>
        <p:spPr>
          <a:xfrm flipH="1">
            <a:off x="4806520" y="5963825"/>
            <a:ext cx="2192595" cy="5026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39" name="Conector recto 138"/>
          <p:cNvCxnSpPr>
            <a:stCxn id="83" idx="0"/>
            <a:endCxn id="80" idx="7"/>
          </p:cNvCxnSpPr>
          <p:nvPr/>
        </p:nvCxnSpPr>
        <p:spPr>
          <a:xfrm flipH="1" flipV="1">
            <a:off x="3172157" y="5092393"/>
            <a:ext cx="3826959" cy="871432"/>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41" name="Conector recto 140"/>
          <p:cNvCxnSpPr/>
          <p:nvPr/>
        </p:nvCxnSpPr>
        <p:spPr>
          <a:xfrm flipH="1" flipV="1">
            <a:off x="3211265" y="3249852"/>
            <a:ext cx="5294192" cy="113136"/>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44" name="Conector recto 143"/>
          <p:cNvCxnSpPr>
            <a:stCxn id="79" idx="3"/>
            <a:endCxn id="80" idx="7"/>
          </p:cNvCxnSpPr>
          <p:nvPr/>
        </p:nvCxnSpPr>
        <p:spPr>
          <a:xfrm flipH="1">
            <a:off x="3172156" y="3363067"/>
            <a:ext cx="5333301" cy="172932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1" name="Conector recto 150"/>
          <p:cNvCxnSpPr>
            <a:stCxn id="79" idx="3"/>
            <a:endCxn id="83" idx="0"/>
          </p:cNvCxnSpPr>
          <p:nvPr/>
        </p:nvCxnSpPr>
        <p:spPr>
          <a:xfrm flipH="1">
            <a:off x="6999115" y="3363067"/>
            <a:ext cx="1506343" cy="260075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3" name="Conector recto 152"/>
          <p:cNvCxnSpPr>
            <a:stCxn id="79" idx="3"/>
            <a:endCxn id="82" idx="0"/>
          </p:cNvCxnSpPr>
          <p:nvPr/>
        </p:nvCxnSpPr>
        <p:spPr>
          <a:xfrm flipH="1">
            <a:off x="4806521" y="3363065"/>
            <a:ext cx="3698937" cy="265102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5" name="Conector recto 154"/>
          <p:cNvCxnSpPr>
            <a:stCxn id="81" idx="1"/>
          </p:cNvCxnSpPr>
          <p:nvPr/>
        </p:nvCxnSpPr>
        <p:spPr>
          <a:xfrm flipH="1" flipV="1">
            <a:off x="3228928" y="3249932"/>
            <a:ext cx="5078576" cy="1922697"/>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7" name="Conector recto 156"/>
          <p:cNvCxnSpPr>
            <a:stCxn id="81" idx="1"/>
            <a:endCxn id="80" idx="7"/>
          </p:cNvCxnSpPr>
          <p:nvPr/>
        </p:nvCxnSpPr>
        <p:spPr>
          <a:xfrm flipH="1" flipV="1">
            <a:off x="3172157" y="5092393"/>
            <a:ext cx="5135348" cy="8023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59" name="Conector recto 158"/>
          <p:cNvCxnSpPr>
            <a:stCxn id="81" idx="1"/>
            <a:endCxn id="82" idx="0"/>
          </p:cNvCxnSpPr>
          <p:nvPr/>
        </p:nvCxnSpPr>
        <p:spPr>
          <a:xfrm flipH="1">
            <a:off x="4806520" y="5172629"/>
            <a:ext cx="3500984" cy="84146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61" name="Conector recto 160"/>
          <p:cNvCxnSpPr>
            <a:endCxn id="71" idx="6"/>
          </p:cNvCxnSpPr>
          <p:nvPr/>
        </p:nvCxnSpPr>
        <p:spPr>
          <a:xfrm flipH="1" flipV="1">
            <a:off x="3211266" y="3249931"/>
            <a:ext cx="3787849" cy="2713895"/>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63" name="Conector recto 162"/>
          <p:cNvCxnSpPr>
            <a:stCxn id="82" idx="0"/>
            <a:endCxn id="80" idx="7"/>
          </p:cNvCxnSpPr>
          <p:nvPr/>
        </p:nvCxnSpPr>
        <p:spPr>
          <a:xfrm flipH="1" flipV="1">
            <a:off x="3172157" y="5092393"/>
            <a:ext cx="1634364" cy="921699"/>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66" name="Conector recto 165"/>
          <p:cNvCxnSpPr>
            <a:stCxn id="82" idx="0"/>
            <a:endCxn id="71" idx="6"/>
          </p:cNvCxnSpPr>
          <p:nvPr/>
        </p:nvCxnSpPr>
        <p:spPr>
          <a:xfrm flipH="1" flipV="1">
            <a:off x="3211266" y="3249929"/>
            <a:ext cx="1595255" cy="2764163"/>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68" name="Conector recto 167"/>
          <p:cNvCxnSpPr>
            <a:stCxn id="80" idx="7"/>
            <a:endCxn id="71" idx="6"/>
          </p:cNvCxnSpPr>
          <p:nvPr/>
        </p:nvCxnSpPr>
        <p:spPr>
          <a:xfrm flipV="1">
            <a:off x="3172156" y="3249931"/>
            <a:ext cx="39109" cy="1842463"/>
          </a:xfrm>
          <a:prstGeom prst="line">
            <a:avLst/>
          </a:prstGeom>
          <a:ln>
            <a:solidFill>
              <a:srgbClr val="01A4A6"/>
            </a:solidFill>
          </a:ln>
        </p:spPr>
        <p:style>
          <a:lnRef idx="1">
            <a:schemeClr val="accent1"/>
          </a:lnRef>
          <a:fillRef idx="0">
            <a:schemeClr val="accent1"/>
          </a:fillRef>
          <a:effectRef idx="0">
            <a:schemeClr val="accent1"/>
          </a:effectRef>
          <a:fontRef idx="minor">
            <a:schemeClr val="tx1"/>
          </a:fontRef>
        </p:style>
      </p:cxnSp>
      <p:sp>
        <p:nvSpPr>
          <p:cNvPr id="37" name="Elipse 36"/>
          <p:cNvSpPr/>
          <p:nvPr/>
        </p:nvSpPr>
        <p:spPr>
          <a:xfrm>
            <a:off x="5243889" y="2061418"/>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2" name="Marcador de contenido 2"/>
          <p:cNvSpPr txBox="1">
            <a:spLocks/>
          </p:cNvSpPr>
          <p:nvPr/>
        </p:nvSpPr>
        <p:spPr>
          <a:xfrm>
            <a:off x="5309144" y="2111798"/>
            <a:ext cx="1040377" cy="319516"/>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identificación</a:t>
            </a:r>
          </a:p>
        </p:txBody>
      </p:sp>
      <p:sp>
        <p:nvSpPr>
          <p:cNvPr id="50" name="Marcador de contenido 2"/>
          <p:cNvSpPr txBox="1">
            <a:spLocks/>
          </p:cNvSpPr>
          <p:nvPr/>
        </p:nvSpPr>
        <p:spPr>
          <a:xfrm>
            <a:off x="5330061" y="2435525"/>
            <a:ext cx="981785"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III del Artículo 46º (LPDPPSO)</a:t>
            </a:r>
          </a:p>
        </p:txBody>
      </p:sp>
      <p:sp>
        <p:nvSpPr>
          <p:cNvPr id="36" name="Elipse 35"/>
          <p:cNvSpPr/>
          <p:nvPr/>
        </p:nvSpPr>
        <p:spPr>
          <a:xfrm>
            <a:off x="7142250" y="2537090"/>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3" name="Marcador de contenido 2"/>
          <p:cNvSpPr txBox="1">
            <a:spLocks/>
          </p:cNvSpPr>
          <p:nvPr/>
        </p:nvSpPr>
        <p:spPr>
          <a:xfrm>
            <a:off x="7196437" y="2664500"/>
            <a:ext cx="1075475" cy="407117"/>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políticas internas</a:t>
            </a:r>
          </a:p>
        </p:txBody>
      </p:sp>
      <p:sp>
        <p:nvSpPr>
          <p:cNvPr id="52" name="Marcador de contenido 2"/>
          <p:cNvSpPr txBox="1">
            <a:spLocks/>
          </p:cNvSpPr>
          <p:nvPr/>
        </p:nvSpPr>
        <p:spPr>
          <a:xfrm>
            <a:off x="7293578" y="2946612"/>
            <a:ext cx="863028"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I del Artículo 46º (LPDPPSO)</a:t>
            </a:r>
          </a:p>
        </p:txBody>
      </p:sp>
      <p:sp>
        <p:nvSpPr>
          <p:cNvPr id="35" name="Elipse 34"/>
          <p:cNvSpPr/>
          <p:nvPr/>
        </p:nvSpPr>
        <p:spPr>
          <a:xfrm>
            <a:off x="7827485" y="3818562"/>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4" name="Marcador de contenido 2"/>
          <p:cNvSpPr txBox="1">
            <a:spLocks/>
          </p:cNvSpPr>
          <p:nvPr/>
        </p:nvSpPr>
        <p:spPr>
          <a:xfrm>
            <a:off x="7868569" y="3954892"/>
            <a:ext cx="1102567" cy="36788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análisis de riesgo</a:t>
            </a:r>
          </a:p>
        </p:txBody>
      </p:sp>
      <p:sp>
        <p:nvSpPr>
          <p:cNvPr id="53" name="Marcador de contenido 2"/>
          <p:cNvSpPr txBox="1">
            <a:spLocks/>
          </p:cNvSpPr>
          <p:nvPr/>
        </p:nvSpPr>
        <p:spPr>
          <a:xfrm>
            <a:off x="7837423" y="4250529"/>
            <a:ext cx="1151348"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IV del Artículo 46º (LPDPPSO)</a:t>
            </a:r>
          </a:p>
        </p:txBody>
      </p:sp>
      <p:sp>
        <p:nvSpPr>
          <p:cNvPr id="34" name="Elipse 33"/>
          <p:cNvSpPr/>
          <p:nvPr/>
        </p:nvSpPr>
        <p:spPr>
          <a:xfrm>
            <a:off x="6911841" y="4979535"/>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5" name="Marcador de contenido 2"/>
          <p:cNvSpPr txBox="1">
            <a:spLocks/>
          </p:cNvSpPr>
          <p:nvPr/>
        </p:nvSpPr>
        <p:spPr>
          <a:xfrm>
            <a:off x="6938645" y="5127635"/>
            <a:ext cx="1118211" cy="437684"/>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análisis de brecha</a:t>
            </a:r>
          </a:p>
        </p:txBody>
      </p:sp>
      <p:sp>
        <p:nvSpPr>
          <p:cNvPr id="54" name="Marcador de contenido 2"/>
          <p:cNvSpPr txBox="1">
            <a:spLocks/>
          </p:cNvSpPr>
          <p:nvPr/>
        </p:nvSpPr>
        <p:spPr>
          <a:xfrm>
            <a:off x="6924631" y="5404939"/>
            <a:ext cx="1151348"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V del Artículo 46º (LPDPPSO)</a:t>
            </a:r>
          </a:p>
        </p:txBody>
      </p:sp>
      <p:sp>
        <p:nvSpPr>
          <p:cNvPr id="41" name="Elipse 40"/>
          <p:cNvSpPr/>
          <p:nvPr/>
        </p:nvSpPr>
        <p:spPr>
          <a:xfrm>
            <a:off x="5243095" y="5364250"/>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6" name="Marcador de contenido 2"/>
          <p:cNvSpPr txBox="1">
            <a:spLocks/>
          </p:cNvSpPr>
          <p:nvPr/>
        </p:nvSpPr>
        <p:spPr>
          <a:xfrm>
            <a:off x="5391035" y="5380089"/>
            <a:ext cx="873815" cy="404233"/>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funciones y obligaciones</a:t>
            </a:r>
          </a:p>
        </p:txBody>
      </p:sp>
      <p:sp>
        <p:nvSpPr>
          <p:cNvPr id="55" name="Marcador de contenido 2"/>
          <p:cNvSpPr txBox="1">
            <a:spLocks/>
          </p:cNvSpPr>
          <p:nvPr/>
        </p:nvSpPr>
        <p:spPr>
          <a:xfrm>
            <a:off x="5256910" y="5803467"/>
            <a:ext cx="1151348" cy="496499"/>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II del Artículo 46º (LPDPPSO)</a:t>
            </a:r>
          </a:p>
        </p:txBody>
      </p:sp>
      <p:sp>
        <p:nvSpPr>
          <p:cNvPr id="40" name="Elipse 39"/>
          <p:cNvSpPr/>
          <p:nvPr/>
        </p:nvSpPr>
        <p:spPr>
          <a:xfrm>
            <a:off x="3579515" y="5059538"/>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7" name="Marcador de contenido 2"/>
          <p:cNvSpPr txBox="1">
            <a:spLocks/>
          </p:cNvSpPr>
          <p:nvPr/>
        </p:nvSpPr>
        <p:spPr>
          <a:xfrm>
            <a:off x="3709747" y="5182322"/>
            <a:ext cx="891988" cy="382997"/>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Plan de Trabajo</a:t>
            </a:r>
          </a:p>
        </p:txBody>
      </p:sp>
      <p:sp>
        <p:nvSpPr>
          <p:cNvPr id="56" name="Marcador de contenido 2"/>
          <p:cNvSpPr txBox="1">
            <a:spLocks/>
          </p:cNvSpPr>
          <p:nvPr/>
        </p:nvSpPr>
        <p:spPr>
          <a:xfrm>
            <a:off x="3587191" y="5483140"/>
            <a:ext cx="1151348" cy="516131"/>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VI del Artículo 46º (LPDPPSO)</a:t>
            </a:r>
          </a:p>
        </p:txBody>
      </p:sp>
      <p:sp>
        <p:nvSpPr>
          <p:cNvPr id="39" name="Elipse 38"/>
          <p:cNvSpPr/>
          <p:nvPr/>
        </p:nvSpPr>
        <p:spPr>
          <a:xfrm>
            <a:off x="2546791" y="3815278"/>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8" name="Marcador de contenido 2"/>
          <p:cNvSpPr txBox="1">
            <a:spLocks/>
          </p:cNvSpPr>
          <p:nvPr/>
        </p:nvSpPr>
        <p:spPr>
          <a:xfrm>
            <a:off x="2721565" y="3911716"/>
            <a:ext cx="760844" cy="377235"/>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monitoreo</a:t>
            </a:r>
          </a:p>
        </p:txBody>
      </p:sp>
      <p:sp>
        <p:nvSpPr>
          <p:cNvPr id="57" name="Marcador de contenido 2"/>
          <p:cNvSpPr txBox="1">
            <a:spLocks/>
          </p:cNvSpPr>
          <p:nvPr/>
        </p:nvSpPr>
        <p:spPr>
          <a:xfrm>
            <a:off x="2506267" y="4248920"/>
            <a:ext cx="1242128" cy="487645"/>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VII del Artículo 46º (LPDPPSO)</a:t>
            </a:r>
          </a:p>
        </p:txBody>
      </p:sp>
      <p:sp>
        <p:nvSpPr>
          <p:cNvPr id="38" name="Elipse 37"/>
          <p:cNvSpPr/>
          <p:nvPr/>
        </p:nvSpPr>
        <p:spPr>
          <a:xfrm>
            <a:off x="3391038" y="2520086"/>
            <a:ext cx="1145407" cy="917335"/>
          </a:xfrm>
          <a:prstGeom prst="ellipse">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latin typeface="Palatino Linotype" panose="02040502050505030304" pitchFamily="18" charset="0"/>
            </a:endParaRPr>
          </a:p>
        </p:txBody>
      </p:sp>
      <p:sp>
        <p:nvSpPr>
          <p:cNvPr id="49" name="Marcador de contenido 2"/>
          <p:cNvSpPr txBox="1">
            <a:spLocks/>
          </p:cNvSpPr>
          <p:nvPr/>
        </p:nvSpPr>
        <p:spPr>
          <a:xfrm>
            <a:off x="3539495" y="2520698"/>
            <a:ext cx="851387" cy="479631"/>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1000" b="1" dirty="0">
                <a:latin typeface="Palatino Linotype" panose="02040502050505030304" pitchFamily="18" charset="0"/>
              </a:rPr>
              <a:t>Fase de capacitación y mejora</a:t>
            </a:r>
          </a:p>
        </p:txBody>
      </p:sp>
      <p:sp>
        <p:nvSpPr>
          <p:cNvPr id="58" name="Marcador de contenido 2"/>
          <p:cNvSpPr txBox="1">
            <a:spLocks/>
          </p:cNvSpPr>
          <p:nvPr/>
        </p:nvSpPr>
        <p:spPr>
          <a:xfrm>
            <a:off x="3379154" y="2934408"/>
            <a:ext cx="1151348" cy="498952"/>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Clr>
                <a:srgbClr val="5B9BD5"/>
              </a:buClr>
              <a:buNone/>
            </a:pPr>
            <a:r>
              <a:rPr lang="es-MX" sz="900" i="1" dirty="0">
                <a:latin typeface="Palatino Linotype" panose="02040502050505030304" pitchFamily="18" charset="0"/>
              </a:rPr>
              <a:t>Fracción VIII del Artículo 46º (LPDPPSO)</a:t>
            </a:r>
          </a:p>
        </p:txBody>
      </p:sp>
      <p:cxnSp>
        <p:nvCxnSpPr>
          <p:cNvPr id="7" name="Conector recto 6"/>
          <p:cNvCxnSpPr>
            <a:endCxn id="38" idx="5"/>
          </p:cNvCxnSpPr>
          <p:nvPr/>
        </p:nvCxnSpPr>
        <p:spPr>
          <a:xfrm flipV="1">
            <a:off x="4152219" y="3303077"/>
            <a:ext cx="216484" cy="1756459"/>
          </a:xfrm>
          <a:prstGeom prst="line">
            <a:avLst/>
          </a:prstGeom>
          <a:ln w="28575">
            <a:solidFill>
              <a:srgbClr val="97509E"/>
            </a:solidFill>
          </a:ln>
        </p:spPr>
        <p:style>
          <a:lnRef idx="1">
            <a:schemeClr val="accent1"/>
          </a:lnRef>
          <a:fillRef idx="0">
            <a:schemeClr val="accent1"/>
          </a:fillRef>
          <a:effectRef idx="0">
            <a:schemeClr val="accent1"/>
          </a:effectRef>
          <a:fontRef idx="minor">
            <a:schemeClr val="tx1"/>
          </a:fontRef>
        </p:style>
      </p:cxnSp>
      <p:pic>
        <p:nvPicPr>
          <p:cNvPr id="132" name="Imagen 131"/>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134"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136" name="Imagen 135"/>
          <p:cNvPicPr>
            <a:picLocks noChangeAspect="1"/>
          </p:cNvPicPr>
          <p:nvPr/>
        </p:nvPicPr>
        <p:blipFill>
          <a:blip r:embed="rId4"/>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005611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p:nvPr/>
        </p:nvSpPr>
        <p:spPr>
          <a:xfrm>
            <a:off x="-8996" y="3845879"/>
            <a:ext cx="12209992" cy="3038419"/>
          </a:xfrm>
          <a:prstGeom prst="rect">
            <a:avLst/>
          </a:prstGeom>
          <a:solidFill>
            <a:srgbClr val="C1C6CA"/>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pic>
        <p:nvPicPr>
          <p:cNvPr id="184" name="05_Extra-Wide-Image.jpg"/>
          <p:cNvPicPr/>
          <p:nvPr/>
        </p:nvPicPr>
        <p:blipFill>
          <a:blip r:embed="rId2">
            <a:extLst>
              <a:ext uri="{28A0092B-C50C-407E-A947-70E740481C1C}">
                <a14:useLocalDpi xmlns:a14="http://schemas.microsoft.com/office/drawing/2010/main" val="0"/>
              </a:ext>
            </a:extLst>
          </a:blip>
          <a:stretch>
            <a:fillRect/>
          </a:stretch>
        </p:blipFill>
        <p:spPr>
          <a:xfrm>
            <a:off x="0" y="3845821"/>
            <a:ext cx="12192000" cy="3038419"/>
          </a:xfrm>
          <a:prstGeom prst="rect">
            <a:avLst/>
          </a:prstGeom>
          <a:ln w="12700">
            <a:miter lim="400000"/>
          </a:ln>
        </p:spPr>
      </p:pic>
      <p:sp>
        <p:nvSpPr>
          <p:cNvPr id="185" name="Shape 185"/>
          <p:cNvSpPr/>
          <p:nvPr/>
        </p:nvSpPr>
        <p:spPr>
          <a:xfrm>
            <a:off x="-55033" y="2332723"/>
            <a:ext cx="12247033" cy="3501787"/>
          </a:xfrm>
          <a:custGeom>
            <a:avLst/>
            <a:gdLst/>
            <a:ahLst/>
            <a:cxnLst>
              <a:cxn ang="0">
                <a:pos x="wd2" y="hd2"/>
              </a:cxn>
              <a:cxn ang="5400000">
                <a:pos x="wd2" y="hd2"/>
              </a:cxn>
              <a:cxn ang="10800000">
                <a:pos x="wd2" y="hd2"/>
              </a:cxn>
              <a:cxn ang="16200000">
                <a:pos x="wd2" y="hd2"/>
              </a:cxn>
            </a:cxnLst>
            <a:rect l="0" t="0" r="r" b="b"/>
            <a:pathLst>
              <a:path w="21600" h="19314" extrusionOk="0">
                <a:moveTo>
                  <a:pt x="0" y="0"/>
                </a:moveTo>
                <a:lnTo>
                  <a:pt x="0" y="8701"/>
                </a:lnTo>
                <a:cubicBezTo>
                  <a:pt x="3661" y="7327"/>
                  <a:pt x="5595" y="10883"/>
                  <a:pt x="7493" y="14807"/>
                </a:cubicBezTo>
                <a:cubicBezTo>
                  <a:pt x="10373" y="20760"/>
                  <a:pt x="14913" y="21600"/>
                  <a:pt x="17817" y="12517"/>
                </a:cubicBezTo>
                <a:cubicBezTo>
                  <a:pt x="19721" y="7633"/>
                  <a:pt x="21600" y="8777"/>
                  <a:pt x="21600" y="8777"/>
                </a:cubicBezTo>
                <a:lnTo>
                  <a:pt x="21600" y="0"/>
                </a:lnTo>
                <a:cubicBezTo>
                  <a:pt x="21600" y="0"/>
                  <a:pt x="0" y="0"/>
                  <a:pt x="0" y="0"/>
                </a:cubicBezTo>
                <a:close/>
              </a:path>
            </a:pathLst>
          </a:custGeom>
          <a:solidFill>
            <a:srgbClr val="FFFFFF">
              <a:alpha val="70000"/>
            </a:srgbClr>
          </a:solidFill>
          <a:ln w="12700">
            <a:miter lim="400000"/>
          </a:ln>
        </p:spPr>
        <p:txBody>
          <a:bodyPr lIns="19051" tIns="19051" rIns="19051" bIns="19051" anchor="ct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dirty="0"/>
          </a:p>
        </p:txBody>
      </p:sp>
      <p:sp>
        <p:nvSpPr>
          <p:cNvPr id="188" name="Shape 188"/>
          <p:cNvSpPr/>
          <p:nvPr/>
        </p:nvSpPr>
        <p:spPr>
          <a:xfrm>
            <a:off x="4498753" y="1062489"/>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194" name="Shape 194"/>
          <p:cNvSpPr/>
          <p:nvPr/>
        </p:nvSpPr>
        <p:spPr>
          <a:xfrm>
            <a:off x="5263981" y="393422"/>
            <a:ext cx="4016875"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FFC000"/>
                </a:solidFill>
                <a:latin typeface="Arimo"/>
                <a:ea typeface="Arimo"/>
                <a:cs typeface="Arimo"/>
                <a:sym typeface="Arimo"/>
              </a:defRPr>
            </a:lvl1pPr>
          </a:lstStyle>
          <a:p>
            <a:pPr lvl="0">
              <a:defRPr sz="1800" b="0">
                <a:solidFill>
                  <a:srgbClr val="000000"/>
                </a:solidFill>
              </a:defRPr>
            </a:pPr>
            <a:r>
              <a:rPr lang="es-MX" sz="1600" dirty="0">
                <a:solidFill>
                  <a:schemeClr val="accent6"/>
                </a:solidFill>
              </a:rPr>
              <a:t>El inventario de datos personales y de los sistemas de tratamiento</a:t>
            </a:r>
          </a:p>
        </p:txBody>
      </p:sp>
      <p:sp>
        <p:nvSpPr>
          <p:cNvPr id="196" name="Shape 196"/>
          <p:cNvSpPr/>
          <p:nvPr/>
        </p:nvSpPr>
        <p:spPr>
          <a:xfrm>
            <a:off x="5248351" y="1187471"/>
            <a:ext cx="4931275"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89C600"/>
                </a:solidFill>
                <a:latin typeface="Arimo"/>
                <a:ea typeface="Arimo"/>
                <a:cs typeface="Arimo"/>
                <a:sym typeface="Arimo"/>
              </a:defRPr>
            </a:lvl1pPr>
          </a:lstStyle>
          <a:p>
            <a:pPr lvl="0">
              <a:defRPr sz="1800" b="0">
                <a:solidFill>
                  <a:srgbClr val="000000"/>
                </a:solidFill>
              </a:defRPr>
            </a:pPr>
            <a:r>
              <a:rPr lang="es-MX" sz="1600" dirty="0">
                <a:solidFill>
                  <a:schemeClr val="accent5"/>
                </a:solidFill>
              </a:rPr>
              <a:t>Las funciones y obligaciones de las personas que traten datos personales</a:t>
            </a:r>
          </a:p>
        </p:txBody>
      </p:sp>
      <p:sp>
        <p:nvSpPr>
          <p:cNvPr id="198" name="Shape 198"/>
          <p:cNvSpPr/>
          <p:nvPr/>
        </p:nvSpPr>
        <p:spPr>
          <a:xfrm>
            <a:off x="5257382" y="2065883"/>
            <a:ext cx="2757389"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a:lnSpc>
                <a:spcPct val="110000"/>
              </a:lnSpc>
              <a:spcBef>
                <a:spcPts val="500"/>
              </a:spcBef>
              <a:defRPr sz="2800" b="1">
                <a:solidFill>
                  <a:srgbClr val="00BAA7"/>
                </a:solidFill>
                <a:latin typeface="Arimo"/>
                <a:ea typeface="Arimo"/>
                <a:cs typeface="Arimo"/>
                <a:sym typeface="Arimo"/>
              </a:defRPr>
            </a:lvl1pPr>
          </a:lstStyle>
          <a:p>
            <a:pPr lvl="0">
              <a:defRPr sz="1800" b="0">
                <a:solidFill>
                  <a:srgbClr val="000000"/>
                </a:solidFill>
              </a:defRPr>
            </a:pPr>
            <a:r>
              <a:rPr lang="es-MX" sz="1600" dirty="0">
                <a:solidFill>
                  <a:schemeClr val="accent4"/>
                </a:solidFill>
              </a:rPr>
              <a:t>El análisis de riesgos</a:t>
            </a:r>
          </a:p>
        </p:txBody>
      </p:sp>
      <p:sp>
        <p:nvSpPr>
          <p:cNvPr id="200" name="Shape 200"/>
          <p:cNvSpPr/>
          <p:nvPr/>
        </p:nvSpPr>
        <p:spPr>
          <a:xfrm>
            <a:off x="5278766" y="2846641"/>
            <a:ext cx="2757389"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a:lnSpc>
                <a:spcPct val="110000"/>
              </a:lnSpc>
              <a:spcBef>
                <a:spcPts val="500"/>
              </a:spcBef>
              <a:defRPr sz="2800" b="1">
                <a:solidFill>
                  <a:srgbClr val="00B9F7"/>
                </a:solidFill>
                <a:latin typeface="Arimo"/>
                <a:ea typeface="Arimo"/>
                <a:cs typeface="Arimo"/>
                <a:sym typeface="Arimo"/>
              </a:defRPr>
            </a:lvl1pPr>
          </a:lstStyle>
          <a:p>
            <a:pPr lvl="0">
              <a:defRPr sz="1800" b="0">
                <a:solidFill>
                  <a:srgbClr val="000000"/>
                </a:solidFill>
              </a:defRPr>
            </a:pPr>
            <a:r>
              <a:rPr lang="es-MX" sz="1600" dirty="0">
                <a:solidFill>
                  <a:schemeClr val="accent3"/>
                </a:solidFill>
              </a:rPr>
              <a:t>El análisis de brecha</a:t>
            </a:r>
          </a:p>
        </p:txBody>
      </p:sp>
      <p:sp>
        <p:nvSpPr>
          <p:cNvPr id="201" name="Shape 201"/>
          <p:cNvSpPr/>
          <p:nvPr/>
        </p:nvSpPr>
        <p:spPr>
          <a:xfrm flipH="1" flipV="1">
            <a:off x="5278765" y="957287"/>
            <a:ext cx="2730448"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202" name="Shape 202"/>
          <p:cNvSpPr/>
          <p:nvPr/>
        </p:nvSpPr>
        <p:spPr>
          <a:xfrm flipH="1" flipV="1">
            <a:off x="5228725" y="1803400"/>
            <a:ext cx="2730448"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203" name="Shape 203"/>
          <p:cNvSpPr/>
          <p:nvPr/>
        </p:nvSpPr>
        <p:spPr>
          <a:xfrm flipH="1">
            <a:off x="5228725" y="2470385"/>
            <a:ext cx="2730448"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206" name="Shape 206"/>
          <p:cNvSpPr/>
          <p:nvPr/>
        </p:nvSpPr>
        <p:spPr>
          <a:xfrm>
            <a:off x="5350035" y="3604165"/>
            <a:ext cx="2757389"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s-MX" sz="1467" dirty="0">
                <a:solidFill>
                  <a:schemeClr val="accent2"/>
                </a:solidFill>
              </a:rPr>
              <a:t>El plan de trabajo</a:t>
            </a:r>
          </a:p>
          <a:p>
            <a:pPr lvl="0">
              <a:defRPr sz="1800" b="0">
                <a:solidFill>
                  <a:srgbClr val="000000"/>
                </a:solidFill>
              </a:defRPr>
            </a:pPr>
            <a:endParaRPr sz="1467" dirty="0">
              <a:solidFill>
                <a:schemeClr val="accent2"/>
              </a:solidFill>
            </a:endParaRPr>
          </a:p>
        </p:txBody>
      </p:sp>
      <p:sp>
        <p:nvSpPr>
          <p:cNvPr id="207" name="Shape 207"/>
          <p:cNvSpPr/>
          <p:nvPr/>
        </p:nvSpPr>
        <p:spPr>
          <a:xfrm flipH="1">
            <a:off x="5242196" y="3260701"/>
            <a:ext cx="2730448"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76" name="Slide Number Placeholder 1"/>
          <p:cNvSpPr txBox="1">
            <a:spLocks/>
          </p:cNvSpPr>
          <p:nvPr/>
        </p:nvSpPr>
        <p:spPr>
          <a:xfrm>
            <a:off x="11392490" y="46306"/>
            <a:ext cx="403271" cy="279793"/>
          </a:xfrm>
          <a:prstGeom prst="rect">
            <a:avLst/>
          </a:prstGeom>
        </p:spPr>
        <p:txBody>
          <a:bodyPr vert="horz" lIns="45720" tIns="22860" rIns="45720" bIns="22860" rtlCol="0" anchor="ctr"/>
          <a:lstStyle>
            <a:lvl1pPr algn="ctr" defTabSz="309563">
              <a:defRPr sz="800">
                <a:solidFill>
                  <a:schemeClr val="bg1"/>
                </a:solidFill>
                <a:latin typeface="+mn-lt"/>
                <a:ea typeface="+mn-ea"/>
                <a:cs typeface="+mn-cs"/>
                <a:sym typeface="Helvetica Light"/>
              </a:defRPr>
            </a:lvl1pPr>
            <a:lvl2pPr indent="85725" algn="ctr" defTabSz="309563">
              <a:defRPr sz="1900">
                <a:latin typeface="+mn-lt"/>
                <a:ea typeface="+mn-ea"/>
                <a:cs typeface="+mn-cs"/>
                <a:sym typeface="Helvetica Light"/>
              </a:defRPr>
            </a:lvl2pPr>
            <a:lvl3pPr indent="171450" algn="ctr" defTabSz="309563">
              <a:defRPr sz="1900">
                <a:latin typeface="+mn-lt"/>
                <a:ea typeface="+mn-ea"/>
                <a:cs typeface="+mn-cs"/>
                <a:sym typeface="Helvetica Light"/>
              </a:defRPr>
            </a:lvl3pPr>
            <a:lvl4pPr indent="257175" algn="ctr" defTabSz="309563">
              <a:defRPr sz="1900">
                <a:latin typeface="+mn-lt"/>
                <a:ea typeface="+mn-ea"/>
                <a:cs typeface="+mn-cs"/>
                <a:sym typeface="Helvetica Light"/>
              </a:defRPr>
            </a:lvl4pPr>
            <a:lvl5pPr indent="342900" algn="ctr" defTabSz="309563">
              <a:defRPr sz="1900">
                <a:latin typeface="+mn-lt"/>
                <a:ea typeface="+mn-ea"/>
                <a:cs typeface="+mn-cs"/>
                <a:sym typeface="Helvetica Light"/>
              </a:defRPr>
            </a:lvl5pPr>
            <a:lvl6pPr indent="428625" algn="ctr" defTabSz="309563">
              <a:defRPr sz="1900">
                <a:latin typeface="+mn-lt"/>
                <a:ea typeface="+mn-ea"/>
                <a:cs typeface="+mn-cs"/>
                <a:sym typeface="Helvetica Light"/>
              </a:defRPr>
            </a:lvl6pPr>
            <a:lvl7pPr indent="514350" algn="ctr" defTabSz="309563">
              <a:defRPr sz="1900">
                <a:latin typeface="+mn-lt"/>
                <a:ea typeface="+mn-ea"/>
                <a:cs typeface="+mn-cs"/>
                <a:sym typeface="Helvetica Light"/>
              </a:defRPr>
            </a:lvl7pPr>
            <a:lvl8pPr indent="600075" algn="ctr" defTabSz="309563">
              <a:defRPr sz="1900">
                <a:latin typeface="+mn-lt"/>
                <a:ea typeface="+mn-ea"/>
                <a:cs typeface="+mn-cs"/>
                <a:sym typeface="Helvetica Light"/>
              </a:defRPr>
            </a:lvl8pPr>
            <a:lvl9pPr indent="685800" algn="ctr" defTabSz="309563">
              <a:defRPr sz="1900">
                <a:latin typeface="+mn-lt"/>
                <a:ea typeface="+mn-ea"/>
                <a:cs typeface="+mn-cs"/>
                <a:sym typeface="Helvetica Light"/>
              </a:defRPr>
            </a:lvl9pPr>
          </a:lstStyle>
          <a:p>
            <a:fld id="{86CB4B4D-7CA3-9044-876B-883B54F8677D}" type="slidenum">
              <a:rPr lang="en-US" sz="1067"/>
              <a:pPr/>
              <a:t>124</a:t>
            </a:fld>
            <a:endParaRPr lang="en-US" sz="1067"/>
          </a:p>
        </p:txBody>
      </p:sp>
      <p:sp>
        <p:nvSpPr>
          <p:cNvPr id="2" name="Rectángulo 1"/>
          <p:cNvSpPr/>
          <p:nvPr/>
        </p:nvSpPr>
        <p:spPr>
          <a:xfrm>
            <a:off x="892362" y="1471955"/>
            <a:ext cx="3847601" cy="2061718"/>
          </a:xfrm>
          <a:prstGeom prst="rect">
            <a:avLst/>
          </a:prstGeom>
        </p:spPr>
        <p:txBody>
          <a:bodyPr wrap="square">
            <a:spAutoFit/>
          </a:bodyPr>
          <a:lstStyle/>
          <a:p>
            <a:r>
              <a:rPr lang="es-MX" sz="2133" dirty="0"/>
              <a:t>La Ley establece que de manera particular, el responsable deberá elaborar un documento de seguridad que contenga al menos, lo siguiente:</a:t>
            </a:r>
          </a:p>
        </p:txBody>
      </p:sp>
      <p:sp>
        <p:nvSpPr>
          <p:cNvPr id="79" name="Shape 206"/>
          <p:cNvSpPr/>
          <p:nvPr/>
        </p:nvSpPr>
        <p:spPr>
          <a:xfrm>
            <a:off x="5263981" y="4063575"/>
            <a:ext cx="3399664"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s-MX" sz="1600" dirty="0">
                <a:solidFill>
                  <a:schemeClr val="accent2"/>
                </a:solidFill>
              </a:rPr>
              <a:t>Los mecanismos de monitoreo y revisión de las medidas de seguridad</a:t>
            </a:r>
            <a:endParaRPr sz="1600" dirty="0">
              <a:solidFill>
                <a:schemeClr val="accent2"/>
              </a:solidFill>
            </a:endParaRPr>
          </a:p>
        </p:txBody>
      </p:sp>
      <p:sp>
        <p:nvSpPr>
          <p:cNvPr id="80" name="Shape 207"/>
          <p:cNvSpPr/>
          <p:nvPr/>
        </p:nvSpPr>
        <p:spPr>
          <a:xfrm flipH="1">
            <a:off x="5270852" y="3936655"/>
            <a:ext cx="2730448"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81" name="Shape 206"/>
          <p:cNvSpPr/>
          <p:nvPr/>
        </p:nvSpPr>
        <p:spPr>
          <a:xfrm>
            <a:off x="5208877" y="4860293"/>
            <a:ext cx="2510961" cy="2837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gn="l">
              <a:lnSpc>
                <a:spcPct val="110000"/>
              </a:lnSpc>
              <a:spcBef>
                <a:spcPts val="500"/>
              </a:spcBef>
              <a:defRPr sz="2800" b="1">
                <a:solidFill>
                  <a:srgbClr val="21282F"/>
                </a:solidFill>
                <a:latin typeface="Arimo"/>
                <a:ea typeface="Arimo"/>
                <a:cs typeface="Arimo"/>
                <a:sym typeface="Arimo"/>
              </a:defRPr>
            </a:lvl1pPr>
          </a:lstStyle>
          <a:p>
            <a:pPr lvl="0">
              <a:defRPr sz="1800" b="0">
                <a:solidFill>
                  <a:srgbClr val="000000"/>
                </a:solidFill>
              </a:defRPr>
            </a:pPr>
            <a:r>
              <a:rPr lang="es-MX" sz="1600" dirty="0">
                <a:solidFill>
                  <a:schemeClr val="accent2"/>
                </a:solidFill>
              </a:rPr>
              <a:t>El programa general de capacitación</a:t>
            </a:r>
          </a:p>
        </p:txBody>
      </p:sp>
      <p:sp>
        <p:nvSpPr>
          <p:cNvPr id="82" name="Shape 188"/>
          <p:cNvSpPr/>
          <p:nvPr/>
        </p:nvSpPr>
        <p:spPr>
          <a:xfrm>
            <a:off x="4498754" y="390855"/>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83" name="Shape 188"/>
          <p:cNvSpPr/>
          <p:nvPr/>
        </p:nvSpPr>
        <p:spPr>
          <a:xfrm>
            <a:off x="4498753" y="1830131"/>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84" name="Shape 188"/>
          <p:cNvSpPr/>
          <p:nvPr/>
        </p:nvSpPr>
        <p:spPr>
          <a:xfrm>
            <a:off x="4498753" y="2787651"/>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85" name="Shape 188"/>
          <p:cNvSpPr/>
          <p:nvPr/>
        </p:nvSpPr>
        <p:spPr>
          <a:xfrm>
            <a:off x="4507123" y="3510719"/>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86" name="Shape 188"/>
          <p:cNvSpPr/>
          <p:nvPr/>
        </p:nvSpPr>
        <p:spPr>
          <a:xfrm>
            <a:off x="4502474" y="4128187"/>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sp>
        <p:nvSpPr>
          <p:cNvPr id="87" name="Shape 188"/>
          <p:cNvSpPr/>
          <p:nvPr/>
        </p:nvSpPr>
        <p:spPr>
          <a:xfrm>
            <a:off x="4498751" y="4808089"/>
            <a:ext cx="438244" cy="43824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C1C6CA"/>
          </a:solidFill>
          <a:ln w="12700">
            <a:miter lim="400000"/>
          </a:ln>
        </p:spPr>
        <p:txBody>
          <a:bodyPr lIns="0" tIns="0" rIns="0" bIns="0" anchor="ctr"/>
          <a:lstStyle/>
          <a:p>
            <a:pPr lvl="0">
              <a:defRPr sz="3200"/>
            </a:pPr>
            <a:endParaRPr sz="4267"/>
          </a:p>
        </p:txBody>
      </p:sp>
      <p:pic>
        <p:nvPicPr>
          <p:cNvPr id="88" name="Imagen 87"/>
          <p:cNvPicPr>
            <a:picLocks noChangeAspect="1"/>
          </p:cNvPicPr>
          <p:nvPr/>
        </p:nvPicPr>
        <p:blipFill>
          <a:blip r:embed="rId3"/>
          <a:stretch>
            <a:fillRect/>
          </a:stretch>
        </p:blipFill>
        <p:spPr>
          <a:xfrm>
            <a:off x="9653272" y="-40407"/>
            <a:ext cx="2538729" cy="581968"/>
          </a:xfrm>
          <a:prstGeom prst="rect">
            <a:avLst/>
          </a:prstGeom>
        </p:spPr>
      </p:pic>
      <p:pic>
        <p:nvPicPr>
          <p:cNvPr id="89" name="Imagen 88"/>
          <p:cNvPicPr>
            <a:picLocks noChangeAspect="1"/>
          </p:cNvPicPr>
          <p:nvPr/>
        </p:nvPicPr>
        <p:blipFill>
          <a:blip r:embed="rId4"/>
          <a:stretch>
            <a:fillRect/>
          </a:stretch>
        </p:blipFill>
        <p:spPr>
          <a:xfrm>
            <a:off x="8839200" y="181269"/>
            <a:ext cx="3422184" cy="577139"/>
          </a:xfrm>
          <a:prstGeom prst="rect">
            <a:avLst/>
          </a:prstGeom>
        </p:spPr>
      </p:pic>
      <p:pic>
        <p:nvPicPr>
          <p:cNvPr id="30" name="Imagen 29"/>
          <p:cNvPicPr>
            <a:picLocks noChangeAspect="1"/>
          </p:cNvPicPr>
          <p:nvPr/>
        </p:nvPicPr>
        <p:blipFill rotWithShape="1">
          <a:blip r:embed="rId5"/>
          <a:srcRect l="2557" r="71837" b="85627"/>
          <a:stretch/>
        </p:blipFill>
        <p:spPr>
          <a:xfrm>
            <a:off x="-32411" y="-43212"/>
            <a:ext cx="2307265" cy="1052389"/>
          </a:xfrm>
          <a:prstGeom prst="rect">
            <a:avLst/>
          </a:prstGeom>
        </p:spPr>
      </p:pic>
      <p:sp>
        <p:nvSpPr>
          <p:cNvPr id="31"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spTree>
    <p:extLst>
      <p:ext uri="{BB962C8B-B14F-4D97-AF65-F5344CB8AC3E}">
        <p14:creationId xmlns:p14="http://schemas.microsoft.com/office/powerpoint/2010/main" val="20446901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926223" y="602728"/>
            <a:ext cx="2339556" cy="369332"/>
          </a:xfrm>
          <a:prstGeom prst="rect">
            <a:avLst/>
          </a:prstGeom>
          <a:noFill/>
        </p:spPr>
        <p:txBody>
          <a:bodyPr wrap="square" rtlCol="0">
            <a:spAutoFit/>
          </a:bodyPr>
          <a:lstStyle/>
          <a:p>
            <a:pPr defTabSz="914377"/>
            <a:r>
              <a:rPr lang="es-MX" i="1" dirty="0">
                <a:latin typeface="Palatino Linotype" panose="02040502050505030304" pitchFamily="18" charset="0"/>
              </a:rPr>
              <a:t>Acciones previas</a:t>
            </a:r>
          </a:p>
        </p:txBody>
      </p:sp>
      <p:sp>
        <p:nvSpPr>
          <p:cNvPr id="12" name="CuadroTexto 11"/>
          <p:cNvSpPr txBox="1"/>
          <p:nvPr/>
        </p:nvSpPr>
        <p:spPr>
          <a:xfrm>
            <a:off x="526688" y="2336533"/>
            <a:ext cx="32802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1. </a:t>
            </a:r>
            <a:endParaRPr lang="es-MX" sz="1400" dirty="0">
              <a:latin typeface="Palatino Linotype" panose="02040502050505030304" pitchFamily="18" charset="0"/>
            </a:endParaRPr>
          </a:p>
        </p:txBody>
      </p:sp>
      <p:pic>
        <p:nvPicPr>
          <p:cNvPr id="14" name="Picture 2" descr="Imagen relacionada"/>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61" t="8148" r="22625" b="10490"/>
          <a:stretch/>
        </p:blipFill>
        <p:spPr bwMode="auto">
          <a:xfrm>
            <a:off x="697956" y="2246049"/>
            <a:ext cx="1271421" cy="1564699"/>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361389" y="3827653"/>
            <a:ext cx="2095401"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Unidad de Transparencia</a:t>
            </a:r>
            <a:endParaRPr lang="es-MX" sz="1200" i="1" dirty="0">
              <a:latin typeface="Palatino Linotype" panose="02040502050505030304" pitchFamily="18" charset="0"/>
            </a:endParaRPr>
          </a:p>
        </p:txBody>
      </p:sp>
      <p:sp>
        <p:nvSpPr>
          <p:cNvPr id="16" name="Flecha derecha 15"/>
          <p:cNvSpPr/>
          <p:nvPr/>
        </p:nvSpPr>
        <p:spPr>
          <a:xfrm>
            <a:off x="2152459" y="2796657"/>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prstClr val="white"/>
              </a:solidFill>
            </a:endParaRPr>
          </a:p>
        </p:txBody>
      </p:sp>
      <p:sp>
        <p:nvSpPr>
          <p:cNvPr id="17" name="CuadroTexto 16"/>
          <p:cNvSpPr txBox="1"/>
          <p:nvPr/>
        </p:nvSpPr>
        <p:spPr>
          <a:xfrm>
            <a:off x="2486826" y="2567005"/>
            <a:ext cx="3735492" cy="738664"/>
          </a:xfrm>
          <a:prstGeom prst="rect">
            <a:avLst/>
          </a:prstGeom>
          <a:noFill/>
        </p:spPr>
        <p:txBody>
          <a:bodyPr wrap="square" rtlCol="0">
            <a:spAutoFit/>
          </a:bodyPr>
          <a:lstStyle/>
          <a:p>
            <a:pPr algn="just" defTabSz="914377"/>
            <a:r>
              <a:rPr lang="es-MX" sz="1400" dirty="0">
                <a:latin typeface="Palatino Linotype" panose="02040502050505030304" pitchFamily="18" charset="0"/>
              </a:rPr>
              <a:t>Propondrá la metodología a seguir para la implementación del Sistema de Gestión de la Protección de Datos dentro del Responsable.</a:t>
            </a:r>
          </a:p>
        </p:txBody>
      </p:sp>
      <p:sp>
        <p:nvSpPr>
          <p:cNvPr id="18" name="CuadroTexto 17"/>
          <p:cNvSpPr txBox="1"/>
          <p:nvPr/>
        </p:nvSpPr>
        <p:spPr>
          <a:xfrm>
            <a:off x="2856759" y="3695779"/>
            <a:ext cx="2892213"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¿A quién entregará la propuesta?</a:t>
            </a:r>
          </a:p>
        </p:txBody>
      </p:sp>
      <p:sp>
        <p:nvSpPr>
          <p:cNvPr id="19" name="Flecha derecha 18"/>
          <p:cNvSpPr/>
          <p:nvPr/>
        </p:nvSpPr>
        <p:spPr>
          <a:xfrm>
            <a:off x="5747406" y="3703949"/>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prstClr val="white"/>
              </a:solidFill>
            </a:endParaRPr>
          </a:p>
        </p:txBody>
      </p:sp>
      <p:pic>
        <p:nvPicPr>
          <p:cNvPr id="20" name="Imagen 19"/>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50000"/>
                    </a14:imgEffect>
                  </a14:imgLayer>
                </a14:imgProps>
              </a:ext>
            </a:extLst>
          </a:blip>
          <a:srcRect l="15186" t="22846" r="72847" b="64815"/>
          <a:stretch/>
        </p:blipFill>
        <p:spPr>
          <a:xfrm>
            <a:off x="6310931" y="2618182"/>
            <a:ext cx="1850936" cy="1073660"/>
          </a:xfrm>
          <a:prstGeom prst="rect">
            <a:avLst/>
          </a:prstGeom>
        </p:spPr>
      </p:pic>
      <p:sp>
        <p:nvSpPr>
          <p:cNvPr id="21" name="CuadroTexto 20"/>
          <p:cNvSpPr txBox="1"/>
          <p:nvPr/>
        </p:nvSpPr>
        <p:spPr>
          <a:xfrm>
            <a:off x="6244162" y="3826956"/>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Comité de Transparencia</a:t>
            </a:r>
            <a:endParaRPr lang="es-MX" sz="1200" i="1" dirty="0">
              <a:latin typeface="Palatino Linotype" panose="02040502050505030304" pitchFamily="18" charset="0"/>
            </a:endParaRPr>
          </a:p>
        </p:txBody>
      </p:sp>
      <p:sp>
        <p:nvSpPr>
          <p:cNvPr id="22" name="CuadroTexto 21"/>
          <p:cNvSpPr txBox="1"/>
          <p:nvPr/>
        </p:nvSpPr>
        <p:spPr>
          <a:xfrm>
            <a:off x="8273334" y="2912184"/>
            <a:ext cx="661487" cy="769441"/>
          </a:xfrm>
          <a:prstGeom prst="rect">
            <a:avLst/>
          </a:prstGeom>
          <a:noFill/>
        </p:spPr>
        <p:txBody>
          <a:bodyPr wrap="square" rtlCol="0">
            <a:spAutoFit/>
          </a:bodyPr>
          <a:lstStyle/>
          <a:p>
            <a:pPr defTabSz="914377">
              <a:spcAft>
                <a:spcPts val="600"/>
              </a:spcAft>
            </a:pPr>
            <a:r>
              <a:rPr lang="es-MX" sz="4400" i="1" dirty="0">
                <a:solidFill>
                  <a:srgbClr val="97509E"/>
                </a:solidFill>
                <a:latin typeface="Calibri Light" panose="020F0302020204030204"/>
              </a:rPr>
              <a:t>&amp;</a:t>
            </a:r>
          </a:p>
        </p:txBody>
      </p:sp>
      <p:sp>
        <p:nvSpPr>
          <p:cNvPr id="23" name="CuadroTexto 22"/>
          <p:cNvSpPr txBox="1"/>
          <p:nvPr/>
        </p:nvSpPr>
        <p:spPr>
          <a:xfrm>
            <a:off x="9520225" y="3826956"/>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Titular del Responsable</a:t>
            </a:r>
            <a:endParaRPr lang="es-MX" sz="1200" i="1" dirty="0">
              <a:latin typeface="Palatino Linotype" panose="02040502050505030304" pitchFamily="18" charset="0"/>
            </a:endParaRPr>
          </a:p>
        </p:txBody>
      </p:sp>
      <p:sp>
        <p:nvSpPr>
          <p:cNvPr id="13" name="CuadroTexto 12"/>
          <p:cNvSpPr txBox="1"/>
          <p:nvPr/>
        </p:nvSpPr>
        <p:spPr>
          <a:xfrm>
            <a:off x="560556" y="4476855"/>
            <a:ext cx="32802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2. </a:t>
            </a:r>
            <a:endParaRPr lang="es-MX" sz="1400" dirty="0">
              <a:latin typeface="Palatino Linotype" panose="02040502050505030304" pitchFamily="18" charset="0"/>
            </a:endParaRPr>
          </a:p>
        </p:txBody>
      </p:sp>
      <p:pic>
        <p:nvPicPr>
          <p:cNvPr id="35" name="Imagen 34"/>
          <p:cNvPicPr>
            <a:picLocks noChangeAspect="1"/>
          </p:cNvPicPr>
          <p:nvPr/>
        </p:nvPicPr>
        <p:blipFill rotWithShape="1">
          <a:blip r:embed="rId5">
            <a:clrChange>
              <a:clrFrom>
                <a:srgbClr val="FFFFFF"/>
              </a:clrFrom>
              <a:clrTo>
                <a:srgbClr val="FFFFFF">
                  <a:alpha val="0"/>
                </a:srgbClr>
              </a:clrTo>
            </a:clrChange>
          </a:blip>
          <a:srcRect l="32109" t="27222" r="30937" b="57785"/>
          <a:stretch/>
        </p:blipFill>
        <p:spPr>
          <a:xfrm>
            <a:off x="8720025" y="2255284"/>
            <a:ext cx="3373228" cy="769805"/>
          </a:xfrm>
          <a:prstGeom prst="rect">
            <a:avLst/>
          </a:prstGeom>
        </p:spPr>
      </p:pic>
      <p:pic>
        <p:nvPicPr>
          <p:cNvPr id="36" name="Imagen 35"/>
          <p:cNvPicPr>
            <a:picLocks noChangeAspect="1"/>
          </p:cNvPicPr>
          <p:nvPr/>
        </p:nvPicPr>
        <p:blipFill rotWithShape="1">
          <a:blip r:embed="rId5">
            <a:clrChange>
              <a:clrFrom>
                <a:srgbClr val="FFFFFF"/>
              </a:clrFrom>
              <a:clrTo>
                <a:srgbClr val="FFFFFF">
                  <a:alpha val="0"/>
                </a:srgbClr>
              </a:clrTo>
            </a:clrChange>
          </a:blip>
          <a:srcRect l="32109" t="44722" r="49375" b="40111"/>
          <a:stretch/>
        </p:blipFill>
        <p:spPr>
          <a:xfrm>
            <a:off x="9098179" y="2960949"/>
            <a:ext cx="1690181" cy="778803"/>
          </a:xfrm>
          <a:prstGeom prst="rect">
            <a:avLst/>
          </a:prstGeom>
        </p:spPr>
      </p:pic>
      <p:pic>
        <p:nvPicPr>
          <p:cNvPr id="37" name="Imagen 36"/>
          <p:cNvPicPr>
            <a:picLocks noChangeAspect="1"/>
          </p:cNvPicPr>
          <p:nvPr/>
        </p:nvPicPr>
        <p:blipFill rotWithShape="1">
          <a:blip r:embed="rId5">
            <a:clrChange>
              <a:clrFrom>
                <a:srgbClr val="FFFFFF"/>
              </a:clrFrom>
              <a:clrTo>
                <a:srgbClr val="FFFFFF">
                  <a:alpha val="0"/>
                </a:srgbClr>
              </a:clrTo>
            </a:clrChange>
          </a:blip>
          <a:srcRect l="59532" t="44722" r="30937" b="40259"/>
          <a:stretch/>
        </p:blipFill>
        <p:spPr>
          <a:xfrm>
            <a:off x="10808073" y="2961552"/>
            <a:ext cx="870051" cy="771195"/>
          </a:xfrm>
          <a:prstGeom prst="rect">
            <a:avLst/>
          </a:prstGeom>
        </p:spPr>
      </p:pic>
      <p:sp>
        <p:nvSpPr>
          <p:cNvPr id="38" name="CuadroTexto 37"/>
          <p:cNvSpPr txBox="1"/>
          <p:nvPr/>
        </p:nvSpPr>
        <p:spPr>
          <a:xfrm>
            <a:off x="854717" y="4518242"/>
            <a:ext cx="8164584" cy="738664"/>
          </a:xfrm>
          <a:prstGeom prst="rect">
            <a:avLst/>
          </a:prstGeom>
          <a:noFill/>
        </p:spPr>
        <p:txBody>
          <a:bodyPr wrap="square" rtlCol="0">
            <a:spAutoFit/>
          </a:bodyPr>
          <a:lstStyle/>
          <a:p>
            <a:pPr algn="just" defTabSz="914377"/>
            <a:r>
              <a:rPr lang="es-MX" sz="1400" dirty="0">
                <a:latin typeface="Palatino Linotype" panose="02040502050505030304" pitchFamily="18" charset="0"/>
              </a:rPr>
              <a:t>Una vez establecida la metodología a seguir para la implementación del Sistema de Gestión de la Protección de Datos, ésta se dará a conocer a todas las áreas administrativas del Responsable para los efectos conducentes.</a:t>
            </a:r>
          </a:p>
        </p:txBody>
      </p:sp>
      <p:sp>
        <p:nvSpPr>
          <p:cNvPr id="39" name="CuadroTexto 38"/>
          <p:cNvSpPr txBox="1"/>
          <p:nvPr/>
        </p:nvSpPr>
        <p:spPr>
          <a:xfrm>
            <a:off x="969910" y="1186805"/>
            <a:ext cx="10252183" cy="954107"/>
          </a:xfrm>
          <a:prstGeom prst="rect">
            <a:avLst/>
          </a:prstGeom>
          <a:noFill/>
        </p:spPr>
        <p:txBody>
          <a:bodyPr wrap="square" rtlCol="0">
            <a:spAutoFit/>
          </a:bodyPr>
          <a:lstStyle/>
          <a:p>
            <a:pPr algn="just" defTabSz="914377"/>
            <a:r>
              <a:rPr lang="es-MX" sz="1400" dirty="0">
                <a:latin typeface="Palatino Linotype" panose="02040502050505030304" pitchFamily="18" charset="0"/>
              </a:rPr>
              <a:t>Para que el Responsable esté en posibilidades de desarrollar e implementar el Sistema de Gestión de la Protección de Datos, primeramente se debe establecer la metodología a seguir para después presentarla a todas las áreas administrativas para que a su vez, éstas desarrollen dicha metodología respectivamente. En caso de que alguna área administrativa tenga alguna duda sobre el desarrollo de la metodología a seguir, podrá acercarse con la Unidad de Transparencia.</a:t>
            </a:r>
          </a:p>
        </p:txBody>
      </p:sp>
      <p:pic>
        <p:nvPicPr>
          <p:cNvPr id="40" name="Picture 8" descr="Imagen relacionada"/>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b="7735"/>
          <a:stretch/>
        </p:blipFill>
        <p:spPr bwMode="auto">
          <a:xfrm>
            <a:off x="11303416" y="1345295"/>
            <a:ext cx="613672" cy="66108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Resultado de imagen para seÃ±ales de construcciÃ³n dibujo"/>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217165" y="1340285"/>
            <a:ext cx="671419" cy="60088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Imagen relacionada"/>
          <p:cNvPicPr>
            <a:picLocks noChangeAspect="1" noChangeArrowheads="1"/>
          </p:cNvPicPr>
          <p:nvPr/>
        </p:nvPicPr>
        <p:blipFill rotWithShape="1">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l="34602" t="30379" r="37906"/>
          <a:stretch/>
        </p:blipFill>
        <p:spPr bwMode="auto">
          <a:xfrm>
            <a:off x="8932729" y="4464257"/>
            <a:ext cx="1252032" cy="230724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9222014" y="4654027"/>
            <a:ext cx="807911" cy="1116000"/>
          </a:xfrm>
          <a:prstGeom prst="rect">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prstClr val="white"/>
              </a:solidFill>
            </a:endParaRPr>
          </a:p>
        </p:txBody>
      </p:sp>
      <p:sp>
        <p:nvSpPr>
          <p:cNvPr id="43" name="CuadroTexto 42"/>
          <p:cNvSpPr txBox="1"/>
          <p:nvPr/>
        </p:nvSpPr>
        <p:spPr>
          <a:xfrm>
            <a:off x="9210512" y="4675364"/>
            <a:ext cx="830912" cy="215444"/>
          </a:xfrm>
          <a:prstGeom prst="rect">
            <a:avLst/>
          </a:prstGeom>
          <a:noFill/>
        </p:spPr>
        <p:txBody>
          <a:bodyPr wrap="square" rtlCol="0">
            <a:spAutoFit/>
          </a:bodyPr>
          <a:lstStyle/>
          <a:p>
            <a:pPr defTabSz="914377">
              <a:spcAft>
                <a:spcPts val="600"/>
              </a:spcAft>
            </a:pPr>
            <a:r>
              <a:rPr lang="es-ES" sz="800" b="1" i="1" u="sng" dirty="0">
                <a:solidFill>
                  <a:prstClr val="white"/>
                </a:solidFill>
                <a:latin typeface="Palatino Linotype" panose="02040502050505030304" pitchFamily="18" charset="0"/>
              </a:rPr>
              <a:t>Metodología</a:t>
            </a:r>
            <a:endParaRPr lang="es-MX" sz="800" i="1" dirty="0">
              <a:solidFill>
                <a:prstClr val="white"/>
              </a:solidFill>
              <a:latin typeface="Palatino Linotype" panose="02040502050505030304" pitchFamily="18" charset="0"/>
            </a:endParaRPr>
          </a:p>
        </p:txBody>
      </p:sp>
      <p:pic>
        <p:nvPicPr>
          <p:cNvPr id="1026" name="Picture 2" descr="Resultado de imagen para metodologÃ­a dibujos"/>
          <p:cNvPicPr>
            <a:picLocks noChangeAspect="1" noChangeArrowheads="1"/>
          </p:cNvPicPr>
          <p:nvPr/>
        </p:nvPicPr>
        <p:blipFill>
          <a:blip r:embed="rId9" cstate="print">
            <a:clrChange>
              <a:clrFrom>
                <a:srgbClr val="FFFFFF"/>
              </a:clrFrom>
              <a:clrTo>
                <a:srgbClr val="FFFFFF">
                  <a:alpha val="0"/>
                </a:srgbClr>
              </a:clrTo>
            </a:clrChang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20335765">
            <a:off x="9090573" y="4924515"/>
            <a:ext cx="1070787" cy="595624"/>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Imagen relacionada"/>
          <p:cNvPicPr>
            <a:picLocks noChangeAspect="1" noChangeArrowheads="1"/>
          </p:cNvPicPr>
          <p:nvPr/>
        </p:nvPicPr>
        <p:blipFill rotWithShape="1">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l="64719" t="14452" r="-500" b="687"/>
          <a:stretch/>
        </p:blipFill>
        <p:spPr bwMode="auto">
          <a:xfrm>
            <a:off x="10467406" y="5281495"/>
            <a:ext cx="891383" cy="1538352"/>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Conector recto 44"/>
          <p:cNvCxnSpPr/>
          <p:nvPr/>
        </p:nvCxnSpPr>
        <p:spPr>
          <a:xfrm flipV="1">
            <a:off x="10418519" y="5416028"/>
            <a:ext cx="103397" cy="564560"/>
          </a:xfrm>
          <a:prstGeom prst="line">
            <a:avLst/>
          </a:prstGeom>
          <a:ln w="28575">
            <a:solidFill>
              <a:srgbClr val="996633"/>
            </a:solidFill>
          </a:ln>
        </p:spPr>
        <p:style>
          <a:lnRef idx="1">
            <a:schemeClr val="accent1"/>
          </a:lnRef>
          <a:fillRef idx="0">
            <a:schemeClr val="accent1"/>
          </a:fillRef>
          <a:effectRef idx="0">
            <a:schemeClr val="accent1"/>
          </a:effectRef>
          <a:fontRef idx="minor">
            <a:schemeClr val="tx1"/>
          </a:fontRef>
        </p:style>
      </p:cxnSp>
      <p:pic>
        <p:nvPicPr>
          <p:cNvPr id="1028" name="Picture 4" descr="Resultado de imagen para trabajadores dibujos"/>
          <p:cNvPicPr>
            <a:picLocks noChangeAspect="1" noChangeArrowheads="1"/>
          </p:cNvPicPr>
          <p:nvPr/>
        </p:nvPicPr>
        <p:blipFill rotWithShape="1">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l="3258" t="55609" b="14793"/>
          <a:stretch/>
        </p:blipFill>
        <p:spPr bwMode="auto">
          <a:xfrm>
            <a:off x="422613" y="5416029"/>
            <a:ext cx="4218487" cy="129064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Resultado de imagen para trabajadores dibujos"/>
          <p:cNvPicPr>
            <a:picLocks noChangeAspect="1" noChangeArrowheads="1"/>
          </p:cNvPicPr>
          <p:nvPr/>
        </p:nvPicPr>
        <p:blipFill rotWithShape="1">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l="3787" t="14746" b="55794"/>
          <a:stretch/>
        </p:blipFill>
        <p:spPr bwMode="auto">
          <a:xfrm>
            <a:off x="4620638" y="5408373"/>
            <a:ext cx="4195415" cy="1284595"/>
          </a:xfrm>
          <a:prstGeom prst="rect">
            <a:avLst/>
          </a:prstGeom>
          <a:noFill/>
          <a:extLst>
            <a:ext uri="{909E8E84-426E-40DD-AFC4-6F175D3DCCD1}">
              <a14:hiddenFill xmlns:a14="http://schemas.microsoft.com/office/drawing/2010/main">
                <a:solidFill>
                  <a:srgbClr val="FFFFFF"/>
                </a:solidFill>
              </a14:hiddenFill>
            </a:ext>
          </a:extLst>
        </p:spPr>
      </p:pic>
      <p:pic>
        <p:nvPicPr>
          <p:cNvPr id="47" name="Imagen 46"/>
          <p:cNvPicPr>
            <a:picLocks noChangeAspect="1"/>
          </p:cNvPicPr>
          <p:nvPr/>
        </p:nvPicPr>
        <p:blipFill rotWithShape="1">
          <a:blip r:embed="rId13"/>
          <a:srcRect l="2557" r="71837" b="85627"/>
          <a:stretch/>
        </p:blipFill>
        <p:spPr>
          <a:xfrm>
            <a:off x="-32411" y="-43212"/>
            <a:ext cx="2307265" cy="1052389"/>
          </a:xfrm>
          <a:prstGeom prst="rect">
            <a:avLst/>
          </a:prstGeom>
        </p:spPr>
      </p:pic>
      <p:sp>
        <p:nvSpPr>
          <p:cNvPr id="48"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50" name="Imagen 49"/>
          <p:cNvPicPr>
            <a:picLocks noChangeAspect="1"/>
          </p:cNvPicPr>
          <p:nvPr/>
        </p:nvPicPr>
        <p:blipFill>
          <a:blip r:embed="rId14"/>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28088881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2"/>
          <a:stretch>
            <a:fillRect/>
          </a:stretch>
        </p:blipFill>
        <p:spPr>
          <a:xfrm>
            <a:off x="9653272" y="6267017"/>
            <a:ext cx="2538729" cy="581968"/>
          </a:xfrm>
          <a:prstGeom prst="rect">
            <a:avLst/>
          </a:prstGeom>
        </p:spPr>
      </p:pic>
      <p:sp>
        <p:nvSpPr>
          <p:cNvPr id="314" name="Shape 314"/>
          <p:cNvSpPr/>
          <p:nvPr/>
        </p:nvSpPr>
        <p:spPr>
          <a:xfrm>
            <a:off x="5211" y="1193849"/>
            <a:ext cx="5184639" cy="2634361"/>
          </a:xfrm>
          <a:prstGeom prst="rect">
            <a:avLst/>
          </a:prstGeom>
          <a:solidFill>
            <a:srgbClr val="353B41"/>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pic>
        <p:nvPicPr>
          <p:cNvPr id="315" name="04_Square-Image.jpg"/>
          <p:cNvPicPr/>
          <p:nvPr/>
        </p:nvPicPr>
        <p:blipFill>
          <a:blip r:embed="rId3">
            <a:extLst>
              <a:ext uri="{28A0092B-C50C-407E-A947-70E740481C1C}">
                <a14:useLocalDpi xmlns:a14="http://schemas.microsoft.com/office/drawing/2010/main" val="0"/>
              </a:ext>
            </a:extLst>
          </a:blip>
          <a:stretch>
            <a:fillRect/>
          </a:stretch>
        </p:blipFill>
        <p:spPr>
          <a:xfrm>
            <a:off x="5187205" y="1596907"/>
            <a:ext cx="3509595" cy="1828148"/>
          </a:xfrm>
          <a:prstGeom prst="rect">
            <a:avLst/>
          </a:prstGeom>
          <a:ln w="12700">
            <a:miter lim="400000"/>
          </a:ln>
        </p:spPr>
      </p:pic>
      <p:pic>
        <p:nvPicPr>
          <p:cNvPr id="316" name="04_Square-Image.jpg"/>
          <p:cNvPicPr/>
          <p:nvPr/>
        </p:nvPicPr>
        <p:blipFill rotWithShape="1">
          <a:blip r:embed="rId4" cstate="print">
            <a:extLst>
              <a:ext uri="{28A0092B-C50C-407E-A947-70E740481C1C}">
                <a14:useLocalDpi xmlns:a14="http://schemas.microsoft.com/office/drawing/2010/main" val="0"/>
              </a:ext>
            </a:extLst>
          </a:blip>
          <a:srcRect b="2741"/>
          <a:stretch/>
        </p:blipFill>
        <p:spPr>
          <a:xfrm>
            <a:off x="8700639" y="1153408"/>
            <a:ext cx="3509595" cy="2275593"/>
          </a:xfrm>
          <a:prstGeom prst="rect">
            <a:avLst/>
          </a:prstGeom>
          <a:ln w="12700">
            <a:miter lim="400000"/>
          </a:ln>
        </p:spPr>
      </p:pic>
      <p:sp>
        <p:nvSpPr>
          <p:cNvPr id="324" name="Shape 324"/>
          <p:cNvSpPr/>
          <p:nvPr/>
        </p:nvSpPr>
        <p:spPr>
          <a:xfrm>
            <a:off x="5211" y="1111336"/>
            <a:ext cx="5184639" cy="84141"/>
          </a:xfrm>
          <a:prstGeom prst="rect">
            <a:avLst/>
          </a:prstGeom>
          <a:solidFill>
            <a:srgbClr val="21282F"/>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25" name="Shape 325"/>
          <p:cNvSpPr/>
          <p:nvPr/>
        </p:nvSpPr>
        <p:spPr>
          <a:xfrm>
            <a:off x="5186423" y="1111336"/>
            <a:ext cx="3514216" cy="84141"/>
          </a:xfrm>
          <a:prstGeom prst="rect">
            <a:avLst/>
          </a:prstGeom>
          <a:solidFill>
            <a:schemeClr val="accent5"/>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26" name="Shape 326"/>
          <p:cNvSpPr/>
          <p:nvPr/>
        </p:nvSpPr>
        <p:spPr>
          <a:xfrm>
            <a:off x="8690861" y="1111336"/>
            <a:ext cx="3509595" cy="84141"/>
          </a:xfrm>
          <a:prstGeom prst="rect">
            <a:avLst/>
          </a:prstGeom>
          <a:solidFill>
            <a:schemeClr val="accent3"/>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61419" y="-816372"/>
            <a:ext cx="250399" cy="157935"/>
          </a:xfrm>
          <a:prstGeom prst="rect">
            <a:avLst/>
          </a:prstGeom>
        </p:spPr>
        <p:txBody>
          <a:bodyPr lIns="45720" tIns="22860" rIns="45720" bIns="22860"/>
          <a:lstStyle/>
          <a:p>
            <a:pPr lvl="0"/>
            <a:fld id="{86CB4B4D-7CA3-9044-876B-883B54F8677D}" type="slidenum">
              <a:rPr lang="en-US" smtClean="0"/>
              <a:t>126</a:t>
            </a:fld>
            <a:endParaRPr lang="en-US"/>
          </a:p>
        </p:txBody>
      </p:sp>
      <p:sp>
        <p:nvSpPr>
          <p:cNvPr id="17" name="Shape 303"/>
          <p:cNvSpPr/>
          <p:nvPr/>
        </p:nvSpPr>
        <p:spPr>
          <a:xfrm>
            <a:off x="5596778" y="-308579"/>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2667" dirty="0">
                <a:solidFill>
                  <a:schemeClr val="tx2">
                    <a:lumMod val="60000"/>
                    <a:lumOff val="40000"/>
                  </a:schemeClr>
                </a:solidFill>
                <a:latin typeface="Arimo" pitchFamily="34" charset="0"/>
                <a:ea typeface="Arimo" pitchFamily="34" charset="0"/>
                <a:cs typeface="Arimo" pitchFamily="34" charset="0"/>
              </a:rPr>
              <a:t>Planeación </a:t>
            </a:r>
            <a:endParaRPr sz="2667" dirty="0">
              <a:solidFill>
                <a:schemeClr val="tx2">
                  <a:lumMod val="60000"/>
                  <a:lumOff val="40000"/>
                </a:schemeClr>
              </a:solidFill>
              <a:latin typeface="Arimo" pitchFamily="34" charset="0"/>
              <a:ea typeface="Arimo" pitchFamily="34" charset="0"/>
              <a:cs typeface="Arimo" pitchFamily="34" charset="0"/>
            </a:endParaRPr>
          </a:p>
        </p:txBody>
      </p:sp>
      <p:sp>
        <p:nvSpPr>
          <p:cNvPr id="3" name="Rectángulo 2"/>
          <p:cNvSpPr/>
          <p:nvPr/>
        </p:nvSpPr>
        <p:spPr>
          <a:xfrm>
            <a:off x="12455" y="1242122"/>
            <a:ext cx="4256780" cy="2390911"/>
          </a:xfrm>
          <a:prstGeom prst="rect">
            <a:avLst/>
          </a:prstGeom>
        </p:spPr>
        <p:txBody>
          <a:bodyPr wrap="square">
            <a:spAutoFit/>
          </a:bodyPr>
          <a:lstStyle/>
          <a:p>
            <a:pPr algn="l"/>
            <a:r>
              <a:rPr lang="es-MX" sz="1867" dirty="0">
                <a:solidFill>
                  <a:schemeClr val="accent6"/>
                </a:solidFill>
              </a:rPr>
              <a:t>Paso 1.  </a:t>
            </a:r>
            <a:r>
              <a:rPr lang="es-MX" sz="1867" dirty="0">
                <a:solidFill>
                  <a:schemeClr val="bg1"/>
                </a:solidFill>
              </a:rPr>
              <a:t>Hacer una Política de Gestión de Datos Personales</a:t>
            </a:r>
          </a:p>
          <a:p>
            <a:pPr algn="l"/>
            <a:endParaRPr lang="es-MX" sz="1867" dirty="0">
              <a:solidFill>
                <a:schemeClr val="bg1"/>
              </a:solidFill>
            </a:endParaRPr>
          </a:p>
          <a:p>
            <a:pPr algn="l"/>
            <a:r>
              <a:rPr lang="es-MX" sz="1867" dirty="0">
                <a:solidFill>
                  <a:srgbClr val="FF0000"/>
                </a:solidFill>
              </a:rPr>
              <a:t>Dos planteamientos para su </a:t>
            </a:r>
            <a:r>
              <a:rPr lang="es-MX" sz="1867" dirty="0">
                <a:solidFill>
                  <a:schemeClr val="bg1"/>
                </a:solidFill>
              </a:rPr>
              <a:t>desarrollo:</a:t>
            </a:r>
          </a:p>
          <a:p>
            <a:pPr algn="l"/>
            <a:r>
              <a:rPr lang="es-MX" sz="1867" dirty="0">
                <a:solidFill>
                  <a:schemeClr val="accent6"/>
                </a:solidFill>
              </a:rPr>
              <a:t>Alcance</a:t>
            </a:r>
            <a:r>
              <a:rPr lang="es-MX" sz="1867" dirty="0">
                <a:solidFill>
                  <a:schemeClr val="bg1"/>
                </a:solidFill>
              </a:rPr>
              <a:t> ¿Hasta dónde queremos llegar?</a:t>
            </a:r>
          </a:p>
          <a:p>
            <a:pPr algn="l"/>
            <a:r>
              <a:rPr lang="es-MX" sz="1867" dirty="0">
                <a:solidFill>
                  <a:schemeClr val="accent6"/>
                </a:solidFill>
              </a:rPr>
              <a:t>Objetivo</a:t>
            </a:r>
            <a:r>
              <a:rPr lang="es-MX" sz="1867" dirty="0">
                <a:solidFill>
                  <a:schemeClr val="bg1"/>
                </a:solidFill>
              </a:rPr>
              <a:t> ¿Qué se pretende lograr?</a:t>
            </a:r>
          </a:p>
        </p:txBody>
      </p:sp>
      <p:sp>
        <p:nvSpPr>
          <p:cNvPr id="20" name="CuadroTexto 19"/>
          <p:cNvSpPr txBox="1"/>
          <p:nvPr/>
        </p:nvSpPr>
        <p:spPr>
          <a:xfrm>
            <a:off x="3318784" y="3874805"/>
            <a:ext cx="5894589" cy="379656"/>
          </a:xfrm>
          <a:prstGeom prst="rect">
            <a:avLst/>
          </a:prstGeom>
          <a:noFill/>
          <a:ln>
            <a:noFill/>
          </a:ln>
        </p:spPr>
        <p:txBody>
          <a:bodyPr wrap="square" rtlCol="0">
            <a:spAutoFit/>
          </a:bodyPr>
          <a:lstStyle/>
          <a:p>
            <a:r>
              <a:rPr lang="es-MX" sz="1867" dirty="0"/>
              <a:t>Estructura de la política</a:t>
            </a:r>
          </a:p>
        </p:txBody>
      </p:sp>
      <p:pic>
        <p:nvPicPr>
          <p:cNvPr id="4" name="Imagen 3"/>
          <p:cNvPicPr>
            <a:picLocks noChangeAspect="1"/>
          </p:cNvPicPr>
          <p:nvPr/>
        </p:nvPicPr>
        <p:blipFill>
          <a:blip r:embed="rId5"/>
          <a:stretch>
            <a:fillRect/>
          </a:stretch>
        </p:blipFill>
        <p:spPr>
          <a:xfrm>
            <a:off x="2112663" y="4165004"/>
            <a:ext cx="8306831" cy="2536709"/>
          </a:xfrm>
          <a:prstGeom prst="rect">
            <a:avLst/>
          </a:prstGeom>
        </p:spPr>
      </p:pic>
      <p:pic>
        <p:nvPicPr>
          <p:cNvPr id="23" name="Imagen 22"/>
          <p:cNvPicPr>
            <a:picLocks noChangeAspect="1"/>
          </p:cNvPicPr>
          <p:nvPr/>
        </p:nvPicPr>
        <p:blipFill>
          <a:blip r:embed="rId2"/>
          <a:stretch>
            <a:fillRect/>
          </a:stretch>
        </p:blipFill>
        <p:spPr>
          <a:xfrm>
            <a:off x="9653272" y="-40407"/>
            <a:ext cx="2538729" cy="581968"/>
          </a:xfrm>
          <a:prstGeom prst="rect">
            <a:avLst/>
          </a:prstGeom>
        </p:spPr>
      </p:pic>
      <p:pic>
        <p:nvPicPr>
          <p:cNvPr id="19" name="Imagen 18"/>
          <p:cNvPicPr>
            <a:picLocks noChangeAspect="1"/>
          </p:cNvPicPr>
          <p:nvPr/>
        </p:nvPicPr>
        <p:blipFill rotWithShape="1">
          <a:blip r:embed="rId6"/>
          <a:srcRect l="2557" r="71837" b="85627"/>
          <a:stretch/>
        </p:blipFill>
        <p:spPr>
          <a:xfrm>
            <a:off x="-32411" y="-43212"/>
            <a:ext cx="2307265" cy="1052389"/>
          </a:xfrm>
          <a:prstGeom prst="rect">
            <a:avLst/>
          </a:prstGeom>
        </p:spPr>
      </p:pic>
      <p:sp>
        <p:nvSpPr>
          <p:cNvPr id="21"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5" name="Imagen 24"/>
          <p:cNvPicPr>
            <a:picLocks noChangeAspect="1"/>
          </p:cNvPicPr>
          <p:nvPr/>
        </p:nvPicPr>
        <p:blipFill>
          <a:blip r:embed="rId7"/>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419327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n 33"/>
          <p:cNvPicPr>
            <a:picLocks noChangeAspect="1"/>
          </p:cNvPicPr>
          <p:nvPr/>
        </p:nvPicPr>
        <p:blipFill>
          <a:blip r:embed="rId2"/>
          <a:stretch>
            <a:fillRect/>
          </a:stretch>
        </p:blipFill>
        <p:spPr>
          <a:xfrm>
            <a:off x="9653272" y="6267017"/>
            <a:ext cx="2538729" cy="581968"/>
          </a:xfrm>
          <a:prstGeom prst="rect">
            <a:avLst/>
          </a:prstGeom>
        </p:spPr>
      </p:pic>
      <p:pic>
        <p:nvPicPr>
          <p:cNvPr id="42" name="Imagen 41"/>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43"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44" name="Imagen 43"/>
          <p:cNvPicPr>
            <a:picLocks noChangeAspect="1"/>
          </p:cNvPicPr>
          <p:nvPr/>
        </p:nvPicPr>
        <p:blipFill>
          <a:blip r:embed="rId4"/>
          <a:stretch>
            <a:fillRect/>
          </a:stretch>
        </p:blipFill>
        <p:spPr>
          <a:xfrm>
            <a:off x="8128000" y="251393"/>
            <a:ext cx="3422184" cy="577139"/>
          </a:xfrm>
          <a:prstGeom prst="rect">
            <a:avLst/>
          </a:prstGeom>
        </p:spPr>
      </p:pic>
      <p:sp>
        <p:nvSpPr>
          <p:cNvPr id="10" name="CuadroTexto 9"/>
          <p:cNvSpPr txBox="1"/>
          <p:nvPr/>
        </p:nvSpPr>
        <p:spPr>
          <a:xfrm>
            <a:off x="4820390" y="441838"/>
            <a:ext cx="2551223" cy="369332"/>
          </a:xfrm>
          <a:prstGeom prst="rect">
            <a:avLst/>
          </a:prstGeom>
          <a:noFill/>
        </p:spPr>
        <p:txBody>
          <a:bodyPr wrap="square" rtlCol="0">
            <a:spAutoFit/>
          </a:bodyPr>
          <a:lstStyle/>
          <a:p>
            <a:pPr defTabSz="914377"/>
            <a:r>
              <a:rPr lang="es-MX" dirty="0">
                <a:latin typeface="Palatino Linotype" panose="02040502050505030304" pitchFamily="18" charset="0"/>
              </a:rPr>
              <a:t>Fase de identificación:</a:t>
            </a:r>
          </a:p>
        </p:txBody>
      </p:sp>
      <p:sp>
        <p:nvSpPr>
          <p:cNvPr id="11" name="CuadroTexto 10"/>
          <p:cNvSpPr txBox="1"/>
          <p:nvPr/>
        </p:nvSpPr>
        <p:spPr>
          <a:xfrm>
            <a:off x="4331451" y="823302"/>
            <a:ext cx="3529101" cy="276999"/>
          </a:xfrm>
          <a:prstGeom prst="rect">
            <a:avLst/>
          </a:prstGeom>
          <a:noFill/>
        </p:spPr>
        <p:txBody>
          <a:bodyPr wrap="square" rtlCol="0">
            <a:spAutoFit/>
          </a:bodyPr>
          <a:lstStyle/>
          <a:p>
            <a:pPr defTabSz="914377"/>
            <a:r>
              <a:rPr lang="es-MX" sz="1200" i="1" dirty="0">
                <a:latin typeface="Palatino Linotype" panose="02040502050505030304" pitchFamily="18" charset="0"/>
              </a:rPr>
              <a:t>Este paso se divide en 2 etapas, las cuales son:</a:t>
            </a:r>
          </a:p>
        </p:txBody>
      </p:sp>
      <p:sp>
        <p:nvSpPr>
          <p:cNvPr id="13" name="CuadroTexto 12"/>
          <p:cNvSpPr txBox="1"/>
          <p:nvPr/>
        </p:nvSpPr>
        <p:spPr>
          <a:xfrm>
            <a:off x="3461251" y="1375863"/>
            <a:ext cx="526949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A. </a:t>
            </a:r>
            <a:r>
              <a:rPr lang="es-MX" sz="1400" dirty="0">
                <a:latin typeface="Palatino Linotype" panose="02040502050505030304" pitchFamily="18" charset="0"/>
              </a:rPr>
              <a:t>Identificar los Datos Personales que se someten a tratamiento:</a:t>
            </a:r>
          </a:p>
        </p:txBody>
      </p:sp>
      <p:sp>
        <p:nvSpPr>
          <p:cNvPr id="14" name="CuadroTexto 13"/>
          <p:cNvSpPr txBox="1"/>
          <p:nvPr/>
        </p:nvSpPr>
        <p:spPr>
          <a:xfrm>
            <a:off x="2772627" y="4042152"/>
            <a:ext cx="664674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B. </a:t>
            </a:r>
            <a:r>
              <a:rPr lang="es-MX" sz="1400" dirty="0">
                <a:latin typeface="Palatino Linotype" panose="02040502050505030304" pitchFamily="18" charset="0"/>
              </a:rPr>
              <a:t>Realizar los inventarios de las Bases y/o Sistemas de Bases de Datos Personales:</a:t>
            </a:r>
          </a:p>
        </p:txBody>
      </p:sp>
      <p:pic>
        <p:nvPicPr>
          <p:cNvPr id="1032" name="Picture 8" descr="Resultado de imagen para gafete de identificaciÃ³n dibujo"/>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54"/>
          <a:stretch/>
        </p:blipFill>
        <p:spPr bwMode="auto">
          <a:xfrm>
            <a:off x="119964" y="1229922"/>
            <a:ext cx="1433597" cy="65533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casa"/>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45" y="2239321"/>
            <a:ext cx="1200921" cy="112676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diner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9208" y="2413588"/>
            <a:ext cx="871923" cy="76442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sultado de imagen para carro dibuj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0185" y="2951180"/>
            <a:ext cx="783593" cy="78359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sultado de imagen para datos biometricos dibujos"/>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0953"/>
          <a:stretch/>
        </p:blipFill>
        <p:spPr bwMode="auto">
          <a:xfrm>
            <a:off x="10692866" y="1334170"/>
            <a:ext cx="1262545" cy="89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50" name="Picture 26" descr="Resultado de imagen para salud"/>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400000"/>
                    </a14:imgEffect>
                  </a14:imgLayer>
                </a14:imgProps>
              </a:ext>
              <a:ext uri="{28A0092B-C50C-407E-A947-70E740481C1C}">
                <a14:useLocalDpi xmlns:a14="http://schemas.microsoft.com/office/drawing/2010/main" val="0"/>
              </a:ext>
            </a:extLst>
          </a:blip>
          <a:srcRect t="1" b="2983"/>
          <a:stretch/>
        </p:blipFill>
        <p:spPr bwMode="auto">
          <a:xfrm rot="230144">
            <a:off x="9006505" y="1559103"/>
            <a:ext cx="1495803" cy="82233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esultado de imagen para origen racial o etnico dibujo"/>
          <p:cNvPicPr>
            <a:picLocks noChangeAspect="1" noChangeArrowheads="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9863" t="40128" r="3770" b="28041"/>
          <a:stretch/>
        </p:blipFill>
        <p:spPr bwMode="auto">
          <a:xfrm>
            <a:off x="9786870" y="3033963"/>
            <a:ext cx="2205972" cy="81004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Resultado de imagen para preferencia sexualidad"/>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630336">
            <a:off x="10522309" y="2298928"/>
            <a:ext cx="972105" cy="745915"/>
          </a:xfrm>
          <a:prstGeom prst="rect">
            <a:avLst/>
          </a:prstGeom>
          <a:noFill/>
          <a:extLst>
            <a:ext uri="{909E8E84-426E-40DD-AFC4-6F175D3DCCD1}">
              <a14:hiddenFill xmlns:a14="http://schemas.microsoft.com/office/drawing/2010/main">
                <a:solidFill>
                  <a:srgbClr val="FFFFFF"/>
                </a:solidFill>
              </a14:hiddenFill>
            </a:ext>
          </a:extLst>
        </p:spPr>
      </p:pic>
      <p:sp>
        <p:nvSpPr>
          <p:cNvPr id="35" name="CuadroTexto 34"/>
          <p:cNvSpPr txBox="1"/>
          <p:nvPr/>
        </p:nvSpPr>
        <p:spPr>
          <a:xfrm>
            <a:off x="407492" y="4435382"/>
            <a:ext cx="3791205" cy="933589"/>
          </a:xfrm>
          <a:prstGeom prst="rect">
            <a:avLst/>
          </a:prstGeom>
          <a:noFill/>
        </p:spPr>
        <p:txBody>
          <a:bodyPr wrap="square" rtlCol="0">
            <a:spAutoFit/>
          </a:bodyPr>
          <a:lstStyle/>
          <a:p>
            <a:pPr algn="just" defTabSz="914377">
              <a:spcAft>
                <a:spcPts val="800"/>
              </a:spcAft>
            </a:pPr>
            <a:r>
              <a:rPr lang="es-MX" sz="1200" b="1" dirty="0">
                <a:latin typeface="Palatino Linotype" panose="02040502050505030304" pitchFamily="18" charset="0"/>
              </a:rPr>
              <a:t>¿Quién realiza el inventario?</a:t>
            </a:r>
          </a:p>
          <a:p>
            <a:pPr marL="541325" indent="-185734" algn="just" defTabSz="914377">
              <a:buFont typeface="Wingdings" panose="05000000000000000000" pitchFamily="2" charset="2"/>
              <a:buChar char="v"/>
            </a:pPr>
            <a:r>
              <a:rPr lang="es-MX" sz="1200" dirty="0">
                <a:latin typeface="Palatino Linotype" panose="02040502050505030304" pitchFamily="18" charset="0"/>
              </a:rPr>
              <a:t>Titular de la Unidad de Transparencia </a:t>
            </a:r>
          </a:p>
          <a:p>
            <a:pPr marL="541325" indent="-185734" algn="just" defTabSz="914377">
              <a:buFont typeface="Wingdings" panose="05000000000000000000" pitchFamily="2" charset="2"/>
              <a:buChar char="v"/>
            </a:pPr>
            <a:r>
              <a:rPr lang="es-MX" sz="1200" dirty="0">
                <a:latin typeface="Palatino Linotype" panose="02040502050505030304" pitchFamily="18" charset="0"/>
              </a:rPr>
              <a:t>Administrador/Servidor Público Habilitado</a:t>
            </a:r>
          </a:p>
          <a:p>
            <a:pPr marL="541325" indent="-185734" algn="just" defTabSz="914377">
              <a:buFont typeface="Wingdings" panose="05000000000000000000" pitchFamily="2" charset="2"/>
              <a:buChar char="v"/>
            </a:pPr>
            <a:r>
              <a:rPr lang="es-MX" sz="1200" dirty="0">
                <a:latin typeface="Palatino Linotype" panose="02040502050505030304" pitchFamily="18" charset="0"/>
              </a:rPr>
              <a:t>Usuarios</a:t>
            </a:r>
          </a:p>
        </p:txBody>
      </p:sp>
      <p:sp>
        <p:nvSpPr>
          <p:cNvPr id="36" name="CuadroTexto 35"/>
          <p:cNvSpPr txBox="1"/>
          <p:nvPr/>
        </p:nvSpPr>
        <p:spPr>
          <a:xfrm>
            <a:off x="408288" y="5713652"/>
            <a:ext cx="2758773" cy="646331"/>
          </a:xfrm>
          <a:prstGeom prst="rect">
            <a:avLst/>
          </a:prstGeom>
          <a:noFill/>
        </p:spPr>
        <p:txBody>
          <a:bodyPr wrap="square" rtlCol="0">
            <a:spAutoFit/>
          </a:bodyPr>
          <a:lstStyle/>
          <a:p>
            <a:pPr algn="just" defTabSz="914377">
              <a:spcAft>
                <a:spcPts val="800"/>
              </a:spcAft>
            </a:pPr>
            <a:r>
              <a:rPr lang="es-MX" sz="1200" dirty="0">
                <a:latin typeface="Palatino Linotype" panose="02040502050505030304" pitchFamily="18" charset="0"/>
              </a:rPr>
              <a:t>Dichas Bases y/o Sistemas de Bases de Datos Personales deben mantenerse </a:t>
            </a:r>
            <a:r>
              <a:rPr lang="es-MX" sz="1200" b="1" dirty="0">
                <a:latin typeface="Palatino Linotype" panose="02040502050505030304" pitchFamily="18" charset="0"/>
              </a:rPr>
              <a:t>actualizadas</a:t>
            </a:r>
            <a:r>
              <a:rPr lang="es-MX" sz="1200" dirty="0">
                <a:latin typeface="Palatino Linotype" panose="02040502050505030304" pitchFamily="18" charset="0"/>
              </a:rPr>
              <a:t> y </a:t>
            </a:r>
            <a:r>
              <a:rPr lang="es-MX" sz="1200" b="1" dirty="0">
                <a:latin typeface="Palatino Linotype" panose="02040502050505030304" pitchFamily="18" charset="0"/>
              </a:rPr>
              <a:t>registrarse</a:t>
            </a:r>
            <a:r>
              <a:rPr lang="es-MX" sz="1200" dirty="0">
                <a:latin typeface="Palatino Linotype" panose="02040502050505030304" pitchFamily="18" charset="0"/>
              </a:rPr>
              <a:t> ante:</a:t>
            </a:r>
          </a:p>
        </p:txBody>
      </p:sp>
      <p:sp>
        <p:nvSpPr>
          <p:cNvPr id="37" name="Flecha derecha 36"/>
          <p:cNvSpPr/>
          <p:nvPr/>
        </p:nvSpPr>
        <p:spPr>
          <a:xfrm rot="5400000">
            <a:off x="2157882" y="5299575"/>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38" name="Imagen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51731" y="5469700"/>
            <a:ext cx="2864239" cy="1263765"/>
          </a:xfrm>
          <a:prstGeom prst="rect">
            <a:avLst/>
          </a:prstGeom>
        </p:spPr>
      </p:pic>
      <p:pic>
        <p:nvPicPr>
          <p:cNvPr id="39" name="Imagen 38"/>
          <p:cNvPicPr>
            <a:picLocks noChangeAspect="1"/>
          </p:cNvPicPr>
          <p:nvPr/>
        </p:nvPicPr>
        <p:blipFill rotWithShape="1">
          <a:blip r:embed="rId15"/>
          <a:srcRect b="17553"/>
          <a:stretch/>
        </p:blipFill>
        <p:spPr>
          <a:xfrm>
            <a:off x="4322619" y="6369443"/>
            <a:ext cx="722944" cy="346604"/>
          </a:xfrm>
          <a:prstGeom prst="rect">
            <a:avLst/>
          </a:prstGeom>
        </p:spPr>
      </p:pic>
      <p:sp>
        <p:nvSpPr>
          <p:cNvPr id="40" name="CuadroTexto 39"/>
          <p:cNvSpPr txBox="1"/>
          <p:nvPr/>
        </p:nvSpPr>
        <p:spPr>
          <a:xfrm>
            <a:off x="6581392" y="4490729"/>
            <a:ext cx="5185224" cy="2200602"/>
          </a:xfrm>
          <a:prstGeom prst="rect">
            <a:avLst/>
          </a:prstGeom>
          <a:noFill/>
        </p:spPr>
        <p:txBody>
          <a:bodyPr wrap="square" rtlCol="0">
            <a:spAutoFit/>
          </a:bodyPr>
          <a:lstStyle/>
          <a:p>
            <a:pPr algn="just" defTabSz="914377">
              <a:spcAft>
                <a:spcPts val="600"/>
              </a:spcAft>
            </a:pPr>
            <a:r>
              <a:rPr lang="es-MX" sz="1200" b="1" dirty="0">
                <a:latin typeface="Palatino Linotype" panose="02040502050505030304" pitchFamily="18" charset="0"/>
              </a:rPr>
              <a:t>Los requisitos para su registro son:</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Área o Unidad Administrativa</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Nombre y cargo del Administrador</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Denominación del Sistema y/o Base de Datos Personales</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Señalar el tipo de Datos Personales objeto de tratamiento</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Señalar si se tienen de manera física o automatizada</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Normatividad aplicable al tratamiento</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Finalidad del tratamiento</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Trazabilidad de los Datos Personales</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Vida de los Datos Personales </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Transferencia (lugar de destino e identidad del destinatario, en su caso)</a:t>
            </a:r>
          </a:p>
        </p:txBody>
      </p:sp>
      <p:sp>
        <p:nvSpPr>
          <p:cNvPr id="41" name="Flecha derecha 40"/>
          <p:cNvSpPr/>
          <p:nvPr/>
        </p:nvSpPr>
        <p:spPr>
          <a:xfrm>
            <a:off x="2769247" y="6198360"/>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31" name="Picture 4" descr="Resultado de imagen para adn"/>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19633">
            <a:off x="9142901" y="2497840"/>
            <a:ext cx="1231959" cy="102190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n relacionad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05187" y="2444067"/>
            <a:ext cx="1183772" cy="1294751"/>
          </a:xfrm>
          <a:prstGeom prst="rect">
            <a:avLst/>
          </a:prstGeom>
          <a:noFill/>
          <a:extLst>
            <a:ext uri="{909E8E84-426E-40DD-AFC4-6F175D3DCCD1}">
              <a14:hiddenFill xmlns:a14="http://schemas.microsoft.com/office/drawing/2010/main">
                <a:solidFill>
                  <a:srgbClr val="FFFFFF"/>
                </a:solidFill>
              </a14:hiddenFill>
            </a:ext>
          </a:extLst>
        </p:spPr>
      </p:pic>
      <p:sp>
        <p:nvSpPr>
          <p:cNvPr id="32" name="CuadroTexto 31"/>
          <p:cNvSpPr txBox="1"/>
          <p:nvPr/>
        </p:nvSpPr>
        <p:spPr>
          <a:xfrm>
            <a:off x="4476172" y="5173778"/>
            <a:ext cx="1413387" cy="276999"/>
          </a:xfrm>
          <a:prstGeom prst="rect">
            <a:avLst/>
          </a:prstGeom>
          <a:noFill/>
        </p:spPr>
        <p:txBody>
          <a:bodyPr wrap="square" rtlCol="0">
            <a:spAutoFit/>
          </a:bodyPr>
          <a:lstStyle/>
          <a:p>
            <a:pPr defTabSz="914377">
              <a:spcAft>
                <a:spcPts val="600"/>
              </a:spcAft>
            </a:pPr>
            <a:r>
              <a:rPr lang="es-MX" sz="1200" i="1" dirty="0">
                <a:latin typeface="Palatino Linotype" panose="02040502050505030304" pitchFamily="18" charset="0"/>
              </a:rPr>
              <a:t>Órgano Garante</a:t>
            </a:r>
          </a:p>
        </p:txBody>
      </p:sp>
      <p:pic>
        <p:nvPicPr>
          <p:cNvPr id="2" name="Picture 2" descr="Resultado de imagen para pasaporte dibujo"/>
          <p:cNvPicPr>
            <a:picLocks noChangeAspect="1" noChangeArrowheads="1"/>
          </p:cNvPicPr>
          <p:nvPr/>
        </p:nvPicPr>
        <p:blipFill>
          <a:blip r:embed="rId1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1605753" y="1404460"/>
            <a:ext cx="973251" cy="1093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fe dibujo"/>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430" t="2610" r="1" b="12104"/>
          <a:stretch/>
        </p:blipFill>
        <p:spPr bwMode="auto">
          <a:xfrm>
            <a:off x="1144840" y="1927661"/>
            <a:ext cx="680568" cy="418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775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9653272" y="6267017"/>
            <a:ext cx="2538729" cy="581968"/>
          </a:xfrm>
          <a:prstGeom prst="rect">
            <a:avLst/>
          </a:prstGeom>
        </p:spPr>
      </p:pic>
      <p:sp>
        <p:nvSpPr>
          <p:cNvPr id="314" name="Shape 314"/>
          <p:cNvSpPr/>
          <p:nvPr/>
        </p:nvSpPr>
        <p:spPr>
          <a:xfrm>
            <a:off x="5211" y="1193849"/>
            <a:ext cx="5184639" cy="2634361"/>
          </a:xfrm>
          <a:prstGeom prst="rect">
            <a:avLst/>
          </a:prstGeom>
          <a:solidFill>
            <a:srgbClr val="353B41"/>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324" name="Shape 324"/>
          <p:cNvSpPr/>
          <p:nvPr/>
        </p:nvSpPr>
        <p:spPr>
          <a:xfrm>
            <a:off x="5211" y="1111336"/>
            <a:ext cx="5184639" cy="84141"/>
          </a:xfrm>
          <a:prstGeom prst="rect">
            <a:avLst/>
          </a:prstGeom>
          <a:solidFill>
            <a:srgbClr val="21282F"/>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 name="Slide Number Placeholder 1"/>
          <p:cNvSpPr>
            <a:spLocks noGrp="1"/>
          </p:cNvSpPr>
          <p:nvPr>
            <p:ph type="sldNum" sz="quarter" idx="4294967295"/>
          </p:nvPr>
        </p:nvSpPr>
        <p:spPr>
          <a:xfrm>
            <a:off x="11461419" y="-816372"/>
            <a:ext cx="250399" cy="157935"/>
          </a:xfrm>
          <a:prstGeom prst="rect">
            <a:avLst/>
          </a:prstGeom>
        </p:spPr>
        <p:txBody>
          <a:bodyPr lIns="45720" tIns="22860" rIns="45720" bIns="22860"/>
          <a:lstStyle/>
          <a:p>
            <a:pPr lvl="0"/>
            <a:fld id="{86CB4B4D-7CA3-9044-876B-883B54F8677D}" type="slidenum">
              <a:rPr lang="en-US" smtClean="0"/>
              <a:t>128</a:t>
            </a:fld>
            <a:endParaRPr lang="en-US"/>
          </a:p>
        </p:txBody>
      </p:sp>
      <p:sp>
        <p:nvSpPr>
          <p:cNvPr id="3" name="Rectángulo 2"/>
          <p:cNvSpPr/>
          <p:nvPr/>
        </p:nvSpPr>
        <p:spPr>
          <a:xfrm>
            <a:off x="469139" y="1887380"/>
            <a:ext cx="4256780" cy="1405256"/>
          </a:xfrm>
          <a:prstGeom prst="rect">
            <a:avLst/>
          </a:prstGeom>
        </p:spPr>
        <p:txBody>
          <a:bodyPr wrap="square">
            <a:spAutoFit/>
          </a:bodyPr>
          <a:lstStyle/>
          <a:p>
            <a:pPr algn="l"/>
            <a:r>
              <a:rPr lang="es-MX" sz="2133" dirty="0">
                <a:solidFill>
                  <a:schemeClr val="bg1"/>
                </a:solidFill>
              </a:rPr>
              <a:t>Recursos para que el Sistema de Gestión de Seguridad de Datos Personales sea </a:t>
            </a:r>
            <a:r>
              <a:rPr lang="es-MX" sz="2133" dirty="0">
                <a:solidFill>
                  <a:schemeClr val="accent6"/>
                </a:solidFill>
              </a:rPr>
              <a:t>parte de la organización</a:t>
            </a:r>
            <a:r>
              <a:rPr lang="es-MX" sz="2133" dirty="0">
                <a:solidFill>
                  <a:schemeClr val="bg1"/>
                </a:solidFill>
              </a:rPr>
              <a:t> </a:t>
            </a:r>
          </a:p>
        </p:txBody>
      </p:sp>
      <p:pic>
        <p:nvPicPr>
          <p:cNvPr id="5" name="Imagen 4"/>
          <p:cNvPicPr>
            <a:picLocks noChangeAspect="1"/>
          </p:cNvPicPr>
          <p:nvPr/>
        </p:nvPicPr>
        <p:blipFill rotWithShape="1">
          <a:blip r:embed="rId3"/>
          <a:srcRect t="1" b="2835"/>
          <a:stretch/>
        </p:blipFill>
        <p:spPr>
          <a:xfrm>
            <a:off x="5283415" y="584201"/>
            <a:ext cx="6428403" cy="4165599"/>
          </a:xfrm>
          <a:prstGeom prst="rect">
            <a:avLst/>
          </a:prstGeom>
        </p:spPr>
      </p:pic>
      <p:sp>
        <p:nvSpPr>
          <p:cNvPr id="21" name="Shape 324"/>
          <p:cNvSpPr/>
          <p:nvPr/>
        </p:nvSpPr>
        <p:spPr>
          <a:xfrm>
            <a:off x="-33864" y="4767259"/>
            <a:ext cx="5184639" cy="84141"/>
          </a:xfrm>
          <a:prstGeom prst="rect">
            <a:avLst/>
          </a:prstGeom>
          <a:solidFill>
            <a:srgbClr val="21282F"/>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2" name="Shape 325"/>
          <p:cNvSpPr/>
          <p:nvPr/>
        </p:nvSpPr>
        <p:spPr>
          <a:xfrm>
            <a:off x="5147348" y="4767259"/>
            <a:ext cx="3514216" cy="84141"/>
          </a:xfrm>
          <a:prstGeom prst="rect">
            <a:avLst/>
          </a:prstGeom>
          <a:solidFill>
            <a:schemeClr val="accent5"/>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23" name="Shape 326"/>
          <p:cNvSpPr/>
          <p:nvPr/>
        </p:nvSpPr>
        <p:spPr>
          <a:xfrm>
            <a:off x="8651787" y="4767259"/>
            <a:ext cx="3509595" cy="84141"/>
          </a:xfrm>
          <a:prstGeom prst="rect">
            <a:avLst/>
          </a:prstGeom>
          <a:solidFill>
            <a:schemeClr val="accent3"/>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pic>
        <p:nvPicPr>
          <p:cNvPr id="6146" name="Picture 2" descr="Resultado de imagen para comunicac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001" y="4863293"/>
            <a:ext cx="3764359" cy="20089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n para comunicacio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456"/>
          <a:stretch/>
        </p:blipFill>
        <p:spPr bwMode="auto">
          <a:xfrm>
            <a:off x="4237901" y="4857214"/>
            <a:ext cx="3890099" cy="1994705"/>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2"/>
          <a:stretch>
            <a:fillRect/>
          </a:stretch>
        </p:blipFill>
        <p:spPr>
          <a:xfrm>
            <a:off x="9653272" y="-40407"/>
            <a:ext cx="2538729" cy="581968"/>
          </a:xfrm>
          <a:prstGeom prst="rect">
            <a:avLst/>
          </a:prstGeom>
        </p:spPr>
      </p:pic>
      <p:pic>
        <p:nvPicPr>
          <p:cNvPr id="19" name="Imagen 18"/>
          <p:cNvPicPr>
            <a:picLocks noChangeAspect="1"/>
          </p:cNvPicPr>
          <p:nvPr/>
        </p:nvPicPr>
        <p:blipFill>
          <a:blip r:embed="rId2"/>
          <a:stretch>
            <a:fillRect/>
          </a:stretch>
        </p:blipFill>
        <p:spPr>
          <a:xfrm>
            <a:off x="9653272" y="6267017"/>
            <a:ext cx="2538729" cy="581968"/>
          </a:xfrm>
          <a:prstGeom prst="rect">
            <a:avLst/>
          </a:prstGeom>
        </p:spPr>
      </p:pic>
      <p:pic>
        <p:nvPicPr>
          <p:cNvPr id="20" name="Imagen 19"/>
          <p:cNvPicPr>
            <a:picLocks noChangeAspect="1"/>
          </p:cNvPicPr>
          <p:nvPr/>
        </p:nvPicPr>
        <p:blipFill rotWithShape="1">
          <a:blip r:embed="rId6"/>
          <a:srcRect l="2557" r="71837" b="85627"/>
          <a:stretch/>
        </p:blipFill>
        <p:spPr>
          <a:xfrm>
            <a:off x="-32411" y="-43212"/>
            <a:ext cx="2307265" cy="1052389"/>
          </a:xfrm>
          <a:prstGeom prst="rect">
            <a:avLst/>
          </a:prstGeom>
        </p:spPr>
      </p:pic>
      <p:sp>
        <p:nvSpPr>
          <p:cNvPr id="27"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8" name="Imagen 27"/>
          <p:cNvPicPr>
            <a:picLocks noChangeAspect="1"/>
          </p:cNvPicPr>
          <p:nvPr/>
        </p:nvPicPr>
        <p:blipFill>
          <a:blip r:embed="rId7"/>
          <a:stretch>
            <a:fillRect/>
          </a:stretch>
        </p:blipFill>
        <p:spPr>
          <a:xfrm>
            <a:off x="8128000" y="251393"/>
            <a:ext cx="3422184" cy="577139"/>
          </a:xfrm>
          <a:prstGeom prst="rect">
            <a:avLst/>
          </a:prstGeom>
        </p:spPr>
      </p:pic>
      <p:sp>
        <p:nvSpPr>
          <p:cNvPr id="17" name="Shape 303"/>
          <p:cNvSpPr/>
          <p:nvPr/>
        </p:nvSpPr>
        <p:spPr>
          <a:xfrm>
            <a:off x="469139" y="624663"/>
            <a:ext cx="5279183"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dirty="0">
                <a:solidFill>
                  <a:schemeClr val="bg1"/>
                </a:solidFill>
                <a:latin typeface="Arimo" pitchFamily="34" charset="0"/>
                <a:ea typeface="Arimo" pitchFamily="34" charset="0"/>
                <a:cs typeface="Arimo" pitchFamily="34" charset="0"/>
              </a:rPr>
              <a:t>Establecer funciones y Obligaciones de los involucrados en el tratamiento</a:t>
            </a:r>
          </a:p>
        </p:txBody>
      </p:sp>
    </p:spTree>
    <p:extLst>
      <p:ext uri="{BB962C8B-B14F-4D97-AF65-F5344CB8AC3E}">
        <p14:creationId xmlns:p14="http://schemas.microsoft.com/office/powerpoint/2010/main" val="41824972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agen 74"/>
          <p:cNvPicPr>
            <a:picLocks noChangeAspect="1"/>
          </p:cNvPicPr>
          <p:nvPr/>
        </p:nvPicPr>
        <p:blipFill>
          <a:blip r:embed="rId2"/>
          <a:stretch>
            <a:fillRect/>
          </a:stretch>
        </p:blipFill>
        <p:spPr>
          <a:xfrm>
            <a:off x="9653272" y="6267017"/>
            <a:ext cx="2538729" cy="581968"/>
          </a:xfrm>
          <a:prstGeom prst="rect">
            <a:avLst/>
          </a:prstGeom>
        </p:spPr>
      </p:pic>
      <p:sp>
        <p:nvSpPr>
          <p:cNvPr id="10" name="CuadroTexto 9"/>
          <p:cNvSpPr txBox="1"/>
          <p:nvPr/>
        </p:nvSpPr>
        <p:spPr>
          <a:xfrm>
            <a:off x="4470401" y="419567"/>
            <a:ext cx="3251199" cy="369332"/>
          </a:xfrm>
          <a:prstGeom prst="rect">
            <a:avLst/>
          </a:prstGeom>
          <a:noFill/>
        </p:spPr>
        <p:txBody>
          <a:bodyPr wrap="square" rtlCol="0">
            <a:spAutoFit/>
          </a:bodyPr>
          <a:lstStyle/>
          <a:p>
            <a:pPr defTabSz="914377"/>
            <a:r>
              <a:rPr lang="es-MX" dirty="0">
                <a:latin typeface="Palatino Linotype" panose="02040502050505030304" pitchFamily="18" charset="0"/>
              </a:rPr>
              <a:t>Fase  de políticas internas:</a:t>
            </a:r>
          </a:p>
        </p:txBody>
      </p:sp>
      <p:sp>
        <p:nvSpPr>
          <p:cNvPr id="11" name="CuadroTexto 10"/>
          <p:cNvSpPr txBox="1"/>
          <p:nvPr/>
        </p:nvSpPr>
        <p:spPr>
          <a:xfrm>
            <a:off x="874206" y="762116"/>
            <a:ext cx="10443591" cy="276999"/>
          </a:xfrm>
          <a:prstGeom prst="rect">
            <a:avLst/>
          </a:prstGeom>
          <a:noFill/>
        </p:spPr>
        <p:txBody>
          <a:bodyPr wrap="square" rtlCol="0">
            <a:spAutoFit/>
          </a:bodyPr>
          <a:lstStyle/>
          <a:p>
            <a:pPr defTabSz="914377"/>
            <a:r>
              <a:rPr lang="es-MX" sz="1200" i="1" dirty="0">
                <a:latin typeface="Palatino Linotype" panose="02040502050505030304" pitchFamily="18" charset="0"/>
              </a:rPr>
              <a:t>Desarrollar e implementar </a:t>
            </a:r>
            <a:r>
              <a:rPr lang="es-MX" sz="1200" b="1" i="1" dirty="0">
                <a:latin typeface="Palatino Linotype" panose="02040502050505030304" pitchFamily="18" charset="0"/>
              </a:rPr>
              <a:t>políticas internas para la gestión y tratamiento de los Datos Personales</a:t>
            </a:r>
            <a:r>
              <a:rPr lang="es-MX" sz="1200" i="1" dirty="0">
                <a:latin typeface="Palatino Linotype" panose="02040502050505030304" pitchFamily="18" charset="0"/>
              </a:rPr>
              <a:t>, para lo cual se deberá tomar en consideración lo siguiente: </a:t>
            </a:r>
          </a:p>
        </p:txBody>
      </p:sp>
      <p:sp>
        <p:nvSpPr>
          <p:cNvPr id="15" name="CuadroTexto 14"/>
          <p:cNvSpPr txBox="1"/>
          <p:nvPr/>
        </p:nvSpPr>
        <p:spPr>
          <a:xfrm>
            <a:off x="358225" y="1361597"/>
            <a:ext cx="522701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A. </a:t>
            </a:r>
            <a:r>
              <a:rPr lang="es-MX" sz="1400" dirty="0">
                <a:latin typeface="Palatino Linotype" panose="02040502050505030304" pitchFamily="18" charset="0"/>
              </a:rPr>
              <a:t>Principios en Materia de Protección de Datos Personales</a:t>
            </a:r>
          </a:p>
        </p:txBody>
      </p:sp>
      <p:graphicFrame>
        <p:nvGraphicFramePr>
          <p:cNvPr id="2" name="Diagrama 1"/>
          <p:cNvGraphicFramePr/>
          <p:nvPr>
            <p:extLst/>
          </p:nvPr>
        </p:nvGraphicFramePr>
        <p:xfrm>
          <a:off x="152033" y="1462518"/>
          <a:ext cx="11821081" cy="144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CuadroTexto 15"/>
          <p:cNvSpPr txBox="1"/>
          <p:nvPr/>
        </p:nvSpPr>
        <p:spPr>
          <a:xfrm>
            <a:off x="358225" y="2846805"/>
            <a:ext cx="522701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B. </a:t>
            </a:r>
            <a:r>
              <a:rPr lang="es-MX" sz="1400" dirty="0">
                <a:latin typeface="Palatino Linotype" panose="02040502050505030304" pitchFamily="18" charset="0"/>
              </a:rPr>
              <a:t>Deberes en Materia de Protección de Datos Personales</a:t>
            </a:r>
          </a:p>
        </p:txBody>
      </p:sp>
      <p:sp>
        <p:nvSpPr>
          <p:cNvPr id="3" name="Redondear rectángulo de esquina diagonal 2"/>
          <p:cNvSpPr/>
          <p:nvPr/>
        </p:nvSpPr>
        <p:spPr>
          <a:xfrm>
            <a:off x="5372018" y="2856867"/>
            <a:ext cx="3514623" cy="426720"/>
          </a:xfrm>
          <a:prstGeom prst="round2DiagRect">
            <a:avLst/>
          </a:prstGeom>
          <a:solidFill>
            <a:srgbClr val="9CD4D2"/>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1200" i="1" dirty="0">
                <a:solidFill>
                  <a:schemeClr val="tx1"/>
                </a:solidFill>
                <a:latin typeface="Palatino Linotype" panose="02040502050505030304" pitchFamily="18" charset="0"/>
              </a:rPr>
              <a:t>Confidencialidad</a:t>
            </a:r>
          </a:p>
        </p:txBody>
      </p:sp>
      <p:sp>
        <p:nvSpPr>
          <p:cNvPr id="17" name="Redondear rectángulo de esquina diagonal 16"/>
          <p:cNvSpPr/>
          <p:nvPr/>
        </p:nvSpPr>
        <p:spPr>
          <a:xfrm>
            <a:off x="5372018" y="3351619"/>
            <a:ext cx="3514623" cy="426720"/>
          </a:xfrm>
          <a:prstGeom prst="round2DiagRect">
            <a:avLst/>
          </a:prstGeom>
          <a:solidFill>
            <a:srgbClr val="9CD4D2"/>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1200" i="1" dirty="0">
                <a:solidFill>
                  <a:schemeClr val="tx1"/>
                </a:solidFill>
                <a:latin typeface="Palatino Linotype" panose="02040502050505030304" pitchFamily="18" charset="0"/>
              </a:rPr>
              <a:t>Integridad y Disponibilidad de los Datos Personales</a:t>
            </a:r>
          </a:p>
        </p:txBody>
      </p:sp>
      <p:sp>
        <p:nvSpPr>
          <p:cNvPr id="18" name="Redondear rectángulo de esquina diagonal 17"/>
          <p:cNvSpPr/>
          <p:nvPr/>
        </p:nvSpPr>
        <p:spPr>
          <a:xfrm>
            <a:off x="5372018" y="3868251"/>
            <a:ext cx="3514623" cy="426720"/>
          </a:xfrm>
          <a:prstGeom prst="round2DiagRect">
            <a:avLst/>
          </a:prstGeom>
          <a:solidFill>
            <a:srgbClr val="9CD4D2"/>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1200" i="1" dirty="0">
                <a:solidFill>
                  <a:schemeClr val="tx1"/>
                </a:solidFill>
                <a:latin typeface="Palatino Linotype" panose="02040502050505030304" pitchFamily="18" charset="0"/>
              </a:rPr>
              <a:t>Autenticidad, No repudio y Confiabilidad</a:t>
            </a:r>
          </a:p>
        </p:txBody>
      </p:sp>
      <p:sp>
        <p:nvSpPr>
          <p:cNvPr id="22" name="CuadroTexto 21"/>
          <p:cNvSpPr txBox="1"/>
          <p:nvPr/>
        </p:nvSpPr>
        <p:spPr>
          <a:xfrm>
            <a:off x="358225" y="4601463"/>
            <a:ext cx="3511044"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C. </a:t>
            </a:r>
            <a:r>
              <a:rPr lang="es-MX" sz="1400" dirty="0">
                <a:latin typeface="Palatino Linotype" panose="02040502050505030304" pitchFamily="18" charset="0"/>
              </a:rPr>
              <a:t>Obligaciones de los Sujetos Obligados</a:t>
            </a:r>
          </a:p>
        </p:txBody>
      </p:sp>
      <p:sp>
        <p:nvSpPr>
          <p:cNvPr id="23" name="CuadroTexto 22"/>
          <p:cNvSpPr txBox="1"/>
          <p:nvPr/>
        </p:nvSpPr>
        <p:spPr>
          <a:xfrm>
            <a:off x="358225" y="5474709"/>
            <a:ext cx="3511044"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D. </a:t>
            </a:r>
            <a:r>
              <a:rPr lang="es-MX" sz="1400" dirty="0">
                <a:latin typeface="Palatino Linotype" panose="02040502050505030304" pitchFamily="18" charset="0"/>
              </a:rPr>
              <a:t>Ciclo de vida de los Datos Personales</a:t>
            </a:r>
          </a:p>
        </p:txBody>
      </p:sp>
      <p:sp>
        <p:nvSpPr>
          <p:cNvPr id="24" name="CuadroTexto 23"/>
          <p:cNvSpPr txBox="1"/>
          <p:nvPr/>
        </p:nvSpPr>
        <p:spPr>
          <a:xfrm>
            <a:off x="3793849" y="4422946"/>
            <a:ext cx="5575215" cy="1015663"/>
          </a:xfrm>
          <a:prstGeom prst="rect">
            <a:avLst/>
          </a:prstGeom>
          <a:noFill/>
        </p:spPr>
        <p:txBody>
          <a:bodyPr wrap="square" rtlCol="0">
            <a:spAutoFit/>
          </a:bodyPr>
          <a:lstStyle/>
          <a:p>
            <a:pPr marL="171446" indent="-171446" algn="just" defTabSz="914377">
              <a:buFont typeface="Wingdings" panose="05000000000000000000" pitchFamily="2" charset="2"/>
              <a:buChar char="v"/>
            </a:pPr>
            <a:r>
              <a:rPr lang="es-MX" sz="1200" dirty="0">
                <a:latin typeface="Palatino Linotype" panose="02040502050505030304" pitchFamily="18" charset="0"/>
              </a:rPr>
              <a:t>Registro de sus Sistemas y/o Bases de Datos Personales;</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Contar con los </a:t>
            </a:r>
            <a:r>
              <a:rPr lang="es-MX" sz="1200" b="1" dirty="0">
                <a:latin typeface="Palatino Linotype" panose="02040502050505030304" pitchFamily="18" charset="0"/>
              </a:rPr>
              <a:t>avisos de privacidad </a:t>
            </a:r>
            <a:r>
              <a:rPr lang="es-MX" sz="1200" dirty="0">
                <a:latin typeface="Palatino Linotype" panose="02040502050505030304" pitchFamily="18" charset="0"/>
              </a:rPr>
              <a:t>correspondientes</a:t>
            </a:r>
            <a:r>
              <a:rPr lang="es-MX" sz="1200" b="1" dirty="0">
                <a:latin typeface="Palatino Linotype" panose="02040502050505030304" pitchFamily="18" charset="0"/>
              </a:rPr>
              <a:t> </a:t>
            </a:r>
            <a:r>
              <a:rPr lang="es-MX" sz="1200" dirty="0">
                <a:latin typeface="Palatino Linotype" panose="02040502050505030304" pitchFamily="18" charset="0"/>
              </a:rPr>
              <a:t>(</a:t>
            </a:r>
            <a:r>
              <a:rPr lang="es-MX" sz="1200" i="1" dirty="0">
                <a:latin typeface="Palatino Linotype" panose="02040502050505030304" pitchFamily="18" charset="0"/>
              </a:rPr>
              <a:t>integral y simplificado</a:t>
            </a:r>
            <a:r>
              <a:rPr lang="es-MX" sz="1200" dirty="0">
                <a:latin typeface="Palatino Linotype" panose="02040502050505030304" pitchFamily="18" charset="0"/>
              </a:rPr>
              <a:t>);</a:t>
            </a:r>
          </a:p>
          <a:p>
            <a:pPr marL="171446" indent="-171446" algn="just" defTabSz="914377">
              <a:buFont typeface="Wingdings" panose="05000000000000000000" pitchFamily="2" charset="2"/>
              <a:buChar char="v"/>
            </a:pPr>
            <a:r>
              <a:rPr lang="es-MX" sz="1200" dirty="0">
                <a:latin typeface="Palatino Linotype" panose="02040502050505030304" pitchFamily="18" charset="0"/>
              </a:rPr>
              <a:t>Establecer las medidas de seguridad pertinentes;</a:t>
            </a:r>
          </a:p>
          <a:p>
            <a:pPr marL="171446" indent="-171446" algn="just" defTabSz="914377">
              <a:buFont typeface="Wingdings" panose="05000000000000000000" pitchFamily="2" charset="2"/>
              <a:buChar char="v"/>
            </a:pPr>
            <a:r>
              <a:rPr lang="es-ES" sz="1200" dirty="0">
                <a:latin typeface="Palatino Linotype" panose="02040502050505030304" pitchFamily="18" charset="0"/>
              </a:rPr>
              <a:t>En su caso, realizar </a:t>
            </a:r>
            <a:r>
              <a:rPr lang="es-ES" sz="1200" b="1" dirty="0">
                <a:latin typeface="Palatino Linotype" panose="02040502050505030304" pitchFamily="18" charset="0"/>
              </a:rPr>
              <a:t>evaluaciones de impacto</a:t>
            </a:r>
            <a:r>
              <a:rPr lang="es-ES" sz="1200" dirty="0">
                <a:latin typeface="Palatino Linotype" panose="02040502050505030304" pitchFamily="18" charset="0"/>
              </a:rPr>
              <a:t>,</a:t>
            </a:r>
            <a:endParaRPr lang="es-MX" sz="1200" dirty="0">
              <a:latin typeface="Palatino Linotype" panose="02040502050505030304" pitchFamily="18" charset="0"/>
            </a:endParaRPr>
          </a:p>
          <a:p>
            <a:pPr marL="171446" indent="-171446" algn="just" defTabSz="914377">
              <a:buFont typeface="Wingdings" panose="05000000000000000000" pitchFamily="2" charset="2"/>
              <a:buChar char="v"/>
            </a:pPr>
            <a:r>
              <a:rPr lang="es-MX" sz="1200" dirty="0">
                <a:latin typeface="Palatino Linotype" panose="02040502050505030304" pitchFamily="18" charset="0"/>
              </a:rPr>
              <a:t>Las demás señaladas por la normatividad</a:t>
            </a:r>
          </a:p>
        </p:txBody>
      </p:sp>
      <p:sp>
        <p:nvSpPr>
          <p:cNvPr id="30" name="Conector 29"/>
          <p:cNvSpPr/>
          <p:nvPr/>
        </p:nvSpPr>
        <p:spPr>
          <a:xfrm>
            <a:off x="3779807" y="5779848"/>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28" name="Flecha curvada hacia la derecha 27"/>
          <p:cNvSpPr/>
          <p:nvPr/>
        </p:nvSpPr>
        <p:spPr>
          <a:xfrm>
            <a:off x="1602235" y="5918012"/>
            <a:ext cx="609600" cy="745067"/>
          </a:xfrm>
          <a:prstGeom prst="curved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36" name="Flecha curvada hacia la derecha 35"/>
          <p:cNvSpPr/>
          <p:nvPr/>
        </p:nvSpPr>
        <p:spPr>
          <a:xfrm flipH="1">
            <a:off x="10863907" y="5930092"/>
            <a:ext cx="620460" cy="745067"/>
          </a:xfrm>
          <a:prstGeom prst="curved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grpSp>
        <p:nvGrpSpPr>
          <p:cNvPr id="37" name="Grupo 36"/>
          <p:cNvGrpSpPr/>
          <p:nvPr/>
        </p:nvGrpSpPr>
        <p:grpSpPr>
          <a:xfrm>
            <a:off x="3429114" y="6127715"/>
            <a:ext cx="231884" cy="271261"/>
            <a:chOff x="1207216" y="589248"/>
            <a:chExt cx="231884" cy="271261"/>
          </a:xfrm>
        </p:grpSpPr>
        <p:sp>
          <p:nvSpPr>
            <p:cNvPr id="38" name="Flecha derecha 37"/>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9"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40" name="Grupo 39"/>
          <p:cNvGrpSpPr/>
          <p:nvPr/>
        </p:nvGrpSpPr>
        <p:grpSpPr>
          <a:xfrm>
            <a:off x="4911866" y="6136616"/>
            <a:ext cx="231884" cy="271261"/>
            <a:chOff x="1207216" y="589248"/>
            <a:chExt cx="231884" cy="271261"/>
          </a:xfrm>
        </p:grpSpPr>
        <p:sp>
          <p:nvSpPr>
            <p:cNvPr id="41" name="Flecha derecha 40"/>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2"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43" name="Grupo 42"/>
          <p:cNvGrpSpPr/>
          <p:nvPr/>
        </p:nvGrpSpPr>
        <p:grpSpPr>
          <a:xfrm>
            <a:off x="6417855" y="6136616"/>
            <a:ext cx="231884" cy="271261"/>
            <a:chOff x="1207216" y="589248"/>
            <a:chExt cx="231884" cy="271261"/>
          </a:xfrm>
        </p:grpSpPr>
        <p:sp>
          <p:nvSpPr>
            <p:cNvPr id="44" name="Flecha derecha 43"/>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5"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46" name="Grupo 45"/>
          <p:cNvGrpSpPr/>
          <p:nvPr/>
        </p:nvGrpSpPr>
        <p:grpSpPr>
          <a:xfrm>
            <a:off x="7900722" y="6127715"/>
            <a:ext cx="231884" cy="271261"/>
            <a:chOff x="1207216" y="589248"/>
            <a:chExt cx="231884" cy="271261"/>
          </a:xfrm>
        </p:grpSpPr>
        <p:sp>
          <p:nvSpPr>
            <p:cNvPr id="47" name="Flecha derecha 46"/>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8"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49" name="Grupo 48"/>
          <p:cNvGrpSpPr/>
          <p:nvPr/>
        </p:nvGrpSpPr>
        <p:grpSpPr>
          <a:xfrm>
            <a:off x="9406599" y="6121164"/>
            <a:ext cx="231884" cy="271261"/>
            <a:chOff x="1207216" y="589248"/>
            <a:chExt cx="231884" cy="271261"/>
          </a:xfrm>
        </p:grpSpPr>
        <p:sp>
          <p:nvSpPr>
            <p:cNvPr id="50" name="Flecha derecha 49"/>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1"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sp>
        <p:nvSpPr>
          <p:cNvPr id="53" name="CuadroTexto 52"/>
          <p:cNvSpPr txBox="1"/>
          <p:nvPr/>
        </p:nvSpPr>
        <p:spPr>
          <a:xfrm>
            <a:off x="3686509" y="6113602"/>
            <a:ext cx="1248460" cy="261610"/>
          </a:xfrm>
          <a:prstGeom prst="rect">
            <a:avLst/>
          </a:prstGeom>
          <a:noFill/>
        </p:spPr>
        <p:txBody>
          <a:bodyPr wrap="square" rtlCol="0">
            <a:spAutoFit/>
          </a:bodyPr>
          <a:lstStyle/>
          <a:p>
            <a:pPr defTabSz="914377"/>
            <a:r>
              <a:rPr lang="es-MX" sz="1100" i="1" dirty="0">
                <a:latin typeface="Palatino Linotype" panose="02040502050505030304" pitchFamily="18" charset="0"/>
              </a:rPr>
              <a:t>Almacenamiento</a:t>
            </a:r>
          </a:p>
        </p:txBody>
      </p:sp>
      <p:sp>
        <p:nvSpPr>
          <p:cNvPr id="62" name="Conector 61"/>
          <p:cNvSpPr/>
          <p:nvPr/>
        </p:nvSpPr>
        <p:spPr>
          <a:xfrm>
            <a:off x="2274321" y="5797383"/>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52" name="CuadroTexto 51"/>
          <p:cNvSpPr txBox="1"/>
          <p:nvPr/>
        </p:nvSpPr>
        <p:spPr>
          <a:xfrm>
            <a:off x="2301498" y="6136274"/>
            <a:ext cx="970461" cy="261610"/>
          </a:xfrm>
          <a:prstGeom prst="rect">
            <a:avLst/>
          </a:prstGeom>
          <a:noFill/>
        </p:spPr>
        <p:txBody>
          <a:bodyPr wrap="square" rtlCol="0">
            <a:spAutoFit/>
          </a:bodyPr>
          <a:lstStyle/>
          <a:p>
            <a:pPr defTabSz="914377"/>
            <a:r>
              <a:rPr lang="es-MX" sz="1100" i="1" dirty="0">
                <a:latin typeface="Palatino Linotype" panose="02040502050505030304" pitchFamily="18" charset="0"/>
              </a:rPr>
              <a:t>Obtención</a:t>
            </a:r>
          </a:p>
        </p:txBody>
      </p:sp>
      <p:sp>
        <p:nvSpPr>
          <p:cNvPr id="63" name="Conector 62"/>
          <p:cNvSpPr/>
          <p:nvPr/>
        </p:nvSpPr>
        <p:spPr>
          <a:xfrm>
            <a:off x="6749687" y="5812002"/>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55" name="CuadroTexto 54"/>
          <p:cNvSpPr txBox="1"/>
          <p:nvPr/>
        </p:nvSpPr>
        <p:spPr>
          <a:xfrm>
            <a:off x="6652747" y="6141442"/>
            <a:ext cx="1248460" cy="261610"/>
          </a:xfrm>
          <a:prstGeom prst="rect">
            <a:avLst/>
          </a:prstGeom>
          <a:noFill/>
        </p:spPr>
        <p:txBody>
          <a:bodyPr wrap="square" rtlCol="0">
            <a:spAutoFit/>
          </a:bodyPr>
          <a:lstStyle/>
          <a:p>
            <a:pPr defTabSz="914377"/>
            <a:r>
              <a:rPr lang="es-MX" sz="1100" i="1" dirty="0">
                <a:latin typeface="Palatino Linotype" panose="02040502050505030304" pitchFamily="18" charset="0"/>
              </a:rPr>
              <a:t>Transferencias</a:t>
            </a:r>
          </a:p>
        </p:txBody>
      </p:sp>
      <p:sp>
        <p:nvSpPr>
          <p:cNvPr id="64" name="Conector 63"/>
          <p:cNvSpPr/>
          <p:nvPr/>
        </p:nvSpPr>
        <p:spPr>
          <a:xfrm>
            <a:off x="9773153" y="5772982"/>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65" name="Conector 64"/>
          <p:cNvSpPr/>
          <p:nvPr/>
        </p:nvSpPr>
        <p:spPr>
          <a:xfrm>
            <a:off x="8267421" y="5807590"/>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66" name="Conector 65"/>
          <p:cNvSpPr/>
          <p:nvPr/>
        </p:nvSpPr>
        <p:spPr>
          <a:xfrm>
            <a:off x="5278608" y="5779848"/>
            <a:ext cx="1042904" cy="965909"/>
          </a:xfrm>
          <a:prstGeom prst="flowChartConnector">
            <a:avLst/>
          </a:prstGeom>
        </p:spPr>
        <p:style>
          <a:lnRef idx="0">
            <a:schemeClr val="accent5"/>
          </a:lnRef>
          <a:fillRef idx="3">
            <a:schemeClr val="accent5"/>
          </a:fillRef>
          <a:effectRef idx="3">
            <a:schemeClr val="accent5"/>
          </a:effectRef>
          <a:fontRef idx="minor">
            <a:schemeClr val="lt1"/>
          </a:fontRef>
        </p:style>
        <p:txBody>
          <a:bodyPr rtlCol="0" anchor="ctr"/>
          <a:lstStyle/>
          <a:p>
            <a:pPr defTabSz="914377"/>
            <a:endParaRPr lang="es-MX">
              <a:solidFill>
                <a:schemeClr val="tx1"/>
              </a:solidFill>
            </a:endParaRPr>
          </a:p>
        </p:txBody>
      </p:sp>
      <p:sp>
        <p:nvSpPr>
          <p:cNvPr id="54" name="CuadroTexto 53"/>
          <p:cNvSpPr txBox="1"/>
          <p:nvPr/>
        </p:nvSpPr>
        <p:spPr>
          <a:xfrm>
            <a:off x="5161542" y="6113566"/>
            <a:ext cx="1248460" cy="261610"/>
          </a:xfrm>
          <a:prstGeom prst="rect">
            <a:avLst/>
          </a:prstGeom>
          <a:noFill/>
        </p:spPr>
        <p:txBody>
          <a:bodyPr wrap="square" rtlCol="0">
            <a:spAutoFit/>
          </a:bodyPr>
          <a:lstStyle/>
          <a:p>
            <a:pPr defTabSz="914377"/>
            <a:r>
              <a:rPr lang="es-MX" sz="1100" i="1" dirty="0">
                <a:latin typeface="Palatino Linotype" panose="02040502050505030304" pitchFamily="18" charset="0"/>
              </a:rPr>
              <a:t>Uso</a:t>
            </a:r>
          </a:p>
        </p:txBody>
      </p:sp>
      <p:sp>
        <p:nvSpPr>
          <p:cNvPr id="56" name="CuadroTexto 55"/>
          <p:cNvSpPr txBox="1"/>
          <p:nvPr/>
        </p:nvSpPr>
        <p:spPr>
          <a:xfrm>
            <a:off x="8163302" y="6102535"/>
            <a:ext cx="1248460" cy="261610"/>
          </a:xfrm>
          <a:prstGeom prst="rect">
            <a:avLst/>
          </a:prstGeom>
          <a:noFill/>
        </p:spPr>
        <p:txBody>
          <a:bodyPr wrap="square" rtlCol="0">
            <a:spAutoFit/>
          </a:bodyPr>
          <a:lstStyle/>
          <a:p>
            <a:pPr defTabSz="914377"/>
            <a:r>
              <a:rPr lang="es-MX" sz="1100" i="1" dirty="0">
                <a:latin typeface="Palatino Linotype" panose="02040502050505030304" pitchFamily="18" charset="0"/>
              </a:rPr>
              <a:t>Bloqueo</a:t>
            </a:r>
          </a:p>
        </p:txBody>
      </p:sp>
      <p:sp>
        <p:nvSpPr>
          <p:cNvPr id="57" name="CuadroTexto 56"/>
          <p:cNvSpPr txBox="1"/>
          <p:nvPr/>
        </p:nvSpPr>
        <p:spPr>
          <a:xfrm>
            <a:off x="9682209" y="6112399"/>
            <a:ext cx="1248460" cy="261610"/>
          </a:xfrm>
          <a:prstGeom prst="rect">
            <a:avLst/>
          </a:prstGeom>
          <a:noFill/>
        </p:spPr>
        <p:txBody>
          <a:bodyPr wrap="square" rtlCol="0">
            <a:spAutoFit/>
          </a:bodyPr>
          <a:lstStyle/>
          <a:p>
            <a:pPr defTabSz="914377"/>
            <a:r>
              <a:rPr lang="es-MX" sz="1100" i="1" dirty="0">
                <a:latin typeface="Palatino Linotype" panose="02040502050505030304" pitchFamily="18" charset="0"/>
              </a:rPr>
              <a:t>Destrucción</a:t>
            </a:r>
          </a:p>
        </p:txBody>
      </p:sp>
      <p:pic>
        <p:nvPicPr>
          <p:cNvPr id="76" name="Imagen 75"/>
          <p:cNvPicPr>
            <a:picLocks noChangeAspect="1"/>
          </p:cNvPicPr>
          <p:nvPr/>
        </p:nvPicPr>
        <p:blipFill rotWithShape="1">
          <a:blip r:embed="rId8"/>
          <a:srcRect l="2557" r="71837" b="85627"/>
          <a:stretch/>
        </p:blipFill>
        <p:spPr>
          <a:xfrm>
            <a:off x="-32411" y="-43212"/>
            <a:ext cx="2307265" cy="1052389"/>
          </a:xfrm>
          <a:prstGeom prst="rect">
            <a:avLst/>
          </a:prstGeom>
        </p:spPr>
      </p:pic>
      <p:sp>
        <p:nvSpPr>
          <p:cNvPr id="77"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78" name="Imagen 77"/>
          <p:cNvPicPr>
            <a:picLocks noChangeAspect="1"/>
          </p:cNvPicPr>
          <p:nvPr/>
        </p:nvPicPr>
        <p:blipFill>
          <a:blip r:embed="rId9"/>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67135659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Imagen 44"/>
          <p:cNvPicPr>
            <a:picLocks noChangeAspect="1"/>
          </p:cNvPicPr>
          <p:nvPr/>
        </p:nvPicPr>
        <p:blipFill>
          <a:blip r:embed="rId2"/>
          <a:stretch>
            <a:fillRect/>
          </a:stretch>
        </p:blipFill>
        <p:spPr>
          <a:xfrm>
            <a:off x="9603072" y="-55720"/>
            <a:ext cx="2538729" cy="581968"/>
          </a:xfrm>
          <a:prstGeom prst="rect">
            <a:avLst/>
          </a:prstGeom>
        </p:spPr>
      </p:pic>
      <p:sp>
        <p:nvSpPr>
          <p:cNvPr id="66" name="Oval 33"/>
          <p:cNvSpPr/>
          <p:nvPr/>
        </p:nvSpPr>
        <p:spPr>
          <a:xfrm rot="236547">
            <a:off x="5373396" y="2944725"/>
            <a:ext cx="1451785" cy="1443845"/>
          </a:xfrm>
          <a:prstGeom prst="ellipse">
            <a:avLst/>
          </a:prstGeom>
          <a:solidFill>
            <a:srgbClr val="FFFFFF"/>
          </a:solidFill>
          <a:ln w="12700" cap="flat" cmpd="sng" algn="ctr">
            <a:noFill/>
            <a:prstDash val="solid"/>
            <a:miter lim="800000"/>
          </a:ln>
          <a:effectLst/>
        </p:spPr>
        <p:txBody>
          <a:bodyPr rtlCol="0" anchor="ctr"/>
          <a:lstStyle/>
          <a:p>
            <a:pPr algn="ctr">
              <a:defRPr/>
            </a:pPr>
            <a:endParaRPr lang="en-US" kern="0">
              <a:solidFill>
                <a:srgbClr val="FFFFFF"/>
              </a:solidFill>
              <a:latin typeface="Arial" panose="020B0604020202020204"/>
              <a:sym typeface="Gill Sans" charset="0"/>
            </a:endParaRPr>
          </a:p>
        </p:txBody>
      </p:sp>
      <p:sp>
        <p:nvSpPr>
          <p:cNvPr id="84" name="Rectángulo 83"/>
          <p:cNvSpPr/>
          <p:nvPr/>
        </p:nvSpPr>
        <p:spPr>
          <a:xfrm>
            <a:off x="359518" y="722963"/>
            <a:ext cx="1965696" cy="769441"/>
          </a:xfrm>
          <a:prstGeom prst="rect">
            <a:avLst/>
          </a:prstGeom>
        </p:spPr>
        <p:txBody>
          <a:bodyPr wrap="square">
            <a:spAutoFit/>
          </a:bodyPr>
          <a:lstStyle/>
          <a:p>
            <a:pPr algn="just"/>
            <a:r>
              <a:rPr lang="es-MX" sz="1100" b="1" dirty="0">
                <a:solidFill>
                  <a:srgbClr val="0070C0"/>
                </a:solidFill>
                <a:latin typeface="Lato"/>
                <a:sym typeface="Gill Sans" charset="0"/>
              </a:rPr>
              <a:t>Relatividad de los datos personales sensibles. (TIEMPO Y CONTEXTO SOCIAL)</a:t>
            </a:r>
            <a:endParaRPr lang="es-MX" sz="1050" dirty="0">
              <a:solidFill>
                <a:srgbClr val="E7E6E6">
                  <a:lumMod val="25000"/>
                </a:srgbClr>
              </a:solidFill>
              <a:latin typeface="Calibri" panose="020F0502020204030204"/>
              <a:sym typeface="Gill Sans" charset="0"/>
            </a:endParaRPr>
          </a:p>
        </p:txBody>
      </p:sp>
      <p:sp>
        <p:nvSpPr>
          <p:cNvPr id="41" name="TextBox 7"/>
          <p:cNvSpPr txBox="1"/>
          <p:nvPr/>
        </p:nvSpPr>
        <p:spPr>
          <a:xfrm>
            <a:off x="2553565" y="-6436"/>
            <a:ext cx="5537790" cy="707886"/>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Escala de los datos personales en relación con el nivel de la intimidad que afectan</a:t>
            </a:r>
          </a:p>
        </p:txBody>
      </p:sp>
      <p:pic>
        <p:nvPicPr>
          <p:cNvPr id="42" name="Imagen 41"/>
          <p:cNvPicPr>
            <a:picLocks noChangeAspect="1"/>
          </p:cNvPicPr>
          <p:nvPr/>
        </p:nvPicPr>
        <p:blipFill>
          <a:blip r:embed="rId3"/>
          <a:stretch>
            <a:fillRect/>
          </a:stretch>
        </p:blipFill>
        <p:spPr>
          <a:xfrm>
            <a:off x="5017660" y="634941"/>
            <a:ext cx="609600" cy="257175"/>
          </a:xfrm>
          <a:prstGeom prst="rect">
            <a:avLst/>
          </a:prstGeom>
        </p:spPr>
      </p:pic>
      <p:sp>
        <p:nvSpPr>
          <p:cNvPr id="43"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4100" name="Picture 4" descr="Imagen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t="6391"/>
          <a:stretch/>
        </p:blipFill>
        <p:spPr bwMode="auto">
          <a:xfrm>
            <a:off x="3188859" y="1266092"/>
            <a:ext cx="6317199" cy="484082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n para ser huma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0824" y="2658129"/>
            <a:ext cx="3653774" cy="2991012"/>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99"/>
          <p:cNvGrpSpPr/>
          <p:nvPr/>
        </p:nvGrpSpPr>
        <p:grpSpPr>
          <a:xfrm>
            <a:off x="1427117" y="3620381"/>
            <a:ext cx="1459301" cy="576481"/>
            <a:chOff x="1559497" y="3776773"/>
            <a:chExt cx="4249637" cy="1833473"/>
          </a:xfrm>
        </p:grpSpPr>
        <p:cxnSp>
          <p:nvCxnSpPr>
            <p:cNvPr id="56" name="Straight Connector 100"/>
            <p:cNvCxnSpPr/>
            <p:nvPr/>
          </p:nvCxnSpPr>
          <p:spPr>
            <a:xfrm flipH="1" flipV="1">
              <a:off x="4033398" y="3776775"/>
              <a:ext cx="1775736" cy="1833471"/>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7" name="Straight Connector 101"/>
            <p:cNvCxnSpPr/>
            <p:nvPr/>
          </p:nvCxnSpPr>
          <p:spPr>
            <a:xfrm flipH="1">
              <a:off x="1559497" y="3776773"/>
              <a:ext cx="2473900" cy="0"/>
            </a:xfrm>
            <a:prstGeom prst="line">
              <a:avLst/>
            </a:prstGeom>
            <a:ln>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grpSp>
        <p:nvGrpSpPr>
          <p:cNvPr id="74" name="Group 102"/>
          <p:cNvGrpSpPr/>
          <p:nvPr/>
        </p:nvGrpSpPr>
        <p:grpSpPr>
          <a:xfrm rot="16200000">
            <a:off x="424774" y="3498863"/>
            <a:ext cx="1317313" cy="461665"/>
            <a:chOff x="1692576" y="3294984"/>
            <a:chExt cx="1317313" cy="461665"/>
          </a:xfrm>
        </p:grpSpPr>
        <p:sp>
          <p:nvSpPr>
            <p:cNvPr id="92" name="Rectangle 104"/>
            <p:cNvSpPr/>
            <p:nvPr/>
          </p:nvSpPr>
          <p:spPr>
            <a:xfrm>
              <a:off x="2091048" y="3294984"/>
              <a:ext cx="918841" cy="461665"/>
            </a:xfrm>
            <a:prstGeom prst="rect">
              <a:avLst/>
            </a:prstGeom>
          </p:spPr>
          <p:txBody>
            <a:bodyPr wrap="none">
              <a:spAutoFit/>
            </a:bodyPr>
            <a:lstStyle/>
            <a:p>
              <a:r>
                <a:rPr lang="en-US" sz="2400" b="1" dirty="0" smtClean="0">
                  <a:solidFill>
                    <a:schemeClr val="tx1">
                      <a:lumMod val="65000"/>
                      <a:lumOff val="35000"/>
                    </a:schemeClr>
                  </a:solidFill>
                </a:rPr>
                <a:t>ETICA</a:t>
              </a:r>
              <a:endParaRPr lang="en-US" sz="2400" dirty="0"/>
            </a:p>
          </p:txBody>
        </p:sp>
        <p:sp>
          <p:nvSpPr>
            <p:cNvPr id="93" name="TextBox 105"/>
            <p:cNvSpPr txBox="1"/>
            <p:nvPr/>
          </p:nvSpPr>
          <p:spPr>
            <a:xfrm>
              <a:off x="1692576" y="3294984"/>
              <a:ext cx="495649" cy="461665"/>
            </a:xfrm>
            <a:prstGeom prst="rect">
              <a:avLst/>
            </a:prstGeom>
            <a:noFill/>
          </p:spPr>
          <p:txBody>
            <a:bodyPr wrap="none" rtlCol="0">
              <a:spAutoFit/>
            </a:bodyPr>
            <a:lstStyle/>
            <a:p>
              <a:r>
                <a:rPr lang="en-US" sz="2400" b="1" dirty="0" smtClean="0">
                  <a:solidFill>
                    <a:srgbClr val="A2B969"/>
                  </a:solidFill>
                </a:rPr>
                <a:t>01</a:t>
              </a:r>
              <a:endParaRPr lang="en-US" sz="2400" b="1" dirty="0">
                <a:solidFill>
                  <a:srgbClr val="A2B969"/>
                </a:solidFill>
              </a:endParaRPr>
            </a:p>
          </p:txBody>
        </p:sp>
      </p:grpSp>
      <p:cxnSp>
        <p:nvCxnSpPr>
          <p:cNvPr id="5" name="Conector recto 4"/>
          <p:cNvCxnSpPr/>
          <p:nvPr/>
        </p:nvCxnSpPr>
        <p:spPr>
          <a:xfrm>
            <a:off x="2886419" y="1126262"/>
            <a:ext cx="11017" cy="515335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flipH="1">
            <a:off x="3354636" y="6432014"/>
            <a:ext cx="6058995"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nvGrpSpPr>
          <p:cNvPr id="95" name="Group 102"/>
          <p:cNvGrpSpPr/>
          <p:nvPr/>
        </p:nvGrpSpPr>
        <p:grpSpPr>
          <a:xfrm>
            <a:off x="5541875" y="6384538"/>
            <a:ext cx="3211230" cy="461665"/>
            <a:chOff x="1692576" y="3294984"/>
            <a:chExt cx="3211230" cy="461665"/>
          </a:xfrm>
        </p:grpSpPr>
        <p:sp>
          <p:nvSpPr>
            <p:cNvPr id="96" name="Rectangle 104"/>
            <p:cNvSpPr/>
            <p:nvPr/>
          </p:nvSpPr>
          <p:spPr>
            <a:xfrm>
              <a:off x="2091048" y="3294984"/>
              <a:ext cx="2812758" cy="461665"/>
            </a:xfrm>
            <a:prstGeom prst="rect">
              <a:avLst/>
            </a:prstGeom>
          </p:spPr>
          <p:txBody>
            <a:bodyPr wrap="none">
              <a:spAutoFit/>
            </a:bodyPr>
            <a:lstStyle/>
            <a:p>
              <a:r>
                <a:rPr lang="en-US" sz="2400" b="1" dirty="0" smtClean="0">
                  <a:solidFill>
                    <a:schemeClr val="tx1">
                      <a:lumMod val="65000"/>
                      <a:lumOff val="35000"/>
                    </a:schemeClr>
                  </a:solidFill>
                </a:rPr>
                <a:t>DIGNIDAD HUMANA</a:t>
              </a:r>
              <a:endParaRPr lang="en-US" sz="2400" dirty="0"/>
            </a:p>
          </p:txBody>
        </p:sp>
        <p:sp>
          <p:nvSpPr>
            <p:cNvPr id="97" name="TextBox 105"/>
            <p:cNvSpPr txBox="1"/>
            <p:nvPr/>
          </p:nvSpPr>
          <p:spPr>
            <a:xfrm>
              <a:off x="1692576" y="3294984"/>
              <a:ext cx="495649" cy="461665"/>
            </a:xfrm>
            <a:prstGeom prst="rect">
              <a:avLst/>
            </a:prstGeom>
            <a:noFill/>
          </p:spPr>
          <p:txBody>
            <a:bodyPr wrap="none" rtlCol="0">
              <a:spAutoFit/>
            </a:bodyPr>
            <a:lstStyle/>
            <a:p>
              <a:r>
                <a:rPr lang="en-US" sz="2400" b="1" dirty="0" smtClean="0">
                  <a:solidFill>
                    <a:srgbClr val="A2B969"/>
                  </a:solidFill>
                </a:rPr>
                <a:t>01</a:t>
              </a:r>
              <a:endParaRPr lang="en-US" sz="2400" b="1" dirty="0">
                <a:solidFill>
                  <a:srgbClr val="A2B969"/>
                </a:solidFill>
              </a:endParaRPr>
            </a:p>
          </p:txBody>
        </p:sp>
      </p:grpSp>
      <p:cxnSp>
        <p:nvCxnSpPr>
          <p:cNvPr id="98" name="Conector recto 97"/>
          <p:cNvCxnSpPr/>
          <p:nvPr/>
        </p:nvCxnSpPr>
        <p:spPr>
          <a:xfrm flipH="1">
            <a:off x="3354636" y="1119304"/>
            <a:ext cx="6058995" cy="0"/>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nvGrpSpPr>
          <p:cNvPr id="99" name="Group 102"/>
          <p:cNvGrpSpPr/>
          <p:nvPr/>
        </p:nvGrpSpPr>
        <p:grpSpPr>
          <a:xfrm>
            <a:off x="4857804" y="712368"/>
            <a:ext cx="1591426" cy="492290"/>
            <a:chOff x="1940400" y="3299275"/>
            <a:chExt cx="1591426" cy="492290"/>
          </a:xfrm>
        </p:grpSpPr>
        <p:sp>
          <p:nvSpPr>
            <p:cNvPr id="100" name="Rectangle 104"/>
            <p:cNvSpPr/>
            <p:nvPr/>
          </p:nvSpPr>
          <p:spPr>
            <a:xfrm>
              <a:off x="2571307" y="3299275"/>
              <a:ext cx="960519" cy="461665"/>
            </a:xfrm>
            <a:prstGeom prst="rect">
              <a:avLst/>
            </a:prstGeom>
          </p:spPr>
          <p:txBody>
            <a:bodyPr wrap="none">
              <a:spAutoFit/>
            </a:bodyPr>
            <a:lstStyle/>
            <a:p>
              <a:r>
                <a:rPr lang="en-US" sz="2400" b="1" dirty="0" smtClean="0">
                  <a:solidFill>
                    <a:schemeClr val="tx1">
                      <a:lumMod val="65000"/>
                      <a:lumOff val="35000"/>
                    </a:schemeClr>
                  </a:solidFill>
                </a:rPr>
                <a:t>DDHH</a:t>
              </a:r>
              <a:endParaRPr lang="en-US" sz="2400" dirty="0"/>
            </a:p>
          </p:txBody>
        </p:sp>
        <p:sp>
          <p:nvSpPr>
            <p:cNvPr id="101" name="TextBox 105"/>
            <p:cNvSpPr txBox="1"/>
            <p:nvPr/>
          </p:nvSpPr>
          <p:spPr>
            <a:xfrm>
              <a:off x="1940400" y="3329900"/>
              <a:ext cx="495649" cy="461665"/>
            </a:xfrm>
            <a:prstGeom prst="rect">
              <a:avLst/>
            </a:prstGeom>
            <a:noFill/>
          </p:spPr>
          <p:txBody>
            <a:bodyPr wrap="none" rtlCol="0">
              <a:spAutoFit/>
            </a:bodyPr>
            <a:lstStyle/>
            <a:p>
              <a:r>
                <a:rPr lang="en-US" sz="2400" b="1" dirty="0" smtClean="0">
                  <a:solidFill>
                    <a:srgbClr val="A2B969"/>
                  </a:solidFill>
                </a:rPr>
                <a:t>01</a:t>
              </a:r>
              <a:endParaRPr lang="en-US" sz="2400" b="1" dirty="0">
                <a:solidFill>
                  <a:srgbClr val="A2B969"/>
                </a:solidFill>
              </a:endParaRPr>
            </a:p>
          </p:txBody>
        </p:sp>
      </p:grpSp>
      <p:grpSp>
        <p:nvGrpSpPr>
          <p:cNvPr id="102" name="Group 102"/>
          <p:cNvGrpSpPr/>
          <p:nvPr/>
        </p:nvGrpSpPr>
        <p:grpSpPr>
          <a:xfrm rot="16200000">
            <a:off x="8713497" y="3567210"/>
            <a:ext cx="3306932" cy="473837"/>
            <a:chOff x="1692576" y="3294984"/>
            <a:chExt cx="3306932" cy="473837"/>
          </a:xfrm>
        </p:grpSpPr>
        <p:sp>
          <p:nvSpPr>
            <p:cNvPr id="103" name="Rectangle 104"/>
            <p:cNvSpPr/>
            <p:nvPr/>
          </p:nvSpPr>
          <p:spPr>
            <a:xfrm>
              <a:off x="2188226" y="3307156"/>
              <a:ext cx="2811282" cy="461665"/>
            </a:xfrm>
            <a:prstGeom prst="rect">
              <a:avLst/>
            </a:prstGeom>
          </p:spPr>
          <p:txBody>
            <a:bodyPr wrap="none">
              <a:spAutoFit/>
            </a:bodyPr>
            <a:lstStyle/>
            <a:p>
              <a:r>
                <a:rPr lang="en-US" sz="2400" b="1" dirty="0" smtClean="0">
                  <a:solidFill>
                    <a:schemeClr val="tx1">
                      <a:lumMod val="65000"/>
                      <a:lumOff val="35000"/>
                    </a:schemeClr>
                  </a:solidFill>
                </a:rPr>
                <a:t>VALORES HUMANOS</a:t>
              </a:r>
              <a:endParaRPr lang="en-US" sz="2400" dirty="0"/>
            </a:p>
          </p:txBody>
        </p:sp>
        <p:sp>
          <p:nvSpPr>
            <p:cNvPr id="104" name="TextBox 105"/>
            <p:cNvSpPr txBox="1"/>
            <p:nvPr/>
          </p:nvSpPr>
          <p:spPr>
            <a:xfrm>
              <a:off x="1692576" y="3294984"/>
              <a:ext cx="495649" cy="461665"/>
            </a:xfrm>
            <a:prstGeom prst="rect">
              <a:avLst/>
            </a:prstGeom>
            <a:noFill/>
          </p:spPr>
          <p:txBody>
            <a:bodyPr wrap="none" rtlCol="0">
              <a:spAutoFit/>
            </a:bodyPr>
            <a:lstStyle/>
            <a:p>
              <a:r>
                <a:rPr lang="en-US" sz="2400" b="1" dirty="0" smtClean="0">
                  <a:solidFill>
                    <a:srgbClr val="A2B969"/>
                  </a:solidFill>
                </a:rPr>
                <a:t>01</a:t>
              </a:r>
              <a:endParaRPr lang="en-US" sz="2400" b="1" dirty="0">
                <a:solidFill>
                  <a:srgbClr val="A2B969"/>
                </a:solidFill>
              </a:endParaRPr>
            </a:p>
          </p:txBody>
        </p:sp>
      </p:grpSp>
      <p:cxnSp>
        <p:nvCxnSpPr>
          <p:cNvPr id="105" name="Conector recto 104"/>
          <p:cNvCxnSpPr/>
          <p:nvPr/>
        </p:nvCxnSpPr>
        <p:spPr>
          <a:xfrm>
            <a:off x="9524326" y="1166781"/>
            <a:ext cx="11017" cy="515335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nvGrpSpPr>
          <p:cNvPr id="106" name="Group 99"/>
          <p:cNvGrpSpPr/>
          <p:nvPr/>
        </p:nvGrpSpPr>
        <p:grpSpPr>
          <a:xfrm flipH="1">
            <a:off x="9555657" y="2658128"/>
            <a:ext cx="586559" cy="576481"/>
            <a:chOff x="1559497" y="3776773"/>
            <a:chExt cx="4249637" cy="1833473"/>
          </a:xfrm>
        </p:grpSpPr>
        <p:cxnSp>
          <p:nvCxnSpPr>
            <p:cNvPr id="107" name="Straight Connector 100"/>
            <p:cNvCxnSpPr/>
            <p:nvPr/>
          </p:nvCxnSpPr>
          <p:spPr>
            <a:xfrm flipH="1" flipV="1">
              <a:off x="4033398" y="3776775"/>
              <a:ext cx="1775736" cy="1833471"/>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Connector 101"/>
            <p:cNvCxnSpPr/>
            <p:nvPr/>
          </p:nvCxnSpPr>
          <p:spPr>
            <a:xfrm flipH="1">
              <a:off x="1559497" y="3776773"/>
              <a:ext cx="2473900" cy="0"/>
            </a:xfrm>
            <a:prstGeom prst="line">
              <a:avLst/>
            </a:prstGeom>
            <a:ln>
              <a:solidFill>
                <a:schemeClr val="bg1">
                  <a:lumMod val="65000"/>
                </a:schemeClr>
              </a:solidFill>
              <a:prstDash val="sysDash"/>
              <a:tailEnd type="oval"/>
            </a:ln>
          </p:spPr>
          <p:style>
            <a:lnRef idx="1">
              <a:schemeClr val="accent1"/>
            </a:lnRef>
            <a:fillRef idx="0">
              <a:schemeClr val="accent1"/>
            </a:fillRef>
            <a:effectRef idx="0">
              <a:schemeClr val="accent1"/>
            </a:effectRef>
            <a:fontRef idx="minor">
              <a:schemeClr val="tx1"/>
            </a:fontRef>
          </p:style>
        </p:cxnSp>
      </p:grpSp>
      <p:sp>
        <p:nvSpPr>
          <p:cNvPr id="109" name="Rectangle 104"/>
          <p:cNvSpPr/>
          <p:nvPr/>
        </p:nvSpPr>
        <p:spPr>
          <a:xfrm>
            <a:off x="3626021" y="2413024"/>
            <a:ext cx="1837554" cy="461665"/>
          </a:xfrm>
          <a:prstGeom prst="rect">
            <a:avLst/>
          </a:prstGeom>
        </p:spPr>
        <p:txBody>
          <a:bodyPr wrap="none">
            <a:spAutoFit/>
          </a:bodyPr>
          <a:lstStyle/>
          <a:p>
            <a:r>
              <a:rPr lang="en-US" sz="2400" b="1" dirty="0" smtClean="0">
                <a:solidFill>
                  <a:srgbClr val="7030A0"/>
                </a:solidFill>
              </a:rPr>
              <a:t>PROTECCIÓN</a:t>
            </a:r>
            <a:endParaRPr lang="en-US" sz="2400" dirty="0">
              <a:solidFill>
                <a:srgbClr val="7030A0"/>
              </a:solidFill>
            </a:endParaRPr>
          </a:p>
        </p:txBody>
      </p:sp>
      <p:sp>
        <p:nvSpPr>
          <p:cNvPr id="110" name="Rectangle 104"/>
          <p:cNvSpPr/>
          <p:nvPr/>
        </p:nvSpPr>
        <p:spPr>
          <a:xfrm rot="20125102">
            <a:off x="3212769" y="5396142"/>
            <a:ext cx="1674626" cy="338554"/>
          </a:xfrm>
          <a:prstGeom prst="rect">
            <a:avLst/>
          </a:prstGeom>
        </p:spPr>
        <p:txBody>
          <a:bodyPr wrap="none">
            <a:spAutoFit/>
          </a:bodyPr>
          <a:lstStyle/>
          <a:p>
            <a:r>
              <a:rPr lang="en-US" sz="1600" b="1" dirty="0" smtClean="0">
                <a:solidFill>
                  <a:srgbClr val="FF0000"/>
                </a:solidFill>
              </a:rPr>
              <a:t>DISCRIMINACIÓN</a:t>
            </a:r>
            <a:endParaRPr lang="en-US" sz="1600" dirty="0">
              <a:solidFill>
                <a:srgbClr val="FF0000"/>
              </a:solidFill>
            </a:endParaRPr>
          </a:p>
        </p:txBody>
      </p:sp>
      <p:sp>
        <p:nvSpPr>
          <p:cNvPr id="111" name="Rectangle 104"/>
          <p:cNvSpPr/>
          <p:nvPr/>
        </p:nvSpPr>
        <p:spPr>
          <a:xfrm rot="1523609">
            <a:off x="7898662" y="5334886"/>
            <a:ext cx="1437381" cy="338554"/>
          </a:xfrm>
          <a:prstGeom prst="rect">
            <a:avLst/>
          </a:prstGeom>
        </p:spPr>
        <p:txBody>
          <a:bodyPr wrap="none">
            <a:spAutoFit/>
          </a:bodyPr>
          <a:lstStyle/>
          <a:p>
            <a:r>
              <a:rPr lang="en-US" sz="1600" b="1" dirty="0" smtClean="0">
                <a:solidFill>
                  <a:srgbClr val="FF0000"/>
                </a:solidFill>
              </a:rPr>
              <a:t>VULNERACIÓN</a:t>
            </a:r>
            <a:endParaRPr lang="en-US" sz="1600" dirty="0">
              <a:solidFill>
                <a:srgbClr val="FF0000"/>
              </a:solidFill>
            </a:endParaRPr>
          </a:p>
        </p:txBody>
      </p:sp>
      <p:sp>
        <p:nvSpPr>
          <p:cNvPr id="114" name="Rectangle 104"/>
          <p:cNvSpPr/>
          <p:nvPr/>
        </p:nvSpPr>
        <p:spPr>
          <a:xfrm>
            <a:off x="5455072" y="1095984"/>
            <a:ext cx="1903406" cy="338554"/>
          </a:xfrm>
          <a:prstGeom prst="rect">
            <a:avLst/>
          </a:prstGeom>
        </p:spPr>
        <p:txBody>
          <a:bodyPr wrap="none">
            <a:spAutoFit/>
          </a:bodyPr>
          <a:lstStyle/>
          <a:p>
            <a:r>
              <a:rPr lang="en-US" sz="1600" b="1" dirty="0" smtClean="0">
                <a:solidFill>
                  <a:srgbClr val="FF0000"/>
                </a:solidFill>
              </a:rPr>
              <a:t>RELEVANCIA SOCIAL</a:t>
            </a:r>
            <a:endParaRPr lang="en-US" sz="1600" b="1" dirty="0">
              <a:solidFill>
                <a:srgbClr val="FF0000"/>
              </a:solidFill>
            </a:endParaRPr>
          </a:p>
        </p:txBody>
      </p:sp>
      <p:sp>
        <p:nvSpPr>
          <p:cNvPr id="115" name="Rectangle 104"/>
          <p:cNvSpPr/>
          <p:nvPr/>
        </p:nvSpPr>
        <p:spPr>
          <a:xfrm>
            <a:off x="7317151" y="2270688"/>
            <a:ext cx="1031564" cy="461665"/>
          </a:xfrm>
          <a:prstGeom prst="rect">
            <a:avLst/>
          </a:prstGeom>
        </p:spPr>
        <p:txBody>
          <a:bodyPr wrap="none">
            <a:spAutoFit/>
          </a:bodyPr>
          <a:lstStyle/>
          <a:p>
            <a:r>
              <a:rPr lang="en-US" sz="2400" b="1" dirty="0" smtClean="0">
                <a:solidFill>
                  <a:srgbClr val="7030A0"/>
                </a:solidFill>
              </a:rPr>
              <a:t>DATOS</a:t>
            </a:r>
            <a:endParaRPr lang="en-US" sz="2400" dirty="0">
              <a:solidFill>
                <a:srgbClr val="7030A0"/>
              </a:solidFill>
            </a:endParaRPr>
          </a:p>
        </p:txBody>
      </p:sp>
      <p:sp>
        <p:nvSpPr>
          <p:cNvPr id="116" name="Rectangle 104"/>
          <p:cNvSpPr/>
          <p:nvPr/>
        </p:nvSpPr>
        <p:spPr>
          <a:xfrm>
            <a:off x="5529503" y="5645247"/>
            <a:ext cx="1834541" cy="461665"/>
          </a:xfrm>
          <a:prstGeom prst="rect">
            <a:avLst/>
          </a:prstGeom>
        </p:spPr>
        <p:txBody>
          <a:bodyPr wrap="none">
            <a:spAutoFit/>
          </a:bodyPr>
          <a:lstStyle/>
          <a:p>
            <a:r>
              <a:rPr lang="en-US" sz="2400" b="1" dirty="0" smtClean="0">
                <a:solidFill>
                  <a:srgbClr val="7030A0"/>
                </a:solidFill>
              </a:rPr>
              <a:t>PERSONALES</a:t>
            </a:r>
            <a:endParaRPr lang="en-US" sz="2400" dirty="0">
              <a:solidFill>
                <a:srgbClr val="7030A0"/>
              </a:solidFill>
            </a:endParaRPr>
          </a:p>
        </p:txBody>
      </p:sp>
      <p:pic>
        <p:nvPicPr>
          <p:cNvPr id="38" name="Imagen 37"/>
          <p:cNvPicPr>
            <a:picLocks noChangeAspect="1"/>
          </p:cNvPicPr>
          <p:nvPr/>
        </p:nvPicPr>
        <p:blipFill>
          <a:blip r:embed="rId6"/>
          <a:stretch>
            <a:fillRect/>
          </a:stretch>
        </p:blipFill>
        <p:spPr>
          <a:xfrm>
            <a:off x="8504513" y="135621"/>
            <a:ext cx="3422184" cy="577139"/>
          </a:xfrm>
          <a:prstGeom prst="rect">
            <a:avLst/>
          </a:prstGeom>
        </p:spPr>
      </p:pic>
      <p:pic>
        <p:nvPicPr>
          <p:cNvPr id="39" name="Imagen 38"/>
          <p:cNvPicPr>
            <a:picLocks noChangeAspect="1"/>
          </p:cNvPicPr>
          <p:nvPr/>
        </p:nvPicPr>
        <p:blipFill>
          <a:blip r:embed="rId2"/>
          <a:stretch>
            <a:fillRect/>
          </a:stretch>
        </p:blipFill>
        <p:spPr>
          <a:xfrm>
            <a:off x="9653273" y="6267017"/>
            <a:ext cx="2538729" cy="581968"/>
          </a:xfrm>
          <a:prstGeom prst="rect">
            <a:avLst/>
          </a:prstGeom>
        </p:spPr>
      </p:pic>
      <p:pic>
        <p:nvPicPr>
          <p:cNvPr id="40" name="Imagen 39"/>
          <p:cNvPicPr>
            <a:picLocks noChangeAspect="1"/>
          </p:cNvPicPr>
          <p:nvPr/>
        </p:nvPicPr>
        <p:blipFill rotWithShape="1">
          <a:blip r:embed="rId7"/>
          <a:srcRect l="2557" r="71837" b="85627"/>
          <a:stretch/>
        </p:blipFill>
        <p:spPr>
          <a:xfrm>
            <a:off x="-32412" y="-43212"/>
            <a:ext cx="2307265" cy="1052389"/>
          </a:xfrm>
          <a:prstGeom prst="rect">
            <a:avLst/>
          </a:prstGeom>
        </p:spPr>
      </p:pic>
    </p:spTree>
    <p:extLst>
      <p:ext uri="{BB962C8B-B14F-4D97-AF65-F5344CB8AC3E}">
        <p14:creationId xmlns:p14="http://schemas.microsoft.com/office/powerpoint/2010/main" val="6138450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498657" y="419567"/>
            <a:ext cx="3194689" cy="369332"/>
          </a:xfrm>
          <a:prstGeom prst="rect">
            <a:avLst/>
          </a:prstGeom>
          <a:noFill/>
        </p:spPr>
        <p:txBody>
          <a:bodyPr wrap="square" rtlCol="0">
            <a:spAutoFit/>
          </a:bodyPr>
          <a:lstStyle/>
          <a:p>
            <a:pPr defTabSz="914377"/>
            <a:r>
              <a:rPr lang="es-MX" dirty="0">
                <a:latin typeface="Palatino Linotype" panose="02040502050505030304" pitchFamily="18" charset="0"/>
              </a:rPr>
              <a:t>Fase de políticas internas:</a:t>
            </a:r>
          </a:p>
        </p:txBody>
      </p:sp>
      <p:sp>
        <p:nvSpPr>
          <p:cNvPr id="11" name="CuadroTexto 10"/>
          <p:cNvSpPr txBox="1"/>
          <p:nvPr/>
        </p:nvSpPr>
        <p:spPr>
          <a:xfrm>
            <a:off x="1040778" y="702846"/>
            <a:ext cx="10110447" cy="461665"/>
          </a:xfrm>
          <a:prstGeom prst="rect">
            <a:avLst/>
          </a:prstGeom>
          <a:noFill/>
        </p:spPr>
        <p:txBody>
          <a:bodyPr wrap="square" rtlCol="0">
            <a:spAutoFit/>
          </a:bodyPr>
          <a:lstStyle/>
          <a:p>
            <a:pPr defTabSz="914377"/>
            <a:r>
              <a:rPr lang="es-MX" sz="1200" i="1" dirty="0">
                <a:latin typeface="Palatino Linotype" panose="02040502050505030304" pitchFamily="18" charset="0"/>
              </a:rPr>
              <a:t>Desarrollar e implementar políticas internas para la gestión y tratamiento de los Datos Personales</a:t>
            </a:r>
          </a:p>
          <a:p>
            <a:pPr defTabSz="914377"/>
            <a:r>
              <a:rPr lang="es-MX" sz="1200" b="1" i="1" dirty="0">
                <a:latin typeface="Palatino Linotype" panose="02040502050505030304" pitchFamily="18" charset="0"/>
              </a:rPr>
              <a:t>Avisos de privacidad: *Medidas compensatorias*</a:t>
            </a:r>
          </a:p>
        </p:txBody>
      </p:sp>
      <p:sp>
        <p:nvSpPr>
          <p:cNvPr id="5" name="Rectángulo 4"/>
          <p:cNvSpPr/>
          <p:nvPr/>
        </p:nvSpPr>
        <p:spPr>
          <a:xfrm>
            <a:off x="2098147" y="1287415"/>
            <a:ext cx="9763653" cy="738664"/>
          </a:xfrm>
          <a:prstGeom prst="rect">
            <a:avLst/>
          </a:prstGeom>
          <a:ln>
            <a:noFill/>
          </a:ln>
        </p:spPr>
        <p:txBody>
          <a:bodyPr wrap="square">
            <a:spAutoFit/>
          </a:bodyPr>
          <a:lstStyle/>
          <a:p>
            <a:pPr algn="just" defTabSz="914377">
              <a:spcAft>
                <a:spcPts val="600"/>
              </a:spcAft>
            </a:pPr>
            <a:r>
              <a:rPr lang="es-ES" sz="1400" dirty="0">
                <a:latin typeface="Palatino Linotype" panose="02040502050505030304" pitchFamily="18" charset="0"/>
              </a:rPr>
              <a:t>El Sistema Nacional de Transparencia, en fecha 23 de enero de 2018, publicó a través del Diario Oficial de la Federación el </a:t>
            </a:r>
            <a:r>
              <a:rPr lang="es-ES" sz="1400" i="1" dirty="0">
                <a:latin typeface="Palatino Linotype" panose="02040502050505030304" pitchFamily="18" charset="0"/>
              </a:rPr>
              <a:t>Acuerdo mediante el cual se aprobaron los Criterios generales para la instrumentación de medidas compensatorias en el sector público del orden federal, estatal y municipal.</a:t>
            </a:r>
          </a:p>
        </p:txBody>
      </p:sp>
      <p:sp>
        <p:nvSpPr>
          <p:cNvPr id="29" name="Rectángulo 28"/>
          <p:cNvSpPr/>
          <p:nvPr/>
        </p:nvSpPr>
        <p:spPr>
          <a:xfrm>
            <a:off x="137055" y="3788157"/>
            <a:ext cx="11724744" cy="523220"/>
          </a:xfrm>
          <a:prstGeom prst="rect">
            <a:avLst/>
          </a:prstGeom>
          <a:ln>
            <a:noFill/>
          </a:ln>
        </p:spPr>
        <p:txBody>
          <a:bodyPr wrap="square">
            <a:spAutoFit/>
          </a:bodyPr>
          <a:lstStyle/>
          <a:p>
            <a:pPr algn="just" defTabSz="914377">
              <a:spcAft>
                <a:spcPts val="1200"/>
              </a:spcAft>
            </a:pPr>
            <a:r>
              <a:rPr lang="es-ES" sz="1400" b="1" dirty="0">
                <a:latin typeface="Palatino Linotype" panose="02040502050505030304" pitchFamily="18" charset="0"/>
              </a:rPr>
              <a:t>¿Qué son? </a:t>
            </a:r>
            <a:r>
              <a:rPr lang="es-ES" sz="1400" dirty="0">
                <a:latin typeface="Palatino Linotype" panose="02040502050505030304" pitchFamily="18" charset="0"/>
              </a:rPr>
              <a:t>Las </a:t>
            </a:r>
            <a:r>
              <a:rPr lang="es-ES" sz="1400" b="1" i="1" dirty="0">
                <a:latin typeface="Palatino Linotype" panose="02040502050505030304" pitchFamily="18" charset="0"/>
              </a:rPr>
              <a:t>medidas compensatorias </a:t>
            </a:r>
            <a:r>
              <a:rPr lang="es-ES" sz="1400" i="1" dirty="0">
                <a:latin typeface="Palatino Linotype" panose="02040502050505030304" pitchFamily="18" charset="0"/>
              </a:rPr>
              <a:t>son los mecanismos alternos para dar a conocer a los titulares el aviso de privacidad, a través de su difusión por medios masivos de comunicación u otros de amplio alcance</a:t>
            </a:r>
            <a:r>
              <a:rPr lang="es-ES" sz="1400" dirty="0">
                <a:latin typeface="Palatino Linotype" panose="02040502050505030304" pitchFamily="18" charset="0"/>
              </a:rPr>
              <a:t>, como lo son:</a:t>
            </a:r>
          </a:p>
        </p:txBody>
      </p:sp>
      <p:sp>
        <p:nvSpPr>
          <p:cNvPr id="15" name="Rectángulo 14"/>
          <p:cNvSpPr/>
          <p:nvPr/>
        </p:nvSpPr>
        <p:spPr>
          <a:xfrm>
            <a:off x="137055" y="2154909"/>
            <a:ext cx="9989079" cy="1461939"/>
          </a:xfrm>
          <a:prstGeom prst="rect">
            <a:avLst/>
          </a:prstGeom>
          <a:ln>
            <a:noFill/>
          </a:ln>
        </p:spPr>
        <p:txBody>
          <a:bodyPr wrap="square">
            <a:spAutoFit/>
          </a:bodyPr>
          <a:lstStyle/>
          <a:p>
            <a:pPr algn="just" defTabSz="914377">
              <a:spcAft>
                <a:spcPts val="600"/>
              </a:spcAft>
            </a:pPr>
            <a:r>
              <a:rPr lang="es-ES" sz="1400" dirty="0">
                <a:latin typeface="Palatino Linotype" panose="02040502050505030304" pitchFamily="18" charset="0"/>
              </a:rPr>
              <a:t>De lo anterior, resulta de gran importancia resaltar que de conformidad con el principio de Información, el Responsable tiene la obligación de informar a través del aviso de privacidad simplificado e integral de modo expreso, preciso e inequívoco a las y los titulares, la información que se recaba de ellos y con qué fines, la existencia y características principales del tratamiento al que serán sometidos sus datos personales.</a:t>
            </a:r>
          </a:p>
          <a:p>
            <a:pPr algn="just" defTabSz="914377">
              <a:spcAft>
                <a:spcPts val="600"/>
              </a:spcAft>
            </a:pPr>
            <a:r>
              <a:rPr lang="es-ES" sz="1400" b="1" i="1" dirty="0">
                <a:latin typeface="Palatino Linotype" panose="02040502050505030304" pitchFamily="18" charset="0"/>
              </a:rPr>
              <a:t>Ahora bien, cuando resulte imposible dar a conocer a la o el titular el AVISO DE PRIVACIDAD, de manera directa o ello exija esfuerzos desproporcionados, el Responsable instrumentará las MEDIDAS COMPENSATORIAS correspondientes.</a:t>
            </a:r>
          </a:p>
        </p:txBody>
      </p:sp>
      <p:sp>
        <p:nvSpPr>
          <p:cNvPr id="17" name="Rectángulo 16"/>
          <p:cNvSpPr/>
          <p:nvPr/>
        </p:nvSpPr>
        <p:spPr>
          <a:xfrm>
            <a:off x="137056" y="4417352"/>
            <a:ext cx="10454745" cy="1897955"/>
          </a:xfrm>
          <a:prstGeom prst="rect">
            <a:avLst/>
          </a:prstGeom>
          <a:ln>
            <a:noFill/>
          </a:ln>
        </p:spPr>
        <p:txBody>
          <a:bodyPr wrap="square">
            <a:spAutoFit/>
          </a:bodyPr>
          <a:lstStyle/>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Diario Oficial de la Federación o diarios de circulación nacional;</a:t>
            </a:r>
          </a:p>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Diarios o gacetas oficiales de las entidades federativas, o diarios de circulación regional o local, o bien, revistas especializadas;</a:t>
            </a:r>
          </a:p>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Página de Internet o cualquier otra plataforma o tecnología oficial del responsable;</a:t>
            </a:r>
          </a:p>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Carteles informativos;</a:t>
            </a:r>
          </a:p>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Cápsulas informativas radiofónicas, o</a:t>
            </a:r>
          </a:p>
          <a:p>
            <a:pPr marL="171446" indent="184146" algn="just" defTabSz="914377">
              <a:spcAft>
                <a:spcPts val="800"/>
              </a:spcAft>
              <a:buFont typeface="Wingdings" panose="05000000000000000000" pitchFamily="2" charset="2"/>
              <a:buChar char="v"/>
            </a:pPr>
            <a:r>
              <a:rPr lang="es-ES" sz="1400" dirty="0">
                <a:latin typeface="Palatino Linotype" panose="02040502050505030304" pitchFamily="18" charset="0"/>
              </a:rPr>
              <a:t>Cualquier otro medio alterno de comunicación masivo</a:t>
            </a:r>
          </a:p>
        </p:txBody>
      </p:sp>
      <p:pic>
        <p:nvPicPr>
          <p:cNvPr id="2052" name="Picture 4" descr="Resultado de imagen para aviso de privacida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36730" y="1952094"/>
            <a:ext cx="1603375" cy="16033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a:blip r:embed="rId3"/>
          <a:stretch>
            <a:fillRect/>
          </a:stretch>
        </p:blipFill>
        <p:spPr>
          <a:xfrm>
            <a:off x="9653272" y="6267017"/>
            <a:ext cx="2538729" cy="581968"/>
          </a:xfrm>
          <a:prstGeom prst="rect">
            <a:avLst/>
          </a:prstGeom>
        </p:spPr>
      </p:pic>
      <p:pic>
        <p:nvPicPr>
          <p:cNvPr id="22" name="Imagen 21"/>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23"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24" name="Imagen 23"/>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2539365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659523" y="419567"/>
            <a:ext cx="2872956" cy="369332"/>
          </a:xfrm>
          <a:prstGeom prst="rect">
            <a:avLst/>
          </a:prstGeom>
          <a:noFill/>
        </p:spPr>
        <p:txBody>
          <a:bodyPr wrap="square" rtlCol="0">
            <a:spAutoFit/>
          </a:bodyPr>
          <a:lstStyle/>
          <a:p>
            <a:pPr defTabSz="914377"/>
            <a:r>
              <a:rPr lang="es-MX" dirty="0">
                <a:latin typeface="Palatino Linotype" panose="02040502050505030304" pitchFamily="18" charset="0"/>
              </a:rPr>
              <a:t>Fase de políticas internas:</a:t>
            </a:r>
          </a:p>
        </p:txBody>
      </p:sp>
      <p:sp>
        <p:nvSpPr>
          <p:cNvPr id="11" name="CuadroTexto 10"/>
          <p:cNvSpPr txBox="1"/>
          <p:nvPr/>
        </p:nvSpPr>
        <p:spPr>
          <a:xfrm>
            <a:off x="1040778" y="702846"/>
            <a:ext cx="10110447" cy="461665"/>
          </a:xfrm>
          <a:prstGeom prst="rect">
            <a:avLst/>
          </a:prstGeom>
          <a:noFill/>
        </p:spPr>
        <p:txBody>
          <a:bodyPr wrap="square" rtlCol="0">
            <a:spAutoFit/>
          </a:bodyPr>
          <a:lstStyle/>
          <a:p>
            <a:pPr defTabSz="914377"/>
            <a:r>
              <a:rPr lang="es-MX" sz="1200" i="1" dirty="0">
                <a:latin typeface="Palatino Linotype" panose="02040502050505030304" pitchFamily="18" charset="0"/>
              </a:rPr>
              <a:t>Desarrollar e implementar políticas internas para la gestión y tratamiento de los Datos Personales</a:t>
            </a:r>
          </a:p>
          <a:p>
            <a:pPr defTabSz="914377"/>
            <a:r>
              <a:rPr lang="es-MX" sz="1200" b="1" i="1" dirty="0">
                <a:latin typeface="Palatino Linotype" panose="02040502050505030304" pitchFamily="18" charset="0"/>
              </a:rPr>
              <a:t>Avisos de privacidad: *Medidas compensatorias*</a:t>
            </a:r>
          </a:p>
        </p:txBody>
      </p:sp>
      <p:sp>
        <p:nvSpPr>
          <p:cNvPr id="32" name="Rectángulo 31"/>
          <p:cNvSpPr/>
          <p:nvPr/>
        </p:nvSpPr>
        <p:spPr>
          <a:xfrm>
            <a:off x="245983" y="1225136"/>
            <a:ext cx="11689901" cy="523220"/>
          </a:xfrm>
          <a:prstGeom prst="rect">
            <a:avLst/>
          </a:prstGeom>
          <a:ln>
            <a:noFill/>
          </a:ln>
        </p:spPr>
        <p:txBody>
          <a:bodyPr wrap="square">
            <a:spAutoFit/>
          </a:bodyPr>
          <a:lstStyle/>
          <a:p>
            <a:pPr defTabSz="914377">
              <a:spcAft>
                <a:spcPts val="300"/>
              </a:spcAft>
            </a:pPr>
            <a:r>
              <a:rPr lang="es-ES" sz="1400" dirty="0">
                <a:latin typeface="Palatino Linotype" panose="02040502050505030304" pitchFamily="18" charset="0"/>
              </a:rPr>
              <a:t>El Responsable podrá instrumentar </a:t>
            </a:r>
            <a:r>
              <a:rPr lang="es-ES" sz="1400" i="1" dirty="0">
                <a:latin typeface="Palatino Linotype" panose="02040502050505030304" pitchFamily="18" charset="0"/>
              </a:rPr>
              <a:t>medidas compensatorias </a:t>
            </a:r>
            <a:r>
              <a:rPr lang="es-ES" sz="1400" b="1" dirty="0">
                <a:latin typeface="Palatino Linotype" panose="02040502050505030304" pitchFamily="18" charset="0"/>
              </a:rPr>
              <a:t>SIN</a:t>
            </a:r>
            <a:r>
              <a:rPr lang="es-ES" sz="1400" dirty="0">
                <a:latin typeface="Palatino Linotype" panose="02040502050505030304" pitchFamily="18" charset="0"/>
              </a:rPr>
              <a:t> la autorización expresa del Órgano garante o </a:t>
            </a:r>
            <a:r>
              <a:rPr lang="es-ES" sz="1400" b="1" dirty="0">
                <a:latin typeface="Palatino Linotype" panose="02040502050505030304" pitchFamily="18" charset="0"/>
              </a:rPr>
              <a:t>CON</a:t>
            </a:r>
            <a:r>
              <a:rPr lang="es-ES" sz="1400" dirty="0">
                <a:latin typeface="Palatino Linotype" panose="02040502050505030304" pitchFamily="18" charset="0"/>
              </a:rPr>
              <a:t> la autorización expresa del Órgano garante:</a:t>
            </a:r>
          </a:p>
        </p:txBody>
      </p:sp>
      <p:sp>
        <p:nvSpPr>
          <p:cNvPr id="34" name="Rectángulo 33"/>
          <p:cNvSpPr/>
          <p:nvPr/>
        </p:nvSpPr>
        <p:spPr>
          <a:xfrm>
            <a:off x="254226" y="4022028"/>
            <a:ext cx="11683551" cy="2744341"/>
          </a:xfrm>
          <a:prstGeom prst="rect">
            <a:avLst/>
          </a:prstGeom>
          <a:ln>
            <a:noFill/>
          </a:ln>
        </p:spPr>
        <p:txBody>
          <a:bodyPr wrap="square">
            <a:spAutoFit/>
          </a:bodyPr>
          <a:lstStyle/>
          <a:p>
            <a:pPr algn="just" defTabSz="914377">
              <a:spcAft>
                <a:spcPts val="800"/>
              </a:spcAft>
            </a:pPr>
            <a:r>
              <a:rPr lang="es-ES" sz="1400" b="1" dirty="0">
                <a:latin typeface="Palatino Linotype" panose="02040502050505030304" pitchFamily="18" charset="0"/>
              </a:rPr>
              <a:t>Plazo para emitir la determinación. </a:t>
            </a:r>
            <a:r>
              <a:rPr lang="es-ES" sz="1400" dirty="0">
                <a:latin typeface="Palatino Linotype" panose="02040502050505030304" pitchFamily="18" charset="0"/>
              </a:rPr>
              <a:t>Los Órganos garantes deberán emitir la determinación que corresponda en un plazo que </a:t>
            </a:r>
            <a:r>
              <a:rPr lang="es-ES" sz="1400" b="1" dirty="0">
                <a:latin typeface="Palatino Linotype" panose="02040502050505030304" pitchFamily="18" charset="0"/>
              </a:rPr>
              <a:t>no podrá exceder de 10 días</a:t>
            </a:r>
            <a:r>
              <a:rPr lang="es-ES" sz="1400" dirty="0">
                <a:latin typeface="Palatino Linotype" panose="02040502050505030304" pitchFamily="18" charset="0"/>
              </a:rPr>
              <a:t>, contados a partir del día siguiente a la recepción de la solicitud de la </a:t>
            </a:r>
            <a:r>
              <a:rPr lang="es-ES" sz="1400" i="1" dirty="0">
                <a:latin typeface="Palatino Linotype" panose="02040502050505030304" pitchFamily="18" charset="0"/>
              </a:rPr>
              <a:t>medida compensatoria</a:t>
            </a:r>
            <a:r>
              <a:rPr lang="es-ES" sz="1400" dirty="0">
                <a:latin typeface="Palatino Linotype" panose="02040502050505030304" pitchFamily="18" charset="0"/>
              </a:rPr>
              <a:t>, el cual podrá ampliarse por un periodo igual por una sola ocasión cuando así lo justifiquen las circunstancias del caso y siempre y cuando se le notifique al Responsable.</a:t>
            </a:r>
          </a:p>
          <a:p>
            <a:pPr algn="just" defTabSz="914377">
              <a:spcAft>
                <a:spcPts val="300"/>
              </a:spcAft>
            </a:pPr>
            <a:r>
              <a:rPr lang="es-ES" sz="1400" b="1" dirty="0">
                <a:latin typeface="Palatino Linotype" panose="02040502050505030304" pitchFamily="18" charset="0"/>
              </a:rPr>
              <a:t>Sentidos de la determinación. </a:t>
            </a:r>
            <a:r>
              <a:rPr lang="es-ES" sz="1400" dirty="0">
                <a:latin typeface="Palatino Linotype" panose="02040502050505030304" pitchFamily="18" charset="0"/>
              </a:rPr>
              <a:t>La determinación que emita el Órgano garante podrán:</a:t>
            </a:r>
          </a:p>
          <a:p>
            <a:pPr algn="just" defTabSz="914377">
              <a:spcAft>
                <a:spcPts val="300"/>
              </a:spcAft>
            </a:pPr>
            <a:r>
              <a:rPr lang="es-ES" sz="1400" b="1" dirty="0">
                <a:latin typeface="Palatino Linotype" panose="02040502050505030304" pitchFamily="18" charset="0"/>
              </a:rPr>
              <a:t>I. </a:t>
            </a:r>
            <a:r>
              <a:rPr lang="es-ES" sz="1400" dirty="0">
                <a:latin typeface="Palatino Linotype" panose="02040502050505030304" pitchFamily="18" charset="0"/>
              </a:rPr>
              <a:t>Autorizar la instrumentación de la o las </a:t>
            </a:r>
            <a:r>
              <a:rPr lang="es-ES" sz="1400" i="1" dirty="0">
                <a:latin typeface="Palatino Linotype" panose="02040502050505030304" pitchFamily="18" charset="0"/>
              </a:rPr>
              <a:t>medidas compensatorias </a:t>
            </a:r>
            <a:r>
              <a:rPr lang="es-ES" sz="1400" dirty="0">
                <a:latin typeface="Palatino Linotype" panose="02040502050505030304" pitchFamily="18" charset="0"/>
              </a:rPr>
              <a:t>propuestas por el Responsable, con o sin recomendaciones o instrucciones específicas, o</a:t>
            </a:r>
          </a:p>
          <a:p>
            <a:pPr algn="just" defTabSz="914377">
              <a:spcAft>
                <a:spcPts val="800"/>
              </a:spcAft>
            </a:pPr>
            <a:r>
              <a:rPr lang="es-ES" sz="1400" b="1" dirty="0">
                <a:latin typeface="Palatino Linotype" panose="02040502050505030304" pitchFamily="18" charset="0"/>
              </a:rPr>
              <a:t>II. </a:t>
            </a:r>
            <a:r>
              <a:rPr lang="es-ES" sz="1400" dirty="0">
                <a:latin typeface="Palatino Linotype" panose="02040502050505030304" pitchFamily="18" charset="0"/>
              </a:rPr>
              <a:t>Negar la instrumentación de la o las </a:t>
            </a:r>
            <a:r>
              <a:rPr lang="es-ES" sz="1400" i="1" dirty="0">
                <a:latin typeface="Palatino Linotype" panose="02040502050505030304" pitchFamily="18" charset="0"/>
              </a:rPr>
              <a:t>medidas compensatorias </a:t>
            </a:r>
            <a:r>
              <a:rPr lang="es-ES" sz="1400" dirty="0">
                <a:latin typeface="Palatino Linotype" panose="02040502050505030304" pitchFamily="18" charset="0"/>
              </a:rPr>
              <a:t>propuestas por el Responsable, cuando éste no justifique o acredite la imposibilidad de dar a conocer al titular el aviso de privacidad de manera directa, o bien, que ello le implique la realización de esfuerzos desproporcionados.</a:t>
            </a:r>
          </a:p>
          <a:p>
            <a:pPr algn="just" defTabSz="914377">
              <a:spcAft>
                <a:spcPts val="800"/>
              </a:spcAft>
            </a:pPr>
            <a:r>
              <a:rPr lang="es-ES" sz="1400" b="1" dirty="0">
                <a:latin typeface="Palatino Linotype" panose="02040502050505030304" pitchFamily="18" charset="0"/>
              </a:rPr>
              <a:t>Aviso de privacidad integral en medidas compensatorias autorizadas por los Órganos garantes. </a:t>
            </a:r>
            <a:r>
              <a:rPr lang="es-ES" sz="1400" dirty="0">
                <a:latin typeface="Palatino Linotype" panose="02040502050505030304" pitchFamily="18" charset="0"/>
              </a:rPr>
              <a:t>La puesta a disposición del aviso de privacidad simplificado a través de las medidas compensatorias instrumentadas con autorización expresa de los Órganos garantes, no exime al responsable de su obligación de poner a disposición del titular el </a:t>
            </a:r>
            <a:r>
              <a:rPr lang="es-ES" sz="1400" b="1" i="1" dirty="0">
                <a:latin typeface="Palatino Linotype" panose="02040502050505030304" pitchFamily="18" charset="0"/>
              </a:rPr>
              <a:t>AVISO DE PRIVACIDAD INTEGRAL</a:t>
            </a:r>
            <a:r>
              <a:rPr lang="es-ES" sz="1400" i="1" dirty="0">
                <a:latin typeface="Palatino Linotype" panose="02040502050505030304" pitchFamily="18" charset="0"/>
              </a:rPr>
              <a:t>. </a:t>
            </a:r>
          </a:p>
        </p:txBody>
      </p:sp>
      <p:sp>
        <p:nvSpPr>
          <p:cNvPr id="15" name="Rectángulo 14"/>
          <p:cNvSpPr/>
          <p:nvPr/>
        </p:nvSpPr>
        <p:spPr>
          <a:xfrm>
            <a:off x="846184" y="1806412"/>
            <a:ext cx="3952875" cy="2031325"/>
          </a:xfrm>
          <a:prstGeom prst="rect">
            <a:avLst/>
          </a:prstGeom>
          <a:ln>
            <a:noFill/>
          </a:ln>
        </p:spPr>
        <p:txBody>
          <a:bodyPr wrap="square">
            <a:spAutoFit/>
          </a:bodyPr>
          <a:lstStyle/>
          <a:p>
            <a:pPr algn="just" defTabSz="914377">
              <a:spcAft>
                <a:spcPts val="300"/>
              </a:spcAft>
            </a:pPr>
            <a:r>
              <a:rPr lang="es-ES" sz="1400" b="1" dirty="0">
                <a:latin typeface="Palatino Linotype" panose="02040502050505030304" pitchFamily="18" charset="0"/>
              </a:rPr>
              <a:t>A) </a:t>
            </a:r>
            <a:r>
              <a:rPr lang="es-ES" sz="1400" b="1" u="sng" dirty="0">
                <a:latin typeface="Palatino Linotype" panose="02040502050505030304" pitchFamily="18" charset="0"/>
              </a:rPr>
              <a:t>Sin la autorización expresa del Órgano garante</a:t>
            </a:r>
            <a:r>
              <a:rPr lang="es-ES" sz="1400" b="1" dirty="0">
                <a:latin typeface="Palatino Linotype" panose="02040502050505030304" pitchFamily="18" charset="0"/>
              </a:rPr>
              <a:t>. </a:t>
            </a:r>
            <a:r>
              <a:rPr lang="es-ES" sz="1400" dirty="0">
                <a:latin typeface="Palatino Linotype" panose="02040502050505030304" pitchFamily="18" charset="0"/>
              </a:rPr>
              <a:t>El Responsable podrá </a:t>
            </a:r>
            <a:r>
              <a:rPr lang="es-ES" sz="1400" i="1" dirty="0">
                <a:latin typeface="Palatino Linotype" panose="02040502050505030304" pitchFamily="18" charset="0"/>
              </a:rPr>
              <a:t>instrumentar medidas compensatorias </a:t>
            </a:r>
            <a:r>
              <a:rPr lang="es-ES" sz="1400" dirty="0">
                <a:latin typeface="Palatino Linotype" panose="02040502050505030304" pitchFamily="18" charset="0"/>
              </a:rPr>
              <a:t>sin la autorización expresa del Órgano garante cuando cumpla con las condiciones establecidas en el artículo 13º de los Criterios generales para la instrumentación de medidas compensatorias en el sector público del orden federal, estatal y municipal.</a:t>
            </a:r>
          </a:p>
        </p:txBody>
      </p:sp>
      <p:sp>
        <p:nvSpPr>
          <p:cNvPr id="16" name="Rectángulo 15"/>
          <p:cNvSpPr/>
          <p:nvPr/>
        </p:nvSpPr>
        <p:spPr>
          <a:xfrm>
            <a:off x="5652978" y="1787178"/>
            <a:ext cx="6282905" cy="1854354"/>
          </a:xfrm>
          <a:prstGeom prst="rect">
            <a:avLst/>
          </a:prstGeom>
          <a:ln>
            <a:noFill/>
          </a:ln>
        </p:spPr>
        <p:txBody>
          <a:bodyPr wrap="square">
            <a:spAutoFit/>
          </a:bodyPr>
          <a:lstStyle/>
          <a:p>
            <a:pPr algn="just" defTabSz="914377">
              <a:spcAft>
                <a:spcPts val="300"/>
              </a:spcAft>
            </a:pPr>
            <a:r>
              <a:rPr lang="es-ES" sz="1400" b="1" dirty="0">
                <a:latin typeface="Palatino Linotype" panose="02040502050505030304" pitchFamily="18" charset="0"/>
              </a:rPr>
              <a:t>B) </a:t>
            </a:r>
            <a:r>
              <a:rPr lang="es-ES" sz="1400" b="1" u="sng" dirty="0">
                <a:latin typeface="Palatino Linotype" panose="02040502050505030304" pitchFamily="18" charset="0"/>
              </a:rPr>
              <a:t>Con la autorización expresa del Órgano garante</a:t>
            </a:r>
            <a:r>
              <a:rPr lang="es-ES" sz="1400" b="1" dirty="0">
                <a:latin typeface="Palatino Linotype" panose="02040502050505030304" pitchFamily="18" charset="0"/>
              </a:rPr>
              <a:t>. </a:t>
            </a:r>
            <a:r>
              <a:rPr lang="es-ES" sz="1400" dirty="0">
                <a:latin typeface="Palatino Linotype" panose="02040502050505030304" pitchFamily="18" charset="0"/>
              </a:rPr>
              <a:t>El procedimiento para que los Órganos garantes autoricen expresamente el uso de </a:t>
            </a:r>
            <a:r>
              <a:rPr lang="es-ES" sz="1400" i="1" dirty="0">
                <a:latin typeface="Palatino Linotype" panose="02040502050505030304" pitchFamily="18" charset="0"/>
              </a:rPr>
              <a:t>medidas compensatorias </a:t>
            </a:r>
            <a:r>
              <a:rPr lang="es-ES" sz="1400" dirty="0">
                <a:latin typeface="Palatino Linotype" panose="02040502050505030304" pitchFamily="18" charset="0"/>
              </a:rPr>
              <a:t>siempre deberá iniciar a petición del Responsable.</a:t>
            </a:r>
          </a:p>
          <a:p>
            <a:pPr algn="just" defTabSz="914377">
              <a:spcAft>
                <a:spcPts val="300"/>
              </a:spcAft>
            </a:pPr>
            <a:r>
              <a:rPr lang="es-ES" sz="1400" dirty="0">
                <a:latin typeface="Palatino Linotype" panose="02040502050505030304" pitchFamily="18" charset="0"/>
              </a:rPr>
              <a:t>El Responsable podrá presentar su solicitud ante el Órgano garante, o bien, a través de cualquier otro medio que éstos habiliten para tal efecto, cumpliendo con la totalidad de los requisitos que establece el artículo 23º de los Criterios generales para la instrumentación de medidas compensatorias en el sector público del orden federal, estatal y municipal.</a:t>
            </a:r>
          </a:p>
        </p:txBody>
      </p:sp>
      <p:pic>
        <p:nvPicPr>
          <p:cNvPr id="4102" name="Picture 6"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79219" t="63585" r="7267" b="20654"/>
          <a:stretch/>
        </p:blipFill>
        <p:spPr bwMode="auto">
          <a:xfrm>
            <a:off x="63528" y="1817492"/>
            <a:ext cx="721721" cy="8417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n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l="55956" t="63585" r="30825" b="20654"/>
          <a:stretch/>
        </p:blipFill>
        <p:spPr bwMode="auto">
          <a:xfrm>
            <a:off x="4861559" y="1817493"/>
            <a:ext cx="788189" cy="93980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rotWithShape="1">
          <a:blip r:embed="rId3"/>
          <a:srcRect l="2557" r="71837" b="85627"/>
          <a:stretch/>
        </p:blipFill>
        <p:spPr>
          <a:xfrm>
            <a:off x="-32411" y="-43212"/>
            <a:ext cx="2307265" cy="1052389"/>
          </a:xfrm>
          <a:prstGeom prst="rect">
            <a:avLst/>
          </a:prstGeom>
        </p:spPr>
      </p:pic>
      <p:sp>
        <p:nvSpPr>
          <p:cNvPr id="20"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1" name="Imagen 20"/>
          <p:cNvPicPr>
            <a:picLocks noChangeAspect="1"/>
          </p:cNvPicPr>
          <p:nvPr/>
        </p:nvPicPr>
        <p:blipFill>
          <a:blip r:embed="rId4"/>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9857994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512562" y="411101"/>
            <a:ext cx="3166879" cy="369332"/>
          </a:xfrm>
          <a:prstGeom prst="rect">
            <a:avLst/>
          </a:prstGeom>
          <a:noFill/>
        </p:spPr>
        <p:txBody>
          <a:bodyPr wrap="square" rtlCol="0">
            <a:spAutoFit/>
          </a:bodyPr>
          <a:lstStyle/>
          <a:p>
            <a:pPr defTabSz="914377"/>
            <a:r>
              <a:rPr lang="es-MX" dirty="0">
                <a:latin typeface="Palatino Linotype" panose="02040502050505030304" pitchFamily="18" charset="0"/>
              </a:rPr>
              <a:t>Fase de políticas internas:</a:t>
            </a:r>
          </a:p>
        </p:txBody>
      </p:sp>
      <p:sp>
        <p:nvSpPr>
          <p:cNvPr id="11" name="CuadroTexto 10"/>
          <p:cNvSpPr txBox="1"/>
          <p:nvPr/>
        </p:nvSpPr>
        <p:spPr>
          <a:xfrm>
            <a:off x="1040778" y="711313"/>
            <a:ext cx="10110447" cy="461665"/>
          </a:xfrm>
          <a:prstGeom prst="rect">
            <a:avLst/>
          </a:prstGeom>
          <a:noFill/>
        </p:spPr>
        <p:txBody>
          <a:bodyPr wrap="square" rtlCol="0">
            <a:spAutoFit/>
          </a:bodyPr>
          <a:lstStyle/>
          <a:p>
            <a:pPr defTabSz="914377"/>
            <a:r>
              <a:rPr lang="es-MX" sz="1200" i="1" dirty="0">
                <a:latin typeface="Palatino Linotype" panose="02040502050505030304" pitchFamily="18" charset="0"/>
              </a:rPr>
              <a:t>Desarrollar e implementar políticas internas para la gestión y tratamiento de los Datos Personales</a:t>
            </a:r>
          </a:p>
          <a:p>
            <a:pPr defTabSz="914377"/>
            <a:r>
              <a:rPr lang="es-MX" sz="1200" b="1" i="1" dirty="0">
                <a:latin typeface="Palatino Linotype" panose="02040502050505030304" pitchFamily="18" charset="0"/>
              </a:rPr>
              <a:t>*Evaluación de impacto*</a:t>
            </a:r>
          </a:p>
        </p:txBody>
      </p:sp>
      <p:sp>
        <p:nvSpPr>
          <p:cNvPr id="2" name="Rectángulo 1"/>
          <p:cNvSpPr/>
          <p:nvPr/>
        </p:nvSpPr>
        <p:spPr>
          <a:xfrm>
            <a:off x="2148949" y="1260139"/>
            <a:ext cx="9721320" cy="738664"/>
          </a:xfrm>
          <a:prstGeom prst="rect">
            <a:avLst/>
          </a:prstGeom>
          <a:ln>
            <a:noFill/>
          </a:ln>
        </p:spPr>
        <p:txBody>
          <a:bodyPr wrap="square">
            <a:spAutoFit/>
          </a:bodyPr>
          <a:lstStyle/>
          <a:p>
            <a:pPr algn="just" defTabSz="914377">
              <a:spcAft>
                <a:spcPts val="800"/>
              </a:spcAft>
            </a:pPr>
            <a:r>
              <a:rPr lang="es-MX" sz="1400" spc="11" dirty="0">
                <a:latin typeface="Palatino Linotype" panose="02040502050505030304" pitchFamily="18" charset="0"/>
                <a:ea typeface="Calibri" panose="020F0502020204030204" pitchFamily="34" charset="0"/>
                <a:cs typeface="Arial" panose="020B0604020202020204" pitchFamily="34" charset="0"/>
              </a:rPr>
              <a:t>El Sistema Nacional de Transparencia, en fecha 23 de enero de 2018, publicó a través del Diario Oficial de la Federación el </a:t>
            </a:r>
            <a:r>
              <a:rPr lang="es-MX" sz="1400" i="1" spc="11" dirty="0">
                <a:latin typeface="Palatino Linotype" panose="02040502050505030304" pitchFamily="18" charset="0"/>
                <a:ea typeface="Calibri" panose="020F0502020204030204" pitchFamily="34" charset="0"/>
                <a:cs typeface="Arial" panose="020B0604020202020204" pitchFamily="34" charset="0"/>
              </a:rPr>
              <a:t>Acuerdo mediante el cual se aprueban las disposiciones administrativas de carácter general para la elaboración, presentación y valoración de evaluaciones de impacto en la protección de datos personales.</a:t>
            </a:r>
            <a:endParaRPr lang="es-MX" sz="1400" i="1" dirty="0">
              <a:ea typeface="Calibri" panose="020F0502020204030204" pitchFamily="34" charset="0"/>
              <a:cs typeface="Times New Roman" panose="02020603050405020304" pitchFamily="18" charset="0"/>
            </a:endParaRPr>
          </a:p>
        </p:txBody>
      </p:sp>
      <p:sp>
        <p:nvSpPr>
          <p:cNvPr id="15" name="Rectángulo 14"/>
          <p:cNvSpPr/>
          <p:nvPr/>
        </p:nvSpPr>
        <p:spPr>
          <a:xfrm>
            <a:off x="1040778" y="2133291"/>
            <a:ext cx="10829492" cy="783869"/>
          </a:xfrm>
          <a:prstGeom prst="rect">
            <a:avLst/>
          </a:prstGeom>
          <a:ln>
            <a:noFill/>
          </a:ln>
        </p:spPr>
        <p:txBody>
          <a:bodyPr wrap="square">
            <a:spAutoFit/>
          </a:bodyPr>
          <a:lstStyle/>
          <a:p>
            <a:pPr algn="just" defTabSz="914377">
              <a:lnSpc>
                <a:spcPct val="107000"/>
              </a:lnSpc>
              <a:spcAft>
                <a:spcPts val="300"/>
              </a:spcAft>
            </a:pPr>
            <a:r>
              <a:rPr lang="es-MX" sz="1400" b="1" spc="11" dirty="0">
                <a:latin typeface="Palatino Linotype" panose="02040502050505030304" pitchFamily="18" charset="0"/>
                <a:ea typeface="Calibri" panose="020F0502020204030204" pitchFamily="34" charset="0"/>
                <a:cs typeface="Arial" panose="020B0604020202020204" pitchFamily="34" charset="0"/>
              </a:rPr>
              <a:t>¿Qué es? </a:t>
            </a:r>
            <a:r>
              <a:rPr lang="es-MX" sz="1400" i="1" dirty="0">
                <a:latin typeface="Palatino Linotype" panose="02040502050505030304" pitchFamily="18" charset="0"/>
              </a:rPr>
              <a:t>La </a:t>
            </a:r>
            <a:r>
              <a:rPr lang="es-MX" sz="1400" b="1" i="1" dirty="0">
                <a:latin typeface="Palatino Linotype" panose="02040502050505030304" pitchFamily="18" charset="0"/>
              </a:rPr>
              <a:t>EVALUACIÓN DE IMPACTO </a:t>
            </a:r>
            <a:r>
              <a:rPr lang="es-MX" sz="1400" i="1" dirty="0">
                <a:latin typeface="Palatino Linotype" panose="02040502050505030304" pitchFamily="18" charset="0"/>
              </a:rPr>
              <a:t>en la protección de datos personales </a:t>
            </a:r>
            <a:r>
              <a:rPr lang="es-MX" sz="1400" b="1" i="1" dirty="0">
                <a:latin typeface="Palatino Linotype" panose="02040502050505030304" pitchFamily="18" charset="0"/>
              </a:rPr>
              <a:t>es un documento mediante el cual el Responsable valora los impactos reales respecto de un tratamiento intensivo o relevante de datos personales, a efecto de identificar y mitigar posibles riesgos relacionados con los principios, deberes, derechos y demás obligaciones en la materia.</a:t>
            </a:r>
          </a:p>
        </p:txBody>
      </p:sp>
      <p:sp>
        <p:nvSpPr>
          <p:cNvPr id="16" name="Rectángulo 15"/>
          <p:cNvSpPr/>
          <p:nvPr/>
        </p:nvSpPr>
        <p:spPr>
          <a:xfrm>
            <a:off x="187857" y="3158459"/>
            <a:ext cx="7262811" cy="2974212"/>
          </a:xfrm>
          <a:prstGeom prst="rect">
            <a:avLst/>
          </a:prstGeom>
          <a:ln>
            <a:noFill/>
          </a:ln>
        </p:spPr>
        <p:txBody>
          <a:bodyPr wrap="square">
            <a:spAutoFit/>
          </a:bodyPr>
          <a:lstStyle/>
          <a:p>
            <a:pPr algn="just" defTabSz="914377">
              <a:lnSpc>
                <a:spcPct val="107000"/>
              </a:lnSpc>
              <a:spcAft>
                <a:spcPts val="300"/>
              </a:spcAft>
            </a:pPr>
            <a:r>
              <a:rPr lang="es-MX" sz="1400" b="1" spc="11" dirty="0">
                <a:latin typeface="Palatino Linotype" panose="02040502050505030304" pitchFamily="18" charset="0"/>
                <a:ea typeface="Calibri" panose="020F0502020204030204" pitchFamily="34" charset="0"/>
                <a:cs typeface="Arial" panose="020B0604020202020204" pitchFamily="34" charset="0"/>
              </a:rPr>
              <a:t>¿Cuál es su objeto?</a:t>
            </a:r>
          </a:p>
          <a:p>
            <a:pPr marL="449251" indent="-271456" algn="just" defTabSz="914377">
              <a:lnSpc>
                <a:spcPct val="107000"/>
              </a:lnSpc>
              <a:spcAft>
                <a:spcPts val="800"/>
              </a:spcAft>
              <a:buFont typeface="Wingdings" panose="05000000000000000000" pitchFamily="2" charset="2"/>
              <a:buChar char="v"/>
            </a:pPr>
            <a:r>
              <a:rPr lang="es-MX" sz="1400" dirty="0">
                <a:latin typeface="Palatino Linotype" panose="02040502050505030304" pitchFamily="18" charset="0"/>
              </a:rPr>
              <a:t>Identificar y describir los altos riesgos potenciales y probables que entrañen los tratamientos intensivos o relevantes de datos personales;</a:t>
            </a:r>
          </a:p>
          <a:p>
            <a:pPr marL="449251" indent="-271456" algn="just" defTabSz="914377">
              <a:lnSpc>
                <a:spcPct val="107000"/>
              </a:lnSpc>
              <a:spcAft>
                <a:spcPts val="800"/>
              </a:spcAft>
              <a:buFont typeface="Wingdings" panose="05000000000000000000" pitchFamily="2" charset="2"/>
              <a:buChar char="v"/>
            </a:pPr>
            <a:r>
              <a:rPr lang="es-MX" sz="1400" dirty="0">
                <a:latin typeface="Palatino Linotype" panose="02040502050505030304" pitchFamily="18" charset="0"/>
              </a:rPr>
              <a:t>Describir las acciones concretas para la gestión de los riesgos a que se refiere la fracción anterior del presente artículo;</a:t>
            </a:r>
          </a:p>
          <a:p>
            <a:pPr marL="449251" indent="-271456" algn="just" defTabSz="914377">
              <a:lnSpc>
                <a:spcPct val="107000"/>
              </a:lnSpc>
              <a:spcAft>
                <a:spcPts val="800"/>
              </a:spcAft>
              <a:buFont typeface="Wingdings" panose="05000000000000000000" pitchFamily="2" charset="2"/>
              <a:buChar char="v"/>
            </a:pPr>
            <a:r>
              <a:rPr lang="es-MX" sz="1400" dirty="0">
                <a:latin typeface="Palatino Linotype" panose="02040502050505030304" pitchFamily="18" charset="0"/>
              </a:rPr>
              <a:t>Analizar y facilitar el cumplimiento de los principios, deberes, derechos y demás obligaciones previstas en la Ley General o las legislaciones estatales en la materia y demás disposiciones aplicables, respecto a tratamientos intensivos o relevantes de datos personales, y</a:t>
            </a:r>
          </a:p>
          <a:p>
            <a:pPr marL="449251" indent="-271456" algn="just" defTabSz="914377">
              <a:lnSpc>
                <a:spcPct val="107000"/>
              </a:lnSpc>
              <a:spcAft>
                <a:spcPts val="800"/>
              </a:spcAft>
              <a:buFont typeface="Wingdings" panose="05000000000000000000" pitchFamily="2" charset="2"/>
              <a:buChar char="v"/>
            </a:pPr>
            <a:r>
              <a:rPr lang="es-MX" sz="1400" dirty="0">
                <a:latin typeface="Palatino Linotype" panose="02040502050505030304" pitchFamily="18" charset="0"/>
              </a:rPr>
              <a:t>Fomentar una cultura de protección de datos personales al interior de la organización del responsable.</a:t>
            </a:r>
          </a:p>
        </p:txBody>
      </p:sp>
      <p:pic>
        <p:nvPicPr>
          <p:cNvPr id="27" name="Picture 14" descr="Resultado de imagen para seÃ±alizacion con calavera dibuj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8399" t="8436" r="6938" b="35406"/>
          <a:stretch/>
        </p:blipFill>
        <p:spPr bwMode="auto">
          <a:xfrm>
            <a:off x="8534401" y="3517549"/>
            <a:ext cx="820063" cy="75842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4" descr="Resultado de imagen para seÃ±alizaciÃ³n de fuego dibujo"/>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8255" t="4271" r="37283" b="38943"/>
          <a:stretch/>
        </p:blipFill>
        <p:spPr bwMode="auto">
          <a:xfrm>
            <a:off x="8546614" y="5222130"/>
            <a:ext cx="829735" cy="75353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2" descr="Resultado de imagen para seÃ±al de pelig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8534401" y="4469169"/>
            <a:ext cx="841948" cy="75296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Imagen 32"/>
          <p:cNvPicPr>
            <a:picLocks noChangeAspect="1"/>
          </p:cNvPicPr>
          <p:nvPr/>
        </p:nvPicPr>
        <p:blipFill>
          <a:blip r:embed="rId5"/>
          <a:stretch>
            <a:fillRect/>
          </a:stretch>
        </p:blipFill>
        <p:spPr>
          <a:xfrm>
            <a:off x="9653272" y="6267017"/>
            <a:ext cx="2538729" cy="581968"/>
          </a:xfrm>
          <a:prstGeom prst="rect">
            <a:avLst/>
          </a:prstGeom>
        </p:spPr>
      </p:pic>
      <p:pic>
        <p:nvPicPr>
          <p:cNvPr id="34" name="Imagen 33"/>
          <p:cNvPicPr>
            <a:picLocks noChangeAspect="1"/>
          </p:cNvPicPr>
          <p:nvPr/>
        </p:nvPicPr>
        <p:blipFill rotWithShape="1">
          <a:blip r:embed="rId6"/>
          <a:srcRect l="2557" r="71837" b="85627"/>
          <a:stretch/>
        </p:blipFill>
        <p:spPr>
          <a:xfrm>
            <a:off x="-32411" y="-43212"/>
            <a:ext cx="2307265" cy="1052389"/>
          </a:xfrm>
          <a:prstGeom prst="rect">
            <a:avLst/>
          </a:prstGeom>
        </p:spPr>
      </p:pic>
      <p:sp>
        <p:nvSpPr>
          <p:cNvPr id="35"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36" name="Imagen 35"/>
          <p:cNvPicPr>
            <a:picLocks noChangeAspect="1"/>
          </p:cNvPicPr>
          <p:nvPr/>
        </p:nvPicPr>
        <p:blipFill>
          <a:blip r:embed="rId7"/>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9168544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435157" y="411101"/>
            <a:ext cx="3321689" cy="369332"/>
          </a:xfrm>
          <a:prstGeom prst="rect">
            <a:avLst/>
          </a:prstGeom>
          <a:noFill/>
        </p:spPr>
        <p:txBody>
          <a:bodyPr wrap="square" rtlCol="0">
            <a:spAutoFit/>
          </a:bodyPr>
          <a:lstStyle/>
          <a:p>
            <a:pPr defTabSz="914377"/>
            <a:r>
              <a:rPr lang="es-MX" dirty="0">
                <a:solidFill>
                  <a:prstClr val="white"/>
                </a:solidFill>
                <a:latin typeface="Palatino Linotype" panose="02040502050505030304" pitchFamily="18" charset="0"/>
              </a:rPr>
              <a:t>Fase de políticas internas:</a:t>
            </a:r>
          </a:p>
        </p:txBody>
      </p:sp>
      <p:sp>
        <p:nvSpPr>
          <p:cNvPr id="11" name="CuadroTexto 10"/>
          <p:cNvSpPr txBox="1"/>
          <p:nvPr/>
        </p:nvSpPr>
        <p:spPr>
          <a:xfrm>
            <a:off x="1040778" y="711313"/>
            <a:ext cx="10110447" cy="461665"/>
          </a:xfrm>
          <a:prstGeom prst="rect">
            <a:avLst/>
          </a:prstGeom>
          <a:noFill/>
        </p:spPr>
        <p:txBody>
          <a:bodyPr wrap="square" rtlCol="0">
            <a:spAutoFit/>
          </a:bodyPr>
          <a:lstStyle/>
          <a:p>
            <a:pPr defTabSz="914377"/>
            <a:r>
              <a:rPr lang="es-MX" sz="1200" i="1" dirty="0">
                <a:solidFill>
                  <a:prstClr val="white"/>
                </a:solidFill>
                <a:latin typeface="Palatino Linotype" panose="02040502050505030304" pitchFamily="18" charset="0"/>
              </a:rPr>
              <a:t>Desarrollar e implementar políticas internas para la gestión y tratamiento de los Datos Personales</a:t>
            </a:r>
          </a:p>
          <a:p>
            <a:pPr defTabSz="914377"/>
            <a:r>
              <a:rPr lang="es-MX" sz="1200" b="1" i="1" dirty="0">
                <a:solidFill>
                  <a:prstClr val="white"/>
                </a:solidFill>
                <a:latin typeface="Palatino Linotype" panose="02040502050505030304" pitchFamily="18" charset="0"/>
              </a:rPr>
              <a:t>*Evaluación de impacto*</a:t>
            </a:r>
          </a:p>
        </p:txBody>
      </p:sp>
      <p:sp>
        <p:nvSpPr>
          <p:cNvPr id="17" name="Rectángulo 16"/>
          <p:cNvSpPr/>
          <p:nvPr/>
        </p:nvSpPr>
        <p:spPr>
          <a:xfrm>
            <a:off x="169333" y="1283996"/>
            <a:ext cx="11904131" cy="783869"/>
          </a:xfrm>
          <a:prstGeom prst="rect">
            <a:avLst/>
          </a:prstGeom>
          <a:ln>
            <a:noFill/>
          </a:ln>
        </p:spPr>
        <p:txBody>
          <a:bodyPr wrap="square">
            <a:spAutoFit/>
          </a:bodyPr>
          <a:lstStyle/>
          <a:p>
            <a:pPr algn="just" defTabSz="914377">
              <a:lnSpc>
                <a:spcPct val="107000"/>
              </a:lnSpc>
              <a:spcAft>
                <a:spcPts val="300"/>
              </a:spcAft>
            </a:pPr>
            <a:r>
              <a:rPr lang="es-MX"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¿Cuándo de realiza? </a:t>
            </a:r>
            <a:r>
              <a:rPr lang="es-ES" sz="1400" i="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Cuando los Responsables pretendan poner en operación o modificar políticas públicas, sistemas o plataformas informáticas, aplicaciones electrónicas o cualquier otra tecnología</a:t>
            </a:r>
            <a:r>
              <a:rPr lang="es-ES" sz="1400" b="1" i="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 que impliquen el tratamiento intensivo o relevante de datos personales</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 deberá realizar una </a:t>
            </a:r>
            <a:r>
              <a:rPr lang="es-ES" sz="1400" i="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evaluación de impacto </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en la Protección de Datos Personales y presentarla ante el Órgano garante correspondiente. </a:t>
            </a:r>
          </a:p>
        </p:txBody>
      </p:sp>
      <p:sp>
        <p:nvSpPr>
          <p:cNvPr id="18" name="Rectángulo 17"/>
          <p:cNvSpPr/>
          <p:nvPr/>
        </p:nvSpPr>
        <p:spPr>
          <a:xfrm>
            <a:off x="169332" y="5205927"/>
            <a:ext cx="11904131" cy="1590179"/>
          </a:xfrm>
          <a:prstGeom prst="rect">
            <a:avLst/>
          </a:prstGeom>
          <a:ln>
            <a:noFill/>
          </a:ln>
        </p:spPr>
        <p:txBody>
          <a:bodyPr wrap="square">
            <a:spAutoFit/>
          </a:bodyPr>
          <a:lstStyle/>
          <a:p>
            <a:pPr algn="just" defTabSz="914377">
              <a:spcAft>
                <a:spcPts val="800"/>
              </a:spcAft>
            </a:pPr>
            <a:r>
              <a:rPr lang="es-MX" sz="1400" b="1" u="sng"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Excepción</a:t>
            </a:r>
            <a:r>
              <a:rPr lang="es-MX"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 </a:t>
            </a:r>
            <a:r>
              <a:rPr lang="es-MX"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El responsable no deberá realizar y presentar una evaluación de impacto en la protección de datos personales cuando pretenda poner en operación o modificar una política pública, programa, sistema o plataforma informática, aplicación electrónica o cualquier otra tecnología que implique un tratamiento intensivo o relevante de datos personales y a su juicio:</a:t>
            </a:r>
          </a:p>
          <a:p>
            <a:pPr algn="just" defTabSz="914377">
              <a:spcAft>
                <a:spcPts val="800"/>
              </a:spcAft>
            </a:pPr>
            <a:r>
              <a:rPr lang="es-MX"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I. </a:t>
            </a:r>
            <a:r>
              <a:rPr lang="es-MX"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Se comprometan los efectos que se pretenden lograr con la posible puesta en operación o modificación de política pública, programa, sistema o plataforma informática, aplicación electrónica o cualquier otra tecnología que implique un tratamiento intensivo o relevante de datos personales, </a:t>
            </a:r>
          </a:p>
          <a:p>
            <a:pPr algn="just" defTabSz="914377">
              <a:spcAft>
                <a:spcPts val="800"/>
              </a:spcAft>
            </a:pPr>
            <a:r>
              <a:rPr lang="es-MX"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II. </a:t>
            </a:r>
            <a:r>
              <a:rPr lang="es-MX"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Se trate de situaciones de emergencia o urgencia.</a:t>
            </a:r>
          </a:p>
        </p:txBody>
      </p:sp>
      <p:sp>
        <p:nvSpPr>
          <p:cNvPr id="19" name="Rectángulo 18"/>
          <p:cNvSpPr/>
          <p:nvPr/>
        </p:nvSpPr>
        <p:spPr>
          <a:xfrm>
            <a:off x="169333" y="2250915"/>
            <a:ext cx="11904131" cy="1321837"/>
          </a:xfrm>
          <a:prstGeom prst="rect">
            <a:avLst/>
          </a:prstGeom>
          <a:ln>
            <a:noFill/>
          </a:ln>
        </p:spPr>
        <p:txBody>
          <a:bodyPr wrap="square">
            <a:spAutoFit/>
          </a:bodyPr>
          <a:lstStyle/>
          <a:p>
            <a:pPr algn="just" defTabSz="914377">
              <a:lnSpc>
                <a:spcPct val="107000"/>
              </a:lnSpc>
              <a:spcAft>
                <a:spcPts val="600"/>
              </a:spcAft>
            </a:pP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Los Responsables que realicen una </a:t>
            </a:r>
            <a:r>
              <a:rPr lang="es-ES" sz="1400" i="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evaluación de impacto </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en la Protección de Datos Personales, deberán presentarla ante el Órganos garante, </a:t>
            </a:r>
            <a:r>
              <a:rPr lang="es-ES"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30 días </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anteriores a la fecha en que se pretenda poner en operación o modificar políticas públicas, sistemas o plataformas informáticas, aplicaciones electrónicas o cualquier otra tecnología. </a:t>
            </a:r>
          </a:p>
          <a:p>
            <a:pPr algn="just" defTabSz="914377">
              <a:lnSpc>
                <a:spcPct val="107000"/>
              </a:lnSpc>
              <a:spcAft>
                <a:spcPts val="300"/>
              </a:spcAft>
            </a:pP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Los Órganos garantes emitirán las recomendaciones no vinculantes correspondientes sobre la </a:t>
            </a:r>
            <a:r>
              <a:rPr lang="es-ES" sz="1400" i="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evaluación de impacto </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en la Protección de Datos Personales presentada por el Responsable, en un plazo de </a:t>
            </a:r>
            <a:r>
              <a:rPr lang="es-ES"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30 días </a:t>
            </a: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contados a partir del día siguiente a la presentación de la evaluación. </a:t>
            </a:r>
          </a:p>
        </p:txBody>
      </p:sp>
      <p:sp>
        <p:nvSpPr>
          <p:cNvPr id="20" name="Rectángulo 19"/>
          <p:cNvSpPr/>
          <p:nvPr/>
        </p:nvSpPr>
        <p:spPr>
          <a:xfrm>
            <a:off x="169332" y="3760985"/>
            <a:ext cx="11904131" cy="1258037"/>
          </a:xfrm>
          <a:prstGeom prst="rect">
            <a:avLst/>
          </a:prstGeom>
          <a:ln>
            <a:noFill/>
          </a:ln>
        </p:spPr>
        <p:txBody>
          <a:bodyPr wrap="square">
            <a:spAutoFit/>
          </a:bodyPr>
          <a:lstStyle/>
          <a:p>
            <a:pPr algn="just" defTabSz="914377">
              <a:lnSpc>
                <a:spcPct val="107000"/>
              </a:lnSpc>
              <a:spcAft>
                <a:spcPts val="300"/>
              </a:spcAft>
            </a:pPr>
            <a:r>
              <a:rPr lang="es-ES" sz="1400" b="1"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Se está en presencia de un tratamiento intensivo o relevante de datos personales de manera enunciativa más no limitativa cuando:</a:t>
            </a:r>
          </a:p>
          <a:p>
            <a:pPr marL="171446" indent="6351" algn="just" defTabSz="914377">
              <a:lnSpc>
                <a:spcPct val="107000"/>
              </a:lnSpc>
              <a:spcAft>
                <a:spcPts val="800"/>
              </a:spcAft>
              <a:buFont typeface="Wingdings" panose="05000000000000000000" pitchFamily="2" charset="2"/>
              <a:buChar char="v"/>
            </a:pP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Existan riesgos inherentes a los datos personales a tratar</a:t>
            </a:r>
          </a:p>
          <a:p>
            <a:pPr marL="171446" indent="6351" algn="just" defTabSz="914377">
              <a:lnSpc>
                <a:spcPct val="107000"/>
              </a:lnSpc>
              <a:spcAft>
                <a:spcPts val="800"/>
              </a:spcAft>
              <a:buFont typeface="Wingdings" panose="05000000000000000000" pitchFamily="2" charset="2"/>
              <a:buChar char="v"/>
            </a:pP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Se traten datos personales sensibles</a:t>
            </a:r>
          </a:p>
          <a:p>
            <a:pPr marL="171446" indent="6351" algn="just" defTabSz="914377">
              <a:lnSpc>
                <a:spcPct val="107000"/>
              </a:lnSpc>
              <a:spcAft>
                <a:spcPts val="800"/>
              </a:spcAft>
              <a:buFont typeface="Wingdings" panose="05000000000000000000" pitchFamily="2" charset="2"/>
              <a:buChar char="v"/>
            </a:pPr>
            <a:r>
              <a:rPr lang="es-ES" sz="1400" spc="11" dirty="0">
                <a:solidFill>
                  <a:srgbClr val="2F2F2F"/>
                </a:solidFill>
                <a:latin typeface="Palatino Linotype" panose="02040502050505030304" pitchFamily="18" charset="0"/>
                <a:ea typeface="Calibri" panose="020F0502020204030204" pitchFamily="34" charset="0"/>
                <a:cs typeface="Arial" panose="020B0604020202020204" pitchFamily="34" charset="0"/>
              </a:rPr>
              <a:t>Se efectúen o pretendan efectuar transferencias de datos personales</a:t>
            </a:r>
          </a:p>
        </p:txBody>
      </p:sp>
      <p:pic>
        <p:nvPicPr>
          <p:cNvPr id="21" name="Picture 2" descr="Resultado de imagen para seÃ±al de peligr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6225309" y="4291011"/>
            <a:ext cx="555521" cy="49680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6" descr="Resultado de imagen para salud"/>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 b="2983"/>
          <a:stretch/>
        </p:blipFill>
        <p:spPr bwMode="auto">
          <a:xfrm rot="230144">
            <a:off x="6528899" y="4146680"/>
            <a:ext cx="1495803" cy="8223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Resultado de imagen para ad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719633">
            <a:off x="7811960" y="4145340"/>
            <a:ext cx="1030669" cy="8549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8" descr="Resultado de imagen para preferencia sexualida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401017">
            <a:off x="8557704" y="4283059"/>
            <a:ext cx="815771" cy="6259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Resultado de imagen para seÃ±al de peligro"/>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11384282" y="4299478"/>
            <a:ext cx="555521" cy="49680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Resultado de imagen para pasaporte dibujo"/>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2152850">
            <a:off x="10767037" y="4341276"/>
            <a:ext cx="599091" cy="6731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esultado de imagen para gafete de identificaciÃ³n dibujo"/>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48554"/>
          <a:stretch/>
        </p:blipFill>
        <p:spPr bwMode="auto">
          <a:xfrm>
            <a:off x="9248591" y="4466397"/>
            <a:ext cx="1250340" cy="5715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Resultado de imagen para diner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9467" y="4052344"/>
            <a:ext cx="698688" cy="6125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Resultado de imagen para carro dibuj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56439" y="4019550"/>
            <a:ext cx="495079" cy="495079"/>
          </a:xfrm>
          <a:prstGeom prst="rect">
            <a:avLst/>
          </a:prstGeom>
          <a:noFill/>
          <a:extLst>
            <a:ext uri="{909E8E84-426E-40DD-AFC4-6F175D3DCCD1}">
              <a14:hiddenFill xmlns:a14="http://schemas.microsoft.com/office/drawing/2010/main">
                <a:solidFill>
                  <a:srgbClr val="FFFFFF"/>
                </a:solidFill>
              </a14:hiddenFill>
            </a:ext>
          </a:extLst>
        </p:spPr>
      </p:pic>
      <p:sp>
        <p:nvSpPr>
          <p:cNvPr id="30" name="CuadroTexto 29"/>
          <p:cNvSpPr txBox="1"/>
          <p:nvPr/>
        </p:nvSpPr>
        <p:spPr>
          <a:xfrm>
            <a:off x="2032000" y="18532"/>
            <a:ext cx="8331200" cy="384721"/>
          </a:xfrm>
          <a:prstGeom prst="rect">
            <a:avLst/>
          </a:prstGeom>
          <a:noFill/>
        </p:spPr>
        <p:txBody>
          <a:bodyPr wrap="square" rtlCol="0">
            <a:spAutoFit/>
          </a:bodyPr>
          <a:lstStyle/>
          <a:p>
            <a:pPr algn="ctr"/>
            <a:r>
              <a:rPr lang="es-MX" sz="1900" b="1" i="1" dirty="0">
                <a:solidFill>
                  <a:schemeClr val="bg1"/>
                </a:solidFill>
                <a:latin typeface="Palatino Linotype" panose="02040502050505030304" pitchFamily="18" charset="0"/>
              </a:rPr>
              <a:t>Sistema de Gestión de Seguridad para la Protección </a:t>
            </a:r>
            <a:r>
              <a:rPr lang="es-MX" sz="1900" b="1" i="1">
                <a:solidFill>
                  <a:schemeClr val="bg1"/>
                </a:solidFill>
                <a:latin typeface="Palatino Linotype" panose="02040502050505030304" pitchFamily="18" charset="0"/>
              </a:rPr>
              <a:t>de Datos Personales</a:t>
            </a:r>
            <a:endParaRPr lang="es-MX" sz="1900" b="1" i="1" dirty="0">
              <a:solidFill>
                <a:schemeClr val="bg1"/>
              </a:solidFill>
              <a:latin typeface="Palatino Linotype" panose="02040502050505030304" pitchFamily="18" charset="0"/>
            </a:endParaRPr>
          </a:p>
        </p:txBody>
      </p:sp>
      <p:pic>
        <p:nvPicPr>
          <p:cNvPr id="32" name="Imagen 31"/>
          <p:cNvPicPr>
            <a:picLocks noChangeAspect="1"/>
          </p:cNvPicPr>
          <p:nvPr/>
        </p:nvPicPr>
        <p:blipFill rotWithShape="1">
          <a:blip r:embed="rId11"/>
          <a:srcRect l="2557" r="71837" b="85627"/>
          <a:stretch/>
        </p:blipFill>
        <p:spPr>
          <a:xfrm>
            <a:off x="-32411" y="-43212"/>
            <a:ext cx="2307265" cy="1052389"/>
          </a:xfrm>
          <a:prstGeom prst="rect">
            <a:avLst/>
          </a:prstGeom>
        </p:spPr>
      </p:pic>
      <p:sp>
        <p:nvSpPr>
          <p:cNvPr id="33"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34" name="Imagen 33"/>
          <p:cNvPicPr>
            <a:picLocks noChangeAspect="1"/>
          </p:cNvPicPr>
          <p:nvPr/>
        </p:nvPicPr>
        <p:blipFill>
          <a:blip r:embed="rId12"/>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4248762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Imagen 58"/>
          <p:cNvPicPr>
            <a:picLocks noChangeAspect="1"/>
          </p:cNvPicPr>
          <p:nvPr/>
        </p:nvPicPr>
        <p:blipFill>
          <a:blip r:embed="rId2"/>
          <a:stretch>
            <a:fillRect/>
          </a:stretch>
        </p:blipFill>
        <p:spPr>
          <a:xfrm>
            <a:off x="9653272" y="6267017"/>
            <a:ext cx="2538729" cy="581968"/>
          </a:xfrm>
          <a:prstGeom prst="rect">
            <a:avLst/>
          </a:prstGeom>
        </p:spPr>
      </p:pic>
      <p:sp>
        <p:nvSpPr>
          <p:cNvPr id="5480" name="Shape 5480"/>
          <p:cNvSpPr/>
          <p:nvPr/>
        </p:nvSpPr>
        <p:spPr>
          <a:xfrm>
            <a:off x="925780" y="2388080"/>
            <a:ext cx="3520083" cy="3578987"/>
          </a:xfrm>
          <a:prstGeom prst="rect">
            <a:avLst/>
          </a:prstGeom>
          <a:solidFill>
            <a:schemeClr val="accent3"/>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pic>
        <p:nvPicPr>
          <p:cNvPr id="5481" name="07_Extra-Tall-4.5x8'.png"/>
          <p:cNvPicPr/>
          <p:nvPr/>
        </p:nvPicPr>
        <p:blipFill>
          <a:blip r:embed="rId3" cstate="print">
            <a:extLst>
              <a:ext uri="{28A0092B-C50C-407E-A947-70E740481C1C}">
                <a14:useLocalDpi xmlns:a14="http://schemas.microsoft.com/office/drawing/2010/main" val="0"/>
              </a:ext>
            </a:extLst>
          </a:blip>
          <a:stretch>
            <a:fillRect/>
          </a:stretch>
        </p:blipFill>
        <p:spPr>
          <a:xfrm>
            <a:off x="4441530" y="2388081"/>
            <a:ext cx="4362985" cy="3578987"/>
          </a:xfrm>
          <a:prstGeom prst="rect">
            <a:avLst/>
          </a:prstGeom>
          <a:ln w="12700">
            <a:miter lim="400000"/>
          </a:ln>
        </p:spPr>
      </p:pic>
      <p:sp>
        <p:nvSpPr>
          <p:cNvPr id="5482" name="Shape 5482"/>
          <p:cNvSpPr/>
          <p:nvPr/>
        </p:nvSpPr>
        <p:spPr>
          <a:xfrm>
            <a:off x="4442557" y="3675410"/>
            <a:ext cx="2849959" cy="1004327"/>
          </a:xfrm>
          <a:prstGeom prst="rect">
            <a:avLst/>
          </a:prstGeom>
          <a:solidFill>
            <a:srgbClr val="21282F">
              <a:alpha val="85000"/>
            </a:srgbClr>
          </a:solidFill>
          <a:ln w="12700">
            <a:miter lim="400000"/>
          </a:ln>
        </p:spPr>
        <p:txBody>
          <a:bodyPr lIns="0" tIns="0" rIns="0" bIns="0" anchor="ct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p>
        </p:txBody>
      </p:sp>
      <p:sp>
        <p:nvSpPr>
          <p:cNvPr id="5523" name="Shape 5523"/>
          <p:cNvSpPr/>
          <p:nvPr/>
        </p:nvSpPr>
        <p:spPr>
          <a:xfrm rot="1287259">
            <a:off x="3027553" y="1388394"/>
            <a:ext cx="355911" cy="919279"/>
          </a:xfrm>
          <a:custGeom>
            <a:avLst/>
            <a:gdLst/>
            <a:ahLst/>
            <a:cxnLst>
              <a:cxn ang="0">
                <a:pos x="wd2" y="hd2"/>
              </a:cxn>
              <a:cxn ang="5400000">
                <a:pos x="wd2" y="hd2"/>
              </a:cxn>
              <a:cxn ang="10800000">
                <a:pos x="wd2" y="hd2"/>
              </a:cxn>
              <a:cxn ang="16200000">
                <a:pos x="wd2" y="hd2"/>
              </a:cxn>
            </a:cxnLst>
            <a:rect l="0" t="0" r="r" b="b"/>
            <a:pathLst>
              <a:path w="20375" h="21600" extrusionOk="0">
                <a:moveTo>
                  <a:pt x="20211" y="21600"/>
                </a:moveTo>
                <a:cubicBezTo>
                  <a:pt x="7373" y="20329"/>
                  <a:pt x="-1225" y="15220"/>
                  <a:pt x="143" y="9675"/>
                </a:cubicBezTo>
                <a:cubicBezTo>
                  <a:pt x="1149" y="5594"/>
                  <a:pt x="7596" y="2117"/>
                  <a:pt x="16730" y="730"/>
                </a:cubicBezTo>
                <a:lnTo>
                  <a:pt x="13838" y="4161"/>
                </a:lnTo>
                <a:lnTo>
                  <a:pt x="20375" y="485"/>
                </a:lnTo>
                <a:lnTo>
                  <a:pt x="3099" y="0"/>
                </a:lnTo>
              </a:path>
            </a:pathLst>
          </a:custGeom>
          <a:ln w="12700">
            <a:solidFill/>
            <a:prstDash val="sysDot"/>
            <a:miter lim="400000"/>
          </a:ln>
        </p:spPr>
        <p:txBody>
          <a:bodyPr lIns="0" tIns="0" rIns="0" bIns="0" anchor="ctr"/>
          <a:lstStyle/>
          <a:p>
            <a:pPr lvl="0">
              <a:defRPr sz="3200"/>
            </a:pPr>
            <a:endParaRPr sz="4267"/>
          </a:p>
        </p:txBody>
      </p:sp>
      <p:sp>
        <p:nvSpPr>
          <p:cNvPr id="49" name="Slide Number Placeholder 1"/>
          <p:cNvSpPr>
            <a:spLocks noGrp="1"/>
          </p:cNvSpPr>
          <p:nvPr>
            <p:ph type="sldNum" sz="quarter" idx="4294967295"/>
          </p:nvPr>
        </p:nvSpPr>
        <p:spPr>
          <a:xfrm>
            <a:off x="11392490" y="46306"/>
            <a:ext cx="403271" cy="279793"/>
          </a:xfrm>
          <a:prstGeom prst="rect">
            <a:avLst/>
          </a:prstGeom>
        </p:spPr>
        <p:txBody>
          <a:bodyPr lIns="45720" tIns="22860" rIns="45720" bIns="22860"/>
          <a:lstStyle/>
          <a:p>
            <a:pPr lvl="0"/>
            <a:fld id="{86CB4B4D-7CA3-9044-876B-883B54F8677D}" type="slidenum">
              <a:rPr lang="en-US" smtClean="0"/>
              <a:t>134</a:t>
            </a:fld>
            <a:endParaRPr lang="en-US"/>
          </a:p>
        </p:txBody>
      </p:sp>
      <p:sp>
        <p:nvSpPr>
          <p:cNvPr id="50" name="Shape 303"/>
          <p:cNvSpPr/>
          <p:nvPr/>
        </p:nvSpPr>
        <p:spPr>
          <a:xfrm>
            <a:off x="101601" y="-635000"/>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a:solidFill>
                  <a:schemeClr val="tx2">
                    <a:lumMod val="60000"/>
                    <a:lumOff val="40000"/>
                  </a:schemeClr>
                </a:solidFill>
                <a:latin typeface="Arimo" pitchFamily="34" charset="0"/>
                <a:ea typeface="Arimo" pitchFamily="34" charset="0"/>
                <a:cs typeface="Arimo" pitchFamily="34" charset="0"/>
              </a:rPr>
              <a:t>Análisis </a:t>
            </a:r>
            <a:r>
              <a:rPr lang="es-MX" sz="1867" dirty="0">
                <a:solidFill>
                  <a:schemeClr val="tx2">
                    <a:lumMod val="60000"/>
                    <a:lumOff val="40000"/>
                  </a:schemeClr>
                </a:solidFill>
                <a:latin typeface="Arimo" pitchFamily="34" charset="0"/>
                <a:ea typeface="Arimo" pitchFamily="34" charset="0"/>
                <a:cs typeface="Arimo" pitchFamily="34" charset="0"/>
              </a:rPr>
              <a:t>de Riesgo de Datos Personales</a:t>
            </a:r>
          </a:p>
        </p:txBody>
      </p:sp>
      <p:sp>
        <p:nvSpPr>
          <p:cNvPr id="51" name="Shape 311"/>
          <p:cNvSpPr/>
          <p:nvPr/>
        </p:nvSpPr>
        <p:spPr>
          <a:xfrm flipH="1" flipV="1">
            <a:off x="1" y="624243"/>
            <a:ext cx="3325959"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pic>
        <p:nvPicPr>
          <p:cNvPr id="2" name="Imagen 1"/>
          <p:cNvPicPr>
            <a:picLocks noChangeAspect="1"/>
          </p:cNvPicPr>
          <p:nvPr/>
        </p:nvPicPr>
        <p:blipFill rotWithShape="1">
          <a:blip r:embed="rId4"/>
          <a:srcRect r="-11175" b="66629"/>
          <a:stretch/>
        </p:blipFill>
        <p:spPr>
          <a:xfrm>
            <a:off x="1346811" y="2541716"/>
            <a:ext cx="533189" cy="651032"/>
          </a:xfrm>
          <a:prstGeom prst="rect">
            <a:avLst/>
          </a:prstGeom>
        </p:spPr>
      </p:pic>
      <p:sp>
        <p:nvSpPr>
          <p:cNvPr id="52" name="CuadroTexto 51"/>
          <p:cNvSpPr txBox="1"/>
          <p:nvPr/>
        </p:nvSpPr>
        <p:spPr>
          <a:xfrm>
            <a:off x="942397" y="2983097"/>
            <a:ext cx="3482519" cy="2801536"/>
          </a:xfrm>
          <a:prstGeom prst="rect">
            <a:avLst/>
          </a:prstGeom>
          <a:noFill/>
        </p:spPr>
        <p:txBody>
          <a:bodyPr wrap="square" rtlCol="0">
            <a:spAutoFit/>
          </a:bodyPr>
          <a:lstStyle/>
          <a:p>
            <a:pPr marL="380990" indent="-380990">
              <a:buFont typeface="Arial" panose="020B0604020202020204" pitchFamily="34" charset="0"/>
              <a:buChar char="•"/>
            </a:pPr>
            <a:r>
              <a:rPr lang="es-MX" sz="1467" b="1" dirty="0">
                <a:solidFill>
                  <a:schemeClr val="bg1"/>
                </a:solidFill>
              </a:rPr>
              <a:t>Riesgo inherente de los datos </a:t>
            </a:r>
          </a:p>
          <a:p>
            <a:pPr marL="380990" indent="-380990">
              <a:buFont typeface="Arial" panose="020B0604020202020204" pitchFamily="34" charset="0"/>
              <a:buChar char="•"/>
            </a:pPr>
            <a:endParaRPr lang="es-MX" sz="1467" b="1" dirty="0">
              <a:solidFill>
                <a:schemeClr val="bg1"/>
              </a:solidFill>
            </a:endParaRPr>
          </a:p>
          <a:p>
            <a:pPr marL="380990" indent="-380990">
              <a:buFont typeface="Arial" panose="020B0604020202020204" pitchFamily="34" charset="0"/>
              <a:buChar char="•"/>
            </a:pPr>
            <a:r>
              <a:rPr lang="es-MX" sz="1467" b="1" dirty="0">
                <a:solidFill>
                  <a:schemeClr val="bg1"/>
                </a:solidFill>
              </a:rPr>
              <a:t>Sensibilidad de los datos </a:t>
            </a:r>
          </a:p>
          <a:p>
            <a:pPr marL="380990" indent="-380990">
              <a:buFont typeface="Arial" panose="020B0604020202020204" pitchFamily="34" charset="0"/>
              <a:buChar char="•"/>
            </a:pPr>
            <a:endParaRPr lang="es-MX" sz="1467" b="1" dirty="0">
              <a:solidFill>
                <a:schemeClr val="bg1"/>
              </a:solidFill>
            </a:endParaRPr>
          </a:p>
          <a:p>
            <a:pPr marL="380990" indent="-380990">
              <a:buFont typeface="Arial" panose="020B0604020202020204" pitchFamily="34" charset="0"/>
              <a:buChar char="•"/>
            </a:pPr>
            <a:r>
              <a:rPr lang="es-MX" sz="1467" b="1" dirty="0">
                <a:solidFill>
                  <a:schemeClr val="bg1"/>
                </a:solidFill>
              </a:rPr>
              <a:t>Consecuencias de una vulneración para los titulares</a:t>
            </a:r>
          </a:p>
          <a:p>
            <a:pPr marL="380990" indent="-380990">
              <a:buFont typeface="Arial" panose="020B0604020202020204" pitchFamily="34" charset="0"/>
              <a:buChar char="•"/>
            </a:pPr>
            <a:endParaRPr lang="es-MX" sz="1467" b="1" dirty="0">
              <a:solidFill>
                <a:schemeClr val="bg1"/>
              </a:solidFill>
            </a:endParaRPr>
          </a:p>
          <a:p>
            <a:pPr marL="380990" indent="-380990">
              <a:buFont typeface="Arial" panose="020B0604020202020204" pitchFamily="34" charset="0"/>
              <a:buChar char="•"/>
            </a:pPr>
            <a:r>
              <a:rPr lang="es-MX" sz="1467" b="1" dirty="0">
                <a:solidFill>
                  <a:schemeClr val="bg1"/>
                </a:solidFill>
              </a:rPr>
              <a:t>Transferencias </a:t>
            </a:r>
          </a:p>
          <a:p>
            <a:pPr marL="380990" indent="-380990">
              <a:buFont typeface="Arial" panose="020B0604020202020204" pitchFamily="34" charset="0"/>
              <a:buChar char="•"/>
            </a:pPr>
            <a:endParaRPr lang="es-MX" sz="1467" b="1" dirty="0">
              <a:solidFill>
                <a:schemeClr val="bg1"/>
              </a:solidFill>
            </a:endParaRPr>
          </a:p>
          <a:p>
            <a:pPr marL="380990" indent="-380990">
              <a:buFont typeface="Arial" panose="020B0604020202020204" pitchFamily="34" charset="0"/>
              <a:buChar char="•"/>
            </a:pPr>
            <a:r>
              <a:rPr lang="es-MX" sz="1467" b="1" dirty="0">
                <a:solidFill>
                  <a:schemeClr val="bg1"/>
                </a:solidFill>
              </a:rPr>
              <a:t>Número de titulares</a:t>
            </a:r>
          </a:p>
          <a:p>
            <a:pPr marL="380990" indent="-380990">
              <a:buFont typeface="Arial" panose="020B0604020202020204" pitchFamily="34" charset="0"/>
              <a:buChar char="•"/>
            </a:pPr>
            <a:endParaRPr lang="es-MX" sz="1467" b="1" dirty="0">
              <a:solidFill>
                <a:schemeClr val="bg1"/>
              </a:solidFill>
            </a:endParaRPr>
          </a:p>
          <a:p>
            <a:pPr marL="380990" indent="-380990">
              <a:buFont typeface="Arial" panose="020B0604020202020204" pitchFamily="34" charset="0"/>
              <a:buChar char="•"/>
            </a:pPr>
            <a:r>
              <a:rPr lang="es-MX" sz="1467" b="1" dirty="0">
                <a:solidFill>
                  <a:schemeClr val="bg1"/>
                </a:solidFill>
              </a:rPr>
              <a:t>Vulneraciones previas ocurridas</a:t>
            </a:r>
          </a:p>
        </p:txBody>
      </p:sp>
      <p:grpSp>
        <p:nvGrpSpPr>
          <p:cNvPr id="53" name="Grupo 52"/>
          <p:cNvGrpSpPr/>
          <p:nvPr/>
        </p:nvGrpSpPr>
        <p:grpSpPr>
          <a:xfrm>
            <a:off x="3515136" y="1155687"/>
            <a:ext cx="6844632" cy="769634"/>
            <a:chOff x="336884" y="994611"/>
            <a:chExt cx="6352674" cy="577226"/>
          </a:xfrm>
        </p:grpSpPr>
        <p:sp>
          <p:nvSpPr>
            <p:cNvPr id="54" name="CuadroTexto 53"/>
            <p:cNvSpPr txBox="1"/>
            <p:nvPr/>
          </p:nvSpPr>
          <p:spPr>
            <a:xfrm>
              <a:off x="336884" y="994611"/>
              <a:ext cx="2470484" cy="577226"/>
            </a:xfrm>
            <a:prstGeom prst="rect">
              <a:avLst/>
            </a:prstGeom>
            <a:noFill/>
          </p:spPr>
          <p:txBody>
            <a:bodyPr wrap="square" rtlCol="0">
              <a:spAutoFit/>
            </a:bodyPr>
            <a:lstStyle/>
            <a:p>
              <a:r>
                <a:rPr lang="es-MX" sz="1467" dirty="0"/>
                <a:t>Identificar los factores para determinar las medidas de seguridad</a:t>
              </a:r>
            </a:p>
          </p:txBody>
        </p:sp>
        <p:cxnSp>
          <p:nvCxnSpPr>
            <p:cNvPr id="55" name="Conector recto de flecha 54"/>
            <p:cNvCxnSpPr>
              <a:stCxn id="54" idx="3"/>
              <a:endCxn id="56" idx="1"/>
            </p:cNvCxnSpPr>
            <p:nvPr/>
          </p:nvCxnSpPr>
          <p:spPr>
            <a:xfrm>
              <a:off x="2807368" y="1283224"/>
              <a:ext cx="1411706" cy="654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CuadroTexto 55"/>
            <p:cNvSpPr txBox="1"/>
            <p:nvPr/>
          </p:nvSpPr>
          <p:spPr>
            <a:xfrm>
              <a:off x="4219074" y="1144687"/>
              <a:ext cx="2470484" cy="407900"/>
            </a:xfrm>
            <a:prstGeom prst="rect">
              <a:avLst/>
            </a:prstGeom>
            <a:noFill/>
          </p:spPr>
          <p:txBody>
            <a:bodyPr wrap="square" rtlCol="0">
              <a:spAutoFit/>
            </a:bodyPr>
            <a:lstStyle/>
            <a:p>
              <a:r>
                <a:rPr lang="es-MX" sz="1467" dirty="0"/>
                <a:t>Criterios de evaluación de riesgo</a:t>
              </a:r>
            </a:p>
          </p:txBody>
        </p:sp>
      </p:grpSp>
      <p:sp>
        <p:nvSpPr>
          <p:cNvPr id="57" name="CuadroTexto 56"/>
          <p:cNvSpPr txBox="1"/>
          <p:nvPr/>
        </p:nvSpPr>
        <p:spPr>
          <a:xfrm>
            <a:off x="8790630" y="2087532"/>
            <a:ext cx="4021221" cy="1323439"/>
          </a:xfrm>
          <a:prstGeom prst="rect">
            <a:avLst/>
          </a:prstGeom>
          <a:noFill/>
        </p:spPr>
        <p:txBody>
          <a:bodyPr wrap="square" rtlCol="0">
            <a:spAutoFit/>
          </a:bodyPr>
          <a:lstStyle/>
          <a:p>
            <a:pPr marL="380990" indent="-380990">
              <a:buFont typeface="Arial" panose="020B0604020202020204" pitchFamily="34" charset="0"/>
              <a:buChar char="•"/>
            </a:pPr>
            <a:r>
              <a:rPr lang="es-MX" sz="1600" dirty="0"/>
              <a:t>Tolerancia máxima</a:t>
            </a:r>
          </a:p>
          <a:p>
            <a:pPr marL="380990" indent="-380990">
              <a:buFont typeface="Arial" panose="020B0604020202020204" pitchFamily="34" charset="0"/>
              <a:buChar char="•"/>
            </a:pPr>
            <a:r>
              <a:rPr lang="es-MX" sz="1600" dirty="0"/>
              <a:t>Impacto</a:t>
            </a:r>
          </a:p>
          <a:p>
            <a:pPr marL="380990" indent="-380990">
              <a:buFont typeface="Arial" panose="020B0604020202020204" pitchFamily="34" charset="0"/>
              <a:buChar char="•"/>
            </a:pPr>
            <a:r>
              <a:rPr lang="es-MX" sz="1600" dirty="0"/>
              <a:t>Aceptación </a:t>
            </a:r>
          </a:p>
          <a:p>
            <a:pPr marL="380990" indent="-380990">
              <a:buFont typeface="Arial" panose="020B0604020202020204" pitchFamily="34" charset="0"/>
              <a:buChar char="•"/>
            </a:pPr>
            <a:r>
              <a:rPr lang="es-MX" sz="1600" dirty="0"/>
              <a:t>Daño a titulares</a:t>
            </a:r>
          </a:p>
          <a:p>
            <a:pPr marL="380990" indent="-380990">
              <a:buFont typeface="Arial" panose="020B0604020202020204" pitchFamily="34" charset="0"/>
              <a:buChar char="•"/>
            </a:pPr>
            <a:r>
              <a:rPr lang="es-MX" sz="1600" dirty="0"/>
              <a:t>Daño a la organización</a:t>
            </a:r>
          </a:p>
        </p:txBody>
      </p:sp>
      <p:sp>
        <p:nvSpPr>
          <p:cNvPr id="58" name="CuadroTexto 57"/>
          <p:cNvSpPr txBox="1"/>
          <p:nvPr/>
        </p:nvSpPr>
        <p:spPr>
          <a:xfrm>
            <a:off x="8825465" y="4057933"/>
            <a:ext cx="3267839" cy="2124236"/>
          </a:xfrm>
          <a:prstGeom prst="rect">
            <a:avLst/>
          </a:prstGeom>
          <a:noFill/>
        </p:spPr>
        <p:txBody>
          <a:bodyPr wrap="square" rtlCol="0">
            <a:spAutoFit/>
          </a:bodyPr>
          <a:lstStyle/>
          <a:p>
            <a:pPr algn="l"/>
            <a:r>
              <a:rPr lang="es-MX" sz="1467" dirty="0"/>
              <a:t>Criterio de impacto</a:t>
            </a:r>
          </a:p>
          <a:p>
            <a:pPr marL="380990" indent="-380990">
              <a:buFont typeface="Wingdings" panose="05000000000000000000" pitchFamily="2" charset="2"/>
              <a:buChar char="Ø"/>
            </a:pPr>
            <a:r>
              <a:rPr lang="es-MX" sz="1467" dirty="0"/>
              <a:t>No contar con medidas de seguridad óptimas en sus sistemas de tratamiento para datos sensibles</a:t>
            </a:r>
          </a:p>
          <a:p>
            <a:pPr marL="380990" indent="-380990">
              <a:buFont typeface="Wingdings" panose="05000000000000000000" pitchFamily="2" charset="2"/>
              <a:buChar char="Ø"/>
            </a:pPr>
            <a:endParaRPr lang="es-MX" sz="1467" dirty="0"/>
          </a:p>
          <a:p>
            <a:pPr algn="l"/>
            <a:r>
              <a:rPr lang="es-MX" sz="1467" dirty="0"/>
              <a:t>Criterio de Aceptación</a:t>
            </a:r>
          </a:p>
          <a:p>
            <a:pPr marL="380990" indent="-380990">
              <a:buFont typeface="Wingdings" panose="05000000000000000000" pitchFamily="2" charset="2"/>
              <a:buChar char="Ø"/>
            </a:pPr>
            <a:r>
              <a:rPr lang="es-MX" sz="1467" dirty="0"/>
              <a:t>Tener un correcto aviso de privacidad</a:t>
            </a:r>
          </a:p>
        </p:txBody>
      </p:sp>
      <p:pic>
        <p:nvPicPr>
          <p:cNvPr id="60" name="Imagen 59"/>
          <p:cNvPicPr>
            <a:picLocks noChangeAspect="1"/>
          </p:cNvPicPr>
          <p:nvPr/>
        </p:nvPicPr>
        <p:blipFill>
          <a:blip r:embed="rId2"/>
          <a:stretch>
            <a:fillRect/>
          </a:stretch>
        </p:blipFill>
        <p:spPr>
          <a:xfrm>
            <a:off x="9653272" y="-40407"/>
            <a:ext cx="2538729" cy="581968"/>
          </a:xfrm>
          <a:prstGeom prst="rect">
            <a:avLst/>
          </a:prstGeom>
        </p:spPr>
      </p:pic>
      <p:pic>
        <p:nvPicPr>
          <p:cNvPr id="61" name="Imagen 60"/>
          <p:cNvPicPr>
            <a:picLocks noChangeAspect="1"/>
          </p:cNvPicPr>
          <p:nvPr/>
        </p:nvPicPr>
        <p:blipFill>
          <a:blip r:embed="rId5"/>
          <a:stretch>
            <a:fillRect/>
          </a:stretch>
        </p:blipFill>
        <p:spPr>
          <a:xfrm>
            <a:off x="8529497" y="148844"/>
            <a:ext cx="3422184" cy="577139"/>
          </a:xfrm>
          <a:prstGeom prst="rect">
            <a:avLst/>
          </a:prstGeom>
        </p:spPr>
      </p:pic>
    </p:spTree>
    <p:extLst>
      <p:ext uri="{BB962C8B-B14F-4D97-AF65-F5344CB8AC3E}">
        <p14:creationId xmlns:p14="http://schemas.microsoft.com/office/powerpoint/2010/main" val="4520088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Imagen 90"/>
          <p:cNvPicPr>
            <a:picLocks noChangeAspect="1"/>
          </p:cNvPicPr>
          <p:nvPr/>
        </p:nvPicPr>
        <p:blipFill>
          <a:blip r:embed="rId2"/>
          <a:stretch>
            <a:fillRect/>
          </a:stretch>
        </p:blipFill>
        <p:spPr>
          <a:xfrm>
            <a:off x="9653272" y="6267017"/>
            <a:ext cx="2538729" cy="581968"/>
          </a:xfrm>
          <a:prstGeom prst="rect">
            <a:avLst/>
          </a:prstGeom>
        </p:spPr>
      </p:pic>
      <p:grpSp>
        <p:nvGrpSpPr>
          <p:cNvPr id="2386" name="Group 2386"/>
          <p:cNvGrpSpPr/>
          <p:nvPr/>
        </p:nvGrpSpPr>
        <p:grpSpPr>
          <a:xfrm rot="5400000">
            <a:off x="5523921" y="824926"/>
            <a:ext cx="411721" cy="2764437"/>
            <a:chOff x="0" y="-1"/>
            <a:chExt cx="3043850" cy="6993741"/>
          </a:xfrm>
        </p:grpSpPr>
        <p:sp>
          <p:nvSpPr>
            <p:cNvPr id="2383" name="Shape 2383"/>
            <p:cNvSpPr/>
            <p:nvPr/>
          </p:nvSpPr>
          <p:spPr>
            <a:xfrm rot="10800000">
              <a:off x="0" y="-1"/>
              <a:ext cx="3043850" cy="6993741"/>
            </a:xfrm>
            <a:custGeom>
              <a:avLst/>
              <a:gdLst/>
              <a:ahLst/>
              <a:cxnLst>
                <a:cxn ang="0">
                  <a:pos x="wd2" y="hd2"/>
                </a:cxn>
                <a:cxn ang="5400000">
                  <a:pos x="wd2" y="hd2"/>
                </a:cxn>
                <a:cxn ang="10800000">
                  <a:pos x="wd2" y="hd2"/>
                </a:cxn>
                <a:cxn ang="16200000">
                  <a:pos x="wd2" y="hd2"/>
                </a:cxn>
              </a:cxnLst>
              <a:rect l="0" t="0" r="r" b="b"/>
              <a:pathLst>
                <a:path w="21600" h="21600" extrusionOk="0">
                  <a:moveTo>
                    <a:pt x="21600" y="18929"/>
                  </a:moveTo>
                  <a:lnTo>
                    <a:pt x="10800" y="21600"/>
                  </a:lnTo>
                  <a:lnTo>
                    <a:pt x="0" y="18929"/>
                  </a:lnTo>
                  <a:lnTo>
                    <a:pt x="0" y="0"/>
                  </a:lnTo>
                  <a:lnTo>
                    <a:pt x="21600" y="0"/>
                  </a:lnTo>
                  <a:cubicBezTo>
                    <a:pt x="21600" y="0"/>
                    <a:pt x="21600" y="18929"/>
                    <a:pt x="21600" y="18929"/>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2384" name="Shape 2384"/>
            <p:cNvSpPr/>
            <p:nvPr/>
          </p:nvSpPr>
          <p:spPr>
            <a:xfrm rot="10800000">
              <a:off x="145836" y="205718"/>
              <a:ext cx="2760528" cy="6613038"/>
            </a:xfrm>
            <a:custGeom>
              <a:avLst/>
              <a:gdLst/>
              <a:ahLst/>
              <a:cxnLst>
                <a:cxn ang="0">
                  <a:pos x="wd2" y="hd2"/>
                </a:cxn>
                <a:cxn ang="5400000">
                  <a:pos x="wd2" y="hd2"/>
                </a:cxn>
                <a:cxn ang="10800000">
                  <a:pos x="wd2" y="hd2"/>
                </a:cxn>
                <a:cxn ang="16200000">
                  <a:pos x="wd2" y="hd2"/>
                </a:cxn>
              </a:cxnLst>
              <a:rect l="0" t="0" r="r" b="b"/>
              <a:pathLst>
                <a:path w="21600" h="21600" extrusionOk="0">
                  <a:moveTo>
                    <a:pt x="504" y="18932"/>
                  </a:moveTo>
                  <a:lnTo>
                    <a:pt x="10800" y="21374"/>
                  </a:lnTo>
                  <a:lnTo>
                    <a:pt x="21096" y="18932"/>
                  </a:lnTo>
                  <a:lnTo>
                    <a:pt x="21096" y="153"/>
                  </a:lnTo>
                  <a:lnTo>
                    <a:pt x="504" y="153"/>
                  </a:lnTo>
                  <a:cubicBezTo>
                    <a:pt x="504" y="153"/>
                    <a:pt x="504" y="18932"/>
                    <a:pt x="504" y="18932"/>
                  </a:cubicBezTo>
                  <a:close/>
                  <a:moveTo>
                    <a:pt x="10800" y="21600"/>
                  </a:moveTo>
                  <a:cubicBezTo>
                    <a:pt x="10757" y="21600"/>
                    <a:pt x="10714" y="21595"/>
                    <a:pt x="10675" y="21586"/>
                  </a:cubicBezTo>
                  <a:lnTo>
                    <a:pt x="127" y="19085"/>
                  </a:lnTo>
                  <a:cubicBezTo>
                    <a:pt x="49" y="19066"/>
                    <a:pt x="0" y="19031"/>
                    <a:pt x="0" y="18993"/>
                  </a:cubicBezTo>
                  <a:lnTo>
                    <a:pt x="0" y="91"/>
                  </a:lnTo>
                  <a:cubicBezTo>
                    <a:pt x="0" y="54"/>
                    <a:pt x="49" y="19"/>
                    <a:pt x="127" y="0"/>
                  </a:cubicBezTo>
                  <a:lnTo>
                    <a:pt x="21473" y="0"/>
                  </a:lnTo>
                  <a:cubicBezTo>
                    <a:pt x="21551" y="19"/>
                    <a:pt x="21600" y="54"/>
                    <a:pt x="21600" y="91"/>
                  </a:cubicBezTo>
                  <a:lnTo>
                    <a:pt x="21600" y="18993"/>
                  </a:lnTo>
                  <a:cubicBezTo>
                    <a:pt x="21600" y="19031"/>
                    <a:pt x="21551" y="19066"/>
                    <a:pt x="21473" y="19085"/>
                  </a:cubicBezTo>
                  <a:lnTo>
                    <a:pt x="10924" y="21586"/>
                  </a:lnTo>
                  <a:cubicBezTo>
                    <a:pt x="10886" y="21595"/>
                    <a:pt x="10843" y="21600"/>
                    <a:pt x="10800" y="21600"/>
                  </a:cubicBezTo>
                  <a:close/>
                </a:path>
              </a:pathLst>
            </a:custGeom>
            <a:solidFill>
              <a:srgbClr val="353B41"/>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sp>
        <p:nvSpPr>
          <p:cNvPr id="2390" name="Shape 2390"/>
          <p:cNvSpPr/>
          <p:nvPr/>
        </p:nvSpPr>
        <p:spPr>
          <a:xfrm>
            <a:off x="7315457" y="1770678"/>
            <a:ext cx="2673679" cy="6423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a:lnSpc>
                <a:spcPct val="110000"/>
              </a:lnSpc>
              <a:spcBef>
                <a:spcPts val="251"/>
              </a:spcBef>
              <a:defRPr sz="1800"/>
            </a:pPr>
            <a:r>
              <a:rPr lang="es-MX" sz="1467" b="1" dirty="0">
                <a:solidFill>
                  <a:schemeClr val="accent3"/>
                </a:solidFill>
                <a:ea typeface="Arimo"/>
                <a:cs typeface="Arimo"/>
                <a:sym typeface="Arimo"/>
              </a:rPr>
              <a:t>Activos de información y de apoyo</a:t>
            </a:r>
          </a:p>
        </p:txBody>
      </p:sp>
      <p:sp>
        <p:nvSpPr>
          <p:cNvPr id="2391" name="Shape 2391"/>
          <p:cNvSpPr/>
          <p:nvPr/>
        </p:nvSpPr>
        <p:spPr>
          <a:xfrm>
            <a:off x="6955191" y="3065657"/>
            <a:ext cx="3394211" cy="6423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a:lnSpc>
                <a:spcPct val="110000"/>
              </a:lnSpc>
              <a:spcBef>
                <a:spcPts val="251"/>
              </a:spcBef>
              <a:defRPr sz="1800"/>
            </a:pPr>
            <a:r>
              <a:rPr lang="es-MX" sz="1600" b="1" dirty="0">
                <a:solidFill>
                  <a:schemeClr val="accent2"/>
                </a:solidFill>
                <a:ea typeface="Arimo"/>
                <a:cs typeface="Arimo"/>
                <a:sym typeface="Arimo"/>
              </a:rPr>
              <a:t>Fuego, desastre meteorológico, virus informático</a:t>
            </a:r>
          </a:p>
        </p:txBody>
      </p:sp>
      <p:sp>
        <p:nvSpPr>
          <p:cNvPr id="2392" name="Shape 2392"/>
          <p:cNvSpPr/>
          <p:nvPr/>
        </p:nvSpPr>
        <p:spPr>
          <a:xfrm>
            <a:off x="6321531" y="4243013"/>
            <a:ext cx="2673679" cy="64232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a:lnSpc>
                <a:spcPct val="110000"/>
              </a:lnSpc>
              <a:spcBef>
                <a:spcPts val="251"/>
              </a:spcBef>
              <a:defRPr sz="1800"/>
            </a:pPr>
            <a:r>
              <a:rPr lang="es-MX" sz="1467" b="1" dirty="0">
                <a:solidFill>
                  <a:schemeClr val="accent1"/>
                </a:solidFill>
                <a:ea typeface="Arimo"/>
                <a:cs typeface="Arimo"/>
                <a:sym typeface="Arimo"/>
              </a:rPr>
              <a:t>Materiales frágiles</a:t>
            </a:r>
          </a:p>
          <a:p>
            <a:pPr>
              <a:lnSpc>
                <a:spcPct val="110000"/>
              </a:lnSpc>
              <a:spcBef>
                <a:spcPts val="251"/>
              </a:spcBef>
              <a:defRPr sz="1800"/>
            </a:pPr>
            <a:r>
              <a:rPr lang="es-MX" sz="1467" b="1" dirty="0">
                <a:solidFill>
                  <a:schemeClr val="accent1"/>
                </a:solidFill>
                <a:ea typeface="Arimo"/>
                <a:cs typeface="Arimo"/>
                <a:sym typeface="Arimo"/>
              </a:rPr>
              <a:t>Software desactualizado </a:t>
            </a:r>
          </a:p>
        </p:txBody>
      </p:sp>
      <p:sp>
        <p:nvSpPr>
          <p:cNvPr id="2" name="Slide Number Placeholder 1"/>
          <p:cNvSpPr>
            <a:spLocks noGrp="1"/>
          </p:cNvSpPr>
          <p:nvPr>
            <p:ph type="sldNum" sz="quarter" idx="4294967295"/>
          </p:nvPr>
        </p:nvSpPr>
        <p:spPr>
          <a:xfrm>
            <a:off x="11433095" y="77600"/>
            <a:ext cx="302983" cy="157939"/>
          </a:xfrm>
          <a:prstGeom prst="rect">
            <a:avLst/>
          </a:prstGeom>
        </p:spPr>
        <p:txBody>
          <a:bodyPr lIns="45720" tIns="22860" rIns="45720" bIns="22860"/>
          <a:lstStyle/>
          <a:p>
            <a:pPr lvl="0"/>
            <a:fld id="{86CB4B4D-7CA3-9044-876B-883B54F8677D}" type="slidenum">
              <a:rPr lang="en-US" smtClean="0"/>
              <a:t>135</a:t>
            </a:fld>
            <a:endParaRPr lang="en-US"/>
          </a:p>
        </p:txBody>
      </p:sp>
      <p:sp>
        <p:nvSpPr>
          <p:cNvPr id="70" name="Shape 311"/>
          <p:cNvSpPr/>
          <p:nvPr/>
        </p:nvSpPr>
        <p:spPr>
          <a:xfrm flipH="1" flipV="1">
            <a:off x="1" y="624243"/>
            <a:ext cx="3325959"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71" name="Shape 303"/>
          <p:cNvSpPr/>
          <p:nvPr/>
        </p:nvSpPr>
        <p:spPr>
          <a:xfrm>
            <a:off x="3403600" y="-532000"/>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dirty="0">
                <a:solidFill>
                  <a:schemeClr val="tx2">
                    <a:lumMod val="60000"/>
                    <a:lumOff val="40000"/>
                  </a:schemeClr>
                </a:solidFill>
                <a:latin typeface="Arimo" pitchFamily="34" charset="0"/>
                <a:ea typeface="Arimo" pitchFamily="34" charset="0"/>
                <a:cs typeface="Arimo" pitchFamily="34" charset="0"/>
              </a:rPr>
              <a:t>Valoración respecto al riesgo</a:t>
            </a:r>
          </a:p>
        </p:txBody>
      </p:sp>
      <p:sp>
        <p:nvSpPr>
          <p:cNvPr id="76" name="Rectángulo 75"/>
          <p:cNvSpPr/>
          <p:nvPr/>
        </p:nvSpPr>
        <p:spPr>
          <a:xfrm>
            <a:off x="384069" y="1906047"/>
            <a:ext cx="3871495" cy="876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t>Identificar  Activos</a:t>
            </a:r>
          </a:p>
        </p:txBody>
      </p:sp>
      <p:sp>
        <p:nvSpPr>
          <p:cNvPr id="77" name="Rectángulo 76"/>
          <p:cNvSpPr/>
          <p:nvPr/>
        </p:nvSpPr>
        <p:spPr>
          <a:xfrm>
            <a:off x="384069" y="2964825"/>
            <a:ext cx="3871495" cy="876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t>Identificar Amenazas</a:t>
            </a:r>
          </a:p>
        </p:txBody>
      </p:sp>
      <p:sp>
        <p:nvSpPr>
          <p:cNvPr id="78" name="Rectángulo 77"/>
          <p:cNvSpPr/>
          <p:nvPr/>
        </p:nvSpPr>
        <p:spPr>
          <a:xfrm>
            <a:off x="384067" y="4023604"/>
            <a:ext cx="3871495" cy="876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t>Identificar Vulnerabilidades</a:t>
            </a:r>
          </a:p>
        </p:txBody>
      </p:sp>
      <p:sp>
        <p:nvSpPr>
          <p:cNvPr id="79" name="Rectángulo 78"/>
          <p:cNvSpPr/>
          <p:nvPr/>
        </p:nvSpPr>
        <p:spPr>
          <a:xfrm>
            <a:off x="384066" y="5050300"/>
            <a:ext cx="3871495" cy="87696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MX" sz="2400" dirty="0"/>
              <a:t>Identificar Escenarios de Vulneración</a:t>
            </a:r>
          </a:p>
        </p:txBody>
      </p:sp>
      <p:grpSp>
        <p:nvGrpSpPr>
          <p:cNvPr id="80" name="Group 2386"/>
          <p:cNvGrpSpPr/>
          <p:nvPr/>
        </p:nvGrpSpPr>
        <p:grpSpPr>
          <a:xfrm rot="5400000">
            <a:off x="5468660" y="2106151"/>
            <a:ext cx="411721" cy="2561341"/>
            <a:chOff x="0" y="-1"/>
            <a:chExt cx="3043850" cy="6993741"/>
          </a:xfrm>
        </p:grpSpPr>
        <p:sp>
          <p:nvSpPr>
            <p:cNvPr id="81" name="Shape 2383"/>
            <p:cNvSpPr/>
            <p:nvPr/>
          </p:nvSpPr>
          <p:spPr>
            <a:xfrm rot="10800000">
              <a:off x="0" y="-1"/>
              <a:ext cx="3043850" cy="6993741"/>
            </a:xfrm>
            <a:custGeom>
              <a:avLst/>
              <a:gdLst/>
              <a:ahLst/>
              <a:cxnLst>
                <a:cxn ang="0">
                  <a:pos x="wd2" y="hd2"/>
                </a:cxn>
                <a:cxn ang="5400000">
                  <a:pos x="wd2" y="hd2"/>
                </a:cxn>
                <a:cxn ang="10800000">
                  <a:pos x="wd2" y="hd2"/>
                </a:cxn>
                <a:cxn ang="16200000">
                  <a:pos x="wd2" y="hd2"/>
                </a:cxn>
              </a:cxnLst>
              <a:rect l="0" t="0" r="r" b="b"/>
              <a:pathLst>
                <a:path w="21600" h="21600" extrusionOk="0">
                  <a:moveTo>
                    <a:pt x="21600" y="18929"/>
                  </a:moveTo>
                  <a:lnTo>
                    <a:pt x="10800" y="21600"/>
                  </a:lnTo>
                  <a:lnTo>
                    <a:pt x="0" y="18929"/>
                  </a:lnTo>
                  <a:lnTo>
                    <a:pt x="0" y="0"/>
                  </a:lnTo>
                  <a:lnTo>
                    <a:pt x="21600" y="0"/>
                  </a:lnTo>
                  <a:cubicBezTo>
                    <a:pt x="21600" y="0"/>
                    <a:pt x="21600" y="18929"/>
                    <a:pt x="21600" y="18929"/>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82" name="Shape 2384"/>
            <p:cNvSpPr/>
            <p:nvPr/>
          </p:nvSpPr>
          <p:spPr>
            <a:xfrm rot="10800000">
              <a:off x="145836" y="205718"/>
              <a:ext cx="2760528" cy="6613038"/>
            </a:xfrm>
            <a:custGeom>
              <a:avLst/>
              <a:gdLst/>
              <a:ahLst/>
              <a:cxnLst>
                <a:cxn ang="0">
                  <a:pos x="wd2" y="hd2"/>
                </a:cxn>
                <a:cxn ang="5400000">
                  <a:pos x="wd2" y="hd2"/>
                </a:cxn>
                <a:cxn ang="10800000">
                  <a:pos x="wd2" y="hd2"/>
                </a:cxn>
                <a:cxn ang="16200000">
                  <a:pos x="wd2" y="hd2"/>
                </a:cxn>
              </a:cxnLst>
              <a:rect l="0" t="0" r="r" b="b"/>
              <a:pathLst>
                <a:path w="21600" h="21600" extrusionOk="0">
                  <a:moveTo>
                    <a:pt x="504" y="18932"/>
                  </a:moveTo>
                  <a:lnTo>
                    <a:pt x="10800" y="21374"/>
                  </a:lnTo>
                  <a:lnTo>
                    <a:pt x="21096" y="18932"/>
                  </a:lnTo>
                  <a:lnTo>
                    <a:pt x="21096" y="153"/>
                  </a:lnTo>
                  <a:lnTo>
                    <a:pt x="504" y="153"/>
                  </a:lnTo>
                  <a:cubicBezTo>
                    <a:pt x="504" y="153"/>
                    <a:pt x="504" y="18932"/>
                    <a:pt x="504" y="18932"/>
                  </a:cubicBezTo>
                  <a:close/>
                  <a:moveTo>
                    <a:pt x="10800" y="21600"/>
                  </a:moveTo>
                  <a:cubicBezTo>
                    <a:pt x="10757" y="21600"/>
                    <a:pt x="10714" y="21595"/>
                    <a:pt x="10675" y="21586"/>
                  </a:cubicBezTo>
                  <a:lnTo>
                    <a:pt x="127" y="19085"/>
                  </a:lnTo>
                  <a:cubicBezTo>
                    <a:pt x="49" y="19066"/>
                    <a:pt x="0" y="19031"/>
                    <a:pt x="0" y="18993"/>
                  </a:cubicBezTo>
                  <a:lnTo>
                    <a:pt x="0" y="91"/>
                  </a:lnTo>
                  <a:cubicBezTo>
                    <a:pt x="0" y="54"/>
                    <a:pt x="49" y="19"/>
                    <a:pt x="127" y="0"/>
                  </a:cubicBezTo>
                  <a:lnTo>
                    <a:pt x="21473" y="0"/>
                  </a:lnTo>
                  <a:cubicBezTo>
                    <a:pt x="21551" y="19"/>
                    <a:pt x="21600" y="54"/>
                    <a:pt x="21600" y="91"/>
                  </a:cubicBezTo>
                  <a:lnTo>
                    <a:pt x="21600" y="18993"/>
                  </a:lnTo>
                  <a:cubicBezTo>
                    <a:pt x="21600" y="19031"/>
                    <a:pt x="21551" y="19066"/>
                    <a:pt x="21473" y="19085"/>
                  </a:cubicBezTo>
                  <a:lnTo>
                    <a:pt x="10924" y="21586"/>
                  </a:lnTo>
                  <a:cubicBezTo>
                    <a:pt x="10886" y="21595"/>
                    <a:pt x="10843" y="21600"/>
                    <a:pt x="10800" y="21600"/>
                  </a:cubicBezTo>
                  <a:close/>
                </a:path>
              </a:pathLst>
            </a:custGeom>
            <a:solidFill>
              <a:srgbClr val="353B41"/>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grpSp>
        <p:nvGrpSpPr>
          <p:cNvPr id="83" name="Group 2386"/>
          <p:cNvGrpSpPr/>
          <p:nvPr/>
        </p:nvGrpSpPr>
        <p:grpSpPr>
          <a:xfrm rot="5400000">
            <a:off x="5062654" y="3641479"/>
            <a:ext cx="411721" cy="1850037"/>
            <a:chOff x="0" y="-1"/>
            <a:chExt cx="3043850" cy="6993741"/>
          </a:xfrm>
        </p:grpSpPr>
        <p:sp>
          <p:nvSpPr>
            <p:cNvPr id="84" name="Shape 2383"/>
            <p:cNvSpPr/>
            <p:nvPr/>
          </p:nvSpPr>
          <p:spPr>
            <a:xfrm rot="10800000">
              <a:off x="0" y="-1"/>
              <a:ext cx="3043850" cy="6993741"/>
            </a:xfrm>
            <a:custGeom>
              <a:avLst/>
              <a:gdLst/>
              <a:ahLst/>
              <a:cxnLst>
                <a:cxn ang="0">
                  <a:pos x="wd2" y="hd2"/>
                </a:cxn>
                <a:cxn ang="5400000">
                  <a:pos x="wd2" y="hd2"/>
                </a:cxn>
                <a:cxn ang="10800000">
                  <a:pos x="wd2" y="hd2"/>
                </a:cxn>
                <a:cxn ang="16200000">
                  <a:pos x="wd2" y="hd2"/>
                </a:cxn>
              </a:cxnLst>
              <a:rect l="0" t="0" r="r" b="b"/>
              <a:pathLst>
                <a:path w="21600" h="21600" extrusionOk="0">
                  <a:moveTo>
                    <a:pt x="21600" y="18929"/>
                  </a:moveTo>
                  <a:lnTo>
                    <a:pt x="10800" y="21600"/>
                  </a:lnTo>
                  <a:lnTo>
                    <a:pt x="0" y="18929"/>
                  </a:lnTo>
                  <a:lnTo>
                    <a:pt x="0" y="0"/>
                  </a:lnTo>
                  <a:lnTo>
                    <a:pt x="21600" y="0"/>
                  </a:lnTo>
                  <a:cubicBezTo>
                    <a:pt x="21600" y="0"/>
                    <a:pt x="21600" y="18929"/>
                    <a:pt x="21600" y="18929"/>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85" name="Shape 2384"/>
            <p:cNvSpPr/>
            <p:nvPr/>
          </p:nvSpPr>
          <p:spPr>
            <a:xfrm rot="10800000">
              <a:off x="145836" y="205718"/>
              <a:ext cx="2760528" cy="6613038"/>
            </a:xfrm>
            <a:custGeom>
              <a:avLst/>
              <a:gdLst/>
              <a:ahLst/>
              <a:cxnLst>
                <a:cxn ang="0">
                  <a:pos x="wd2" y="hd2"/>
                </a:cxn>
                <a:cxn ang="5400000">
                  <a:pos x="wd2" y="hd2"/>
                </a:cxn>
                <a:cxn ang="10800000">
                  <a:pos x="wd2" y="hd2"/>
                </a:cxn>
                <a:cxn ang="16200000">
                  <a:pos x="wd2" y="hd2"/>
                </a:cxn>
              </a:cxnLst>
              <a:rect l="0" t="0" r="r" b="b"/>
              <a:pathLst>
                <a:path w="21600" h="21600" extrusionOk="0">
                  <a:moveTo>
                    <a:pt x="504" y="18932"/>
                  </a:moveTo>
                  <a:lnTo>
                    <a:pt x="10800" y="21374"/>
                  </a:lnTo>
                  <a:lnTo>
                    <a:pt x="21096" y="18932"/>
                  </a:lnTo>
                  <a:lnTo>
                    <a:pt x="21096" y="153"/>
                  </a:lnTo>
                  <a:lnTo>
                    <a:pt x="504" y="153"/>
                  </a:lnTo>
                  <a:cubicBezTo>
                    <a:pt x="504" y="153"/>
                    <a:pt x="504" y="18932"/>
                    <a:pt x="504" y="18932"/>
                  </a:cubicBezTo>
                  <a:close/>
                  <a:moveTo>
                    <a:pt x="10800" y="21600"/>
                  </a:moveTo>
                  <a:cubicBezTo>
                    <a:pt x="10757" y="21600"/>
                    <a:pt x="10714" y="21595"/>
                    <a:pt x="10675" y="21586"/>
                  </a:cubicBezTo>
                  <a:lnTo>
                    <a:pt x="127" y="19085"/>
                  </a:lnTo>
                  <a:cubicBezTo>
                    <a:pt x="49" y="19066"/>
                    <a:pt x="0" y="19031"/>
                    <a:pt x="0" y="18993"/>
                  </a:cubicBezTo>
                  <a:lnTo>
                    <a:pt x="0" y="91"/>
                  </a:lnTo>
                  <a:cubicBezTo>
                    <a:pt x="0" y="54"/>
                    <a:pt x="49" y="19"/>
                    <a:pt x="127" y="0"/>
                  </a:cubicBezTo>
                  <a:lnTo>
                    <a:pt x="21473" y="0"/>
                  </a:lnTo>
                  <a:cubicBezTo>
                    <a:pt x="21551" y="19"/>
                    <a:pt x="21600" y="54"/>
                    <a:pt x="21600" y="91"/>
                  </a:cubicBezTo>
                  <a:lnTo>
                    <a:pt x="21600" y="18993"/>
                  </a:lnTo>
                  <a:cubicBezTo>
                    <a:pt x="21600" y="19031"/>
                    <a:pt x="21551" y="19066"/>
                    <a:pt x="21473" y="19085"/>
                  </a:cubicBezTo>
                  <a:lnTo>
                    <a:pt x="10924" y="21586"/>
                  </a:lnTo>
                  <a:cubicBezTo>
                    <a:pt x="10886" y="21595"/>
                    <a:pt x="10843" y="21600"/>
                    <a:pt x="10800" y="21600"/>
                  </a:cubicBezTo>
                  <a:close/>
                </a:path>
              </a:pathLst>
            </a:custGeom>
            <a:solidFill>
              <a:srgbClr val="353B41"/>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pic>
        <p:nvPicPr>
          <p:cNvPr id="3" name="Imagen 2"/>
          <p:cNvPicPr>
            <a:picLocks noChangeAspect="1"/>
          </p:cNvPicPr>
          <p:nvPr/>
        </p:nvPicPr>
        <p:blipFill>
          <a:blip r:embed="rId3"/>
          <a:stretch>
            <a:fillRect/>
          </a:stretch>
        </p:blipFill>
        <p:spPr>
          <a:xfrm>
            <a:off x="5161942" y="5143765"/>
            <a:ext cx="6980711" cy="1478268"/>
          </a:xfrm>
          <a:prstGeom prst="rect">
            <a:avLst/>
          </a:prstGeom>
        </p:spPr>
      </p:pic>
      <p:grpSp>
        <p:nvGrpSpPr>
          <p:cNvPr id="88" name="Group 2386"/>
          <p:cNvGrpSpPr/>
          <p:nvPr/>
        </p:nvGrpSpPr>
        <p:grpSpPr>
          <a:xfrm rot="5400000">
            <a:off x="4549854" y="5076564"/>
            <a:ext cx="411721" cy="824440"/>
            <a:chOff x="0" y="-1"/>
            <a:chExt cx="3043850" cy="6993741"/>
          </a:xfrm>
        </p:grpSpPr>
        <p:sp>
          <p:nvSpPr>
            <p:cNvPr id="89" name="Shape 2383"/>
            <p:cNvSpPr/>
            <p:nvPr/>
          </p:nvSpPr>
          <p:spPr>
            <a:xfrm rot="10800000">
              <a:off x="0" y="-1"/>
              <a:ext cx="3043850" cy="6993741"/>
            </a:xfrm>
            <a:custGeom>
              <a:avLst/>
              <a:gdLst/>
              <a:ahLst/>
              <a:cxnLst>
                <a:cxn ang="0">
                  <a:pos x="wd2" y="hd2"/>
                </a:cxn>
                <a:cxn ang="5400000">
                  <a:pos x="wd2" y="hd2"/>
                </a:cxn>
                <a:cxn ang="10800000">
                  <a:pos x="wd2" y="hd2"/>
                </a:cxn>
                <a:cxn ang="16200000">
                  <a:pos x="wd2" y="hd2"/>
                </a:cxn>
              </a:cxnLst>
              <a:rect l="0" t="0" r="r" b="b"/>
              <a:pathLst>
                <a:path w="21600" h="21600" extrusionOk="0">
                  <a:moveTo>
                    <a:pt x="21600" y="18929"/>
                  </a:moveTo>
                  <a:lnTo>
                    <a:pt x="10800" y="21600"/>
                  </a:lnTo>
                  <a:lnTo>
                    <a:pt x="0" y="18929"/>
                  </a:lnTo>
                  <a:lnTo>
                    <a:pt x="0" y="0"/>
                  </a:lnTo>
                  <a:lnTo>
                    <a:pt x="21600" y="0"/>
                  </a:lnTo>
                  <a:cubicBezTo>
                    <a:pt x="21600" y="0"/>
                    <a:pt x="21600" y="18929"/>
                    <a:pt x="21600" y="18929"/>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90" name="Shape 2384"/>
            <p:cNvSpPr/>
            <p:nvPr/>
          </p:nvSpPr>
          <p:spPr>
            <a:xfrm rot="10800000">
              <a:off x="145836" y="205718"/>
              <a:ext cx="2760528" cy="6613038"/>
            </a:xfrm>
            <a:custGeom>
              <a:avLst/>
              <a:gdLst/>
              <a:ahLst/>
              <a:cxnLst>
                <a:cxn ang="0">
                  <a:pos x="wd2" y="hd2"/>
                </a:cxn>
                <a:cxn ang="5400000">
                  <a:pos x="wd2" y="hd2"/>
                </a:cxn>
                <a:cxn ang="10800000">
                  <a:pos x="wd2" y="hd2"/>
                </a:cxn>
                <a:cxn ang="16200000">
                  <a:pos x="wd2" y="hd2"/>
                </a:cxn>
              </a:cxnLst>
              <a:rect l="0" t="0" r="r" b="b"/>
              <a:pathLst>
                <a:path w="21600" h="21600" extrusionOk="0">
                  <a:moveTo>
                    <a:pt x="504" y="18932"/>
                  </a:moveTo>
                  <a:lnTo>
                    <a:pt x="10800" y="21374"/>
                  </a:lnTo>
                  <a:lnTo>
                    <a:pt x="21096" y="18932"/>
                  </a:lnTo>
                  <a:lnTo>
                    <a:pt x="21096" y="153"/>
                  </a:lnTo>
                  <a:lnTo>
                    <a:pt x="504" y="153"/>
                  </a:lnTo>
                  <a:cubicBezTo>
                    <a:pt x="504" y="153"/>
                    <a:pt x="504" y="18932"/>
                    <a:pt x="504" y="18932"/>
                  </a:cubicBezTo>
                  <a:close/>
                  <a:moveTo>
                    <a:pt x="10800" y="21600"/>
                  </a:moveTo>
                  <a:cubicBezTo>
                    <a:pt x="10757" y="21600"/>
                    <a:pt x="10714" y="21595"/>
                    <a:pt x="10675" y="21586"/>
                  </a:cubicBezTo>
                  <a:lnTo>
                    <a:pt x="127" y="19085"/>
                  </a:lnTo>
                  <a:cubicBezTo>
                    <a:pt x="49" y="19066"/>
                    <a:pt x="0" y="19031"/>
                    <a:pt x="0" y="18993"/>
                  </a:cubicBezTo>
                  <a:lnTo>
                    <a:pt x="0" y="91"/>
                  </a:lnTo>
                  <a:cubicBezTo>
                    <a:pt x="0" y="54"/>
                    <a:pt x="49" y="19"/>
                    <a:pt x="127" y="0"/>
                  </a:cubicBezTo>
                  <a:lnTo>
                    <a:pt x="21473" y="0"/>
                  </a:lnTo>
                  <a:cubicBezTo>
                    <a:pt x="21551" y="19"/>
                    <a:pt x="21600" y="54"/>
                    <a:pt x="21600" y="91"/>
                  </a:cubicBezTo>
                  <a:lnTo>
                    <a:pt x="21600" y="18993"/>
                  </a:lnTo>
                  <a:cubicBezTo>
                    <a:pt x="21600" y="19031"/>
                    <a:pt x="21551" y="19066"/>
                    <a:pt x="21473" y="19085"/>
                  </a:cubicBezTo>
                  <a:lnTo>
                    <a:pt x="10924" y="21586"/>
                  </a:lnTo>
                  <a:cubicBezTo>
                    <a:pt x="10886" y="21595"/>
                    <a:pt x="10843" y="21600"/>
                    <a:pt x="10800" y="21600"/>
                  </a:cubicBezTo>
                  <a:close/>
                </a:path>
              </a:pathLst>
            </a:custGeom>
            <a:solidFill>
              <a:srgbClr val="353B41"/>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pic>
        <p:nvPicPr>
          <p:cNvPr id="92" name="Imagen 91"/>
          <p:cNvPicPr>
            <a:picLocks noChangeAspect="1"/>
          </p:cNvPicPr>
          <p:nvPr/>
        </p:nvPicPr>
        <p:blipFill>
          <a:blip r:embed="rId2"/>
          <a:stretch>
            <a:fillRect/>
          </a:stretch>
        </p:blipFill>
        <p:spPr>
          <a:xfrm>
            <a:off x="9653272" y="-40407"/>
            <a:ext cx="2538729" cy="581968"/>
          </a:xfrm>
          <a:prstGeom prst="rect">
            <a:avLst/>
          </a:prstGeom>
        </p:spPr>
      </p:pic>
      <p:pic>
        <p:nvPicPr>
          <p:cNvPr id="94" name="Imagen 93"/>
          <p:cNvPicPr>
            <a:picLocks noChangeAspect="1"/>
          </p:cNvPicPr>
          <p:nvPr/>
        </p:nvPicPr>
        <p:blipFill>
          <a:blip r:embed="rId4"/>
          <a:stretch>
            <a:fillRect/>
          </a:stretch>
        </p:blipFill>
        <p:spPr>
          <a:xfrm>
            <a:off x="8529497" y="148844"/>
            <a:ext cx="3422184" cy="577139"/>
          </a:xfrm>
          <a:prstGeom prst="rect">
            <a:avLst/>
          </a:prstGeom>
        </p:spPr>
      </p:pic>
    </p:spTree>
    <p:extLst>
      <p:ext uri="{BB962C8B-B14F-4D97-AF65-F5344CB8AC3E}">
        <p14:creationId xmlns:p14="http://schemas.microsoft.com/office/powerpoint/2010/main" val="1557799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6" name="Shape 5526"/>
          <p:cNvSpPr/>
          <p:nvPr/>
        </p:nvSpPr>
        <p:spPr>
          <a:xfrm>
            <a:off x="8327808" y="3963188"/>
            <a:ext cx="3867936" cy="1778701"/>
          </a:xfrm>
          <a:prstGeom prst="rect">
            <a:avLst/>
          </a:prstGeom>
          <a:solidFill>
            <a:schemeClr val="accent2"/>
          </a:solidFill>
          <a:ln w="12700">
            <a:miter lim="400000"/>
          </a:ln>
        </p:spPr>
        <p:txBody>
          <a:bodyPr lIns="0" tIns="0" rIns="0" bIns="0" anchor="ctr"/>
          <a:lstStyle/>
          <a:p>
            <a:pPr lvl="0">
              <a:defRPr sz="3200"/>
            </a:pPr>
            <a:endParaRPr sz="4267"/>
          </a:p>
        </p:txBody>
      </p:sp>
      <p:sp>
        <p:nvSpPr>
          <p:cNvPr id="5527" name="Shape 5527"/>
          <p:cNvSpPr/>
          <p:nvPr/>
        </p:nvSpPr>
        <p:spPr>
          <a:xfrm>
            <a:off x="3325959" y="5043427"/>
            <a:ext cx="1498536" cy="1281787"/>
          </a:xfrm>
          <a:custGeom>
            <a:avLst/>
            <a:gdLst/>
            <a:ahLst/>
            <a:cxnLst>
              <a:cxn ang="0">
                <a:pos x="wd2" y="hd2"/>
              </a:cxn>
              <a:cxn ang="5400000">
                <a:pos x="wd2" y="hd2"/>
              </a:cxn>
              <a:cxn ang="10800000">
                <a:pos x="wd2" y="hd2"/>
              </a:cxn>
              <a:cxn ang="16200000">
                <a:pos x="wd2" y="hd2"/>
              </a:cxn>
            </a:cxnLst>
            <a:rect l="0" t="0" r="r" b="b"/>
            <a:pathLst>
              <a:path w="21600" h="21600" extrusionOk="0">
                <a:moveTo>
                  <a:pt x="5398" y="0"/>
                </a:moveTo>
                <a:lnTo>
                  <a:pt x="78" y="1566"/>
                </a:lnTo>
                <a:lnTo>
                  <a:pt x="0" y="1566"/>
                </a:lnTo>
                <a:lnTo>
                  <a:pt x="0" y="1589"/>
                </a:lnTo>
                <a:lnTo>
                  <a:pt x="0" y="13743"/>
                </a:lnTo>
                <a:lnTo>
                  <a:pt x="0" y="21584"/>
                </a:lnTo>
                <a:lnTo>
                  <a:pt x="16183" y="21584"/>
                </a:lnTo>
                <a:lnTo>
                  <a:pt x="16183" y="21600"/>
                </a:lnTo>
                <a:cubicBezTo>
                  <a:pt x="16183" y="21600"/>
                  <a:pt x="21589" y="20021"/>
                  <a:pt x="21589" y="20021"/>
                </a:cubicBezTo>
                <a:lnTo>
                  <a:pt x="21589" y="13"/>
                </a:lnTo>
                <a:lnTo>
                  <a:pt x="21600" y="10"/>
                </a:lnTo>
                <a:lnTo>
                  <a:pt x="21589" y="0"/>
                </a:lnTo>
                <a:lnTo>
                  <a:pt x="12177" y="0"/>
                </a:lnTo>
                <a:lnTo>
                  <a:pt x="5398" y="0"/>
                </a:lnTo>
                <a:close/>
              </a:path>
            </a:pathLst>
          </a:custGeom>
          <a:solidFill>
            <a:schemeClr val="bg1">
              <a:lumMod val="50000"/>
              <a:alpha val="60000"/>
            </a:schemeClr>
          </a:solidFill>
          <a:ln w="12700">
            <a:miter lim="400000"/>
          </a:ln>
          <a:effectLst>
            <a:outerShdw blurRad="482600" dist="76200" rotWithShape="0">
              <a:srgbClr val="000000"/>
            </a:outerShdw>
          </a:effectLst>
        </p:spPr>
        <p:txBody>
          <a:bodyPr lIns="19051" tIns="19051" rIns="19051" bIns="19051" anchor="ct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nvGrpSpPr>
          <p:cNvPr id="5556" name="Group 5556"/>
          <p:cNvGrpSpPr/>
          <p:nvPr/>
        </p:nvGrpSpPr>
        <p:grpSpPr>
          <a:xfrm>
            <a:off x="3320153" y="5056128"/>
            <a:ext cx="1498476" cy="1281776"/>
            <a:chOff x="0" y="0"/>
            <a:chExt cx="2996948" cy="2563549"/>
          </a:xfrm>
        </p:grpSpPr>
        <p:sp>
          <p:nvSpPr>
            <p:cNvPr id="5550" name="Shape 5550"/>
            <p:cNvSpPr/>
            <p:nvPr/>
          </p:nvSpPr>
          <p:spPr>
            <a:xfrm>
              <a:off x="0" y="185683"/>
              <a:ext cx="2246631" cy="237595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gradFill flip="none" rotWithShape="1">
              <a:gsLst>
                <a:gs pos="0">
                  <a:srgbClr val="8F9499">
                    <a:alpha val="0"/>
                  </a:srgbClr>
                </a:gs>
                <a:gs pos="100000">
                  <a:srgbClr val="5D6368">
                    <a:alpha val="0"/>
                  </a:srgbClr>
                </a:gs>
              </a:gsLst>
              <a:lin ang="7900937" scaled="0"/>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51" name="Shape 5551"/>
            <p:cNvSpPr/>
            <p:nvPr/>
          </p:nvSpPr>
          <p:spPr>
            <a:xfrm>
              <a:off x="50640" y="236324"/>
              <a:ext cx="2155035" cy="2284299"/>
            </a:xfrm>
            <a:custGeom>
              <a:avLst/>
              <a:gdLst/>
              <a:ahLst/>
              <a:cxnLst>
                <a:cxn ang="0">
                  <a:pos x="wd2" y="hd2"/>
                </a:cxn>
                <a:cxn ang="5400000">
                  <a:pos x="wd2" y="hd2"/>
                </a:cxn>
                <a:cxn ang="10800000">
                  <a:pos x="wd2" y="hd2"/>
                </a:cxn>
                <a:cxn ang="16200000">
                  <a:pos x="wd2" y="hd2"/>
                </a:cxn>
              </a:cxnLst>
              <a:rect l="0" t="0" r="r" b="b"/>
              <a:pathLst>
                <a:path w="21600" h="21600" extrusionOk="0">
                  <a:moveTo>
                    <a:pt x="1378" y="21600"/>
                  </a:moveTo>
                  <a:cubicBezTo>
                    <a:pt x="620" y="21600"/>
                    <a:pt x="0" y="21015"/>
                    <a:pt x="0" y="20300"/>
                  </a:cubicBezTo>
                  <a:lnTo>
                    <a:pt x="0" y="1300"/>
                  </a:lnTo>
                  <a:cubicBezTo>
                    <a:pt x="0" y="585"/>
                    <a:pt x="620" y="0"/>
                    <a:pt x="1378" y="0"/>
                  </a:cubicBezTo>
                  <a:lnTo>
                    <a:pt x="20222" y="0"/>
                  </a:lnTo>
                  <a:cubicBezTo>
                    <a:pt x="20980" y="0"/>
                    <a:pt x="21600" y="585"/>
                    <a:pt x="21600" y="1300"/>
                  </a:cubicBezTo>
                  <a:lnTo>
                    <a:pt x="21600" y="20300"/>
                  </a:lnTo>
                  <a:cubicBezTo>
                    <a:pt x="21600" y="21015"/>
                    <a:pt x="20980" y="21600"/>
                    <a:pt x="20222" y="21600"/>
                  </a:cubicBezTo>
                  <a:cubicBezTo>
                    <a:pt x="20222" y="21600"/>
                    <a:pt x="1378" y="21600"/>
                    <a:pt x="1378" y="21600"/>
                  </a:cubicBezTo>
                  <a:close/>
                </a:path>
              </a:pathLst>
            </a:custGeom>
            <a:solidFill>
              <a:schemeClr val="tx2">
                <a:alpha val="2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52" name="Shape 5552"/>
            <p:cNvSpPr/>
            <p:nvPr/>
          </p:nvSpPr>
          <p:spPr>
            <a:xfrm>
              <a:off x="2245081" y="0"/>
              <a:ext cx="750317" cy="2563549"/>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lnTo>
                    <a:pt x="21600" y="0"/>
                  </a:lnTo>
                  <a:lnTo>
                    <a:pt x="0" y="1581"/>
                  </a:lnTo>
                  <a:lnTo>
                    <a:pt x="0" y="21600"/>
                  </a:lnTo>
                  <a:cubicBezTo>
                    <a:pt x="0" y="21600"/>
                    <a:pt x="21600" y="20020"/>
                    <a:pt x="21600" y="20020"/>
                  </a:cubicBezTo>
                  <a:close/>
                </a:path>
              </a:pathLst>
            </a:custGeom>
            <a:solidFill>
              <a:srgbClr val="21282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53" name="Shape 5553"/>
            <p:cNvSpPr/>
            <p:nvPr/>
          </p:nvSpPr>
          <p:spPr>
            <a:xfrm>
              <a:off x="0" y="0"/>
              <a:ext cx="2996948" cy="188569"/>
            </a:xfrm>
            <a:custGeom>
              <a:avLst/>
              <a:gdLst/>
              <a:ahLst/>
              <a:cxnLst>
                <a:cxn ang="0">
                  <a:pos x="wd2" y="hd2"/>
                </a:cxn>
                <a:cxn ang="5400000">
                  <a:pos x="wd2" y="hd2"/>
                </a:cxn>
                <a:cxn ang="10800000">
                  <a:pos x="wd2" y="hd2"/>
                </a:cxn>
                <a:cxn ang="16200000">
                  <a:pos x="wd2" y="hd2"/>
                </a:cxn>
              </a:cxnLst>
              <a:rect l="0" t="0" r="r" b="b"/>
              <a:pathLst>
                <a:path w="21600" h="21600" extrusionOk="0">
                  <a:moveTo>
                    <a:pt x="5397" y="0"/>
                  </a:moveTo>
                  <a:lnTo>
                    <a:pt x="21590" y="0"/>
                  </a:lnTo>
                  <a:lnTo>
                    <a:pt x="21600" y="111"/>
                  </a:lnTo>
                  <a:lnTo>
                    <a:pt x="16192" y="21600"/>
                  </a:lnTo>
                  <a:lnTo>
                    <a:pt x="0" y="21600"/>
                  </a:lnTo>
                  <a:cubicBezTo>
                    <a:pt x="0" y="21600"/>
                    <a:pt x="5397" y="0"/>
                    <a:pt x="5397" y="0"/>
                  </a:cubicBezTo>
                  <a:close/>
                </a:path>
              </a:pathLst>
            </a:custGeom>
            <a:solidFill>
              <a:srgbClr val="41474D"/>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54" name="Shape 5554"/>
            <p:cNvSpPr/>
            <p:nvPr/>
          </p:nvSpPr>
          <p:spPr>
            <a:xfrm>
              <a:off x="455768" y="50640"/>
              <a:ext cx="2100117" cy="96948"/>
            </a:xfrm>
            <a:custGeom>
              <a:avLst/>
              <a:gdLst/>
              <a:ahLst/>
              <a:cxnLst>
                <a:cxn ang="0">
                  <a:pos x="wd2" y="hd2"/>
                </a:cxn>
                <a:cxn ang="5400000">
                  <a:pos x="wd2" y="hd2"/>
                </a:cxn>
                <a:cxn ang="10800000">
                  <a:pos x="wd2" y="hd2"/>
                </a:cxn>
                <a:cxn ang="16200000">
                  <a:pos x="wd2" y="hd2"/>
                </a:cxn>
              </a:cxnLst>
              <a:rect l="0" t="0" r="r" b="b"/>
              <a:pathLst>
                <a:path w="21206" h="21600" extrusionOk="0">
                  <a:moveTo>
                    <a:pt x="585" y="21600"/>
                  </a:moveTo>
                  <a:cubicBezTo>
                    <a:pt x="-178" y="21600"/>
                    <a:pt x="-197" y="18232"/>
                    <a:pt x="543" y="14118"/>
                  </a:cubicBezTo>
                  <a:lnTo>
                    <a:pt x="1739" y="7482"/>
                  </a:lnTo>
                  <a:cubicBezTo>
                    <a:pt x="2479" y="3368"/>
                    <a:pt x="3709" y="0"/>
                    <a:pt x="4472" y="0"/>
                  </a:cubicBezTo>
                  <a:lnTo>
                    <a:pt x="20621" y="0"/>
                  </a:lnTo>
                  <a:cubicBezTo>
                    <a:pt x="21384" y="0"/>
                    <a:pt x="21403" y="3342"/>
                    <a:pt x="20662" y="7430"/>
                  </a:cubicBezTo>
                  <a:lnTo>
                    <a:pt x="19440" y="14174"/>
                  </a:lnTo>
                  <a:cubicBezTo>
                    <a:pt x="18699" y="18254"/>
                    <a:pt x="17469" y="21600"/>
                    <a:pt x="16706" y="21600"/>
                  </a:cubicBezTo>
                  <a:cubicBezTo>
                    <a:pt x="16706" y="21600"/>
                    <a:pt x="585" y="21600"/>
                    <a:pt x="585" y="21600"/>
                  </a:cubicBezTo>
                  <a:close/>
                </a:path>
              </a:pathLst>
            </a:custGeom>
            <a:solidFill>
              <a:srgbClr val="4D5358"/>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55" name="Shape 5555"/>
            <p:cNvSpPr/>
            <p:nvPr/>
          </p:nvSpPr>
          <p:spPr>
            <a:xfrm>
              <a:off x="0" y="0"/>
              <a:ext cx="1748482" cy="1701055"/>
            </a:xfrm>
            <a:custGeom>
              <a:avLst/>
              <a:gdLst/>
              <a:ahLst/>
              <a:cxnLst>
                <a:cxn ang="0">
                  <a:pos x="wd2" y="hd2"/>
                </a:cxn>
                <a:cxn ang="5400000">
                  <a:pos x="wd2" y="hd2"/>
                </a:cxn>
                <a:cxn ang="10800000">
                  <a:pos x="wd2" y="hd2"/>
                </a:cxn>
                <a:cxn ang="16200000">
                  <a:pos x="wd2" y="hd2"/>
                </a:cxn>
              </a:cxnLst>
              <a:rect l="0" t="0" r="r" b="b"/>
              <a:pathLst>
                <a:path w="21600" h="21600" extrusionOk="0">
                  <a:moveTo>
                    <a:pt x="21600" y="4175"/>
                  </a:moveTo>
                  <a:cubicBezTo>
                    <a:pt x="21600" y="2720"/>
                    <a:pt x="21344" y="1318"/>
                    <a:pt x="20872" y="0"/>
                  </a:cubicBezTo>
                  <a:lnTo>
                    <a:pt x="9251" y="0"/>
                  </a:lnTo>
                  <a:lnTo>
                    <a:pt x="0" y="2394"/>
                  </a:lnTo>
                  <a:lnTo>
                    <a:pt x="0" y="20707"/>
                  </a:lnTo>
                  <a:cubicBezTo>
                    <a:pt x="1750" y="21282"/>
                    <a:pt x="3645" y="21600"/>
                    <a:pt x="5626" y="21600"/>
                  </a:cubicBezTo>
                  <a:cubicBezTo>
                    <a:pt x="14448" y="21600"/>
                    <a:pt x="21600" y="11882"/>
                    <a:pt x="21600" y="4175"/>
                  </a:cubicBezTo>
                  <a:close/>
                </a:path>
              </a:pathLst>
            </a:custGeom>
            <a:solidFill>
              <a:srgbClr val="000000">
                <a:alpha val="1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grpSp>
      <p:grpSp>
        <p:nvGrpSpPr>
          <p:cNvPr id="5566" name="Group 5566"/>
          <p:cNvGrpSpPr/>
          <p:nvPr/>
        </p:nvGrpSpPr>
        <p:grpSpPr>
          <a:xfrm>
            <a:off x="3444183" y="4075238"/>
            <a:ext cx="1289232" cy="1158141"/>
            <a:chOff x="0" y="0"/>
            <a:chExt cx="2578460" cy="2316280"/>
          </a:xfrm>
        </p:grpSpPr>
        <p:sp>
          <p:nvSpPr>
            <p:cNvPr id="5559" name="Shape 5559"/>
            <p:cNvSpPr/>
            <p:nvPr/>
          </p:nvSpPr>
          <p:spPr>
            <a:xfrm>
              <a:off x="16880" y="84400"/>
              <a:ext cx="2561580" cy="2231880"/>
            </a:xfrm>
            <a:custGeom>
              <a:avLst/>
              <a:gdLst/>
              <a:ahLst/>
              <a:cxnLst>
                <a:cxn ang="0">
                  <a:pos x="wd2" y="hd2"/>
                </a:cxn>
                <a:cxn ang="5400000">
                  <a:pos x="wd2" y="hd2"/>
                </a:cxn>
                <a:cxn ang="10800000">
                  <a:pos x="wd2" y="hd2"/>
                </a:cxn>
                <a:cxn ang="16200000">
                  <a:pos x="wd2" y="hd2"/>
                </a:cxn>
              </a:cxnLst>
              <a:rect l="0" t="0" r="r" b="b"/>
              <a:pathLst>
                <a:path w="21600" h="21600" extrusionOk="0">
                  <a:moveTo>
                    <a:pt x="21592" y="1696"/>
                  </a:moveTo>
                  <a:lnTo>
                    <a:pt x="8519" y="0"/>
                  </a:lnTo>
                  <a:lnTo>
                    <a:pt x="0" y="4246"/>
                  </a:lnTo>
                  <a:lnTo>
                    <a:pt x="0" y="19904"/>
                  </a:lnTo>
                  <a:lnTo>
                    <a:pt x="8274" y="20977"/>
                  </a:lnTo>
                  <a:lnTo>
                    <a:pt x="8274" y="20978"/>
                  </a:lnTo>
                  <a:lnTo>
                    <a:pt x="13074" y="21600"/>
                  </a:lnTo>
                  <a:lnTo>
                    <a:pt x="21600" y="17360"/>
                  </a:lnTo>
                  <a:lnTo>
                    <a:pt x="21600" y="12769"/>
                  </a:lnTo>
                  <a:lnTo>
                    <a:pt x="21600" y="1702"/>
                  </a:lnTo>
                  <a:cubicBezTo>
                    <a:pt x="21600" y="1702"/>
                    <a:pt x="21592" y="1696"/>
                    <a:pt x="21592" y="1696"/>
                  </a:cubicBezTo>
                  <a:close/>
                </a:path>
              </a:pathLst>
            </a:custGeom>
            <a:solidFill>
              <a:srgbClr val="000000">
                <a:alpha val="15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0" name="Shape 5560"/>
            <p:cNvSpPr/>
            <p:nvPr/>
          </p:nvSpPr>
          <p:spPr>
            <a:xfrm>
              <a:off x="0" y="438888"/>
              <a:ext cx="1550450" cy="179310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19489"/>
                  </a:lnTo>
                  <a:lnTo>
                    <a:pt x="0" y="0"/>
                  </a:lnTo>
                  <a:lnTo>
                    <a:pt x="21600" y="2111"/>
                  </a:lnTo>
                  <a:cubicBezTo>
                    <a:pt x="21600" y="2111"/>
                    <a:pt x="21600" y="21600"/>
                    <a:pt x="21600" y="21600"/>
                  </a:cubicBezTo>
                  <a:close/>
                </a:path>
              </a:pathLst>
            </a:custGeom>
            <a:solidFill>
              <a:schemeClr val="accent1">
                <a:lumMod val="20000"/>
                <a:lumOff val="8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1" name="Shape 5561"/>
            <p:cNvSpPr/>
            <p:nvPr/>
          </p:nvSpPr>
          <p:spPr>
            <a:xfrm>
              <a:off x="16880" y="489529"/>
              <a:ext cx="1493093" cy="1710756"/>
            </a:xfrm>
            <a:custGeom>
              <a:avLst/>
              <a:gdLst/>
              <a:ahLst/>
              <a:cxnLst>
                <a:cxn ang="0">
                  <a:pos x="wd2" y="hd2"/>
                </a:cxn>
                <a:cxn ang="5400000">
                  <a:pos x="wd2" y="hd2"/>
                </a:cxn>
                <a:cxn ang="10800000">
                  <a:pos x="wd2" y="hd2"/>
                </a:cxn>
                <a:cxn ang="16200000">
                  <a:pos x="wd2" y="hd2"/>
                </a:cxn>
              </a:cxnLst>
              <a:rect l="0" t="0" r="r" b="b"/>
              <a:pathLst>
                <a:path w="21600" h="21481" extrusionOk="0">
                  <a:moveTo>
                    <a:pt x="1236" y="19597"/>
                  </a:moveTo>
                  <a:cubicBezTo>
                    <a:pt x="556" y="19530"/>
                    <a:pt x="0" y="18989"/>
                    <a:pt x="0" y="18395"/>
                  </a:cubicBezTo>
                  <a:lnTo>
                    <a:pt x="0" y="965"/>
                  </a:lnTo>
                  <a:cubicBezTo>
                    <a:pt x="0" y="371"/>
                    <a:pt x="556" y="-60"/>
                    <a:pt x="1236" y="6"/>
                  </a:cubicBezTo>
                  <a:lnTo>
                    <a:pt x="20364" y="1883"/>
                  </a:lnTo>
                  <a:cubicBezTo>
                    <a:pt x="21044" y="1950"/>
                    <a:pt x="21600" y="2490"/>
                    <a:pt x="21600" y="3084"/>
                  </a:cubicBezTo>
                  <a:lnTo>
                    <a:pt x="21600" y="20515"/>
                  </a:lnTo>
                  <a:cubicBezTo>
                    <a:pt x="21600" y="21109"/>
                    <a:pt x="21044" y="21540"/>
                    <a:pt x="20364" y="21474"/>
                  </a:cubicBezTo>
                  <a:cubicBezTo>
                    <a:pt x="20364" y="21474"/>
                    <a:pt x="1236" y="19597"/>
                    <a:pt x="1236" y="19597"/>
                  </a:cubicBezTo>
                  <a:close/>
                </a:path>
              </a:pathLst>
            </a:custGeom>
            <a:solidFill>
              <a:schemeClr val="accent1">
                <a:lumMod val="50000"/>
                <a:alpha val="2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2" name="Shape 5562"/>
            <p:cNvSpPr/>
            <p:nvPr/>
          </p:nvSpPr>
          <p:spPr>
            <a:xfrm>
              <a:off x="1536108" y="185683"/>
              <a:ext cx="1011155" cy="2055986"/>
            </a:xfrm>
            <a:custGeom>
              <a:avLst/>
              <a:gdLst/>
              <a:ahLst/>
              <a:cxnLst>
                <a:cxn ang="0">
                  <a:pos x="wd2" y="hd2"/>
                </a:cxn>
                <a:cxn ang="5400000">
                  <a:pos x="wd2" y="hd2"/>
                </a:cxn>
                <a:cxn ang="10800000">
                  <a:pos x="wd2" y="hd2"/>
                </a:cxn>
                <a:cxn ang="16200000">
                  <a:pos x="wd2" y="hd2"/>
                </a:cxn>
              </a:cxnLst>
              <a:rect l="0" t="0" r="r" b="b"/>
              <a:pathLst>
                <a:path w="21600" h="21600" extrusionOk="0">
                  <a:moveTo>
                    <a:pt x="21600" y="16997"/>
                  </a:moveTo>
                  <a:lnTo>
                    <a:pt x="21600" y="0"/>
                  </a:lnTo>
                  <a:lnTo>
                    <a:pt x="0" y="4603"/>
                  </a:lnTo>
                  <a:lnTo>
                    <a:pt x="0" y="21600"/>
                  </a:lnTo>
                  <a:cubicBezTo>
                    <a:pt x="0" y="21600"/>
                    <a:pt x="21600" y="16997"/>
                    <a:pt x="21600" y="16997"/>
                  </a:cubicBezTo>
                  <a:close/>
                </a:path>
              </a:pathLst>
            </a:custGeom>
            <a:solidFill>
              <a:schemeClr val="accent2"/>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3" name="Shape 5563"/>
            <p:cNvSpPr/>
            <p:nvPr/>
          </p:nvSpPr>
          <p:spPr>
            <a:xfrm>
              <a:off x="1574203" y="253205"/>
              <a:ext cx="953804" cy="1913358"/>
            </a:xfrm>
            <a:custGeom>
              <a:avLst/>
              <a:gdLst/>
              <a:ahLst/>
              <a:cxnLst>
                <a:cxn ang="0">
                  <a:pos x="wd2" y="hd2"/>
                </a:cxn>
                <a:cxn ang="5400000">
                  <a:pos x="wd2" y="hd2"/>
                </a:cxn>
                <a:cxn ang="10800000">
                  <a:pos x="wd2" y="hd2"/>
                </a:cxn>
                <a:cxn ang="16200000">
                  <a:pos x="wd2" y="hd2"/>
                </a:cxn>
              </a:cxnLst>
              <a:rect l="0" t="0" r="r" b="b"/>
              <a:pathLst>
                <a:path w="21600" h="21326" extrusionOk="0">
                  <a:moveTo>
                    <a:pt x="0" y="5256"/>
                  </a:moveTo>
                  <a:cubicBezTo>
                    <a:pt x="0" y="4729"/>
                    <a:pt x="803" y="4127"/>
                    <a:pt x="1787" y="3917"/>
                  </a:cubicBezTo>
                  <a:lnTo>
                    <a:pt x="19814" y="72"/>
                  </a:lnTo>
                  <a:cubicBezTo>
                    <a:pt x="20797" y="-137"/>
                    <a:pt x="21600" y="123"/>
                    <a:pt x="21600" y="650"/>
                  </a:cubicBezTo>
                  <a:lnTo>
                    <a:pt x="21600" y="16069"/>
                  </a:lnTo>
                  <a:cubicBezTo>
                    <a:pt x="21600" y="16597"/>
                    <a:pt x="20797" y="17199"/>
                    <a:pt x="19814" y="17408"/>
                  </a:cubicBezTo>
                  <a:lnTo>
                    <a:pt x="1787" y="21253"/>
                  </a:lnTo>
                  <a:cubicBezTo>
                    <a:pt x="803" y="21463"/>
                    <a:pt x="0" y="21203"/>
                    <a:pt x="0" y="20676"/>
                  </a:cubicBezTo>
                  <a:cubicBezTo>
                    <a:pt x="0" y="20676"/>
                    <a:pt x="0" y="5256"/>
                    <a:pt x="0" y="5256"/>
                  </a:cubicBezTo>
                  <a:close/>
                </a:path>
              </a:pathLst>
            </a:custGeom>
            <a:solidFill>
              <a:schemeClr val="accent6">
                <a:alpha val="15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4" name="Shape 5564"/>
            <p:cNvSpPr/>
            <p:nvPr/>
          </p:nvSpPr>
          <p:spPr>
            <a:xfrm>
              <a:off x="0" y="0"/>
              <a:ext cx="2561604" cy="614047"/>
            </a:xfrm>
            <a:custGeom>
              <a:avLst/>
              <a:gdLst/>
              <a:ahLst/>
              <a:cxnLst>
                <a:cxn ang="0">
                  <a:pos x="wd2" y="hd2"/>
                </a:cxn>
                <a:cxn ang="5400000">
                  <a:pos x="wd2" y="hd2"/>
                </a:cxn>
                <a:cxn ang="10800000">
                  <a:pos x="wd2" y="hd2"/>
                </a:cxn>
                <a:cxn ang="16200000">
                  <a:pos x="wd2" y="hd2"/>
                </a:cxn>
              </a:cxnLst>
              <a:rect l="0" t="0" r="r" b="b"/>
              <a:pathLst>
                <a:path w="21600" h="21600" extrusionOk="0">
                  <a:moveTo>
                    <a:pt x="8518" y="0"/>
                  </a:moveTo>
                  <a:lnTo>
                    <a:pt x="21592" y="6166"/>
                  </a:lnTo>
                  <a:lnTo>
                    <a:pt x="21600" y="6188"/>
                  </a:lnTo>
                  <a:lnTo>
                    <a:pt x="13074" y="21600"/>
                  </a:lnTo>
                  <a:lnTo>
                    <a:pt x="0" y="15435"/>
                  </a:lnTo>
                  <a:cubicBezTo>
                    <a:pt x="0" y="15435"/>
                    <a:pt x="8518" y="0"/>
                    <a:pt x="8518" y="0"/>
                  </a:cubicBezTo>
                  <a:close/>
                </a:path>
              </a:pathLst>
            </a:custGeom>
            <a:solidFill>
              <a:schemeClr val="accent4"/>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65" name="Shape 5565"/>
            <p:cNvSpPr/>
            <p:nvPr/>
          </p:nvSpPr>
          <p:spPr>
            <a:xfrm>
              <a:off x="945297" y="1012818"/>
              <a:ext cx="1612697" cy="1226791"/>
            </a:xfrm>
            <a:custGeom>
              <a:avLst/>
              <a:gdLst/>
              <a:ahLst/>
              <a:cxnLst>
                <a:cxn ang="0">
                  <a:pos x="wd2" y="hd2"/>
                </a:cxn>
                <a:cxn ang="5400000">
                  <a:pos x="wd2" y="hd2"/>
                </a:cxn>
                <a:cxn ang="10800000">
                  <a:pos x="wd2" y="hd2"/>
                </a:cxn>
                <a:cxn ang="16200000">
                  <a:pos x="wd2" y="hd2"/>
                </a:cxn>
              </a:cxnLst>
              <a:rect l="0" t="0" r="r" b="b"/>
              <a:pathLst>
                <a:path w="21600" h="21600" extrusionOk="0">
                  <a:moveTo>
                    <a:pt x="21600" y="13886"/>
                  </a:moveTo>
                  <a:lnTo>
                    <a:pt x="21600" y="5534"/>
                  </a:lnTo>
                  <a:cubicBezTo>
                    <a:pt x="19340" y="2142"/>
                    <a:pt x="16023" y="0"/>
                    <a:pt x="12325" y="0"/>
                  </a:cubicBezTo>
                  <a:cubicBezTo>
                    <a:pt x="5518" y="0"/>
                    <a:pt x="0" y="7253"/>
                    <a:pt x="0" y="16201"/>
                  </a:cubicBezTo>
                  <a:cubicBezTo>
                    <a:pt x="0" y="17678"/>
                    <a:pt x="151" y="19109"/>
                    <a:pt x="433" y="20467"/>
                  </a:cubicBezTo>
                  <a:lnTo>
                    <a:pt x="8057" y="21600"/>
                  </a:lnTo>
                  <a:cubicBezTo>
                    <a:pt x="8057" y="21600"/>
                    <a:pt x="21600" y="13886"/>
                    <a:pt x="21600" y="13886"/>
                  </a:cubicBezTo>
                  <a:close/>
                </a:path>
              </a:pathLst>
            </a:custGeom>
            <a:solidFill>
              <a:srgbClr val="FFFFFF">
                <a:alpha val="2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grpSp>
      <p:grpSp>
        <p:nvGrpSpPr>
          <p:cNvPr id="5576" name="Group 5576"/>
          <p:cNvGrpSpPr/>
          <p:nvPr/>
        </p:nvGrpSpPr>
        <p:grpSpPr>
          <a:xfrm>
            <a:off x="3393543" y="3138846"/>
            <a:ext cx="1265456" cy="1154436"/>
            <a:chOff x="0" y="0"/>
            <a:chExt cx="2530909" cy="2308869"/>
          </a:xfrm>
        </p:grpSpPr>
        <p:sp>
          <p:nvSpPr>
            <p:cNvPr id="5569" name="Shape 5569"/>
            <p:cNvSpPr/>
            <p:nvPr/>
          </p:nvSpPr>
          <p:spPr>
            <a:xfrm>
              <a:off x="0" y="135042"/>
              <a:ext cx="2530909" cy="2173827"/>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1201"/>
                  </a:lnTo>
                  <a:lnTo>
                    <a:pt x="0" y="1209"/>
                  </a:lnTo>
                  <a:lnTo>
                    <a:pt x="0" y="12390"/>
                  </a:lnTo>
                  <a:lnTo>
                    <a:pt x="0" y="19205"/>
                  </a:lnTo>
                  <a:lnTo>
                    <a:pt x="6788" y="21600"/>
                  </a:lnTo>
                  <a:lnTo>
                    <a:pt x="21600" y="20215"/>
                  </a:lnTo>
                  <a:lnTo>
                    <a:pt x="21600" y="2219"/>
                  </a:lnTo>
                  <a:cubicBezTo>
                    <a:pt x="21600" y="2219"/>
                    <a:pt x="12857" y="0"/>
                    <a:pt x="12857" y="0"/>
                  </a:cubicBezTo>
                  <a:close/>
                </a:path>
              </a:pathLst>
            </a:custGeom>
            <a:solidFill>
              <a:srgbClr val="000000">
                <a:alpha val="2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0" name="Shape 5570"/>
            <p:cNvSpPr/>
            <p:nvPr/>
          </p:nvSpPr>
          <p:spPr>
            <a:xfrm>
              <a:off x="793374" y="219444"/>
              <a:ext cx="1735599" cy="195050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0056"/>
                  </a:lnTo>
                  <a:lnTo>
                    <a:pt x="21600" y="0"/>
                  </a:lnTo>
                  <a:lnTo>
                    <a:pt x="0" y="1544"/>
                  </a:lnTo>
                  <a:cubicBezTo>
                    <a:pt x="0" y="1544"/>
                    <a:pt x="0" y="21600"/>
                    <a:pt x="0" y="21600"/>
                  </a:cubicBezTo>
                  <a:close/>
                </a:path>
              </a:pathLst>
            </a:custGeom>
            <a:solidFill>
              <a:schemeClr val="accent3"/>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1" name="Shape 5571"/>
            <p:cNvSpPr/>
            <p:nvPr/>
          </p:nvSpPr>
          <p:spPr>
            <a:xfrm>
              <a:off x="827135" y="270085"/>
              <a:ext cx="1671441" cy="1866296"/>
            </a:xfrm>
            <a:custGeom>
              <a:avLst/>
              <a:gdLst/>
              <a:ahLst/>
              <a:cxnLst>
                <a:cxn ang="0">
                  <a:pos x="wd2" y="hd2"/>
                </a:cxn>
                <a:cxn ang="5400000">
                  <a:pos x="wd2" y="hd2"/>
                </a:cxn>
                <a:cxn ang="10800000">
                  <a:pos x="wd2" y="hd2"/>
                </a:cxn>
                <a:cxn ang="16200000">
                  <a:pos x="wd2" y="hd2"/>
                </a:cxn>
              </a:cxnLst>
              <a:rect l="0" t="0" r="r" b="b"/>
              <a:pathLst>
                <a:path w="21600" h="21509" extrusionOk="0">
                  <a:moveTo>
                    <a:pt x="1244" y="21506"/>
                  </a:moveTo>
                  <a:cubicBezTo>
                    <a:pt x="560" y="21555"/>
                    <a:pt x="0" y="21096"/>
                    <a:pt x="0" y="20485"/>
                  </a:cubicBezTo>
                  <a:lnTo>
                    <a:pt x="0" y="2572"/>
                  </a:lnTo>
                  <a:cubicBezTo>
                    <a:pt x="0" y="1961"/>
                    <a:pt x="560" y="1422"/>
                    <a:pt x="1244" y="1373"/>
                  </a:cubicBezTo>
                  <a:lnTo>
                    <a:pt x="20356" y="4"/>
                  </a:lnTo>
                  <a:cubicBezTo>
                    <a:pt x="21040" y="-45"/>
                    <a:pt x="21600" y="414"/>
                    <a:pt x="21600" y="1024"/>
                  </a:cubicBezTo>
                  <a:lnTo>
                    <a:pt x="21600" y="18938"/>
                  </a:lnTo>
                  <a:cubicBezTo>
                    <a:pt x="21600" y="19548"/>
                    <a:pt x="21040" y="20088"/>
                    <a:pt x="20356" y="20137"/>
                  </a:cubicBezTo>
                  <a:cubicBezTo>
                    <a:pt x="20356" y="20137"/>
                    <a:pt x="1244" y="21506"/>
                    <a:pt x="1244" y="21506"/>
                  </a:cubicBezTo>
                  <a:close/>
                </a:path>
              </a:pathLst>
            </a:custGeom>
            <a:solidFill>
              <a:schemeClr val="accent4"/>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2" name="Shape 5572"/>
            <p:cNvSpPr/>
            <p:nvPr/>
          </p:nvSpPr>
          <p:spPr>
            <a:xfrm>
              <a:off x="0" y="118162"/>
              <a:ext cx="795311" cy="2052170"/>
            </a:xfrm>
            <a:custGeom>
              <a:avLst/>
              <a:gdLst/>
              <a:ahLst/>
              <a:cxnLst>
                <a:cxn ang="0">
                  <a:pos x="wd2" y="hd2"/>
                </a:cxn>
                <a:cxn ang="5400000">
                  <a:pos x="wd2" y="hd2"/>
                </a:cxn>
                <a:cxn ang="10800000">
                  <a:pos x="wd2" y="hd2"/>
                </a:cxn>
                <a:cxn ang="16200000">
                  <a:pos x="wd2" y="hd2"/>
                </a:cxn>
              </a:cxnLst>
              <a:rect l="0" t="0" r="r" b="b"/>
              <a:pathLst>
                <a:path w="21600" h="21600" extrusionOk="0">
                  <a:moveTo>
                    <a:pt x="0" y="19063"/>
                  </a:moveTo>
                  <a:lnTo>
                    <a:pt x="0" y="0"/>
                  </a:lnTo>
                  <a:lnTo>
                    <a:pt x="21600" y="2537"/>
                  </a:lnTo>
                  <a:lnTo>
                    <a:pt x="21600" y="21600"/>
                  </a:lnTo>
                  <a:cubicBezTo>
                    <a:pt x="21600" y="21600"/>
                    <a:pt x="0" y="19063"/>
                    <a:pt x="0" y="19063"/>
                  </a:cubicBezTo>
                  <a:close/>
                </a:path>
              </a:pathLst>
            </a:custGeom>
            <a:solidFill>
              <a:schemeClr val="accent2"/>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3" name="Shape 5573"/>
            <p:cNvSpPr/>
            <p:nvPr/>
          </p:nvSpPr>
          <p:spPr>
            <a:xfrm>
              <a:off x="33760" y="185683"/>
              <a:ext cx="731130" cy="1917016"/>
            </a:xfrm>
            <a:custGeom>
              <a:avLst/>
              <a:gdLst/>
              <a:ahLst/>
              <a:cxnLst>
                <a:cxn ang="0">
                  <a:pos x="wd2" y="hd2"/>
                </a:cxn>
                <a:cxn ang="5400000">
                  <a:pos x="wd2" y="hd2"/>
                </a:cxn>
                <a:cxn ang="10800000">
                  <a:pos x="wd2" y="hd2"/>
                </a:cxn>
                <a:cxn ang="16200000">
                  <a:pos x="wd2" y="hd2"/>
                </a:cxn>
              </a:cxnLst>
              <a:rect l="0" t="0" r="r" b="b"/>
              <a:pathLst>
                <a:path w="21600" h="21350" extrusionOk="0">
                  <a:moveTo>
                    <a:pt x="2655" y="19447"/>
                  </a:moveTo>
                  <a:cubicBezTo>
                    <a:pt x="1195" y="19280"/>
                    <a:pt x="0" y="18661"/>
                    <a:pt x="0" y="18071"/>
                  </a:cubicBezTo>
                  <a:lnTo>
                    <a:pt x="0" y="811"/>
                  </a:lnTo>
                  <a:cubicBezTo>
                    <a:pt x="0" y="221"/>
                    <a:pt x="1195" y="-125"/>
                    <a:pt x="2655" y="42"/>
                  </a:cubicBezTo>
                  <a:lnTo>
                    <a:pt x="18945" y="1903"/>
                  </a:lnTo>
                  <a:cubicBezTo>
                    <a:pt x="20404" y="2070"/>
                    <a:pt x="21600" y="2689"/>
                    <a:pt x="21600" y="3279"/>
                  </a:cubicBezTo>
                  <a:lnTo>
                    <a:pt x="21600" y="20539"/>
                  </a:lnTo>
                  <a:cubicBezTo>
                    <a:pt x="21600" y="21129"/>
                    <a:pt x="20404" y="21475"/>
                    <a:pt x="18945" y="21308"/>
                  </a:cubicBezTo>
                  <a:cubicBezTo>
                    <a:pt x="18945" y="21308"/>
                    <a:pt x="2655" y="19447"/>
                    <a:pt x="2655" y="19447"/>
                  </a:cubicBezTo>
                  <a:close/>
                </a:path>
              </a:pathLst>
            </a:custGeom>
            <a:solidFill>
              <a:schemeClr val="accent4">
                <a:alpha val="2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4" name="Shape 5574"/>
            <p:cNvSpPr/>
            <p:nvPr/>
          </p:nvSpPr>
          <p:spPr>
            <a:xfrm>
              <a:off x="0" y="0"/>
              <a:ext cx="2530909" cy="362747"/>
            </a:xfrm>
            <a:custGeom>
              <a:avLst/>
              <a:gdLst/>
              <a:ahLst/>
              <a:cxnLst>
                <a:cxn ang="0">
                  <a:pos x="wd2" y="hd2"/>
                </a:cxn>
                <a:cxn ang="5400000">
                  <a:pos x="wd2" y="hd2"/>
                </a:cxn>
                <a:cxn ang="10800000">
                  <a:pos x="wd2" y="hd2"/>
                </a:cxn>
                <a:cxn ang="16200000">
                  <a:pos x="wd2" y="hd2"/>
                </a:cxn>
              </a:cxnLst>
              <a:rect l="0" t="0" r="r" b="b"/>
              <a:pathLst>
                <a:path w="21600" h="21600" extrusionOk="0">
                  <a:moveTo>
                    <a:pt x="12857" y="0"/>
                  </a:moveTo>
                  <a:lnTo>
                    <a:pt x="9" y="7199"/>
                  </a:lnTo>
                  <a:lnTo>
                    <a:pt x="0" y="7245"/>
                  </a:lnTo>
                  <a:lnTo>
                    <a:pt x="6788" y="21600"/>
                  </a:lnTo>
                  <a:lnTo>
                    <a:pt x="21600" y="13298"/>
                  </a:lnTo>
                  <a:cubicBezTo>
                    <a:pt x="21600" y="13298"/>
                    <a:pt x="12857" y="0"/>
                    <a:pt x="12857" y="0"/>
                  </a:cubicBezTo>
                  <a:close/>
                </a:path>
              </a:pathLst>
            </a:custGeom>
            <a:solidFill>
              <a:schemeClr val="accent2"/>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75" name="Shape 5575"/>
            <p:cNvSpPr/>
            <p:nvPr/>
          </p:nvSpPr>
          <p:spPr>
            <a:xfrm>
              <a:off x="0" y="0"/>
              <a:ext cx="2044315" cy="1261857"/>
            </a:xfrm>
            <a:custGeom>
              <a:avLst/>
              <a:gdLst/>
              <a:ahLst/>
              <a:cxnLst>
                <a:cxn ang="0">
                  <a:pos x="wd2" y="hd2"/>
                </a:cxn>
                <a:cxn ang="5400000">
                  <a:pos x="wd2" y="hd2"/>
                </a:cxn>
                <a:cxn ang="10800000">
                  <a:pos x="wd2" y="hd2"/>
                </a:cxn>
                <a:cxn ang="16200000">
                  <a:pos x="wd2" y="hd2"/>
                </a:cxn>
              </a:cxnLst>
              <a:rect l="0" t="0" r="r" b="b"/>
              <a:pathLst>
                <a:path w="20418" h="21532" extrusionOk="0">
                  <a:moveTo>
                    <a:pt x="15317" y="101"/>
                  </a:moveTo>
                  <a:lnTo>
                    <a:pt x="15047" y="0"/>
                  </a:lnTo>
                  <a:lnTo>
                    <a:pt x="10" y="2063"/>
                  </a:lnTo>
                  <a:lnTo>
                    <a:pt x="0" y="2076"/>
                  </a:lnTo>
                  <a:lnTo>
                    <a:pt x="0" y="21277"/>
                  </a:lnTo>
                  <a:cubicBezTo>
                    <a:pt x="933" y="21530"/>
                    <a:pt x="1906" y="21600"/>
                    <a:pt x="2906" y="21463"/>
                  </a:cubicBezTo>
                  <a:cubicBezTo>
                    <a:pt x="5835" y="21061"/>
                    <a:pt x="16840" y="13346"/>
                    <a:pt x="18966" y="10162"/>
                  </a:cubicBezTo>
                  <a:cubicBezTo>
                    <a:pt x="21600" y="6217"/>
                    <a:pt x="20803" y="3226"/>
                    <a:pt x="15317" y="101"/>
                  </a:cubicBezTo>
                  <a:close/>
                </a:path>
              </a:pathLst>
            </a:custGeom>
            <a:solidFill>
              <a:schemeClr val="accent5">
                <a:alpha val="25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grpSp>
      <p:grpSp>
        <p:nvGrpSpPr>
          <p:cNvPr id="5585" name="Group 5585"/>
          <p:cNvGrpSpPr/>
          <p:nvPr/>
        </p:nvGrpSpPr>
        <p:grpSpPr>
          <a:xfrm>
            <a:off x="3646747" y="2351098"/>
            <a:ext cx="1067599" cy="885301"/>
            <a:chOff x="0" y="0"/>
            <a:chExt cx="2135194" cy="1770600"/>
          </a:xfrm>
        </p:grpSpPr>
        <p:sp>
          <p:nvSpPr>
            <p:cNvPr id="5579" name="Shape 5579"/>
            <p:cNvSpPr/>
            <p:nvPr/>
          </p:nvSpPr>
          <p:spPr>
            <a:xfrm>
              <a:off x="0" y="24485"/>
              <a:ext cx="2135194" cy="1746115"/>
            </a:xfrm>
            <a:custGeom>
              <a:avLst/>
              <a:gdLst/>
              <a:ahLst/>
              <a:cxnLst>
                <a:cxn ang="0">
                  <a:pos x="wd2" y="hd2"/>
                </a:cxn>
                <a:cxn ang="5400000">
                  <a:pos x="wd2" y="hd2"/>
                </a:cxn>
                <a:cxn ang="10800000">
                  <a:pos x="wd2" y="hd2"/>
                </a:cxn>
                <a:cxn ang="16200000">
                  <a:pos x="wd2" y="hd2"/>
                </a:cxn>
              </a:cxnLst>
              <a:rect l="0" t="0" r="r" b="b"/>
              <a:pathLst>
                <a:path w="21600" h="21600" extrusionOk="0">
                  <a:moveTo>
                    <a:pt x="16128" y="0"/>
                  </a:moveTo>
                  <a:lnTo>
                    <a:pt x="2881" y="0"/>
                  </a:lnTo>
                  <a:lnTo>
                    <a:pt x="0" y="0"/>
                  </a:lnTo>
                  <a:lnTo>
                    <a:pt x="0" y="21600"/>
                  </a:lnTo>
                  <a:lnTo>
                    <a:pt x="16128" y="21600"/>
                  </a:lnTo>
                  <a:lnTo>
                    <a:pt x="21600" y="19252"/>
                  </a:lnTo>
                  <a:lnTo>
                    <a:pt x="21600" y="1996"/>
                  </a:lnTo>
                  <a:cubicBezTo>
                    <a:pt x="21600" y="1996"/>
                    <a:pt x="16128" y="0"/>
                    <a:pt x="16128" y="0"/>
                  </a:cubicBezTo>
                  <a:close/>
                </a:path>
              </a:pathLst>
            </a:custGeom>
            <a:solidFill>
              <a:srgbClr val="000000">
                <a:alpha val="25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80" name="Shape 5580"/>
            <p:cNvSpPr/>
            <p:nvPr/>
          </p:nvSpPr>
          <p:spPr>
            <a:xfrm>
              <a:off x="1586749" y="0"/>
              <a:ext cx="540897" cy="174614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9252"/>
                  </a:lnTo>
                  <a:lnTo>
                    <a:pt x="21600" y="1996"/>
                  </a:lnTo>
                  <a:lnTo>
                    <a:pt x="0" y="0"/>
                  </a:lnTo>
                  <a:cubicBezTo>
                    <a:pt x="0" y="0"/>
                    <a:pt x="0" y="21600"/>
                    <a:pt x="0" y="21600"/>
                  </a:cubicBezTo>
                  <a:close/>
                </a:path>
              </a:pathLst>
            </a:custGeom>
            <a:solidFill>
              <a:schemeClr val="accent3"/>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81" name="Shape 5581"/>
            <p:cNvSpPr/>
            <p:nvPr/>
          </p:nvSpPr>
          <p:spPr>
            <a:xfrm>
              <a:off x="1620509" y="67521"/>
              <a:ext cx="476870" cy="1607657"/>
            </a:xfrm>
            <a:custGeom>
              <a:avLst/>
              <a:gdLst/>
              <a:ahLst/>
              <a:cxnLst>
                <a:cxn ang="0">
                  <a:pos x="wd2" y="hd2"/>
                </a:cxn>
                <a:cxn ang="5400000">
                  <a:pos x="wd2" y="hd2"/>
                </a:cxn>
                <a:cxn ang="10800000">
                  <a:pos x="wd2" y="hd2"/>
                </a:cxn>
                <a:cxn ang="16200000">
                  <a:pos x="wd2" y="hd2"/>
                </a:cxn>
              </a:cxnLst>
              <a:rect l="0" t="0" r="r" b="b"/>
              <a:pathLst>
                <a:path w="21600" h="21287" extrusionOk="0">
                  <a:moveTo>
                    <a:pt x="0" y="959"/>
                  </a:moveTo>
                  <a:cubicBezTo>
                    <a:pt x="0" y="260"/>
                    <a:pt x="1876" y="-149"/>
                    <a:pt x="4169" y="51"/>
                  </a:cubicBezTo>
                  <a:lnTo>
                    <a:pt x="17431" y="1207"/>
                  </a:lnTo>
                  <a:cubicBezTo>
                    <a:pt x="19724" y="1407"/>
                    <a:pt x="21600" y="2143"/>
                    <a:pt x="21600" y="2843"/>
                  </a:cubicBezTo>
                  <a:lnTo>
                    <a:pt x="21600" y="18153"/>
                  </a:lnTo>
                  <a:cubicBezTo>
                    <a:pt x="21600" y="18853"/>
                    <a:pt x="19750" y="19615"/>
                    <a:pt x="17493" y="19846"/>
                  </a:cubicBezTo>
                  <a:lnTo>
                    <a:pt x="4107" y="21220"/>
                  </a:lnTo>
                  <a:cubicBezTo>
                    <a:pt x="1847" y="21451"/>
                    <a:pt x="0" y="21068"/>
                    <a:pt x="0" y="20369"/>
                  </a:cubicBezTo>
                  <a:cubicBezTo>
                    <a:pt x="0" y="20369"/>
                    <a:pt x="0" y="959"/>
                    <a:pt x="0" y="959"/>
                  </a:cubicBezTo>
                  <a:close/>
                </a:path>
              </a:pathLst>
            </a:custGeom>
            <a:solidFill>
              <a:srgbClr val="FFFFFF">
                <a:alpha val="15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82" name="Shape 5582"/>
            <p:cNvSpPr/>
            <p:nvPr/>
          </p:nvSpPr>
          <p:spPr>
            <a:xfrm>
              <a:off x="0" y="0"/>
              <a:ext cx="1594300" cy="174614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accent6"/>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83" name="Shape 5583"/>
            <p:cNvSpPr/>
            <p:nvPr/>
          </p:nvSpPr>
          <p:spPr>
            <a:xfrm>
              <a:off x="31561" y="33760"/>
              <a:ext cx="1530249" cy="1682097"/>
            </a:xfrm>
            <a:custGeom>
              <a:avLst/>
              <a:gdLst/>
              <a:ahLst/>
              <a:cxnLst>
                <a:cxn ang="0">
                  <a:pos x="wd2" y="hd2"/>
                </a:cxn>
                <a:cxn ang="5400000">
                  <a:pos x="wd2" y="hd2"/>
                </a:cxn>
                <a:cxn ang="10800000">
                  <a:pos x="wd2" y="hd2"/>
                </a:cxn>
                <a:cxn ang="16200000">
                  <a:pos x="wd2" y="hd2"/>
                </a:cxn>
              </a:cxnLst>
              <a:rect l="0" t="0" r="r" b="b"/>
              <a:pathLst>
                <a:path w="21600" h="21600" extrusionOk="0">
                  <a:moveTo>
                    <a:pt x="1356" y="21600"/>
                  </a:moveTo>
                  <a:cubicBezTo>
                    <a:pt x="610" y="21600"/>
                    <a:pt x="0" y="21045"/>
                    <a:pt x="0" y="20366"/>
                  </a:cubicBezTo>
                  <a:lnTo>
                    <a:pt x="0" y="1233"/>
                  </a:lnTo>
                  <a:cubicBezTo>
                    <a:pt x="0" y="555"/>
                    <a:pt x="610" y="0"/>
                    <a:pt x="1356" y="0"/>
                  </a:cubicBezTo>
                  <a:lnTo>
                    <a:pt x="20244" y="0"/>
                  </a:lnTo>
                  <a:cubicBezTo>
                    <a:pt x="20990" y="0"/>
                    <a:pt x="21600" y="555"/>
                    <a:pt x="21600" y="1233"/>
                  </a:cubicBezTo>
                  <a:lnTo>
                    <a:pt x="21600" y="20366"/>
                  </a:lnTo>
                  <a:cubicBezTo>
                    <a:pt x="21600" y="21045"/>
                    <a:pt x="20990" y="21600"/>
                    <a:pt x="20244" y="21600"/>
                  </a:cubicBezTo>
                  <a:cubicBezTo>
                    <a:pt x="20244" y="21600"/>
                    <a:pt x="1356" y="21600"/>
                    <a:pt x="1356" y="21600"/>
                  </a:cubicBezTo>
                  <a:close/>
                </a:path>
              </a:pathLst>
            </a:custGeom>
            <a:solidFill>
              <a:schemeClr val="accent3"/>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sp>
          <p:nvSpPr>
            <p:cNvPr id="5584" name="Shape 5584"/>
            <p:cNvSpPr/>
            <p:nvPr/>
          </p:nvSpPr>
          <p:spPr>
            <a:xfrm>
              <a:off x="270084" y="0"/>
              <a:ext cx="1717210" cy="1050140"/>
            </a:xfrm>
            <a:custGeom>
              <a:avLst/>
              <a:gdLst/>
              <a:ahLst/>
              <a:cxnLst>
                <a:cxn ang="0">
                  <a:pos x="wd2" y="hd2"/>
                </a:cxn>
                <a:cxn ang="5400000">
                  <a:pos x="wd2" y="hd2"/>
                </a:cxn>
                <a:cxn ang="10800000">
                  <a:pos x="wd2" y="hd2"/>
                </a:cxn>
                <a:cxn ang="16200000">
                  <a:pos x="wd2" y="hd2"/>
                </a:cxn>
              </a:cxnLst>
              <a:rect l="0" t="0" r="r" b="b"/>
              <a:pathLst>
                <a:path w="21600" h="21600" extrusionOk="0">
                  <a:moveTo>
                    <a:pt x="15039" y="21600"/>
                  </a:moveTo>
                  <a:cubicBezTo>
                    <a:pt x="21003" y="21600"/>
                    <a:pt x="21600" y="13074"/>
                    <a:pt x="21600" y="3320"/>
                  </a:cubicBezTo>
                  <a:cubicBezTo>
                    <a:pt x="21600" y="3011"/>
                    <a:pt x="21595" y="2704"/>
                    <a:pt x="21585" y="2400"/>
                  </a:cubicBezTo>
                  <a:lnTo>
                    <a:pt x="16665" y="0"/>
                  </a:lnTo>
                  <a:lnTo>
                    <a:pt x="193" y="0"/>
                  </a:lnTo>
                  <a:cubicBezTo>
                    <a:pt x="68" y="1076"/>
                    <a:pt x="0" y="2185"/>
                    <a:pt x="0" y="3320"/>
                  </a:cubicBezTo>
                  <a:cubicBezTo>
                    <a:pt x="0" y="13074"/>
                    <a:pt x="9074" y="21600"/>
                    <a:pt x="15039" y="21600"/>
                  </a:cubicBezTo>
                  <a:close/>
                </a:path>
              </a:pathLst>
            </a:custGeom>
            <a:solidFill>
              <a:srgbClr val="FFFFFF">
                <a:alpha val="2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bg1"/>
                </a:solidFill>
              </a:endParaRPr>
            </a:p>
          </p:txBody>
        </p:sp>
      </p:grpSp>
      <p:sp>
        <p:nvSpPr>
          <p:cNvPr id="77" name="Slide Number Placeholder 1"/>
          <p:cNvSpPr>
            <a:spLocks noGrp="1"/>
          </p:cNvSpPr>
          <p:nvPr>
            <p:ph type="sldNum" sz="quarter" idx="4294967295"/>
          </p:nvPr>
        </p:nvSpPr>
        <p:spPr>
          <a:xfrm>
            <a:off x="11392490" y="46306"/>
            <a:ext cx="403271" cy="279793"/>
          </a:xfrm>
          <a:prstGeom prst="rect">
            <a:avLst/>
          </a:prstGeom>
        </p:spPr>
        <p:txBody>
          <a:bodyPr lIns="45720" tIns="22860" rIns="45720" bIns="22860"/>
          <a:lstStyle/>
          <a:p>
            <a:pPr lvl="0"/>
            <a:fld id="{86CB4B4D-7CA3-9044-876B-883B54F8677D}" type="slidenum">
              <a:rPr lang="en-US" smtClean="0"/>
              <a:t>136</a:t>
            </a:fld>
            <a:endParaRPr lang="en-US"/>
          </a:p>
        </p:txBody>
      </p:sp>
      <p:sp>
        <p:nvSpPr>
          <p:cNvPr id="79" name="Shape 311"/>
          <p:cNvSpPr/>
          <p:nvPr/>
        </p:nvSpPr>
        <p:spPr>
          <a:xfrm flipH="1" flipV="1">
            <a:off x="1" y="624243"/>
            <a:ext cx="3325959"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80" name="Shape 303"/>
          <p:cNvSpPr/>
          <p:nvPr/>
        </p:nvSpPr>
        <p:spPr>
          <a:xfrm>
            <a:off x="101601" y="-635000"/>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a:solidFill>
                  <a:schemeClr val="tx2">
                    <a:lumMod val="60000"/>
                    <a:lumOff val="40000"/>
                  </a:schemeClr>
                </a:solidFill>
                <a:latin typeface="Arimo" pitchFamily="34" charset="0"/>
                <a:ea typeface="Arimo" pitchFamily="34" charset="0"/>
                <a:cs typeface="Arimo" pitchFamily="34" charset="0"/>
              </a:rPr>
              <a:t>Implementación </a:t>
            </a:r>
            <a:r>
              <a:rPr lang="es-MX" sz="1867" dirty="0">
                <a:solidFill>
                  <a:schemeClr val="tx2">
                    <a:lumMod val="60000"/>
                    <a:lumOff val="40000"/>
                  </a:schemeClr>
                </a:solidFill>
                <a:latin typeface="Arimo" pitchFamily="34" charset="0"/>
                <a:ea typeface="Arimo" pitchFamily="34" charset="0"/>
                <a:cs typeface="Arimo" pitchFamily="34" charset="0"/>
              </a:rPr>
              <a:t>de medidas de seguridad aplicables a datos personales</a:t>
            </a:r>
          </a:p>
        </p:txBody>
      </p:sp>
      <p:sp>
        <p:nvSpPr>
          <p:cNvPr id="81" name="CuadroTexto 80"/>
          <p:cNvSpPr txBox="1"/>
          <p:nvPr/>
        </p:nvSpPr>
        <p:spPr>
          <a:xfrm>
            <a:off x="1857986" y="1111285"/>
            <a:ext cx="7112804" cy="461665"/>
          </a:xfrm>
          <a:prstGeom prst="rect">
            <a:avLst/>
          </a:prstGeom>
          <a:noFill/>
        </p:spPr>
        <p:txBody>
          <a:bodyPr wrap="square" rtlCol="0">
            <a:spAutoFit/>
          </a:bodyPr>
          <a:lstStyle/>
          <a:p>
            <a:pPr algn="l"/>
            <a:r>
              <a:rPr lang="es-MX" sz="2400" dirty="0"/>
              <a:t>Opciones de Tratamiento de Riesgo</a:t>
            </a:r>
          </a:p>
        </p:txBody>
      </p:sp>
      <p:sp>
        <p:nvSpPr>
          <p:cNvPr id="82" name="CuadroTexto 81"/>
          <p:cNvSpPr txBox="1"/>
          <p:nvPr/>
        </p:nvSpPr>
        <p:spPr>
          <a:xfrm>
            <a:off x="3646747" y="1980920"/>
            <a:ext cx="4586717" cy="420564"/>
          </a:xfrm>
          <a:prstGeom prst="rect">
            <a:avLst/>
          </a:prstGeom>
          <a:noFill/>
        </p:spPr>
        <p:txBody>
          <a:bodyPr wrap="square" rtlCol="0">
            <a:spAutoFit/>
          </a:bodyPr>
          <a:lstStyle/>
          <a:p>
            <a:r>
              <a:rPr lang="es-MX" sz="2133" dirty="0"/>
              <a:t>Reducir el Riesgo</a:t>
            </a:r>
            <a:endParaRPr lang="es-MX" sz="1467" dirty="0"/>
          </a:p>
        </p:txBody>
      </p:sp>
      <p:sp>
        <p:nvSpPr>
          <p:cNvPr id="83" name="CuadroTexto 82"/>
          <p:cNvSpPr txBox="1"/>
          <p:nvPr/>
        </p:nvSpPr>
        <p:spPr>
          <a:xfrm>
            <a:off x="-173474" y="3155749"/>
            <a:ext cx="4198617" cy="420564"/>
          </a:xfrm>
          <a:prstGeom prst="rect">
            <a:avLst/>
          </a:prstGeom>
          <a:noFill/>
        </p:spPr>
        <p:txBody>
          <a:bodyPr wrap="square" rtlCol="0">
            <a:spAutoFit/>
          </a:bodyPr>
          <a:lstStyle/>
          <a:p>
            <a:r>
              <a:rPr lang="es-MX" sz="2133" dirty="0"/>
              <a:t>Retener el Riesgo</a:t>
            </a:r>
          </a:p>
        </p:txBody>
      </p:sp>
      <p:sp>
        <p:nvSpPr>
          <p:cNvPr id="84" name="CuadroTexto 83"/>
          <p:cNvSpPr txBox="1"/>
          <p:nvPr/>
        </p:nvSpPr>
        <p:spPr>
          <a:xfrm>
            <a:off x="4105841" y="4240276"/>
            <a:ext cx="3669371" cy="420564"/>
          </a:xfrm>
          <a:prstGeom prst="rect">
            <a:avLst/>
          </a:prstGeom>
          <a:noFill/>
        </p:spPr>
        <p:txBody>
          <a:bodyPr wrap="square" rtlCol="0">
            <a:spAutoFit/>
          </a:bodyPr>
          <a:lstStyle/>
          <a:p>
            <a:r>
              <a:rPr lang="es-MX" sz="2133" dirty="0"/>
              <a:t>Evitar el Riesgo</a:t>
            </a:r>
          </a:p>
        </p:txBody>
      </p:sp>
      <p:sp>
        <p:nvSpPr>
          <p:cNvPr id="85" name="CuadroTexto 84"/>
          <p:cNvSpPr txBox="1"/>
          <p:nvPr/>
        </p:nvSpPr>
        <p:spPr>
          <a:xfrm>
            <a:off x="342970" y="4962190"/>
            <a:ext cx="2596185" cy="420564"/>
          </a:xfrm>
          <a:prstGeom prst="rect">
            <a:avLst/>
          </a:prstGeom>
          <a:noFill/>
        </p:spPr>
        <p:txBody>
          <a:bodyPr wrap="square" rtlCol="0">
            <a:spAutoFit/>
          </a:bodyPr>
          <a:lstStyle/>
          <a:p>
            <a:r>
              <a:rPr lang="es-MX" sz="2133" dirty="0"/>
              <a:t>Compartir el Riesgo</a:t>
            </a:r>
          </a:p>
        </p:txBody>
      </p:sp>
      <p:sp>
        <p:nvSpPr>
          <p:cNvPr id="86" name="CuadroTexto 85"/>
          <p:cNvSpPr txBox="1"/>
          <p:nvPr/>
        </p:nvSpPr>
        <p:spPr>
          <a:xfrm>
            <a:off x="4709740" y="2365695"/>
            <a:ext cx="6192473" cy="543867"/>
          </a:xfrm>
          <a:prstGeom prst="rect">
            <a:avLst/>
          </a:prstGeom>
          <a:noFill/>
        </p:spPr>
        <p:txBody>
          <a:bodyPr wrap="square" rtlCol="0">
            <a:spAutoFit/>
          </a:bodyPr>
          <a:lstStyle/>
          <a:p>
            <a:pPr algn="l"/>
            <a:r>
              <a:rPr lang="es-MX" sz="1467" dirty="0"/>
              <a:t>Corrección, eliminación, prevención, minimización del impacto, disuasión, recuperación, monitoreo y concienciación.</a:t>
            </a:r>
          </a:p>
        </p:txBody>
      </p:sp>
      <p:sp>
        <p:nvSpPr>
          <p:cNvPr id="87" name="CuadroTexto 86"/>
          <p:cNvSpPr txBox="1"/>
          <p:nvPr/>
        </p:nvSpPr>
        <p:spPr>
          <a:xfrm>
            <a:off x="678699" y="3675128"/>
            <a:ext cx="2466500" cy="769634"/>
          </a:xfrm>
          <a:prstGeom prst="rect">
            <a:avLst/>
          </a:prstGeom>
          <a:noFill/>
        </p:spPr>
        <p:txBody>
          <a:bodyPr wrap="square" rtlCol="0">
            <a:spAutoFit/>
          </a:bodyPr>
          <a:lstStyle/>
          <a:p>
            <a:pPr algn="just"/>
            <a:r>
              <a:rPr lang="es-MX" sz="1467" dirty="0"/>
              <a:t>No hay necesidad inmediata de implementar controles adicionales.</a:t>
            </a:r>
          </a:p>
        </p:txBody>
      </p:sp>
      <p:sp>
        <p:nvSpPr>
          <p:cNvPr id="88" name="CuadroTexto 87"/>
          <p:cNvSpPr txBox="1"/>
          <p:nvPr/>
        </p:nvSpPr>
        <p:spPr>
          <a:xfrm>
            <a:off x="4774370" y="4630558"/>
            <a:ext cx="3486481" cy="769634"/>
          </a:xfrm>
          <a:prstGeom prst="rect">
            <a:avLst/>
          </a:prstGeom>
          <a:noFill/>
        </p:spPr>
        <p:txBody>
          <a:bodyPr wrap="square" rtlCol="0">
            <a:spAutoFit/>
          </a:bodyPr>
          <a:lstStyle/>
          <a:p>
            <a:pPr algn="just"/>
            <a:r>
              <a:rPr lang="es-MX" sz="1467" dirty="0"/>
              <a:t>Cuando el riesgo identificado es muy alto o los costos de tratamiento exceden a los beneficios.</a:t>
            </a:r>
          </a:p>
        </p:txBody>
      </p:sp>
      <p:sp>
        <p:nvSpPr>
          <p:cNvPr id="89" name="CuadroTexto 88"/>
          <p:cNvSpPr txBox="1"/>
          <p:nvPr/>
        </p:nvSpPr>
        <p:spPr>
          <a:xfrm>
            <a:off x="607502" y="5701775"/>
            <a:ext cx="2422705" cy="769634"/>
          </a:xfrm>
          <a:prstGeom prst="rect">
            <a:avLst/>
          </a:prstGeom>
          <a:noFill/>
        </p:spPr>
        <p:txBody>
          <a:bodyPr wrap="square" rtlCol="0">
            <a:spAutoFit/>
          </a:bodyPr>
          <a:lstStyle/>
          <a:p>
            <a:pPr algn="just"/>
            <a:r>
              <a:rPr lang="es-MX" sz="1467" dirty="0"/>
              <a:t>Un tercero interfiere ara mitigar los posibles efectos de un riesgo</a:t>
            </a:r>
          </a:p>
        </p:txBody>
      </p:sp>
      <p:sp>
        <p:nvSpPr>
          <p:cNvPr id="90" name="CuadroTexto 89"/>
          <p:cNvSpPr txBox="1"/>
          <p:nvPr/>
        </p:nvSpPr>
        <p:spPr>
          <a:xfrm>
            <a:off x="8804364" y="4105154"/>
            <a:ext cx="2914824" cy="420564"/>
          </a:xfrm>
          <a:prstGeom prst="rect">
            <a:avLst/>
          </a:prstGeom>
          <a:noFill/>
        </p:spPr>
        <p:txBody>
          <a:bodyPr wrap="square" rtlCol="0">
            <a:spAutoFit/>
          </a:bodyPr>
          <a:lstStyle/>
          <a:p>
            <a:r>
              <a:rPr lang="es-MX" sz="2133" dirty="0">
                <a:solidFill>
                  <a:schemeClr val="bg1"/>
                </a:solidFill>
              </a:rPr>
              <a:t>Aceptar el Riesgo</a:t>
            </a:r>
          </a:p>
        </p:txBody>
      </p:sp>
      <p:sp>
        <p:nvSpPr>
          <p:cNvPr id="91" name="CuadroTexto 90"/>
          <p:cNvSpPr txBox="1"/>
          <p:nvPr/>
        </p:nvSpPr>
        <p:spPr>
          <a:xfrm>
            <a:off x="8591752" y="4749115"/>
            <a:ext cx="3498649" cy="543867"/>
          </a:xfrm>
          <a:prstGeom prst="rect">
            <a:avLst/>
          </a:prstGeom>
          <a:noFill/>
        </p:spPr>
        <p:txBody>
          <a:bodyPr wrap="square" rtlCol="0">
            <a:spAutoFit/>
          </a:bodyPr>
          <a:lstStyle/>
          <a:p>
            <a:pPr algn="just"/>
            <a:r>
              <a:rPr lang="es-MX" sz="1467" dirty="0">
                <a:solidFill>
                  <a:schemeClr val="bg1"/>
                </a:solidFill>
              </a:rPr>
              <a:t>Asumir formalmente las decisiones sobre el plan de tratamiento de riesgo.</a:t>
            </a:r>
          </a:p>
        </p:txBody>
      </p:sp>
      <p:sp>
        <p:nvSpPr>
          <p:cNvPr id="92" name="CuadroTexto 91"/>
          <p:cNvSpPr txBox="1"/>
          <p:nvPr/>
        </p:nvSpPr>
        <p:spPr>
          <a:xfrm rot="16200000">
            <a:off x="-1404764" y="3676081"/>
            <a:ext cx="3597424" cy="461665"/>
          </a:xfrm>
          <a:prstGeom prst="rect">
            <a:avLst/>
          </a:prstGeom>
          <a:noFill/>
          <a:ln>
            <a:solidFill>
              <a:schemeClr val="tx1"/>
            </a:solidFill>
            <a:prstDash val="dash"/>
          </a:ln>
        </p:spPr>
        <p:txBody>
          <a:bodyPr wrap="square" rtlCol="0">
            <a:spAutoFit/>
          </a:bodyPr>
          <a:lstStyle/>
          <a:p>
            <a:pPr algn="ctr"/>
            <a:r>
              <a:rPr lang="es-MX" sz="2400" dirty="0"/>
              <a:t>Riesgo Residual</a:t>
            </a:r>
          </a:p>
        </p:txBody>
      </p:sp>
      <p:pic>
        <p:nvPicPr>
          <p:cNvPr id="93" name="Imagen 92"/>
          <p:cNvPicPr>
            <a:picLocks noChangeAspect="1"/>
          </p:cNvPicPr>
          <p:nvPr/>
        </p:nvPicPr>
        <p:blipFill>
          <a:blip r:embed="rId2"/>
          <a:stretch>
            <a:fillRect/>
          </a:stretch>
        </p:blipFill>
        <p:spPr>
          <a:xfrm>
            <a:off x="9653272" y="6267017"/>
            <a:ext cx="2538729" cy="581968"/>
          </a:xfrm>
          <a:prstGeom prst="rect">
            <a:avLst/>
          </a:prstGeom>
        </p:spPr>
      </p:pic>
      <p:pic>
        <p:nvPicPr>
          <p:cNvPr id="94" name="Imagen 93"/>
          <p:cNvPicPr>
            <a:picLocks noChangeAspect="1"/>
          </p:cNvPicPr>
          <p:nvPr/>
        </p:nvPicPr>
        <p:blipFill>
          <a:blip r:embed="rId2"/>
          <a:stretch>
            <a:fillRect/>
          </a:stretch>
        </p:blipFill>
        <p:spPr>
          <a:xfrm>
            <a:off x="9653272" y="-40407"/>
            <a:ext cx="2538729" cy="581968"/>
          </a:xfrm>
          <a:prstGeom prst="rect">
            <a:avLst/>
          </a:prstGeom>
        </p:spPr>
      </p:pic>
      <p:pic>
        <p:nvPicPr>
          <p:cNvPr id="96" name="Imagen 95"/>
          <p:cNvPicPr>
            <a:picLocks noChangeAspect="1"/>
          </p:cNvPicPr>
          <p:nvPr/>
        </p:nvPicPr>
        <p:blipFill>
          <a:blip r:embed="rId3"/>
          <a:stretch>
            <a:fillRect/>
          </a:stretch>
        </p:blipFill>
        <p:spPr>
          <a:xfrm>
            <a:off x="8529497" y="148844"/>
            <a:ext cx="3422184" cy="577139"/>
          </a:xfrm>
          <a:prstGeom prst="rect">
            <a:avLst/>
          </a:prstGeom>
        </p:spPr>
      </p:pic>
    </p:spTree>
    <p:extLst>
      <p:ext uri="{BB962C8B-B14F-4D97-AF65-F5344CB8AC3E}">
        <p14:creationId xmlns:p14="http://schemas.microsoft.com/office/powerpoint/2010/main" val="5599242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612947" y="407486"/>
            <a:ext cx="2966108" cy="369332"/>
          </a:xfrm>
          <a:prstGeom prst="rect">
            <a:avLst/>
          </a:prstGeom>
          <a:noFill/>
        </p:spPr>
        <p:txBody>
          <a:bodyPr wrap="square" rtlCol="0">
            <a:spAutoFit/>
          </a:bodyPr>
          <a:lstStyle/>
          <a:p>
            <a:pPr defTabSz="914377"/>
            <a:r>
              <a:rPr lang="es-MX" dirty="0">
                <a:solidFill>
                  <a:prstClr val="white"/>
                </a:solidFill>
                <a:latin typeface="Palatino Linotype" panose="02040502050505030304" pitchFamily="18" charset="0"/>
              </a:rPr>
              <a:t>Fase de análisis de riesgo:</a:t>
            </a:r>
          </a:p>
        </p:txBody>
      </p:sp>
      <p:sp>
        <p:nvSpPr>
          <p:cNvPr id="11" name="CuadroTexto 10"/>
          <p:cNvSpPr txBox="1"/>
          <p:nvPr/>
        </p:nvSpPr>
        <p:spPr>
          <a:xfrm>
            <a:off x="1737696" y="754114"/>
            <a:ext cx="8716611" cy="276999"/>
          </a:xfrm>
          <a:prstGeom prst="rect">
            <a:avLst/>
          </a:prstGeom>
          <a:noFill/>
        </p:spPr>
        <p:txBody>
          <a:bodyPr wrap="square" rtlCol="0">
            <a:spAutoFit/>
          </a:bodyPr>
          <a:lstStyle/>
          <a:p>
            <a:pPr defTabSz="914377"/>
            <a:r>
              <a:rPr lang="es-MX" sz="1200" i="1" dirty="0">
                <a:solidFill>
                  <a:prstClr val="white"/>
                </a:solidFill>
                <a:latin typeface="Palatino Linotype" panose="02040502050505030304" pitchFamily="18" charset="0"/>
              </a:rPr>
              <a:t>Esta fase se divide en 2 etapas, la primera es realizar un </a:t>
            </a:r>
            <a:r>
              <a:rPr lang="es-MX" sz="1200" b="1" i="1" dirty="0">
                <a:solidFill>
                  <a:prstClr val="white"/>
                </a:solidFill>
                <a:latin typeface="Palatino Linotype" panose="02040502050505030304" pitchFamily="18" charset="0"/>
              </a:rPr>
              <a:t>Análisis de Riesgo</a:t>
            </a:r>
            <a:r>
              <a:rPr lang="es-MX" sz="1200" i="1" dirty="0">
                <a:solidFill>
                  <a:prstClr val="white"/>
                </a:solidFill>
                <a:latin typeface="Palatino Linotype" panose="02040502050505030304" pitchFamily="18" charset="0"/>
              </a:rPr>
              <a:t>, los elementos a considerar para su realización son:</a:t>
            </a:r>
            <a:endParaRPr lang="es-MX" sz="1200" b="1" i="1" dirty="0">
              <a:solidFill>
                <a:prstClr val="white"/>
              </a:solidFill>
              <a:latin typeface="Palatino Linotype" panose="02040502050505030304" pitchFamily="18" charset="0"/>
            </a:endParaRPr>
          </a:p>
        </p:txBody>
      </p:sp>
      <p:sp>
        <p:nvSpPr>
          <p:cNvPr id="16" name="CuadroTexto 15"/>
          <p:cNvSpPr txBox="1"/>
          <p:nvPr/>
        </p:nvSpPr>
        <p:spPr>
          <a:xfrm>
            <a:off x="238841" y="4034521"/>
            <a:ext cx="2389215"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C. </a:t>
            </a:r>
            <a:r>
              <a:rPr lang="es-MX" sz="1400" dirty="0">
                <a:latin typeface="Palatino Linotype" panose="02040502050505030304" pitchFamily="18" charset="0"/>
              </a:rPr>
              <a:t>Identificar las Amenazas</a:t>
            </a:r>
          </a:p>
        </p:txBody>
      </p:sp>
      <p:sp>
        <p:nvSpPr>
          <p:cNvPr id="17" name="CuadroTexto 16"/>
          <p:cNvSpPr txBox="1"/>
          <p:nvPr/>
        </p:nvSpPr>
        <p:spPr>
          <a:xfrm>
            <a:off x="203894" y="5658491"/>
            <a:ext cx="2777223"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D. </a:t>
            </a:r>
            <a:r>
              <a:rPr lang="es-MX" sz="1400" dirty="0">
                <a:latin typeface="Palatino Linotype" panose="02040502050505030304" pitchFamily="18" charset="0"/>
              </a:rPr>
              <a:t>Identificar las Vulneraciones</a:t>
            </a:r>
          </a:p>
        </p:txBody>
      </p:sp>
      <p:sp>
        <p:nvSpPr>
          <p:cNvPr id="20" name="CuadroTexto 19"/>
          <p:cNvSpPr txBox="1"/>
          <p:nvPr/>
        </p:nvSpPr>
        <p:spPr>
          <a:xfrm>
            <a:off x="4868975" y="2369863"/>
            <a:ext cx="1539493" cy="307777"/>
          </a:xfrm>
          <a:prstGeom prst="rect">
            <a:avLst/>
          </a:prstGeom>
          <a:noFill/>
        </p:spPr>
        <p:txBody>
          <a:bodyPr wrap="square" rtlCol="0">
            <a:spAutoFit/>
          </a:bodyPr>
          <a:lstStyle/>
          <a:p>
            <a:pPr algn="just" defTabSz="914377"/>
            <a:r>
              <a:rPr lang="es-MX" sz="1400" dirty="0">
                <a:latin typeface="Palatino Linotype" panose="02040502050505030304" pitchFamily="18" charset="0"/>
              </a:rPr>
              <a:t>¿Cómo se tiene?</a:t>
            </a:r>
          </a:p>
        </p:txBody>
      </p:sp>
      <p:sp>
        <p:nvSpPr>
          <p:cNvPr id="22" name="CuadroTexto 21"/>
          <p:cNvSpPr txBox="1"/>
          <p:nvPr/>
        </p:nvSpPr>
        <p:spPr>
          <a:xfrm>
            <a:off x="6724519" y="2370448"/>
            <a:ext cx="768755" cy="307777"/>
          </a:xfrm>
          <a:prstGeom prst="rect">
            <a:avLst/>
          </a:prstGeom>
          <a:noFill/>
        </p:spPr>
        <p:txBody>
          <a:bodyPr wrap="square" rtlCol="0">
            <a:spAutoFit/>
          </a:bodyPr>
          <a:lstStyle/>
          <a:p>
            <a:pPr algn="just" defTabSz="914377"/>
            <a:r>
              <a:rPr lang="es-MX" sz="1400" i="1" dirty="0">
                <a:latin typeface="Palatino Linotype" panose="02040502050505030304" pitchFamily="18" charset="0"/>
              </a:rPr>
              <a:t>Física</a:t>
            </a:r>
          </a:p>
        </p:txBody>
      </p:sp>
      <p:grpSp>
        <p:nvGrpSpPr>
          <p:cNvPr id="27" name="Grupo 26"/>
          <p:cNvGrpSpPr/>
          <p:nvPr/>
        </p:nvGrpSpPr>
        <p:grpSpPr>
          <a:xfrm>
            <a:off x="4612590" y="2395807"/>
            <a:ext cx="231884" cy="271261"/>
            <a:chOff x="1207216" y="589248"/>
            <a:chExt cx="231884" cy="271261"/>
          </a:xfrm>
        </p:grpSpPr>
        <p:sp>
          <p:nvSpPr>
            <p:cNvPr id="28" name="Flecha derecha 27"/>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9"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sp>
        <p:nvSpPr>
          <p:cNvPr id="30" name="CuadroTexto 29"/>
          <p:cNvSpPr txBox="1"/>
          <p:nvPr/>
        </p:nvSpPr>
        <p:spPr>
          <a:xfrm>
            <a:off x="9036804" y="2362311"/>
            <a:ext cx="1365699" cy="307777"/>
          </a:xfrm>
          <a:prstGeom prst="rect">
            <a:avLst/>
          </a:prstGeom>
          <a:noFill/>
        </p:spPr>
        <p:txBody>
          <a:bodyPr wrap="square" rtlCol="0">
            <a:spAutoFit/>
          </a:bodyPr>
          <a:lstStyle/>
          <a:p>
            <a:pPr algn="just" defTabSz="914377"/>
            <a:r>
              <a:rPr lang="es-MX" sz="1400" i="1" dirty="0">
                <a:latin typeface="Palatino Linotype" panose="02040502050505030304" pitchFamily="18" charset="0"/>
              </a:rPr>
              <a:t>Automatizada</a:t>
            </a:r>
          </a:p>
        </p:txBody>
      </p:sp>
      <p:grpSp>
        <p:nvGrpSpPr>
          <p:cNvPr id="31" name="Grupo 30"/>
          <p:cNvGrpSpPr/>
          <p:nvPr/>
        </p:nvGrpSpPr>
        <p:grpSpPr>
          <a:xfrm>
            <a:off x="6394582" y="2403652"/>
            <a:ext cx="231884" cy="271261"/>
            <a:chOff x="1207216" y="589248"/>
            <a:chExt cx="231884" cy="271261"/>
          </a:xfrm>
        </p:grpSpPr>
        <p:sp>
          <p:nvSpPr>
            <p:cNvPr id="32" name="Flecha derecha 31"/>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3"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cxnSp>
        <p:nvCxnSpPr>
          <p:cNvPr id="35" name="Conector recto 34"/>
          <p:cNvCxnSpPr/>
          <p:nvPr/>
        </p:nvCxnSpPr>
        <p:spPr>
          <a:xfrm flipH="1">
            <a:off x="8376056" y="2157554"/>
            <a:ext cx="611475" cy="709969"/>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pic>
        <p:nvPicPr>
          <p:cNvPr id="2052" name="Picture 4" descr="Resultado de imagen para protecciÃ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27187" y="2160353"/>
            <a:ext cx="881304" cy="675667"/>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196944" y="3309839"/>
            <a:ext cx="5362677"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B. </a:t>
            </a:r>
            <a:r>
              <a:rPr lang="es-MX" sz="1400" dirty="0">
                <a:latin typeface="Palatino Linotype" panose="02040502050505030304" pitchFamily="18" charset="0"/>
              </a:rPr>
              <a:t>Verificar la naturaleza y características de los Datos Personales </a:t>
            </a:r>
          </a:p>
        </p:txBody>
      </p:sp>
      <p:sp>
        <p:nvSpPr>
          <p:cNvPr id="42" name="CuadroTexto 41"/>
          <p:cNvSpPr txBox="1"/>
          <p:nvPr/>
        </p:nvSpPr>
        <p:spPr>
          <a:xfrm>
            <a:off x="5852729" y="3081499"/>
            <a:ext cx="2057611" cy="307777"/>
          </a:xfrm>
          <a:prstGeom prst="rect">
            <a:avLst/>
          </a:prstGeom>
          <a:noFill/>
          <a:ln>
            <a:noFill/>
          </a:ln>
        </p:spPr>
        <p:txBody>
          <a:bodyPr wrap="square" rtlCol="0">
            <a:spAutoFit/>
          </a:bodyPr>
          <a:lstStyle/>
          <a:p>
            <a:pPr defTabSz="914377"/>
            <a:r>
              <a:rPr lang="es-MX" sz="1400" i="1" dirty="0">
                <a:solidFill>
                  <a:prstClr val="black"/>
                </a:solidFill>
                <a:latin typeface="Palatino Linotype" panose="02040502050505030304" pitchFamily="18" charset="0"/>
              </a:rPr>
              <a:t>Tipo de Datos Personales</a:t>
            </a:r>
          </a:p>
        </p:txBody>
      </p:sp>
      <p:sp>
        <p:nvSpPr>
          <p:cNvPr id="43" name="CuadroTexto 42"/>
          <p:cNvSpPr txBox="1"/>
          <p:nvPr/>
        </p:nvSpPr>
        <p:spPr>
          <a:xfrm>
            <a:off x="5847063" y="3517411"/>
            <a:ext cx="2796679" cy="307777"/>
          </a:xfrm>
          <a:prstGeom prst="rect">
            <a:avLst/>
          </a:prstGeom>
          <a:noFill/>
          <a:ln>
            <a:noFill/>
          </a:ln>
        </p:spPr>
        <p:txBody>
          <a:bodyPr wrap="square" rtlCol="0">
            <a:spAutoFit/>
          </a:bodyPr>
          <a:lstStyle/>
          <a:p>
            <a:pPr defTabSz="914377"/>
            <a:r>
              <a:rPr lang="es-MX" sz="1400" i="1" dirty="0">
                <a:solidFill>
                  <a:prstClr val="black"/>
                </a:solidFill>
                <a:latin typeface="Palatino Linotype" panose="02040502050505030304" pitchFamily="18" charset="0"/>
              </a:rPr>
              <a:t>Tipo de Datos Personales Sensibles</a:t>
            </a:r>
          </a:p>
        </p:txBody>
      </p:sp>
      <p:grpSp>
        <p:nvGrpSpPr>
          <p:cNvPr id="44" name="Grupo 43"/>
          <p:cNvGrpSpPr/>
          <p:nvPr/>
        </p:nvGrpSpPr>
        <p:grpSpPr>
          <a:xfrm>
            <a:off x="5522779" y="3329848"/>
            <a:ext cx="231884" cy="271261"/>
            <a:chOff x="1207216" y="589248"/>
            <a:chExt cx="231884" cy="271261"/>
          </a:xfrm>
        </p:grpSpPr>
        <p:sp>
          <p:nvSpPr>
            <p:cNvPr id="45" name="Flecha derecha 44"/>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6"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pic>
        <p:nvPicPr>
          <p:cNvPr id="48" name="Picture 26" descr="Resultado de imagen para salud"/>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1" b="2983"/>
          <a:stretch/>
        </p:blipFill>
        <p:spPr bwMode="auto">
          <a:xfrm rot="633284">
            <a:off x="9337864" y="3306294"/>
            <a:ext cx="901035" cy="49535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Resultado de imagen para cas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27393" y="3103355"/>
            <a:ext cx="786216" cy="73767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Resultado de imagen para diner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1927" y="3011426"/>
            <a:ext cx="627284" cy="54994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Resultado de imagen para carro dibuj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61663" y="3479867"/>
            <a:ext cx="460232" cy="460232"/>
          </a:xfrm>
          <a:prstGeom prst="rect">
            <a:avLst/>
          </a:prstGeom>
          <a:noFill/>
          <a:extLst>
            <a:ext uri="{909E8E84-426E-40DD-AFC4-6F175D3DCCD1}">
              <a14:hiddenFill xmlns:a14="http://schemas.microsoft.com/office/drawing/2010/main">
                <a:solidFill>
                  <a:srgbClr val="FFFFFF"/>
                </a:solidFill>
              </a14:hiddenFill>
            </a:ext>
          </a:extLst>
        </p:spPr>
      </p:pic>
      <p:sp>
        <p:nvSpPr>
          <p:cNvPr id="52" name="CuadroTexto 51"/>
          <p:cNvSpPr txBox="1"/>
          <p:nvPr/>
        </p:nvSpPr>
        <p:spPr>
          <a:xfrm>
            <a:off x="462453" y="4451877"/>
            <a:ext cx="3012368" cy="646331"/>
          </a:xfrm>
          <a:prstGeom prst="rect">
            <a:avLst/>
          </a:prstGeom>
          <a:noFill/>
        </p:spPr>
        <p:txBody>
          <a:bodyPr wrap="square" rtlCol="0">
            <a:spAutoFit/>
          </a:bodyPr>
          <a:lstStyle/>
          <a:p>
            <a:pPr algn="just" defTabSz="914377"/>
            <a:r>
              <a:rPr lang="es-ES" sz="1200" dirty="0">
                <a:latin typeface="Palatino Linotype" panose="02040502050505030304" pitchFamily="18" charset="0"/>
              </a:rPr>
              <a:t>Una amenaza  tiene el potencial de dañar la información y causar una vulneración a la seguridad, mismas que pueden ser:</a:t>
            </a:r>
            <a:endParaRPr lang="es-MX" sz="1200" dirty="0">
              <a:latin typeface="Palatino Linotype" panose="02040502050505030304" pitchFamily="18" charset="0"/>
            </a:endParaRPr>
          </a:p>
        </p:txBody>
      </p:sp>
      <p:sp>
        <p:nvSpPr>
          <p:cNvPr id="54" name="CuadroTexto 53"/>
          <p:cNvSpPr txBox="1"/>
          <p:nvPr/>
        </p:nvSpPr>
        <p:spPr>
          <a:xfrm>
            <a:off x="3922633" y="4131139"/>
            <a:ext cx="954432" cy="307777"/>
          </a:xfrm>
          <a:prstGeom prst="rect">
            <a:avLst/>
          </a:prstGeom>
          <a:noFill/>
          <a:ln>
            <a:noFill/>
          </a:ln>
        </p:spPr>
        <p:txBody>
          <a:bodyPr wrap="square" rtlCol="0">
            <a:spAutoFit/>
          </a:bodyPr>
          <a:lstStyle/>
          <a:p>
            <a:pPr defTabSz="914377"/>
            <a:r>
              <a:rPr lang="es-MX" sz="1400" i="1" dirty="0">
                <a:latin typeface="Palatino Linotype" panose="02040502050505030304" pitchFamily="18" charset="0"/>
              </a:rPr>
              <a:t>Naturales</a:t>
            </a:r>
          </a:p>
        </p:txBody>
      </p:sp>
      <p:sp>
        <p:nvSpPr>
          <p:cNvPr id="55" name="CuadroTexto 54"/>
          <p:cNvSpPr txBox="1"/>
          <p:nvPr/>
        </p:nvSpPr>
        <p:spPr>
          <a:xfrm>
            <a:off x="3922633" y="4895015"/>
            <a:ext cx="954432" cy="307777"/>
          </a:xfrm>
          <a:prstGeom prst="rect">
            <a:avLst/>
          </a:prstGeom>
          <a:noFill/>
          <a:ln>
            <a:noFill/>
          </a:ln>
        </p:spPr>
        <p:txBody>
          <a:bodyPr wrap="square" rtlCol="0">
            <a:spAutoFit/>
          </a:bodyPr>
          <a:lstStyle/>
          <a:p>
            <a:pPr defTabSz="914377"/>
            <a:r>
              <a:rPr lang="es-MX" sz="1400" i="1" dirty="0">
                <a:latin typeface="Palatino Linotype" panose="02040502050505030304" pitchFamily="18" charset="0"/>
              </a:rPr>
              <a:t>Humanas</a:t>
            </a:r>
          </a:p>
        </p:txBody>
      </p:sp>
      <p:grpSp>
        <p:nvGrpSpPr>
          <p:cNvPr id="56" name="Grupo 55"/>
          <p:cNvGrpSpPr/>
          <p:nvPr/>
        </p:nvGrpSpPr>
        <p:grpSpPr>
          <a:xfrm>
            <a:off x="3592051" y="4574204"/>
            <a:ext cx="231884" cy="271261"/>
            <a:chOff x="1207216" y="589248"/>
            <a:chExt cx="231884" cy="271261"/>
          </a:xfrm>
        </p:grpSpPr>
        <p:sp>
          <p:nvSpPr>
            <p:cNvPr id="57" name="Flecha derecha 56"/>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8"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grpSp>
        <p:nvGrpSpPr>
          <p:cNvPr id="59" name="Grupo 58"/>
          <p:cNvGrpSpPr/>
          <p:nvPr/>
        </p:nvGrpSpPr>
        <p:grpSpPr>
          <a:xfrm>
            <a:off x="4944802" y="4149395"/>
            <a:ext cx="231884" cy="271261"/>
            <a:chOff x="1207216" y="589248"/>
            <a:chExt cx="231884" cy="271261"/>
          </a:xfrm>
        </p:grpSpPr>
        <p:sp>
          <p:nvSpPr>
            <p:cNvPr id="60" name="Flecha derecha 59"/>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1"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grpSp>
        <p:nvGrpSpPr>
          <p:cNvPr id="62" name="Grupo 61"/>
          <p:cNvGrpSpPr/>
          <p:nvPr/>
        </p:nvGrpSpPr>
        <p:grpSpPr>
          <a:xfrm>
            <a:off x="4938038" y="4918379"/>
            <a:ext cx="231884" cy="271261"/>
            <a:chOff x="1207216" y="589248"/>
            <a:chExt cx="231884" cy="271261"/>
          </a:xfrm>
        </p:grpSpPr>
        <p:sp>
          <p:nvSpPr>
            <p:cNvPr id="63" name="Flecha derecha 62"/>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64"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sp>
        <p:nvSpPr>
          <p:cNvPr id="65" name="CuadroTexto 64"/>
          <p:cNvSpPr txBox="1"/>
          <p:nvPr/>
        </p:nvSpPr>
        <p:spPr>
          <a:xfrm>
            <a:off x="5253100" y="4132669"/>
            <a:ext cx="859723" cy="276999"/>
          </a:xfrm>
          <a:prstGeom prst="rect">
            <a:avLst/>
          </a:prstGeom>
          <a:noFill/>
          <a:ln>
            <a:noFill/>
          </a:ln>
        </p:spPr>
        <p:txBody>
          <a:bodyPr wrap="square" rtlCol="0">
            <a:spAutoFit/>
          </a:bodyPr>
          <a:lstStyle/>
          <a:p>
            <a:pPr defTabSz="914377"/>
            <a:r>
              <a:rPr lang="es-MX" sz="1200" i="1" dirty="0">
                <a:latin typeface="Palatino Linotype" panose="02040502050505030304" pitchFamily="18" charset="0"/>
              </a:rPr>
              <a:t>Exteriores</a:t>
            </a:r>
          </a:p>
        </p:txBody>
      </p:sp>
      <p:sp>
        <p:nvSpPr>
          <p:cNvPr id="66" name="CuadroTexto 65"/>
          <p:cNvSpPr txBox="1"/>
          <p:nvPr/>
        </p:nvSpPr>
        <p:spPr>
          <a:xfrm>
            <a:off x="7611459" y="4133850"/>
            <a:ext cx="803136" cy="276999"/>
          </a:xfrm>
          <a:prstGeom prst="rect">
            <a:avLst/>
          </a:prstGeom>
          <a:noFill/>
        </p:spPr>
        <p:txBody>
          <a:bodyPr wrap="square" rtlCol="0">
            <a:spAutoFit/>
          </a:bodyPr>
          <a:lstStyle/>
          <a:p>
            <a:pPr defTabSz="914377"/>
            <a:r>
              <a:rPr lang="es-MX" sz="1200" i="1" dirty="0">
                <a:latin typeface="Palatino Linotype" panose="02040502050505030304" pitchFamily="18" charset="0"/>
              </a:rPr>
              <a:t>Interiores</a:t>
            </a:r>
          </a:p>
        </p:txBody>
      </p:sp>
      <p:cxnSp>
        <p:nvCxnSpPr>
          <p:cNvPr id="39" name="Conector recto 38"/>
          <p:cNvCxnSpPr/>
          <p:nvPr/>
        </p:nvCxnSpPr>
        <p:spPr>
          <a:xfrm flipV="1">
            <a:off x="7397324" y="4057172"/>
            <a:ext cx="246989" cy="348853"/>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pic>
        <p:nvPicPr>
          <p:cNvPr id="2054" name="Picture 6" descr="Resultado de imagen para clima dibujos"/>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47847"/>
          <a:stretch/>
        </p:blipFill>
        <p:spPr bwMode="auto">
          <a:xfrm>
            <a:off x="6099859" y="4021557"/>
            <a:ext cx="1246743" cy="4600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plaga ratones dibujo"/>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89" t="426" r="4252" b="64072"/>
          <a:stretch/>
        </p:blipFill>
        <p:spPr bwMode="auto">
          <a:xfrm>
            <a:off x="8426857" y="3849099"/>
            <a:ext cx="1246328" cy="620864"/>
          </a:xfrm>
          <a:prstGeom prst="rect">
            <a:avLst/>
          </a:prstGeom>
          <a:noFill/>
          <a:extLst>
            <a:ext uri="{909E8E84-426E-40DD-AFC4-6F175D3DCCD1}">
              <a14:hiddenFill xmlns:a14="http://schemas.microsoft.com/office/drawing/2010/main">
                <a:solidFill>
                  <a:srgbClr val="FFFFFF"/>
                </a:solidFill>
              </a14:hiddenFill>
            </a:ext>
          </a:extLst>
        </p:spPr>
      </p:pic>
      <p:sp>
        <p:nvSpPr>
          <p:cNvPr id="72" name="CuadroTexto 71"/>
          <p:cNvSpPr txBox="1"/>
          <p:nvPr/>
        </p:nvSpPr>
        <p:spPr>
          <a:xfrm>
            <a:off x="5248565" y="4668816"/>
            <a:ext cx="1098531" cy="276999"/>
          </a:xfrm>
          <a:prstGeom prst="rect">
            <a:avLst/>
          </a:prstGeom>
          <a:noFill/>
          <a:ln>
            <a:noFill/>
          </a:ln>
        </p:spPr>
        <p:txBody>
          <a:bodyPr wrap="square" rtlCol="0">
            <a:spAutoFit/>
          </a:bodyPr>
          <a:lstStyle/>
          <a:p>
            <a:pPr defTabSz="914377"/>
            <a:r>
              <a:rPr lang="es-MX" sz="1200" i="1" dirty="0">
                <a:latin typeface="Palatino Linotype" panose="02040502050505030304" pitchFamily="18" charset="0"/>
              </a:rPr>
              <a:t>Accidentales</a:t>
            </a:r>
          </a:p>
        </p:txBody>
      </p:sp>
      <p:sp>
        <p:nvSpPr>
          <p:cNvPr id="73" name="CuadroTexto 72"/>
          <p:cNvSpPr txBox="1"/>
          <p:nvPr/>
        </p:nvSpPr>
        <p:spPr>
          <a:xfrm>
            <a:off x="5259546" y="5179748"/>
            <a:ext cx="1087551" cy="276999"/>
          </a:xfrm>
          <a:prstGeom prst="rect">
            <a:avLst/>
          </a:prstGeom>
          <a:noFill/>
          <a:ln>
            <a:noFill/>
          </a:ln>
        </p:spPr>
        <p:txBody>
          <a:bodyPr wrap="square" rtlCol="0">
            <a:spAutoFit/>
          </a:bodyPr>
          <a:lstStyle/>
          <a:p>
            <a:pPr defTabSz="914377"/>
            <a:r>
              <a:rPr lang="es-MX" sz="1200" i="1" dirty="0">
                <a:latin typeface="Palatino Linotype" panose="02040502050505030304" pitchFamily="18" charset="0"/>
              </a:rPr>
              <a:t>Intencionales</a:t>
            </a:r>
          </a:p>
        </p:txBody>
      </p:sp>
      <p:grpSp>
        <p:nvGrpSpPr>
          <p:cNvPr id="74" name="Grupo 73"/>
          <p:cNvGrpSpPr/>
          <p:nvPr/>
        </p:nvGrpSpPr>
        <p:grpSpPr>
          <a:xfrm>
            <a:off x="6492634" y="4928660"/>
            <a:ext cx="231884" cy="271261"/>
            <a:chOff x="1207216" y="589248"/>
            <a:chExt cx="231884" cy="271261"/>
          </a:xfrm>
        </p:grpSpPr>
        <p:sp>
          <p:nvSpPr>
            <p:cNvPr id="75" name="Flecha derecha 74"/>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76"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sp>
        <p:nvSpPr>
          <p:cNvPr id="77" name="CuadroTexto 76"/>
          <p:cNvSpPr txBox="1"/>
          <p:nvPr/>
        </p:nvSpPr>
        <p:spPr>
          <a:xfrm>
            <a:off x="6841897" y="4678760"/>
            <a:ext cx="758300" cy="246221"/>
          </a:xfrm>
          <a:prstGeom prst="rect">
            <a:avLst/>
          </a:prstGeom>
          <a:noFill/>
          <a:ln>
            <a:noFill/>
          </a:ln>
        </p:spPr>
        <p:txBody>
          <a:bodyPr wrap="square" rtlCol="0">
            <a:spAutoFit/>
          </a:bodyPr>
          <a:lstStyle/>
          <a:p>
            <a:pPr defTabSz="914377"/>
            <a:r>
              <a:rPr lang="es-MX" sz="1000" i="1" dirty="0">
                <a:latin typeface="Palatino Linotype" panose="02040502050505030304" pitchFamily="18" charset="0"/>
              </a:rPr>
              <a:t>Exteriores</a:t>
            </a:r>
          </a:p>
        </p:txBody>
      </p:sp>
      <p:sp>
        <p:nvSpPr>
          <p:cNvPr id="78" name="CuadroTexto 77"/>
          <p:cNvSpPr txBox="1"/>
          <p:nvPr/>
        </p:nvSpPr>
        <p:spPr>
          <a:xfrm>
            <a:off x="9178133" y="4713230"/>
            <a:ext cx="954432" cy="246221"/>
          </a:xfrm>
          <a:prstGeom prst="rect">
            <a:avLst/>
          </a:prstGeom>
          <a:noFill/>
          <a:ln>
            <a:noFill/>
          </a:ln>
        </p:spPr>
        <p:txBody>
          <a:bodyPr wrap="square" rtlCol="0">
            <a:spAutoFit/>
          </a:bodyPr>
          <a:lstStyle/>
          <a:p>
            <a:pPr defTabSz="914377"/>
            <a:r>
              <a:rPr lang="es-MX" sz="1000" i="1" dirty="0">
                <a:latin typeface="Palatino Linotype" panose="02040502050505030304" pitchFamily="18" charset="0"/>
              </a:rPr>
              <a:t>Interiores</a:t>
            </a:r>
          </a:p>
        </p:txBody>
      </p:sp>
      <p:sp>
        <p:nvSpPr>
          <p:cNvPr id="79" name="CuadroTexto 78"/>
          <p:cNvSpPr txBox="1"/>
          <p:nvPr/>
        </p:nvSpPr>
        <p:spPr>
          <a:xfrm>
            <a:off x="6847867" y="5179747"/>
            <a:ext cx="758300" cy="246221"/>
          </a:xfrm>
          <a:prstGeom prst="rect">
            <a:avLst/>
          </a:prstGeom>
          <a:noFill/>
          <a:ln>
            <a:noFill/>
          </a:ln>
        </p:spPr>
        <p:txBody>
          <a:bodyPr wrap="square" rtlCol="0">
            <a:spAutoFit/>
          </a:bodyPr>
          <a:lstStyle/>
          <a:p>
            <a:pPr defTabSz="914377"/>
            <a:r>
              <a:rPr lang="es-MX" sz="1000" i="1" dirty="0">
                <a:latin typeface="Palatino Linotype" panose="02040502050505030304" pitchFamily="18" charset="0"/>
              </a:rPr>
              <a:t>Exteriores</a:t>
            </a:r>
          </a:p>
        </p:txBody>
      </p:sp>
      <p:sp>
        <p:nvSpPr>
          <p:cNvPr id="80" name="CuadroTexto 79"/>
          <p:cNvSpPr txBox="1"/>
          <p:nvPr/>
        </p:nvSpPr>
        <p:spPr>
          <a:xfrm>
            <a:off x="8614133" y="5241977"/>
            <a:ext cx="954432" cy="246221"/>
          </a:xfrm>
          <a:prstGeom prst="rect">
            <a:avLst/>
          </a:prstGeom>
          <a:noFill/>
          <a:ln>
            <a:noFill/>
          </a:ln>
        </p:spPr>
        <p:txBody>
          <a:bodyPr wrap="square" rtlCol="0">
            <a:spAutoFit/>
          </a:bodyPr>
          <a:lstStyle/>
          <a:p>
            <a:pPr defTabSz="914377"/>
            <a:r>
              <a:rPr lang="es-MX" sz="1000" i="1" dirty="0">
                <a:latin typeface="Palatino Linotype" panose="02040502050505030304" pitchFamily="18" charset="0"/>
              </a:rPr>
              <a:t>Interiores</a:t>
            </a:r>
          </a:p>
        </p:txBody>
      </p:sp>
      <p:cxnSp>
        <p:nvCxnSpPr>
          <p:cNvPr id="81" name="Conector recto 80"/>
          <p:cNvCxnSpPr/>
          <p:nvPr/>
        </p:nvCxnSpPr>
        <p:spPr>
          <a:xfrm flipV="1">
            <a:off x="9036805" y="4647004"/>
            <a:ext cx="251831" cy="398353"/>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sp>
        <p:nvSpPr>
          <p:cNvPr id="67" name="CuadroTexto 66"/>
          <p:cNvSpPr txBox="1"/>
          <p:nvPr/>
        </p:nvSpPr>
        <p:spPr>
          <a:xfrm>
            <a:off x="460360" y="6013588"/>
            <a:ext cx="5099261" cy="646331"/>
          </a:xfrm>
          <a:prstGeom prst="rect">
            <a:avLst/>
          </a:prstGeom>
          <a:noFill/>
        </p:spPr>
        <p:txBody>
          <a:bodyPr wrap="square" rtlCol="0">
            <a:spAutoFit/>
          </a:bodyPr>
          <a:lstStyle/>
          <a:p>
            <a:pPr algn="just" defTabSz="914377"/>
            <a:r>
              <a:rPr lang="es-ES" sz="1200" dirty="0">
                <a:latin typeface="Palatino Linotype" panose="02040502050505030304" pitchFamily="18" charset="0"/>
              </a:rPr>
              <a:t>Las vulneraciones son las debilidades en las medidas de seguridad de los datos personales, es decir, </a:t>
            </a:r>
            <a:r>
              <a:rPr lang="es-ES" sz="1200" u="sng" dirty="0">
                <a:latin typeface="Palatino Linotype" panose="02040502050505030304" pitchFamily="18" charset="0"/>
              </a:rPr>
              <a:t>son aquellos elementos que pueden detonar una amenaza</a:t>
            </a:r>
            <a:r>
              <a:rPr lang="es-ES" sz="1200" dirty="0">
                <a:latin typeface="Palatino Linotype" panose="02040502050505030304" pitchFamily="18" charset="0"/>
              </a:rPr>
              <a:t>, pudiéndose identificar en los siguientes ámbitos:</a:t>
            </a:r>
            <a:endParaRPr lang="es-MX" sz="1200" dirty="0">
              <a:latin typeface="Palatino Linotype" panose="02040502050505030304" pitchFamily="18" charset="0"/>
            </a:endParaRPr>
          </a:p>
        </p:txBody>
      </p:sp>
      <p:sp>
        <p:nvSpPr>
          <p:cNvPr id="13" name="CuadroTexto 12"/>
          <p:cNvSpPr txBox="1"/>
          <p:nvPr/>
        </p:nvSpPr>
        <p:spPr>
          <a:xfrm>
            <a:off x="203894" y="2362311"/>
            <a:ext cx="4424215"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A. </a:t>
            </a:r>
            <a:r>
              <a:rPr lang="es-MX" sz="1400" dirty="0">
                <a:latin typeface="Palatino Linotype" panose="02040502050505030304" pitchFamily="18" charset="0"/>
              </a:rPr>
              <a:t>Identificar el Sistema y/o Base de Datos Personales</a:t>
            </a:r>
          </a:p>
        </p:txBody>
      </p:sp>
      <p:sp>
        <p:nvSpPr>
          <p:cNvPr id="91" name="CuadroTexto 90"/>
          <p:cNvSpPr txBox="1"/>
          <p:nvPr/>
        </p:nvSpPr>
        <p:spPr>
          <a:xfrm>
            <a:off x="754698" y="1256267"/>
            <a:ext cx="10682607" cy="738664"/>
          </a:xfrm>
          <a:prstGeom prst="rect">
            <a:avLst/>
          </a:prstGeom>
          <a:noFill/>
        </p:spPr>
        <p:txBody>
          <a:bodyPr wrap="square" rtlCol="0">
            <a:spAutoFit/>
          </a:bodyPr>
          <a:lstStyle/>
          <a:p>
            <a:pPr algn="just" defTabSz="914377"/>
            <a:r>
              <a:rPr lang="es-MX" sz="1400" dirty="0">
                <a:latin typeface="Palatino Linotype" panose="02040502050505030304" pitchFamily="18" charset="0"/>
              </a:rPr>
              <a:t>Para realizar esta etapa es importante saber la definición de </a:t>
            </a:r>
            <a:r>
              <a:rPr lang="es-MX" sz="1400" b="1" dirty="0">
                <a:latin typeface="Palatino Linotype" panose="02040502050505030304" pitchFamily="18" charset="0"/>
              </a:rPr>
              <a:t>riesgo</a:t>
            </a:r>
            <a:r>
              <a:rPr lang="es-MX" sz="1400" dirty="0">
                <a:latin typeface="Palatino Linotype" panose="02040502050505030304" pitchFamily="18" charset="0"/>
              </a:rPr>
              <a:t>, siendo la </a:t>
            </a:r>
            <a:r>
              <a:rPr lang="es-MX" sz="1400" i="1" dirty="0">
                <a:latin typeface="Palatino Linotype" panose="02040502050505030304" pitchFamily="18" charset="0"/>
              </a:rPr>
              <a:t>combinación de la probabilidad de que un incidente ocurra y de sus consecuencias desfavorables; de modo tal que al determinar el riesgo en un escenario específico de la organización, se pueda evaluar el impacto y realizar un estimado de las medidas de seguridad necesarias para preservar los Datos Personales en tratamiento. </a:t>
            </a:r>
          </a:p>
        </p:txBody>
      </p:sp>
      <p:pic>
        <p:nvPicPr>
          <p:cNvPr id="1026" name="Picture 2" descr="Resultado de imagen para seÃ±al de peligro"/>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146242" y="1337462"/>
            <a:ext cx="555521" cy="49680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Resultado de imagen para seÃ±al de peligro"/>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11478828" y="1337462"/>
            <a:ext cx="555521" cy="4968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magenes de oficinas dibujos"/>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141" y="4481361"/>
            <a:ext cx="781195" cy="5062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n relacionada"/>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453" t="16998" r="50745" b="29947"/>
          <a:stretch/>
        </p:blipFill>
        <p:spPr bwMode="auto">
          <a:xfrm flipH="1">
            <a:off x="8354164" y="4551437"/>
            <a:ext cx="612491" cy="455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explosion dibujo"/>
          <p:cNvPicPr>
            <a:picLocks noChangeAspect="1" noChangeArrowheads="1"/>
          </p:cNvPicPr>
          <p:nvPr/>
        </p:nvPicPr>
        <p:blipFill>
          <a:blip r:embed="rId13" cstate="print">
            <a:clrChange>
              <a:clrFrom>
                <a:srgbClr val="FAFEFF"/>
              </a:clrFrom>
              <a:clrTo>
                <a:srgbClr val="FAFEFF">
                  <a:alpha val="0"/>
                </a:srgbClr>
              </a:clrTo>
            </a:clrChange>
            <a:extLst>
              <a:ext uri="{28A0092B-C50C-407E-A947-70E740481C1C}">
                <a14:useLocalDpi xmlns:a14="http://schemas.microsoft.com/office/drawing/2010/main" val="0"/>
              </a:ext>
            </a:extLst>
          </a:blip>
          <a:srcRect/>
          <a:stretch>
            <a:fillRect/>
          </a:stretch>
        </p:blipFill>
        <p:spPr bwMode="auto">
          <a:xfrm rot="19650158">
            <a:off x="8018799" y="4498386"/>
            <a:ext cx="653080" cy="4412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robo dibuj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3826" y="5045355"/>
            <a:ext cx="527497" cy="544423"/>
          </a:xfrm>
          <a:prstGeom prst="rect">
            <a:avLst/>
          </a:prstGeom>
          <a:noFill/>
          <a:extLst>
            <a:ext uri="{909E8E84-426E-40DD-AFC4-6F175D3DCCD1}">
              <a14:hiddenFill xmlns:a14="http://schemas.microsoft.com/office/drawing/2010/main">
                <a:solidFill>
                  <a:srgbClr val="FFFFFF"/>
                </a:solidFill>
              </a14:hiddenFill>
            </a:ext>
          </a:extLst>
        </p:spPr>
      </p:pic>
      <p:cxnSp>
        <p:nvCxnSpPr>
          <p:cNvPr id="112" name="Conector recto 111"/>
          <p:cNvCxnSpPr/>
          <p:nvPr/>
        </p:nvCxnSpPr>
        <p:spPr>
          <a:xfrm flipV="1">
            <a:off x="8551354" y="5117600"/>
            <a:ext cx="251831" cy="398353"/>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pic>
        <p:nvPicPr>
          <p:cNvPr id="1038" name="Picture 14" descr="Resultado de imagen para incendio dibuj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105507" y="4099548"/>
            <a:ext cx="821212" cy="98055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Resultado de imagen para busqueda de expedient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436605" y="4867248"/>
            <a:ext cx="602827" cy="602827"/>
          </a:xfrm>
          <a:prstGeom prst="rect">
            <a:avLst/>
          </a:prstGeom>
          <a:noFill/>
          <a:extLst>
            <a:ext uri="{909E8E84-426E-40DD-AFC4-6F175D3DCCD1}">
              <a14:hiddenFill xmlns:a14="http://schemas.microsoft.com/office/drawing/2010/main">
                <a:solidFill>
                  <a:srgbClr val="FFFFFF"/>
                </a:solidFill>
              </a14:hiddenFill>
            </a:ext>
          </a:extLst>
        </p:spPr>
      </p:pic>
      <p:sp>
        <p:nvSpPr>
          <p:cNvPr id="116" name="CuadroTexto 115"/>
          <p:cNvSpPr txBox="1"/>
          <p:nvPr/>
        </p:nvSpPr>
        <p:spPr>
          <a:xfrm>
            <a:off x="6082948" y="5615687"/>
            <a:ext cx="2266981" cy="1246495"/>
          </a:xfrm>
          <a:prstGeom prst="rect">
            <a:avLst/>
          </a:prstGeom>
          <a:noFill/>
        </p:spPr>
        <p:txBody>
          <a:bodyPr wrap="square" rtlCol="0">
            <a:spAutoFit/>
          </a:bodyPr>
          <a:lstStyle/>
          <a:p>
            <a:pPr marL="171446" indent="-171446" algn="just" defTabSz="914377">
              <a:spcAft>
                <a:spcPts val="600"/>
              </a:spcAft>
              <a:buFont typeface="Wingdings" panose="05000000000000000000" pitchFamily="2" charset="2"/>
              <a:buChar char="v"/>
            </a:pPr>
            <a:r>
              <a:rPr lang="es-ES" sz="1100" dirty="0">
                <a:latin typeface="Palatino Linotype" panose="02040502050505030304" pitchFamily="18" charset="0"/>
              </a:rPr>
              <a:t>Organizacionales</a:t>
            </a:r>
          </a:p>
          <a:p>
            <a:pPr marL="171446" indent="-171446" algn="just" defTabSz="914377">
              <a:spcAft>
                <a:spcPts val="600"/>
              </a:spcAft>
              <a:buFont typeface="Wingdings" panose="05000000000000000000" pitchFamily="2" charset="2"/>
              <a:buChar char="v"/>
            </a:pPr>
            <a:r>
              <a:rPr lang="es-ES" sz="1100" dirty="0">
                <a:latin typeface="Palatino Linotype" panose="02040502050505030304" pitchFamily="18" charset="0"/>
              </a:rPr>
              <a:t>Del personal</a:t>
            </a:r>
          </a:p>
          <a:p>
            <a:pPr marL="171446" indent="-171446" algn="just" defTabSz="914377">
              <a:spcAft>
                <a:spcPts val="600"/>
              </a:spcAft>
              <a:buFont typeface="Wingdings" panose="05000000000000000000" pitchFamily="2" charset="2"/>
              <a:buChar char="v"/>
            </a:pPr>
            <a:r>
              <a:rPr lang="es-ES" sz="1100" dirty="0">
                <a:latin typeface="Palatino Linotype" panose="02040502050505030304" pitchFamily="18" charset="0"/>
              </a:rPr>
              <a:t>Del entorno físico</a:t>
            </a:r>
          </a:p>
          <a:p>
            <a:pPr marL="171446" indent="-171446" algn="just" defTabSz="914377">
              <a:spcAft>
                <a:spcPts val="600"/>
              </a:spcAft>
              <a:buFont typeface="Wingdings" panose="05000000000000000000" pitchFamily="2" charset="2"/>
              <a:buChar char="v"/>
            </a:pPr>
            <a:r>
              <a:rPr lang="es-ES" sz="1100" dirty="0">
                <a:latin typeface="Palatino Linotype" panose="02040502050505030304" pitchFamily="18" charset="0"/>
              </a:rPr>
              <a:t>De los sistemas tecnológicos</a:t>
            </a:r>
          </a:p>
          <a:p>
            <a:pPr marL="171446" indent="-171446" algn="just" defTabSz="914377">
              <a:spcAft>
                <a:spcPts val="600"/>
              </a:spcAft>
              <a:buFont typeface="Wingdings" panose="05000000000000000000" pitchFamily="2" charset="2"/>
              <a:buChar char="v"/>
            </a:pPr>
            <a:r>
              <a:rPr lang="es-ES" sz="1100" dirty="0">
                <a:latin typeface="Palatino Linotype" panose="02040502050505030304" pitchFamily="18" charset="0"/>
              </a:rPr>
              <a:t>De las transferencias</a:t>
            </a:r>
            <a:endParaRPr lang="es-MX" sz="1100" dirty="0">
              <a:latin typeface="Palatino Linotype" panose="02040502050505030304" pitchFamily="18" charset="0"/>
            </a:endParaRPr>
          </a:p>
        </p:txBody>
      </p:sp>
      <p:pic>
        <p:nvPicPr>
          <p:cNvPr id="1042" name="Picture 18" descr="Imagen relacionada"/>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82738" y="5697411"/>
            <a:ext cx="1861477" cy="1097235"/>
          </a:xfrm>
          <a:prstGeom prst="rect">
            <a:avLst/>
          </a:prstGeom>
          <a:noFill/>
          <a:extLst>
            <a:ext uri="{909E8E84-426E-40DD-AFC4-6F175D3DCCD1}">
              <a14:hiddenFill xmlns:a14="http://schemas.microsoft.com/office/drawing/2010/main">
                <a:solidFill>
                  <a:srgbClr val="FFFFFF"/>
                </a:solidFill>
              </a14:hiddenFill>
            </a:ext>
          </a:extLst>
        </p:spPr>
      </p:pic>
      <p:sp>
        <p:nvSpPr>
          <p:cNvPr id="26" name="Flecha curvada hacia arriba 25"/>
          <p:cNvSpPr/>
          <p:nvPr/>
        </p:nvSpPr>
        <p:spPr>
          <a:xfrm rot="17981330">
            <a:off x="10208775" y="5679935"/>
            <a:ext cx="1574296" cy="974256"/>
          </a:xfrm>
          <a:prstGeom prst="curvedUpArrow">
            <a:avLst>
              <a:gd name="adj1" fmla="val 25000"/>
              <a:gd name="adj2" fmla="val 58947"/>
              <a:gd name="adj3" fmla="val 26851"/>
            </a:avLst>
          </a:prstGeom>
          <a:solidFill>
            <a:srgbClr val="97509E"/>
          </a:solidFill>
          <a:ln>
            <a:solidFill>
              <a:srgbClr val="A055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prstClr val="black"/>
              </a:solidFill>
            </a:endParaRPr>
          </a:p>
        </p:txBody>
      </p:sp>
      <p:pic>
        <p:nvPicPr>
          <p:cNvPr id="2" name="Picture 2" descr="Resultado de imagen para documentos dibujo"/>
          <p:cNvPicPr>
            <a:picLocks noChangeAspect="1" noChangeArrowheads="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7338" y="2054542"/>
            <a:ext cx="828093" cy="94301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Resultado de imagen para pasaporte dibujo"/>
          <p:cNvPicPr>
            <a:picLocks noChangeAspect="1" noChangeArrowheads="1"/>
          </p:cNvPicPr>
          <p:nvPr/>
        </p:nvPicPr>
        <p:blipFill>
          <a:blip r:embed="rId1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585941" y="2988714"/>
            <a:ext cx="771980" cy="867407"/>
          </a:xfrm>
          <a:prstGeom prst="rect">
            <a:avLst/>
          </a:prstGeom>
          <a:noFill/>
          <a:extLst>
            <a:ext uri="{909E8E84-426E-40DD-AFC4-6F175D3DCCD1}">
              <a14:hiddenFill xmlns:a14="http://schemas.microsoft.com/office/drawing/2010/main">
                <a:solidFill>
                  <a:srgbClr val="FFFFFF"/>
                </a:solidFill>
              </a14:hiddenFill>
            </a:ext>
          </a:extLst>
        </p:spPr>
      </p:pic>
      <p:pic>
        <p:nvPicPr>
          <p:cNvPr id="85" name="Imagen 84"/>
          <p:cNvPicPr>
            <a:picLocks noChangeAspect="1"/>
          </p:cNvPicPr>
          <p:nvPr/>
        </p:nvPicPr>
        <p:blipFill rotWithShape="1">
          <a:blip r:embed="rId20"/>
          <a:srcRect l="2557" r="71837" b="85627"/>
          <a:stretch/>
        </p:blipFill>
        <p:spPr>
          <a:xfrm>
            <a:off x="-32411" y="-43212"/>
            <a:ext cx="2307265" cy="1052389"/>
          </a:xfrm>
          <a:prstGeom prst="rect">
            <a:avLst/>
          </a:prstGeom>
        </p:spPr>
      </p:pic>
      <p:sp>
        <p:nvSpPr>
          <p:cNvPr id="86"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87" name="Imagen 86"/>
          <p:cNvPicPr>
            <a:picLocks noChangeAspect="1"/>
          </p:cNvPicPr>
          <p:nvPr/>
        </p:nvPicPr>
        <p:blipFill>
          <a:blip r:embed="rId21"/>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397946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596023" y="407486"/>
            <a:ext cx="2999956" cy="369332"/>
          </a:xfrm>
          <a:prstGeom prst="rect">
            <a:avLst/>
          </a:prstGeom>
          <a:noFill/>
        </p:spPr>
        <p:txBody>
          <a:bodyPr wrap="square" rtlCol="0">
            <a:spAutoFit/>
          </a:bodyPr>
          <a:lstStyle/>
          <a:p>
            <a:pPr defTabSz="914377"/>
            <a:r>
              <a:rPr lang="es-MX" dirty="0">
                <a:latin typeface="Palatino Linotype" panose="02040502050505030304" pitchFamily="18" charset="0"/>
              </a:rPr>
              <a:t>Fase de análisis de riesgo:</a:t>
            </a:r>
          </a:p>
        </p:txBody>
      </p:sp>
      <p:sp>
        <p:nvSpPr>
          <p:cNvPr id="11" name="CuadroTexto 10"/>
          <p:cNvSpPr txBox="1"/>
          <p:nvPr/>
        </p:nvSpPr>
        <p:spPr>
          <a:xfrm>
            <a:off x="1737696" y="754114"/>
            <a:ext cx="8716611" cy="276999"/>
          </a:xfrm>
          <a:prstGeom prst="rect">
            <a:avLst/>
          </a:prstGeom>
          <a:noFill/>
        </p:spPr>
        <p:txBody>
          <a:bodyPr wrap="square" rtlCol="0">
            <a:spAutoFit/>
          </a:bodyPr>
          <a:lstStyle/>
          <a:p>
            <a:pPr defTabSz="914377"/>
            <a:r>
              <a:rPr lang="es-MX" sz="1200" i="1" dirty="0">
                <a:latin typeface="Palatino Linotype" panose="02040502050505030304" pitchFamily="18" charset="0"/>
              </a:rPr>
              <a:t>Continuando con el </a:t>
            </a:r>
            <a:r>
              <a:rPr lang="es-MX" sz="1200" b="1" i="1" dirty="0">
                <a:latin typeface="Palatino Linotype" panose="02040502050505030304" pitchFamily="18" charset="0"/>
              </a:rPr>
              <a:t>Análisis de Riesgo</a:t>
            </a:r>
            <a:r>
              <a:rPr lang="es-MX" sz="1200" i="1" dirty="0">
                <a:latin typeface="Palatino Linotype" panose="02040502050505030304" pitchFamily="18" charset="0"/>
              </a:rPr>
              <a:t>, también se debe tomar en consideración lo siguiente:</a:t>
            </a:r>
            <a:endParaRPr lang="es-MX" sz="1200" b="1" i="1" dirty="0">
              <a:latin typeface="Palatino Linotype" panose="02040502050505030304" pitchFamily="18" charset="0"/>
            </a:endParaRPr>
          </a:p>
        </p:txBody>
      </p:sp>
      <p:sp>
        <p:nvSpPr>
          <p:cNvPr id="83" name="CuadroTexto 82"/>
          <p:cNvSpPr txBox="1"/>
          <p:nvPr/>
        </p:nvSpPr>
        <p:spPr>
          <a:xfrm>
            <a:off x="644603" y="3513942"/>
            <a:ext cx="2618348" cy="738664"/>
          </a:xfrm>
          <a:prstGeom prst="rect">
            <a:avLst/>
          </a:prstGeom>
          <a:noFill/>
        </p:spPr>
        <p:txBody>
          <a:bodyPr wrap="square" rtlCol="0">
            <a:spAutoFit/>
          </a:bodyPr>
          <a:lstStyle/>
          <a:p>
            <a:pPr algn="just" defTabSz="914377"/>
            <a:r>
              <a:rPr lang="es-MX" sz="1400" b="1" dirty="0">
                <a:latin typeface="Palatino Linotype" panose="02040502050505030304" pitchFamily="18" charset="0"/>
              </a:rPr>
              <a:t>1. </a:t>
            </a:r>
            <a:r>
              <a:rPr lang="es-MX" sz="1400" dirty="0">
                <a:latin typeface="Palatino Linotype" panose="02040502050505030304" pitchFamily="18" charset="0"/>
              </a:rPr>
              <a:t>Identificar si los sistemas y/o bases de Datos Personales son:</a:t>
            </a:r>
          </a:p>
        </p:txBody>
      </p:sp>
      <p:sp>
        <p:nvSpPr>
          <p:cNvPr id="3" name="Abrir llave 2"/>
          <p:cNvSpPr/>
          <p:nvPr/>
        </p:nvSpPr>
        <p:spPr>
          <a:xfrm>
            <a:off x="3398364" y="1954850"/>
            <a:ext cx="481107" cy="3856849"/>
          </a:xfrm>
          <a:prstGeom prst="leftBrace">
            <a:avLst>
              <a:gd name="adj1" fmla="val 51344"/>
              <a:gd name="adj2" fmla="val 50000"/>
            </a:avLst>
          </a:prstGeom>
          <a:ln w="19050">
            <a:solidFill>
              <a:srgbClr val="97509E"/>
            </a:solidFill>
          </a:ln>
        </p:spPr>
        <p:style>
          <a:lnRef idx="1">
            <a:schemeClr val="accent1"/>
          </a:lnRef>
          <a:fillRef idx="0">
            <a:schemeClr val="accent1"/>
          </a:fillRef>
          <a:effectRef idx="0">
            <a:schemeClr val="accent1"/>
          </a:effectRef>
          <a:fontRef idx="minor">
            <a:schemeClr val="tx1"/>
          </a:fontRef>
        </p:style>
        <p:txBody>
          <a:bodyPr rtlCol="0" anchor="ctr"/>
          <a:lstStyle/>
          <a:p>
            <a:pPr defTabSz="914377"/>
            <a:endParaRPr lang="es-MX"/>
          </a:p>
        </p:txBody>
      </p:sp>
      <p:sp>
        <p:nvSpPr>
          <p:cNvPr id="85" name="CuadroTexto 84"/>
          <p:cNvSpPr txBox="1"/>
          <p:nvPr/>
        </p:nvSpPr>
        <p:spPr>
          <a:xfrm>
            <a:off x="6068497" y="2296652"/>
            <a:ext cx="2710304" cy="523220"/>
          </a:xfrm>
          <a:prstGeom prst="rect">
            <a:avLst/>
          </a:prstGeom>
          <a:noFill/>
          <a:ln>
            <a:noFill/>
          </a:ln>
        </p:spPr>
        <p:txBody>
          <a:bodyPr wrap="square" rtlCol="0">
            <a:spAutoFit/>
          </a:bodyPr>
          <a:lstStyle/>
          <a:p>
            <a:pPr algn="just" defTabSz="914377"/>
            <a:r>
              <a:rPr lang="es-MX" sz="1400" b="1" dirty="0">
                <a:latin typeface="Palatino Linotype" panose="02040502050505030304" pitchFamily="18" charset="0"/>
              </a:rPr>
              <a:t>2. </a:t>
            </a:r>
            <a:r>
              <a:rPr lang="es-MX" sz="1400" dirty="0">
                <a:latin typeface="Palatino Linotype" panose="02040502050505030304" pitchFamily="18" charset="0"/>
              </a:rPr>
              <a:t>Determinar el nivel aplicable al tratamiento:</a:t>
            </a:r>
          </a:p>
        </p:txBody>
      </p:sp>
      <p:grpSp>
        <p:nvGrpSpPr>
          <p:cNvPr id="89" name="Grupo 88"/>
          <p:cNvGrpSpPr/>
          <p:nvPr/>
        </p:nvGrpSpPr>
        <p:grpSpPr>
          <a:xfrm>
            <a:off x="5503561" y="2422632"/>
            <a:ext cx="231884" cy="271261"/>
            <a:chOff x="1207216" y="589248"/>
            <a:chExt cx="231884" cy="271261"/>
          </a:xfrm>
        </p:grpSpPr>
        <p:sp>
          <p:nvSpPr>
            <p:cNvPr id="90" name="Flecha derecha 89"/>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3"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sp>
        <p:nvSpPr>
          <p:cNvPr id="101" name="CuadroTexto 100"/>
          <p:cNvSpPr txBox="1"/>
          <p:nvPr/>
        </p:nvSpPr>
        <p:spPr>
          <a:xfrm>
            <a:off x="6550874" y="2876706"/>
            <a:ext cx="1670559" cy="1061829"/>
          </a:xfrm>
          <a:prstGeom prst="rect">
            <a:avLst/>
          </a:prstGeom>
          <a:noFill/>
          <a:ln>
            <a:noFill/>
          </a:ln>
        </p:spPr>
        <p:txBody>
          <a:bodyPr wrap="square" rtlCol="0">
            <a:spAutoFit/>
          </a:bodyPr>
          <a:lstStyle/>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Alto impacto</a:t>
            </a:r>
          </a:p>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Medio impacto</a:t>
            </a:r>
          </a:p>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Bajo impacto     </a:t>
            </a:r>
          </a:p>
        </p:txBody>
      </p:sp>
      <p:sp>
        <p:nvSpPr>
          <p:cNvPr id="102" name="CuadroTexto 101"/>
          <p:cNvSpPr txBox="1"/>
          <p:nvPr/>
        </p:nvSpPr>
        <p:spPr>
          <a:xfrm>
            <a:off x="6528899" y="5271433"/>
            <a:ext cx="1670559" cy="1061829"/>
          </a:xfrm>
          <a:prstGeom prst="rect">
            <a:avLst/>
          </a:prstGeom>
          <a:noFill/>
          <a:ln>
            <a:noFill/>
          </a:ln>
        </p:spPr>
        <p:txBody>
          <a:bodyPr wrap="square" rtlCol="0">
            <a:spAutoFit/>
          </a:bodyPr>
          <a:lstStyle/>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Alto impacto</a:t>
            </a:r>
          </a:p>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Medio impacto</a:t>
            </a:r>
          </a:p>
          <a:p>
            <a:pPr marL="285744" indent="-285744" algn="just" defTabSz="914377">
              <a:lnSpc>
                <a:spcPct val="150000"/>
              </a:lnSpc>
              <a:buFont typeface="Wingdings" panose="05000000000000000000" pitchFamily="2" charset="2"/>
              <a:buChar char="v"/>
            </a:pPr>
            <a:r>
              <a:rPr lang="es-MX" sz="1400" i="1" dirty="0">
                <a:latin typeface="Palatino Linotype" panose="02040502050505030304" pitchFamily="18" charset="0"/>
              </a:rPr>
              <a:t>Bajo impacto</a:t>
            </a:r>
          </a:p>
        </p:txBody>
      </p:sp>
      <p:sp>
        <p:nvSpPr>
          <p:cNvPr id="105" name="CuadroTexto 104"/>
          <p:cNvSpPr txBox="1"/>
          <p:nvPr/>
        </p:nvSpPr>
        <p:spPr>
          <a:xfrm>
            <a:off x="8795565" y="3421531"/>
            <a:ext cx="3286272" cy="738664"/>
          </a:xfrm>
          <a:prstGeom prst="rect">
            <a:avLst/>
          </a:prstGeom>
          <a:noFill/>
          <a:ln>
            <a:noFill/>
          </a:ln>
        </p:spPr>
        <p:txBody>
          <a:bodyPr wrap="square" rtlCol="0">
            <a:spAutoFit/>
          </a:bodyPr>
          <a:lstStyle/>
          <a:p>
            <a:pPr defTabSz="914377"/>
            <a:r>
              <a:rPr lang="es-MX" sz="1400" dirty="0">
                <a:latin typeface="Palatino Linotype" panose="02040502050505030304" pitchFamily="18" charset="0"/>
              </a:rPr>
              <a:t>La finalidad de esta determinación es </a:t>
            </a:r>
            <a:r>
              <a:rPr lang="es-MX" sz="1400" b="1" i="1" dirty="0">
                <a:latin typeface="Palatino Linotype" panose="02040502050505030304" pitchFamily="18" charset="0"/>
              </a:rPr>
              <a:t>REDUCIR</a:t>
            </a:r>
            <a:r>
              <a:rPr lang="es-MX" sz="1400" i="1" dirty="0">
                <a:latin typeface="Palatino Linotype" panose="02040502050505030304" pitchFamily="18" charset="0"/>
              </a:rPr>
              <a:t>, </a:t>
            </a:r>
            <a:r>
              <a:rPr lang="es-MX" sz="1400" b="1" i="1" dirty="0">
                <a:latin typeface="Palatino Linotype" panose="02040502050505030304" pitchFamily="18" charset="0"/>
              </a:rPr>
              <a:t>COMPARTIR</a:t>
            </a:r>
            <a:r>
              <a:rPr lang="es-MX" sz="1400" i="1" dirty="0">
                <a:latin typeface="Palatino Linotype" panose="02040502050505030304" pitchFamily="18" charset="0"/>
              </a:rPr>
              <a:t> o </a:t>
            </a:r>
            <a:r>
              <a:rPr lang="es-MX" sz="1400" b="1" i="1" dirty="0">
                <a:latin typeface="Palatino Linotype" panose="02040502050505030304" pitchFamily="18" charset="0"/>
              </a:rPr>
              <a:t>RETENER</a:t>
            </a:r>
            <a:r>
              <a:rPr lang="es-MX" sz="1400" i="1" dirty="0">
                <a:latin typeface="Palatino Linotype" panose="02040502050505030304" pitchFamily="18" charset="0"/>
              </a:rPr>
              <a:t> </a:t>
            </a:r>
            <a:r>
              <a:rPr lang="es-MX" sz="1400" dirty="0">
                <a:latin typeface="Palatino Linotype" panose="02040502050505030304" pitchFamily="18" charset="0"/>
              </a:rPr>
              <a:t>el impacto</a:t>
            </a:r>
          </a:p>
        </p:txBody>
      </p:sp>
      <p:sp>
        <p:nvSpPr>
          <p:cNvPr id="109" name="CuadroTexto 108"/>
          <p:cNvSpPr txBox="1"/>
          <p:nvPr/>
        </p:nvSpPr>
        <p:spPr>
          <a:xfrm>
            <a:off x="9928094" y="4625339"/>
            <a:ext cx="2051567" cy="1169551"/>
          </a:xfrm>
          <a:prstGeom prst="rect">
            <a:avLst/>
          </a:prstGeom>
          <a:noFill/>
          <a:ln>
            <a:noFill/>
          </a:ln>
        </p:spPr>
        <p:txBody>
          <a:bodyPr wrap="square" rtlCol="0">
            <a:spAutoFit/>
          </a:bodyPr>
          <a:lstStyle/>
          <a:p>
            <a:pPr algn="just" defTabSz="914377"/>
            <a:r>
              <a:rPr lang="es-MX" sz="1400" dirty="0">
                <a:latin typeface="Palatino Linotype" panose="02040502050505030304" pitchFamily="18" charset="0"/>
              </a:rPr>
              <a:t>Y de esta manera llegar al </a:t>
            </a:r>
            <a:r>
              <a:rPr lang="es-MX" sz="1400" b="1" i="1" dirty="0">
                <a:latin typeface="Palatino Linotype" panose="02040502050505030304" pitchFamily="18" charset="0"/>
              </a:rPr>
              <a:t>riesgo residual </a:t>
            </a:r>
            <a:r>
              <a:rPr lang="es-MX" sz="1400" dirty="0">
                <a:latin typeface="Palatino Linotype" panose="02040502050505030304" pitchFamily="18" charset="0"/>
              </a:rPr>
              <a:t>(riesgo aceptable), o bien, la mitigación del riesgo.</a:t>
            </a:r>
          </a:p>
        </p:txBody>
      </p:sp>
      <p:sp>
        <p:nvSpPr>
          <p:cNvPr id="84" name="CuadroTexto 83"/>
          <p:cNvSpPr txBox="1"/>
          <p:nvPr/>
        </p:nvSpPr>
        <p:spPr>
          <a:xfrm>
            <a:off x="3769918" y="2298033"/>
            <a:ext cx="1330657" cy="2893100"/>
          </a:xfrm>
          <a:prstGeom prst="rect">
            <a:avLst/>
          </a:prstGeom>
          <a:solidFill>
            <a:schemeClr val="bg1">
              <a:lumMod val="85000"/>
            </a:schemeClr>
          </a:solidFill>
          <a:ln>
            <a:noFill/>
          </a:ln>
        </p:spPr>
        <p:txBody>
          <a:bodyPr wrap="square" rtlCol="0">
            <a:spAutoFit/>
          </a:bodyPr>
          <a:lstStyle/>
          <a:p>
            <a:pPr algn="just" defTabSz="914377"/>
            <a:r>
              <a:rPr lang="es-MX" sz="1400" b="1" dirty="0">
                <a:latin typeface="Palatino Linotype" panose="02040502050505030304" pitchFamily="18" charset="0"/>
              </a:rPr>
              <a:t>A. </a:t>
            </a:r>
            <a:r>
              <a:rPr lang="es-MX" sz="1400" dirty="0">
                <a:latin typeface="Palatino Linotype" panose="02040502050505030304" pitchFamily="18" charset="0"/>
              </a:rPr>
              <a:t>Por </a:t>
            </a:r>
            <a:r>
              <a:rPr lang="es-MX" sz="1400" b="1" i="1" dirty="0">
                <a:latin typeface="Palatino Linotype" panose="02040502050505030304" pitchFamily="18" charset="0"/>
              </a:rPr>
              <a:t>defecto</a:t>
            </a:r>
          </a:p>
          <a:p>
            <a:pPr defTabSz="914377"/>
            <a:r>
              <a:rPr lang="es-MX" sz="1400" dirty="0">
                <a:latin typeface="Palatino Linotype" panose="02040502050505030304" pitchFamily="18" charset="0"/>
              </a:rPr>
              <a:t>(existentes)</a:t>
            </a: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endParaRPr lang="es-MX" sz="1400" dirty="0">
              <a:latin typeface="Palatino Linotype" panose="02040502050505030304" pitchFamily="18" charset="0"/>
            </a:endParaRPr>
          </a:p>
          <a:p>
            <a:pPr algn="just" defTabSz="914377"/>
            <a:r>
              <a:rPr lang="es-MX" sz="1400" b="1" dirty="0">
                <a:latin typeface="Palatino Linotype" panose="02040502050505030304" pitchFamily="18" charset="0"/>
              </a:rPr>
              <a:t>B. </a:t>
            </a:r>
            <a:r>
              <a:rPr lang="es-MX" sz="1400" dirty="0">
                <a:latin typeface="Palatino Linotype" panose="02040502050505030304" pitchFamily="18" charset="0"/>
              </a:rPr>
              <a:t>Por </a:t>
            </a:r>
            <a:r>
              <a:rPr lang="es-MX" sz="1400" b="1" i="1" dirty="0">
                <a:latin typeface="Palatino Linotype" panose="02040502050505030304" pitchFamily="18" charset="0"/>
              </a:rPr>
              <a:t>diseño</a:t>
            </a:r>
          </a:p>
          <a:p>
            <a:pPr defTabSz="914377"/>
            <a:r>
              <a:rPr lang="es-MX" sz="1400" dirty="0">
                <a:latin typeface="Palatino Linotype" panose="02040502050505030304" pitchFamily="18" charset="0"/>
              </a:rPr>
              <a:t>(creación) </a:t>
            </a:r>
          </a:p>
        </p:txBody>
      </p:sp>
      <p:sp>
        <p:nvSpPr>
          <p:cNvPr id="94" name="CuadroTexto 93"/>
          <p:cNvSpPr txBox="1"/>
          <p:nvPr/>
        </p:nvSpPr>
        <p:spPr>
          <a:xfrm>
            <a:off x="6085261" y="4633078"/>
            <a:ext cx="2710304" cy="523220"/>
          </a:xfrm>
          <a:prstGeom prst="rect">
            <a:avLst/>
          </a:prstGeom>
          <a:solidFill>
            <a:schemeClr val="bg1">
              <a:lumMod val="85000"/>
            </a:schemeClr>
          </a:solidFill>
          <a:ln>
            <a:noFill/>
          </a:ln>
        </p:spPr>
        <p:txBody>
          <a:bodyPr wrap="square" rtlCol="0">
            <a:spAutoFit/>
          </a:bodyPr>
          <a:lstStyle/>
          <a:p>
            <a:pPr algn="just" defTabSz="914377"/>
            <a:r>
              <a:rPr lang="es-MX" sz="1400" b="1" dirty="0">
                <a:latin typeface="Palatino Linotype" panose="02040502050505030304" pitchFamily="18" charset="0"/>
              </a:rPr>
              <a:t>2. </a:t>
            </a:r>
            <a:r>
              <a:rPr lang="es-MX" sz="1400" dirty="0">
                <a:latin typeface="Palatino Linotype" panose="02040502050505030304" pitchFamily="18" charset="0"/>
              </a:rPr>
              <a:t>Determinar el nivel aplicable al tratamiento:</a:t>
            </a:r>
          </a:p>
        </p:txBody>
      </p:sp>
      <p:pic>
        <p:nvPicPr>
          <p:cNvPr id="5130" name="Picture 10" descr="Imagen relacionada"/>
          <p:cNvPicPr>
            <a:picLocks noChangeAspect="1" noChangeArrowheads="1"/>
          </p:cNvPicPr>
          <p:nvPr/>
        </p:nvPicPr>
        <p:blipFill rotWithShape="1">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l="17510" t="11735" r="17260" b="14555"/>
          <a:stretch/>
        </p:blipFill>
        <p:spPr bwMode="auto">
          <a:xfrm>
            <a:off x="4348562" y="4863751"/>
            <a:ext cx="1524215" cy="1722331"/>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upo 85"/>
          <p:cNvGrpSpPr/>
          <p:nvPr/>
        </p:nvGrpSpPr>
        <p:grpSpPr>
          <a:xfrm>
            <a:off x="5487374" y="4891987"/>
            <a:ext cx="231884" cy="271261"/>
            <a:chOff x="1207216" y="589248"/>
            <a:chExt cx="231884" cy="271261"/>
          </a:xfrm>
        </p:grpSpPr>
        <p:sp>
          <p:nvSpPr>
            <p:cNvPr id="87" name="Flecha derecha 86"/>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88"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pic>
        <p:nvPicPr>
          <p:cNvPr id="110" name="Picture 2" descr="Resultado de imagen para expedientes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9036" y="2931594"/>
            <a:ext cx="1670467" cy="8937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descr="Resultado de imagen para seÃ±al de pelig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8073318" y="3251189"/>
            <a:ext cx="352669" cy="3153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4" name="Picture 10" descr="Resultado de imagen para seÃ±ales de construcciÃ³n dibujo"/>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8065409" y="3606552"/>
            <a:ext cx="350164" cy="313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8" name="Picture 16" descr="Resultado de imagen para seÃ±alizacion con calavera dibujo"/>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14889" r="84000"/>
                    </a14:imgEffect>
                  </a14:imgLayer>
                </a14:imgProps>
              </a:ext>
              <a:ext uri="{28A0092B-C50C-407E-A947-70E740481C1C}">
                <a14:useLocalDpi xmlns:a14="http://schemas.microsoft.com/office/drawing/2010/main" val="0"/>
              </a:ext>
            </a:extLst>
          </a:blip>
          <a:srcRect l="16160" r="16284"/>
          <a:stretch/>
        </p:blipFill>
        <p:spPr bwMode="auto">
          <a:xfrm>
            <a:off x="8045446" y="2868254"/>
            <a:ext cx="370127" cy="3652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9" name="Picture 2" descr="Resultado de imagen para seÃ±al de peligr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8090483" y="5636584"/>
            <a:ext cx="352669" cy="31539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0" name="Picture 10" descr="Resultado de imagen para seÃ±ales de construcciÃ³n dibujo"/>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8082574" y="5991947"/>
            <a:ext cx="350164" cy="31337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1" name="Picture 16" descr="Resultado de imagen para seÃ±alizacion con calavera dibujo"/>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14889" r="84000"/>
                    </a14:imgEffect>
                  </a14:imgLayer>
                </a14:imgProps>
              </a:ext>
              <a:ext uri="{28A0092B-C50C-407E-A947-70E740481C1C}">
                <a14:useLocalDpi xmlns:a14="http://schemas.microsoft.com/office/drawing/2010/main" val="0"/>
              </a:ext>
            </a:extLst>
          </a:blip>
          <a:srcRect l="16160" r="16284"/>
          <a:stretch/>
        </p:blipFill>
        <p:spPr bwMode="auto">
          <a:xfrm>
            <a:off x="8062611" y="5253650"/>
            <a:ext cx="370127" cy="3652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2" name="Picture 6" descr="I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55956" t="63585" r="30825" b="20654"/>
          <a:stretch/>
        </p:blipFill>
        <p:spPr bwMode="auto">
          <a:xfrm>
            <a:off x="10870243" y="5740902"/>
            <a:ext cx="550444" cy="656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4" name="Picture 2" descr="Resultado de imagen para seÃ±al de peligro"/>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554083" y="1555504"/>
            <a:ext cx="646544" cy="57821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9" name="Picture 2" descr="Resultado de imagen para seÃ±al de peligro"/>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2191610" y="5657619"/>
            <a:ext cx="658295" cy="58871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Flecha doblada hacia arriba 3"/>
          <p:cNvSpPr/>
          <p:nvPr/>
        </p:nvSpPr>
        <p:spPr>
          <a:xfrm>
            <a:off x="8880777" y="4458555"/>
            <a:ext cx="786339" cy="487684"/>
          </a:xfrm>
          <a:prstGeom prst="bentUp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66" name="Flecha doblada hacia arriba 65"/>
          <p:cNvSpPr/>
          <p:nvPr/>
        </p:nvSpPr>
        <p:spPr>
          <a:xfrm flipV="1">
            <a:off x="8880777" y="2480196"/>
            <a:ext cx="790955" cy="533261"/>
          </a:xfrm>
          <a:prstGeom prst="bentUp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1030" name="Picture 6" descr="Resultado de imagen para seÃ±ales transito"/>
          <p:cNvPicPr>
            <a:picLocks noChangeAspect="1" noChangeArrowheads="1"/>
          </p:cNvPicPr>
          <p:nvPr/>
        </p:nvPicPr>
        <p:blipFill rotWithShape="1">
          <a:blip r:embed="rId11">
            <a:clrChange>
              <a:clrFrom>
                <a:srgbClr val="FFFEFF"/>
              </a:clrFrom>
              <a:clrTo>
                <a:srgbClr val="FFFEFF">
                  <a:alpha val="0"/>
                </a:srgbClr>
              </a:clrTo>
            </a:clrChange>
            <a:extLst>
              <a:ext uri="{28A0092B-C50C-407E-A947-70E740481C1C}">
                <a14:useLocalDpi xmlns:a14="http://schemas.microsoft.com/office/drawing/2010/main" val="0"/>
              </a:ext>
            </a:extLst>
          </a:blip>
          <a:srcRect l="60048" t="57885" r="21288"/>
          <a:stretch/>
        </p:blipFill>
        <p:spPr bwMode="auto">
          <a:xfrm>
            <a:off x="229763" y="4799525"/>
            <a:ext cx="914045" cy="206249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Resultado de imagen para seÃ±al de peligro"/>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360558" y="4863751"/>
            <a:ext cx="589121" cy="5268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1" name="Picture 16" descr="Resultado de imagen para seÃ±alizacion con calavera dibujo"/>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0" b="100000" l="14889" r="84000"/>
                    </a14:imgEffect>
                  </a14:imgLayer>
                </a14:imgProps>
              </a:ext>
              <a:ext uri="{28A0092B-C50C-407E-A947-70E740481C1C}">
                <a14:useLocalDpi xmlns:a14="http://schemas.microsoft.com/office/drawing/2010/main" val="0"/>
              </a:ext>
            </a:extLst>
          </a:blip>
          <a:srcRect l="16160" r="16284"/>
          <a:stretch/>
        </p:blipFill>
        <p:spPr bwMode="auto">
          <a:xfrm>
            <a:off x="350993" y="5504535"/>
            <a:ext cx="608179" cy="600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4" name="Picture 10" descr="Imagen relacionada"/>
          <p:cNvPicPr>
            <a:picLocks noChangeAspect="1" noChangeArrowheads="1"/>
          </p:cNvPicPr>
          <p:nvPr/>
        </p:nvPicPr>
        <p:blipFill rotWithShape="1">
          <a:blip r:embed="rId15">
            <a:clrChange>
              <a:clrFrom>
                <a:srgbClr val="FEFEFE"/>
              </a:clrFrom>
              <a:clrTo>
                <a:srgbClr val="FEFEFE">
                  <a:alpha val="0"/>
                </a:srgbClr>
              </a:clrTo>
            </a:clrChange>
            <a:extLst>
              <a:ext uri="{28A0092B-C50C-407E-A947-70E740481C1C}">
                <a14:useLocalDpi xmlns:a14="http://schemas.microsoft.com/office/drawing/2010/main" val="0"/>
              </a:ext>
            </a:extLst>
          </a:blip>
          <a:srcRect l="6775" t="7466" r="72923" b="59964"/>
          <a:stretch/>
        </p:blipFill>
        <p:spPr bwMode="auto">
          <a:xfrm>
            <a:off x="1142076" y="4839761"/>
            <a:ext cx="1259827" cy="20211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seÃ±ales de peligro"/>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09336" y="1377739"/>
            <a:ext cx="978117" cy="9756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7" name="Picture 2" descr="Resultado de imagen para seÃ±al de peligro"/>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2203512" y="1559891"/>
            <a:ext cx="651915" cy="5830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 name="CuadroTexto 77"/>
          <p:cNvSpPr txBox="1"/>
          <p:nvPr/>
        </p:nvSpPr>
        <p:spPr>
          <a:xfrm>
            <a:off x="1272753" y="5335214"/>
            <a:ext cx="1021811" cy="369332"/>
          </a:xfrm>
          <a:prstGeom prst="rect">
            <a:avLst/>
          </a:prstGeom>
          <a:noFill/>
          <a:ln>
            <a:noFill/>
          </a:ln>
        </p:spPr>
        <p:txBody>
          <a:bodyPr wrap="square" rtlCol="0">
            <a:spAutoFit/>
          </a:bodyPr>
          <a:lstStyle/>
          <a:p>
            <a:pPr defTabSz="914377"/>
            <a:r>
              <a:rPr lang="es-MX" b="1" i="1" dirty="0">
                <a:latin typeface="Palatino Linotype" panose="02040502050505030304" pitchFamily="18" charset="0"/>
              </a:rPr>
              <a:t>¡riesgo!</a:t>
            </a:r>
            <a:endParaRPr lang="es-MX" dirty="0">
              <a:latin typeface="Palatino Linotype" panose="02040502050505030304" pitchFamily="18" charset="0"/>
            </a:endParaRPr>
          </a:p>
        </p:txBody>
      </p:sp>
      <p:pic>
        <p:nvPicPr>
          <p:cNvPr id="45" name="Imagen 44"/>
          <p:cNvPicPr>
            <a:picLocks noChangeAspect="1"/>
          </p:cNvPicPr>
          <p:nvPr/>
        </p:nvPicPr>
        <p:blipFill>
          <a:blip r:embed="rId18"/>
          <a:stretch>
            <a:fillRect/>
          </a:stretch>
        </p:blipFill>
        <p:spPr>
          <a:xfrm>
            <a:off x="9653272" y="6267017"/>
            <a:ext cx="2538729" cy="581968"/>
          </a:xfrm>
          <a:prstGeom prst="rect">
            <a:avLst/>
          </a:prstGeom>
        </p:spPr>
      </p:pic>
      <p:pic>
        <p:nvPicPr>
          <p:cNvPr id="46" name="Imagen 45"/>
          <p:cNvPicPr>
            <a:picLocks noChangeAspect="1"/>
          </p:cNvPicPr>
          <p:nvPr/>
        </p:nvPicPr>
        <p:blipFill rotWithShape="1">
          <a:blip r:embed="rId19"/>
          <a:srcRect l="2557" r="71837" b="85627"/>
          <a:stretch/>
        </p:blipFill>
        <p:spPr>
          <a:xfrm>
            <a:off x="-32411" y="-43212"/>
            <a:ext cx="2307265" cy="1052389"/>
          </a:xfrm>
          <a:prstGeom prst="rect">
            <a:avLst/>
          </a:prstGeom>
        </p:spPr>
      </p:pic>
      <p:sp>
        <p:nvSpPr>
          <p:cNvPr id="47"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48" name="Imagen 47"/>
          <p:cNvPicPr>
            <a:picLocks noChangeAspect="1"/>
          </p:cNvPicPr>
          <p:nvPr/>
        </p:nvPicPr>
        <p:blipFill>
          <a:blip r:embed="rId20"/>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29133392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651057" y="441354"/>
            <a:ext cx="2889889" cy="369332"/>
          </a:xfrm>
          <a:prstGeom prst="rect">
            <a:avLst/>
          </a:prstGeom>
          <a:noFill/>
        </p:spPr>
        <p:txBody>
          <a:bodyPr wrap="square" rtlCol="0">
            <a:spAutoFit/>
          </a:bodyPr>
          <a:lstStyle/>
          <a:p>
            <a:pPr defTabSz="914377"/>
            <a:r>
              <a:rPr lang="es-MX" dirty="0">
                <a:latin typeface="Palatino Linotype" panose="02040502050505030304" pitchFamily="18" charset="0"/>
              </a:rPr>
              <a:t>Fase de análisis de riesgo:</a:t>
            </a:r>
          </a:p>
        </p:txBody>
      </p:sp>
      <p:sp>
        <p:nvSpPr>
          <p:cNvPr id="11" name="CuadroTexto 10"/>
          <p:cNvSpPr txBox="1"/>
          <p:nvPr/>
        </p:nvSpPr>
        <p:spPr>
          <a:xfrm>
            <a:off x="3896349" y="795026"/>
            <a:ext cx="4399305" cy="276999"/>
          </a:xfrm>
          <a:prstGeom prst="rect">
            <a:avLst/>
          </a:prstGeom>
          <a:noFill/>
        </p:spPr>
        <p:txBody>
          <a:bodyPr wrap="square" rtlCol="0">
            <a:spAutoFit/>
          </a:bodyPr>
          <a:lstStyle/>
          <a:p>
            <a:pPr defTabSz="914377"/>
            <a:r>
              <a:rPr lang="es-MX" sz="1200" i="1" dirty="0">
                <a:latin typeface="Palatino Linotype" panose="02040502050505030304" pitchFamily="18" charset="0"/>
              </a:rPr>
              <a:t>La segunda etapa de esta fase es realizar un </a:t>
            </a:r>
            <a:r>
              <a:rPr lang="es-MX" sz="1200" b="1" i="1" dirty="0">
                <a:latin typeface="Palatino Linotype" panose="02040502050505030304" pitchFamily="18" charset="0"/>
              </a:rPr>
              <a:t>Plan de Contingencia</a:t>
            </a:r>
            <a:endParaRPr lang="es-MX" sz="1200" b="1" dirty="0">
              <a:latin typeface="Palatino Linotype" panose="02040502050505030304" pitchFamily="18" charset="0"/>
            </a:endParaRPr>
          </a:p>
        </p:txBody>
      </p:sp>
      <p:sp>
        <p:nvSpPr>
          <p:cNvPr id="13" name="CuadroTexto 12"/>
          <p:cNvSpPr txBox="1"/>
          <p:nvPr/>
        </p:nvSpPr>
        <p:spPr>
          <a:xfrm>
            <a:off x="1819293" y="1257493"/>
            <a:ext cx="10182231" cy="1461939"/>
          </a:xfrm>
          <a:prstGeom prst="rect">
            <a:avLst/>
          </a:prstGeom>
          <a:noFill/>
        </p:spPr>
        <p:txBody>
          <a:bodyPr wrap="square" rtlCol="0">
            <a:spAutoFit/>
          </a:bodyPr>
          <a:lstStyle/>
          <a:p>
            <a:pPr algn="just" defTabSz="914377">
              <a:spcAft>
                <a:spcPts val="600"/>
              </a:spcAft>
            </a:pPr>
            <a:r>
              <a:rPr lang="es-MX" sz="1400" dirty="0">
                <a:latin typeface="Palatino Linotype" panose="02040502050505030304" pitchFamily="18" charset="0"/>
              </a:rPr>
              <a:t>El artículo 51º de la LPDPPSO/ 37º de la LGPDPPSO establece que en caso de que ocurra una violación a la seguridad de los Datos Personales, el Responsable implementará las acciones definidas en su Plan de Contingencia.</a:t>
            </a:r>
          </a:p>
          <a:p>
            <a:pPr algn="just" defTabSz="914377"/>
            <a:r>
              <a:rPr lang="es-MX" sz="1400" dirty="0">
                <a:latin typeface="Palatino Linotype" panose="02040502050505030304" pitchFamily="18" charset="0"/>
              </a:rPr>
              <a:t>Para comenzar con esta etapa es necesario comprender qué es una violación a la seguridad de los Datos Personales (artículo 52º de la LPDPPSO/ 38º de la LGPDPPSO), la cual es aquella que </a:t>
            </a:r>
            <a:r>
              <a:rPr lang="es-MX" sz="1400" b="1" dirty="0">
                <a:latin typeface="Palatino Linotype" panose="02040502050505030304" pitchFamily="18" charset="0"/>
              </a:rPr>
              <a:t>ocasione la pérdida, daño, robo, extravío, copia, destrucción, uso, tratamiento, alteración o modificación no autorizada a los Datos Personales tratados, o cualquier otra que afecte la confidencialidad, integridad y disponibilidad de los mismos.</a:t>
            </a:r>
          </a:p>
        </p:txBody>
      </p:sp>
      <p:sp>
        <p:nvSpPr>
          <p:cNvPr id="18" name="CuadroTexto 17"/>
          <p:cNvSpPr txBox="1"/>
          <p:nvPr/>
        </p:nvSpPr>
        <p:spPr>
          <a:xfrm>
            <a:off x="349683" y="3049593"/>
            <a:ext cx="4827039" cy="954107"/>
          </a:xfrm>
          <a:prstGeom prst="rect">
            <a:avLst/>
          </a:prstGeom>
          <a:noFill/>
        </p:spPr>
        <p:txBody>
          <a:bodyPr wrap="square" rtlCol="0">
            <a:spAutoFit/>
          </a:bodyPr>
          <a:lstStyle/>
          <a:p>
            <a:pPr algn="just" defTabSz="914377">
              <a:spcAft>
                <a:spcPts val="600"/>
              </a:spcAft>
            </a:pPr>
            <a:r>
              <a:rPr lang="es-MX" sz="1400" b="1" dirty="0">
                <a:latin typeface="Palatino Linotype" panose="02040502050505030304" pitchFamily="18" charset="0"/>
              </a:rPr>
              <a:t>A. </a:t>
            </a:r>
            <a:r>
              <a:rPr lang="es-MX" sz="1400" dirty="0">
                <a:latin typeface="Palatino Linotype" panose="02040502050505030304" pitchFamily="18" charset="0"/>
              </a:rPr>
              <a:t>Cuando la violación afecte de forma significativa los </a:t>
            </a:r>
            <a:r>
              <a:rPr lang="es-MX" sz="1400" i="1" dirty="0">
                <a:latin typeface="Palatino Linotype" panose="02040502050505030304" pitchFamily="18" charset="0"/>
              </a:rPr>
              <a:t>derechos patrimoniales o morales </a:t>
            </a:r>
            <a:r>
              <a:rPr lang="es-MX" sz="1400" dirty="0">
                <a:latin typeface="Palatino Linotype" panose="02040502050505030304" pitchFamily="18" charset="0"/>
              </a:rPr>
              <a:t>del titular de los Datos Personales, el Responsable debe notificarlo (artículo 54º de la LPDPPSO/ 40º de la LGPDPPSO), sin dilación alguna a:  </a:t>
            </a:r>
            <a:endParaRPr lang="es-MX" sz="1400" b="1" dirty="0">
              <a:latin typeface="Palatino Linotype" panose="02040502050505030304" pitchFamily="18" charset="0"/>
            </a:endParaRPr>
          </a:p>
        </p:txBody>
      </p:sp>
      <p:pic>
        <p:nvPicPr>
          <p:cNvPr id="1026" name="Picture 2" descr="Resultado de imagen para notificaciÃ³n postal dibujo"/>
          <p:cNvPicPr>
            <a:picLocks noChangeAspect="1" noChangeArrowheads="1"/>
          </p:cNvPicPr>
          <p:nvPr/>
        </p:nvPicPr>
        <p:blipFill rotWithShape="1">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t="23575" r="38523" b="49314"/>
          <a:stretch/>
        </p:blipFill>
        <p:spPr bwMode="auto">
          <a:xfrm>
            <a:off x="5235568" y="3134707"/>
            <a:ext cx="815840" cy="3558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notificaciÃ³n postal dibujo"/>
          <p:cNvPicPr>
            <a:picLocks noChangeAspect="1" noChangeArrowheads="1"/>
          </p:cNvPicPr>
          <p:nvPr/>
        </p:nvPicPr>
        <p:blipFill rotWithShape="1">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r="61717"/>
          <a:stretch/>
        </p:blipFill>
        <p:spPr bwMode="auto">
          <a:xfrm>
            <a:off x="5221114" y="2821321"/>
            <a:ext cx="506885" cy="1309816"/>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o 22"/>
          <p:cNvGrpSpPr/>
          <p:nvPr/>
        </p:nvGrpSpPr>
        <p:grpSpPr>
          <a:xfrm>
            <a:off x="6181955" y="3567824"/>
            <a:ext cx="231884" cy="271261"/>
            <a:chOff x="1207216" y="589248"/>
            <a:chExt cx="231884" cy="271261"/>
          </a:xfrm>
        </p:grpSpPr>
        <p:sp>
          <p:nvSpPr>
            <p:cNvPr id="24" name="Flecha derecha 23"/>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5"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pic>
        <p:nvPicPr>
          <p:cNvPr id="1028" name="Picture 4" descr="Resultado de imagen para persona dibujo"/>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b="63408"/>
          <a:stretch/>
        </p:blipFill>
        <p:spPr bwMode="auto">
          <a:xfrm>
            <a:off x="6606757" y="3628167"/>
            <a:ext cx="1326092" cy="4852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Resultado de imagen para persona dibujo"/>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33281" b="33084"/>
          <a:stretch/>
        </p:blipFill>
        <p:spPr bwMode="auto">
          <a:xfrm>
            <a:off x="7891026" y="3657602"/>
            <a:ext cx="1326092" cy="44602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Resultado de imagen para persona dibujo"/>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4761"/>
          <a:stretch/>
        </p:blipFill>
        <p:spPr bwMode="auto">
          <a:xfrm>
            <a:off x="7253607" y="3217333"/>
            <a:ext cx="1326092" cy="467299"/>
          </a:xfrm>
          <a:prstGeom prst="rect">
            <a:avLst/>
          </a:prstGeom>
          <a:noFill/>
          <a:extLst>
            <a:ext uri="{909E8E84-426E-40DD-AFC4-6F175D3DCCD1}">
              <a14:hiddenFill xmlns:a14="http://schemas.microsoft.com/office/drawing/2010/main">
                <a:solidFill>
                  <a:srgbClr val="FFFFFF"/>
                </a:solidFill>
              </a14:hiddenFill>
            </a:ext>
          </a:extLst>
        </p:spPr>
      </p:pic>
      <p:sp>
        <p:nvSpPr>
          <p:cNvPr id="29" name="CuadroTexto 28"/>
          <p:cNvSpPr txBox="1"/>
          <p:nvPr/>
        </p:nvSpPr>
        <p:spPr>
          <a:xfrm>
            <a:off x="6615718" y="2869892"/>
            <a:ext cx="2667743" cy="276999"/>
          </a:xfrm>
          <a:prstGeom prst="rect">
            <a:avLst/>
          </a:prstGeom>
          <a:noFill/>
        </p:spPr>
        <p:txBody>
          <a:bodyPr wrap="square" rtlCol="0">
            <a:spAutoFit/>
          </a:bodyPr>
          <a:lstStyle/>
          <a:p>
            <a:pPr defTabSz="914377">
              <a:spcAft>
                <a:spcPts val="600"/>
              </a:spcAft>
            </a:pPr>
            <a:r>
              <a:rPr lang="es-MX" sz="1200" i="1" dirty="0">
                <a:latin typeface="Palatino Linotype" panose="02040502050505030304" pitchFamily="18" charset="0"/>
              </a:rPr>
              <a:t>El o los titulares de los Datos Personales </a:t>
            </a:r>
          </a:p>
        </p:txBody>
      </p:sp>
      <p:sp>
        <p:nvSpPr>
          <p:cNvPr id="30" name="CuadroTexto 29"/>
          <p:cNvSpPr txBox="1"/>
          <p:nvPr/>
        </p:nvSpPr>
        <p:spPr>
          <a:xfrm>
            <a:off x="9262711" y="3293536"/>
            <a:ext cx="661487" cy="769441"/>
          </a:xfrm>
          <a:prstGeom prst="rect">
            <a:avLst/>
          </a:prstGeom>
          <a:noFill/>
        </p:spPr>
        <p:txBody>
          <a:bodyPr wrap="square" rtlCol="0">
            <a:spAutoFit/>
          </a:bodyPr>
          <a:lstStyle/>
          <a:p>
            <a:pPr defTabSz="914377">
              <a:spcAft>
                <a:spcPts val="600"/>
              </a:spcAft>
            </a:pPr>
            <a:r>
              <a:rPr lang="es-MX" sz="4400" i="1" dirty="0">
                <a:latin typeface="Calibri Light" panose="020F0302020204030204"/>
              </a:rPr>
              <a:t>&amp;</a:t>
            </a:r>
          </a:p>
        </p:txBody>
      </p:sp>
      <p:sp>
        <p:nvSpPr>
          <p:cNvPr id="31" name="CuadroTexto 30"/>
          <p:cNvSpPr txBox="1"/>
          <p:nvPr/>
        </p:nvSpPr>
        <p:spPr>
          <a:xfrm>
            <a:off x="10174236" y="2869890"/>
            <a:ext cx="1413387" cy="276999"/>
          </a:xfrm>
          <a:prstGeom prst="rect">
            <a:avLst/>
          </a:prstGeom>
          <a:noFill/>
        </p:spPr>
        <p:txBody>
          <a:bodyPr wrap="square" rtlCol="0">
            <a:spAutoFit/>
          </a:bodyPr>
          <a:lstStyle/>
          <a:p>
            <a:pPr defTabSz="914377">
              <a:spcAft>
                <a:spcPts val="600"/>
              </a:spcAft>
            </a:pPr>
            <a:r>
              <a:rPr lang="es-MX" sz="1200" i="1" dirty="0">
                <a:latin typeface="Palatino Linotype" panose="02040502050505030304" pitchFamily="18" charset="0"/>
              </a:rPr>
              <a:t>Órgano Garante</a:t>
            </a:r>
          </a:p>
        </p:txBody>
      </p:sp>
      <p:pic>
        <p:nvPicPr>
          <p:cNvPr id="32" name="Imagen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8066" y="3202005"/>
            <a:ext cx="2043457" cy="901619"/>
          </a:xfrm>
          <a:prstGeom prst="rect">
            <a:avLst/>
          </a:prstGeom>
        </p:spPr>
      </p:pic>
      <p:pic>
        <p:nvPicPr>
          <p:cNvPr id="33" name="Imagen 32"/>
          <p:cNvPicPr>
            <a:picLocks noChangeAspect="1"/>
          </p:cNvPicPr>
          <p:nvPr/>
        </p:nvPicPr>
        <p:blipFill rotWithShape="1">
          <a:blip r:embed="rId8"/>
          <a:srcRect b="17553"/>
          <a:stretch/>
        </p:blipFill>
        <p:spPr>
          <a:xfrm>
            <a:off x="10730372" y="3847877"/>
            <a:ext cx="515776" cy="247281"/>
          </a:xfrm>
          <a:prstGeom prst="rect">
            <a:avLst/>
          </a:prstGeom>
        </p:spPr>
      </p:pic>
      <p:sp>
        <p:nvSpPr>
          <p:cNvPr id="35" name="CuadroTexto 34"/>
          <p:cNvSpPr txBox="1"/>
          <p:nvPr/>
        </p:nvSpPr>
        <p:spPr>
          <a:xfrm>
            <a:off x="349681" y="4501772"/>
            <a:ext cx="3240187" cy="307777"/>
          </a:xfrm>
          <a:prstGeom prst="rect">
            <a:avLst/>
          </a:prstGeom>
          <a:noFill/>
        </p:spPr>
        <p:txBody>
          <a:bodyPr wrap="square" rtlCol="0">
            <a:spAutoFit/>
          </a:bodyPr>
          <a:lstStyle/>
          <a:p>
            <a:pPr algn="just" defTabSz="914377">
              <a:spcAft>
                <a:spcPts val="600"/>
              </a:spcAft>
            </a:pPr>
            <a:r>
              <a:rPr lang="es-MX" sz="1400" b="1" dirty="0">
                <a:latin typeface="Palatino Linotype" panose="02040502050505030304" pitchFamily="18" charset="0"/>
              </a:rPr>
              <a:t>B. </a:t>
            </a:r>
            <a:r>
              <a:rPr lang="es-MX" sz="1400" dirty="0">
                <a:latin typeface="Palatino Linotype" panose="02040502050505030304" pitchFamily="18" charset="0"/>
              </a:rPr>
              <a:t>El administrador deberá identificar:</a:t>
            </a:r>
            <a:endParaRPr lang="es-MX" sz="1400" b="1" dirty="0">
              <a:latin typeface="Palatino Linotype" panose="02040502050505030304" pitchFamily="18" charset="0"/>
            </a:endParaRPr>
          </a:p>
        </p:txBody>
      </p:sp>
      <p:sp>
        <p:nvSpPr>
          <p:cNvPr id="36" name="CuadroTexto 35"/>
          <p:cNvSpPr txBox="1"/>
          <p:nvPr/>
        </p:nvSpPr>
        <p:spPr>
          <a:xfrm>
            <a:off x="3589868" y="4336664"/>
            <a:ext cx="6511939" cy="2354491"/>
          </a:xfrm>
          <a:prstGeom prst="rect">
            <a:avLst/>
          </a:prstGeom>
          <a:noFill/>
        </p:spPr>
        <p:txBody>
          <a:bodyPr wrap="square" rtlCol="0">
            <a:spAutoFit/>
          </a:bodyPr>
          <a:lstStyle/>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El tipo de violación y/o incidente</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La descripción de la violación y/o incidente</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Inicio y término de la violación y/o incidente</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Datos Personales afectados</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Sistema y/o Base de Datos Personales afectados</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Motivo de la violación y/o incidente </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 Implementar las acciones correctivas inmediatas</a:t>
            </a:r>
          </a:p>
          <a:p>
            <a:pPr marL="285744" indent="-285744" algn="just" defTabSz="914377">
              <a:spcAft>
                <a:spcPts val="600"/>
              </a:spcAft>
              <a:buFont typeface="Wingdings" panose="05000000000000000000" pitchFamily="2" charset="2"/>
              <a:buChar char="v"/>
            </a:pPr>
            <a:r>
              <a:rPr lang="es-MX" sz="1400" dirty="0">
                <a:latin typeface="Palatino Linotype" panose="02040502050505030304" pitchFamily="18" charset="0"/>
              </a:rPr>
              <a:t>Registrar en la </a:t>
            </a:r>
            <a:r>
              <a:rPr lang="es-MX" sz="1400" b="1" dirty="0">
                <a:latin typeface="Palatino Linotype" panose="02040502050505030304" pitchFamily="18" charset="0"/>
              </a:rPr>
              <a:t>bitácora correspondiente </a:t>
            </a:r>
            <a:r>
              <a:rPr lang="es-MX" sz="1400" dirty="0">
                <a:latin typeface="Palatino Linotype" panose="02040502050505030304" pitchFamily="18" charset="0"/>
              </a:rPr>
              <a:t>la violación y/o incidente suscitado </a:t>
            </a:r>
          </a:p>
        </p:txBody>
      </p:sp>
      <p:sp>
        <p:nvSpPr>
          <p:cNvPr id="3" name="Flecha doblada hacia arriba 2"/>
          <p:cNvSpPr/>
          <p:nvPr/>
        </p:nvSpPr>
        <p:spPr>
          <a:xfrm>
            <a:off x="10101805" y="6096002"/>
            <a:ext cx="896395" cy="459687"/>
          </a:xfrm>
          <a:prstGeom prst="bentUp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38" name="CuadroTexto 37"/>
          <p:cNvSpPr txBox="1"/>
          <p:nvPr/>
        </p:nvSpPr>
        <p:spPr>
          <a:xfrm>
            <a:off x="8772232" y="4319770"/>
            <a:ext cx="3084509" cy="830997"/>
          </a:xfrm>
          <a:prstGeom prst="rect">
            <a:avLst/>
          </a:prstGeom>
          <a:noFill/>
        </p:spPr>
        <p:txBody>
          <a:bodyPr wrap="square" rtlCol="0">
            <a:spAutoFit/>
          </a:bodyPr>
          <a:lstStyle/>
          <a:p>
            <a:pPr algn="just" defTabSz="914377">
              <a:spcAft>
                <a:spcPts val="600"/>
              </a:spcAft>
            </a:pPr>
            <a:r>
              <a:rPr lang="es-ES" sz="1200" i="1" dirty="0">
                <a:latin typeface="Palatino Linotype" panose="02040502050505030304" pitchFamily="18" charset="0"/>
              </a:rPr>
              <a:t>Los responsables en el tratamiento de la información de carácter personal deberán contar con una bitácora de violaciones a la seguridad de los datos personales </a:t>
            </a:r>
            <a:endParaRPr lang="es-MX" sz="1200" i="1" dirty="0">
              <a:latin typeface="Palatino Linotype" panose="02040502050505030304" pitchFamily="18" charset="0"/>
            </a:endParaRPr>
          </a:p>
        </p:txBody>
      </p:sp>
      <p:pic>
        <p:nvPicPr>
          <p:cNvPr id="1030" name="Picture 6"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26" t="19295" b="19383"/>
          <a:stretch/>
        </p:blipFill>
        <p:spPr bwMode="auto">
          <a:xfrm rot="21133279">
            <a:off x="9919208" y="5200258"/>
            <a:ext cx="1390691" cy="864261"/>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p:cNvSpPr/>
          <p:nvPr/>
        </p:nvSpPr>
        <p:spPr>
          <a:xfrm rot="21033122">
            <a:off x="10223949" y="5348561"/>
            <a:ext cx="781207" cy="2177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700" b="1" dirty="0">
                <a:solidFill>
                  <a:schemeClr val="tx1"/>
                </a:solidFill>
              </a:rPr>
              <a:t>Bitácora de violaciones</a:t>
            </a:r>
          </a:p>
        </p:txBody>
      </p:sp>
      <p:sp>
        <p:nvSpPr>
          <p:cNvPr id="26" name="Rectángulo 25"/>
          <p:cNvSpPr/>
          <p:nvPr/>
        </p:nvSpPr>
        <p:spPr>
          <a:xfrm rot="2245435">
            <a:off x="10841946" y="5307181"/>
            <a:ext cx="204245"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42" name="Rectángulo 41"/>
          <p:cNvSpPr/>
          <p:nvPr/>
        </p:nvSpPr>
        <p:spPr>
          <a:xfrm rot="18624697">
            <a:off x="10168590" y="5410353"/>
            <a:ext cx="204245"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1032" name="Picture 8" descr="Resultado de imagen para persona con traje dibujo"/>
          <p:cNvPicPr>
            <a:picLocks noChangeAspect="1" noChangeArrowheads="1"/>
          </p:cNvPicPr>
          <p:nvPr/>
        </p:nvPicPr>
        <p:blipFill>
          <a:blip r:embed="rId10"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1264729" y="4848725"/>
            <a:ext cx="1410091" cy="184243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n relacionada"/>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5842" t="2828" r="15521" b="2828"/>
          <a:stretch/>
        </p:blipFill>
        <p:spPr bwMode="auto">
          <a:xfrm>
            <a:off x="498602" y="1283203"/>
            <a:ext cx="1185333" cy="162927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664330" y="1628846"/>
            <a:ext cx="853876" cy="338554"/>
          </a:xfrm>
          <a:prstGeom prst="rect">
            <a:avLst/>
          </a:prstGeom>
          <a:solidFill>
            <a:srgbClr val="60C3AD"/>
          </a:solidFill>
          <a:effectLst>
            <a:reflection blurRad="6350" stA="52000" endA="300" endPos="35000" dir="5400000" sy="-100000" algn="bl" rotWithShape="0"/>
          </a:effectLst>
        </p:spPr>
        <p:txBody>
          <a:bodyPr wrap="square" rtlCol="0">
            <a:spAutoFit/>
          </a:bodyPr>
          <a:lstStyle/>
          <a:p>
            <a:pPr defTabSz="914377"/>
            <a:r>
              <a:rPr lang="es-MX" sz="800" b="1" i="1" dirty="0">
                <a:latin typeface="Palatino Linotype" panose="02040502050505030304" pitchFamily="18" charset="0"/>
              </a:rPr>
              <a:t>Plan de Contingencia</a:t>
            </a:r>
          </a:p>
        </p:txBody>
      </p:sp>
      <p:pic>
        <p:nvPicPr>
          <p:cNvPr id="40" name="Imagen 39"/>
          <p:cNvPicPr>
            <a:picLocks noChangeAspect="1"/>
          </p:cNvPicPr>
          <p:nvPr/>
        </p:nvPicPr>
        <p:blipFill>
          <a:blip r:embed="rId12"/>
          <a:stretch>
            <a:fillRect/>
          </a:stretch>
        </p:blipFill>
        <p:spPr>
          <a:xfrm>
            <a:off x="9653272" y="6267017"/>
            <a:ext cx="2538729" cy="581968"/>
          </a:xfrm>
          <a:prstGeom prst="rect">
            <a:avLst/>
          </a:prstGeom>
        </p:spPr>
      </p:pic>
      <p:pic>
        <p:nvPicPr>
          <p:cNvPr id="41" name="Imagen 40"/>
          <p:cNvPicPr>
            <a:picLocks noChangeAspect="1"/>
          </p:cNvPicPr>
          <p:nvPr/>
        </p:nvPicPr>
        <p:blipFill rotWithShape="1">
          <a:blip r:embed="rId13"/>
          <a:srcRect l="2557" r="71837" b="85627"/>
          <a:stretch/>
        </p:blipFill>
        <p:spPr>
          <a:xfrm>
            <a:off x="-32411" y="-43212"/>
            <a:ext cx="2307265" cy="1052389"/>
          </a:xfrm>
          <a:prstGeom prst="rect">
            <a:avLst/>
          </a:prstGeom>
        </p:spPr>
      </p:pic>
      <p:sp>
        <p:nvSpPr>
          <p:cNvPr id="43"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44" name="Imagen 43"/>
          <p:cNvPicPr>
            <a:picLocks noChangeAspect="1"/>
          </p:cNvPicPr>
          <p:nvPr/>
        </p:nvPicPr>
        <p:blipFill>
          <a:blip r:embed="rId14"/>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2191341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a:stretch>
            <a:fillRect/>
          </a:stretch>
        </p:blipFill>
        <p:spPr>
          <a:xfrm>
            <a:off x="0" y="-257315"/>
            <a:ext cx="12295424" cy="6882032"/>
          </a:xfrm>
          <a:prstGeom prst="rect">
            <a:avLst/>
          </a:prstGeom>
        </p:spPr>
      </p:pic>
      <p:pic>
        <p:nvPicPr>
          <p:cNvPr id="4" name="Imagen 3"/>
          <p:cNvPicPr>
            <a:picLocks noChangeAspect="1"/>
          </p:cNvPicPr>
          <p:nvPr/>
        </p:nvPicPr>
        <p:blipFill>
          <a:blip r:embed="rId3"/>
          <a:stretch>
            <a:fillRect/>
          </a:stretch>
        </p:blipFill>
        <p:spPr>
          <a:xfrm>
            <a:off x="-103424" y="881189"/>
            <a:ext cx="12295423" cy="5956056"/>
          </a:xfrm>
          <a:prstGeom prst="rect">
            <a:avLst/>
          </a:prstGeom>
          <a:noFill/>
        </p:spPr>
      </p:pic>
      <p:pic>
        <p:nvPicPr>
          <p:cNvPr id="5" name="Imagen 4"/>
          <p:cNvPicPr>
            <a:picLocks noChangeAspect="1"/>
          </p:cNvPicPr>
          <p:nvPr/>
        </p:nvPicPr>
        <p:blipFill rotWithShape="1">
          <a:blip r:embed="rId4"/>
          <a:srcRect r="74190" b="19924"/>
          <a:stretch/>
        </p:blipFill>
        <p:spPr>
          <a:xfrm>
            <a:off x="10035661" y="5934107"/>
            <a:ext cx="515420" cy="929875"/>
          </a:xfrm>
          <a:prstGeom prst="rect">
            <a:avLst/>
          </a:prstGeom>
        </p:spPr>
      </p:pic>
      <p:sp>
        <p:nvSpPr>
          <p:cNvPr id="8" name="CuadroTexto 7"/>
          <p:cNvSpPr txBox="1"/>
          <p:nvPr/>
        </p:nvSpPr>
        <p:spPr>
          <a:xfrm>
            <a:off x="2168237" y="1435897"/>
            <a:ext cx="3647209" cy="369332"/>
          </a:xfrm>
          <a:prstGeom prst="rect">
            <a:avLst/>
          </a:prstGeom>
          <a:noFill/>
        </p:spPr>
        <p:txBody>
          <a:bodyPr wrap="square" rtlCol="0">
            <a:spAutoFit/>
          </a:bodyPr>
          <a:lstStyle/>
          <a:p>
            <a:pPr defTabSz="457189"/>
            <a:endParaRPr lang="es-MX" dirty="0">
              <a:solidFill>
                <a:prstClr val="black"/>
              </a:solidFill>
              <a:sym typeface="Gill Sans" charset="0"/>
            </a:endParaRPr>
          </a:p>
        </p:txBody>
      </p:sp>
      <p:pic>
        <p:nvPicPr>
          <p:cNvPr id="7" name="Imagen 6"/>
          <p:cNvPicPr>
            <a:picLocks noChangeAspect="1"/>
          </p:cNvPicPr>
          <p:nvPr/>
        </p:nvPicPr>
        <p:blipFill>
          <a:blip r:embed="rId5"/>
          <a:stretch>
            <a:fillRect/>
          </a:stretch>
        </p:blipFill>
        <p:spPr>
          <a:xfrm>
            <a:off x="4902441" y="2693945"/>
            <a:ext cx="1381227" cy="1229737"/>
          </a:xfrm>
          <a:prstGeom prst="rect">
            <a:avLst/>
          </a:prstGeom>
        </p:spPr>
      </p:pic>
      <p:grpSp>
        <p:nvGrpSpPr>
          <p:cNvPr id="15" name="Grupo 14"/>
          <p:cNvGrpSpPr/>
          <p:nvPr/>
        </p:nvGrpSpPr>
        <p:grpSpPr>
          <a:xfrm>
            <a:off x="4147641" y="3605861"/>
            <a:ext cx="3018857" cy="3018857"/>
            <a:chOff x="2547983" y="453082"/>
            <a:chExt cx="3018857" cy="3018857"/>
          </a:xfrm>
        </p:grpSpPr>
        <p:sp>
          <p:nvSpPr>
            <p:cNvPr id="16" name="Elipse 15"/>
            <p:cNvSpPr/>
            <p:nvPr/>
          </p:nvSpPr>
          <p:spPr>
            <a:xfrm>
              <a:off x="2547983" y="453082"/>
              <a:ext cx="3018857" cy="3018857"/>
            </a:xfrm>
            <a:prstGeom prst="ellipse">
              <a:avLst/>
            </a:prstGeom>
          </p:spPr>
          <p:style>
            <a:lnRef idx="0">
              <a:schemeClr val="lt1">
                <a:hueOff val="0"/>
                <a:satOff val="0"/>
                <a:lumOff val="0"/>
                <a:alphaOff val="0"/>
              </a:schemeClr>
            </a:lnRef>
            <a:fillRef idx="3">
              <a:schemeClr val="accent1">
                <a:shade val="80000"/>
                <a:alpha val="50000"/>
                <a:hueOff val="306246"/>
                <a:satOff val="-4392"/>
                <a:lumOff val="25615"/>
                <a:alphaOff val="0"/>
              </a:schemeClr>
            </a:fillRef>
            <a:effectRef idx="3">
              <a:schemeClr val="accent1">
                <a:shade val="80000"/>
                <a:alpha val="50000"/>
                <a:hueOff val="306246"/>
                <a:satOff val="-4392"/>
                <a:lumOff val="25615"/>
                <a:alphaOff val="0"/>
              </a:schemeClr>
            </a:effectRef>
            <a:fontRef idx="minor">
              <a:schemeClr val="tx1"/>
            </a:fontRef>
          </p:style>
        </p:sp>
        <p:sp>
          <p:nvSpPr>
            <p:cNvPr id="17" name="Elipse 4"/>
            <p:cNvSpPr/>
            <p:nvPr/>
          </p:nvSpPr>
          <p:spPr>
            <a:xfrm>
              <a:off x="2723141" y="870130"/>
              <a:ext cx="2591215" cy="23068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just" defTabSz="1066773">
                <a:lnSpc>
                  <a:spcPct val="90000"/>
                </a:lnSpc>
                <a:spcBef>
                  <a:spcPct val="0"/>
                </a:spcBef>
                <a:spcAft>
                  <a:spcPct val="35000"/>
                </a:spcAft>
              </a:pPr>
              <a:r>
                <a:rPr lang="es-MX" sz="2400" dirty="0">
                  <a:solidFill>
                    <a:prstClr val="black"/>
                  </a:solidFill>
                  <a:sym typeface="Gill Sans" charset="0"/>
                </a:rPr>
                <a:t>Es el derecho a ser dejado solo y evitar injerencias en la vida privada.</a:t>
              </a:r>
              <a:endParaRPr lang="es-MX" sz="2800" dirty="0">
                <a:solidFill>
                  <a:prstClr val="black"/>
                </a:solidFill>
                <a:sym typeface="Gill Sans" charset="0"/>
              </a:endParaRPr>
            </a:p>
          </p:txBody>
        </p:sp>
      </p:grpSp>
      <p:sp>
        <p:nvSpPr>
          <p:cNvPr id="3" name="Rectángulo 2"/>
          <p:cNvSpPr/>
          <p:nvPr/>
        </p:nvSpPr>
        <p:spPr>
          <a:xfrm>
            <a:off x="5066828" y="3907419"/>
            <a:ext cx="1249060" cy="369332"/>
          </a:xfrm>
          <a:prstGeom prst="rect">
            <a:avLst/>
          </a:prstGeom>
        </p:spPr>
        <p:txBody>
          <a:bodyPr wrap="none">
            <a:spAutoFit/>
          </a:bodyPr>
          <a:lstStyle/>
          <a:p>
            <a:pPr defTabSz="457189"/>
            <a:r>
              <a:rPr lang="es-MX" b="1" dirty="0">
                <a:solidFill>
                  <a:srgbClr val="FF0000"/>
                </a:solidFill>
                <a:effectLst>
                  <a:glow rad="101600">
                    <a:prstClr val="white">
                      <a:lumMod val="95000"/>
                      <a:alpha val="60000"/>
                    </a:prstClr>
                  </a:glow>
                  <a:outerShdw blurRad="38100" dist="38100" dir="2700000" algn="tl">
                    <a:srgbClr val="000000">
                      <a:alpha val="43137"/>
                    </a:srgbClr>
                  </a:outerShdw>
                </a:effectLst>
                <a:sym typeface="Gill Sans" charset="0"/>
              </a:rPr>
              <a:t>Intimidad</a:t>
            </a:r>
            <a:endParaRPr lang="es-MX" dirty="0">
              <a:solidFill>
                <a:srgbClr val="FF0000"/>
              </a:solidFill>
              <a:sym typeface="Gill Sans" charset="0"/>
            </a:endParaRPr>
          </a:p>
        </p:txBody>
      </p:sp>
      <p:grpSp>
        <p:nvGrpSpPr>
          <p:cNvPr id="28" name="Grupo 27"/>
          <p:cNvGrpSpPr/>
          <p:nvPr/>
        </p:nvGrpSpPr>
        <p:grpSpPr>
          <a:xfrm>
            <a:off x="1682401" y="1004053"/>
            <a:ext cx="3018857" cy="3018857"/>
            <a:chOff x="2412786" y="453082"/>
            <a:chExt cx="3018857" cy="3018857"/>
          </a:xfrm>
        </p:grpSpPr>
        <p:sp>
          <p:nvSpPr>
            <p:cNvPr id="33" name="Elipse 32"/>
            <p:cNvSpPr/>
            <p:nvPr/>
          </p:nvSpPr>
          <p:spPr>
            <a:xfrm>
              <a:off x="2412786" y="453082"/>
              <a:ext cx="3018857" cy="3018857"/>
            </a:xfrm>
            <a:prstGeom prst="ellipse">
              <a:avLst/>
            </a:prstGeom>
            <a:solidFill>
              <a:schemeClr val="accent5">
                <a:lumMod val="60000"/>
                <a:lumOff val="40000"/>
              </a:schemeClr>
            </a:solidFill>
          </p:spPr>
          <p:style>
            <a:lnRef idx="0">
              <a:schemeClr val="lt1">
                <a:hueOff val="0"/>
                <a:satOff val="0"/>
                <a:lumOff val="0"/>
                <a:alphaOff val="0"/>
              </a:schemeClr>
            </a:lnRef>
            <a:fillRef idx="3">
              <a:schemeClr val="accent1">
                <a:shade val="80000"/>
                <a:alpha val="50000"/>
                <a:hueOff val="306246"/>
                <a:satOff val="-4392"/>
                <a:lumOff val="25615"/>
                <a:alphaOff val="0"/>
              </a:schemeClr>
            </a:fillRef>
            <a:effectRef idx="3">
              <a:schemeClr val="accent1">
                <a:shade val="80000"/>
                <a:alpha val="50000"/>
                <a:hueOff val="306246"/>
                <a:satOff val="-4392"/>
                <a:lumOff val="25615"/>
                <a:alphaOff val="0"/>
              </a:schemeClr>
            </a:effectRef>
            <a:fontRef idx="minor">
              <a:schemeClr val="tx1"/>
            </a:fontRef>
          </p:style>
        </p:sp>
        <p:sp>
          <p:nvSpPr>
            <p:cNvPr id="38" name="Elipse 4"/>
            <p:cNvSpPr/>
            <p:nvPr/>
          </p:nvSpPr>
          <p:spPr>
            <a:xfrm>
              <a:off x="2626606" y="876907"/>
              <a:ext cx="2591215" cy="23068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just" defTabSz="1066773">
                <a:lnSpc>
                  <a:spcPct val="90000"/>
                </a:lnSpc>
                <a:spcBef>
                  <a:spcPct val="0"/>
                </a:spcBef>
                <a:spcAft>
                  <a:spcPct val="35000"/>
                </a:spcAft>
              </a:pPr>
              <a:endParaRPr lang="es-MX" sz="1600" dirty="0">
                <a:solidFill>
                  <a:prstClr val="black"/>
                </a:solidFill>
                <a:sym typeface="Gill Sans" charset="0"/>
              </a:endParaRPr>
            </a:p>
            <a:p>
              <a:pPr algn="just" defTabSz="1066773">
                <a:lnSpc>
                  <a:spcPct val="90000"/>
                </a:lnSpc>
                <a:spcBef>
                  <a:spcPct val="0"/>
                </a:spcBef>
                <a:spcAft>
                  <a:spcPct val="35000"/>
                </a:spcAft>
              </a:pPr>
              <a:r>
                <a:rPr lang="es-MX" sz="1600" b="1" dirty="0">
                  <a:solidFill>
                    <a:prstClr val="black"/>
                  </a:solidFill>
                  <a:sym typeface="Gill Sans" charset="0"/>
                </a:rPr>
                <a:t>son una expresión de la privacidad; el derecho a la protección de los mismos, es un poder de disposición y control sobre los datos que le conciernen.</a:t>
              </a:r>
            </a:p>
            <a:p>
              <a:pPr algn="just" defTabSz="1066773">
                <a:lnSpc>
                  <a:spcPct val="90000"/>
                </a:lnSpc>
                <a:spcBef>
                  <a:spcPct val="0"/>
                </a:spcBef>
                <a:spcAft>
                  <a:spcPct val="35000"/>
                </a:spcAft>
              </a:pPr>
              <a:r>
                <a:rPr lang="es-MX" sz="1600" dirty="0">
                  <a:solidFill>
                    <a:prstClr val="black"/>
                  </a:solidFill>
                  <a:sym typeface="Gill Sans" charset="0"/>
                </a:rPr>
                <a:t>.</a:t>
              </a:r>
              <a:endParaRPr lang="es-MX" dirty="0">
                <a:solidFill>
                  <a:prstClr val="black"/>
                </a:solidFill>
                <a:sym typeface="Gill Sans" charset="0"/>
              </a:endParaRPr>
            </a:p>
          </p:txBody>
        </p:sp>
      </p:grpSp>
      <p:pic>
        <p:nvPicPr>
          <p:cNvPr id="40"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1260" y="3995561"/>
            <a:ext cx="1639099" cy="141358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ángulo 8"/>
          <p:cNvSpPr/>
          <p:nvPr/>
        </p:nvSpPr>
        <p:spPr>
          <a:xfrm>
            <a:off x="2201250" y="1444811"/>
            <a:ext cx="1935145" cy="369332"/>
          </a:xfrm>
          <a:prstGeom prst="rect">
            <a:avLst/>
          </a:prstGeom>
        </p:spPr>
        <p:txBody>
          <a:bodyPr wrap="none">
            <a:spAutoFit/>
          </a:bodyPr>
          <a:lstStyle/>
          <a:p>
            <a:pPr defTabSz="457189"/>
            <a:r>
              <a:rPr lang="es-MX" b="1" dirty="0">
                <a:solidFill>
                  <a:srgbClr val="FF0000"/>
                </a:solidFill>
                <a:effectLst>
                  <a:glow rad="101600">
                    <a:prstClr val="white">
                      <a:lumMod val="95000"/>
                      <a:alpha val="60000"/>
                    </a:prstClr>
                  </a:glow>
                  <a:outerShdw blurRad="38100" dist="38100" dir="2700000" algn="tl">
                    <a:srgbClr val="000000">
                      <a:alpha val="43137"/>
                    </a:srgbClr>
                  </a:outerShdw>
                </a:effectLst>
                <a:sym typeface="Gill Sans" charset="0"/>
              </a:rPr>
              <a:t>datos personales</a:t>
            </a:r>
            <a:endParaRPr lang="es-MX" dirty="0">
              <a:solidFill>
                <a:srgbClr val="FF0000"/>
              </a:solidFill>
              <a:sym typeface="Gill Sans" charset="0"/>
            </a:endParaRPr>
          </a:p>
        </p:txBody>
      </p:sp>
      <p:grpSp>
        <p:nvGrpSpPr>
          <p:cNvPr id="25" name="Grupo 24"/>
          <p:cNvGrpSpPr/>
          <p:nvPr/>
        </p:nvGrpSpPr>
        <p:grpSpPr>
          <a:xfrm>
            <a:off x="7245121" y="1427877"/>
            <a:ext cx="3018857" cy="2825207"/>
            <a:chOff x="2290238" y="325317"/>
            <a:chExt cx="3018857" cy="2935953"/>
          </a:xfrm>
        </p:grpSpPr>
        <p:sp>
          <p:nvSpPr>
            <p:cNvPr id="26" name="Elipse 25"/>
            <p:cNvSpPr/>
            <p:nvPr/>
          </p:nvSpPr>
          <p:spPr>
            <a:xfrm>
              <a:off x="2290238" y="325317"/>
              <a:ext cx="3018857" cy="2935953"/>
            </a:xfrm>
            <a:prstGeom prst="ellipse">
              <a:avLst/>
            </a:prstGeom>
            <a:solidFill>
              <a:schemeClr val="accent3">
                <a:lumMod val="60000"/>
                <a:lumOff val="40000"/>
              </a:schemeClr>
            </a:solidFill>
          </p:spPr>
          <p:style>
            <a:lnRef idx="0">
              <a:schemeClr val="lt1">
                <a:hueOff val="0"/>
                <a:satOff val="0"/>
                <a:lumOff val="0"/>
                <a:alphaOff val="0"/>
              </a:schemeClr>
            </a:lnRef>
            <a:fillRef idx="3">
              <a:schemeClr val="accent1">
                <a:shade val="80000"/>
                <a:alpha val="50000"/>
                <a:hueOff val="306246"/>
                <a:satOff val="-4392"/>
                <a:lumOff val="25615"/>
                <a:alphaOff val="0"/>
              </a:schemeClr>
            </a:fillRef>
            <a:effectRef idx="3">
              <a:schemeClr val="accent1">
                <a:shade val="80000"/>
                <a:alpha val="50000"/>
                <a:hueOff val="306246"/>
                <a:satOff val="-4392"/>
                <a:lumOff val="25615"/>
                <a:alphaOff val="0"/>
              </a:schemeClr>
            </a:effectRef>
            <a:fontRef idx="minor">
              <a:schemeClr val="tx1"/>
            </a:fontRef>
          </p:style>
        </p:sp>
        <p:sp>
          <p:nvSpPr>
            <p:cNvPr id="27" name="Elipse 4"/>
            <p:cNvSpPr/>
            <p:nvPr/>
          </p:nvSpPr>
          <p:spPr>
            <a:xfrm>
              <a:off x="2519419" y="832554"/>
              <a:ext cx="2591215" cy="23068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just" defTabSz="1066773">
                <a:lnSpc>
                  <a:spcPct val="90000"/>
                </a:lnSpc>
                <a:spcBef>
                  <a:spcPct val="0"/>
                </a:spcBef>
                <a:spcAft>
                  <a:spcPct val="35000"/>
                </a:spcAft>
              </a:pPr>
              <a:r>
                <a:rPr lang="es-MX" sz="1551" b="1" dirty="0">
                  <a:solidFill>
                    <a:prstClr val="black"/>
                  </a:solidFill>
                  <a:sym typeface="Gill Sans" charset="0"/>
                </a:rPr>
                <a:t>Los datos sean tratados de acuerdo a las finalidades previamente establecidas en las leyes y la intimidad en que su recolección no vaya más allá de esas mismas finalidades.</a:t>
              </a:r>
            </a:p>
            <a:p>
              <a:pPr algn="just" defTabSz="1066773">
                <a:lnSpc>
                  <a:spcPct val="90000"/>
                </a:lnSpc>
                <a:spcBef>
                  <a:spcPct val="0"/>
                </a:spcBef>
                <a:spcAft>
                  <a:spcPct val="35000"/>
                </a:spcAft>
              </a:pPr>
              <a:r>
                <a:rPr lang="es-MX" sz="1551" dirty="0">
                  <a:solidFill>
                    <a:prstClr val="black"/>
                  </a:solidFill>
                  <a:sym typeface="Gill Sans" charset="0"/>
                </a:rPr>
                <a:t>.</a:t>
              </a:r>
            </a:p>
          </p:txBody>
        </p:sp>
      </p:grpSp>
      <p:sp>
        <p:nvSpPr>
          <p:cNvPr id="39" name="Rectángulo 38"/>
          <p:cNvSpPr/>
          <p:nvPr/>
        </p:nvSpPr>
        <p:spPr>
          <a:xfrm>
            <a:off x="8145377" y="1517861"/>
            <a:ext cx="1313180" cy="369332"/>
          </a:xfrm>
          <a:prstGeom prst="rect">
            <a:avLst/>
          </a:prstGeom>
        </p:spPr>
        <p:txBody>
          <a:bodyPr wrap="none">
            <a:spAutoFit/>
          </a:bodyPr>
          <a:lstStyle/>
          <a:p>
            <a:pPr defTabSz="457189"/>
            <a:r>
              <a:rPr lang="es-MX" b="1" dirty="0">
                <a:solidFill>
                  <a:srgbClr val="FF0000"/>
                </a:solidFill>
                <a:effectLst>
                  <a:glow rad="101600">
                    <a:prstClr val="white">
                      <a:lumMod val="95000"/>
                      <a:alpha val="60000"/>
                    </a:prstClr>
                  </a:glow>
                  <a:outerShdw blurRad="38100" dist="38100" dir="2700000" algn="tl">
                    <a:srgbClr val="000000">
                      <a:alpha val="43137"/>
                    </a:srgbClr>
                  </a:outerShdw>
                </a:effectLst>
                <a:sym typeface="Gill Sans" charset="0"/>
              </a:rPr>
              <a:t>Privacidad</a:t>
            </a:r>
            <a:endParaRPr lang="es-MX" dirty="0">
              <a:solidFill>
                <a:srgbClr val="FF0000"/>
              </a:solidFill>
              <a:sym typeface="Gill Sans" charset="0"/>
            </a:endParaRPr>
          </a:p>
        </p:txBody>
      </p:sp>
      <p:pic>
        <p:nvPicPr>
          <p:cNvPr id="29" name="Imagen 28"/>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30" name="Imagen 29"/>
          <p:cNvPicPr>
            <a:picLocks noChangeAspect="1"/>
          </p:cNvPicPr>
          <p:nvPr/>
        </p:nvPicPr>
        <p:blipFill>
          <a:blip r:embed="rId7"/>
          <a:stretch>
            <a:fillRect/>
          </a:stretch>
        </p:blipFill>
        <p:spPr>
          <a:xfrm>
            <a:off x="7541433" y="78086"/>
            <a:ext cx="4630676" cy="637087"/>
          </a:xfrm>
          <a:prstGeom prst="rect">
            <a:avLst/>
          </a:prstGeom>
        </p:spPr>
      </p:pic>
      <p:sp>
        <p:nvSpPr>
          <p:cNvPr id="31" name="Rectángulo 30"/>
          <p:cNvSpPr/>
          <p:nvPr/>
        </p:nvSpPr>
        <p:spPr>
          <a:xfrm>
            <a:off x="190579" y="361045"/>
            <a:ext cx="7377719" cy="307777"/>
          </a:xfrm>
          <a:prstGeom prst="rect">
            <a:avLst/>
          </a:prstGeom>
        </p:spPr>
        <p:txBody>
          <a:bodyPr wrap="square">
            <a:spAutoFit/>
          </a:bodyPr>
          <a:lstStyle/>
          <a:p>
            <a:pPr defTabSz="457189"/>
            <a:r>
              <a:rPr lang="es-MX" sz="1400" b="1" smtClean="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INTIMIDAD </a:t>
            </a:r>
            <a:r>
              <a:rPr lang="es-MX" sz="14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 PRIVACIDAD</a:t>
            </a:r>
            <a:endParaRPr lang="es-MX" sz="1400" dirty="0">
              <a:solidFill>
                <a:prstClr val="black"/>
              </a:solidFill>
              <a:sym typeface="Gill Sans" charset="0"/>
            </a:endParaRPr>
          </a:p>
        </p:txBody>
      </p:sp>
    </p:spTree>
    <p:extLst>
      <p:ext uri="{BB962C8B-B14F-4D97-AF65-F5344CB8AC3E}">
        <p14:creationId xmlns:p14="http://schemas.microsoft.com/office/powerpoint/2010/main" val="21314188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p:nvPr/>
        </p:nvSpPr>
        <p:spPr>
          <a:xfrm>
            <a:off x="5266131" y="729600"/>
            <a:ext cx="622235" cy="62223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chemeClr val="accent3"/>
            </a:solidFill>
            <a:miter lim="400000"/>
          </a:ln>
        </p:spPr>
        <p:txBody>
          <a:bodyPr lIns="0" tIns="0" rIns="0" bIns="0" anchor="ctr"/>
          <a:lstStyle/>
          <a:p>
            <a:pPr lvl="0">
              <a:defRPr sz="3200"/>
            </a:pPr>
            <a:endParaRPr sz="4267"/>
          </a:p>
        </p:txBody>
      </p:sp>
      <p:sp>
        <p:nvSpPr>
          <p:cNvPr id="132" name="Shape 132"/>
          <p:cNvSpPr/>
          <p:nvPr/>
        </p:nvSpPr>
        <p:spPr>
          <a:xfrm>
            <a:off x="4755216" y="1701800"/>
            <a:ext cx="1497541" cy="70022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19050" cap="rnd">
            <a:solidFill>
              <a:srgbClr val="8F9499"/>
            </a:solidFill>
            <a:custDash>
              <a:ds d="100000" sp="200000"/>
            </a:custDash>
            <a:miter lim="400000"/>
          </a:ln>
        </p:spPr>
        <p:txBody>
          <a:bodyPr lIns="0" tIns="0" rIns="0" bIns="0" anchor="ctr"/>
          <a:lstStyle/>
          <a:p>
            <a:pPr lvl="0">
              <a:defRPr sz="3200"/>
            </a:pPr>
            <a:endParaRPr sz="4267"/>
          </a:p>
        </p:txBody>
      </p:sp>
      <p:grpSp>
        <p:nvGrpSpPr>
          <p:cNvPr id="161" name="Group 161"/>
          <p:cNvGrpSpPr/>
          <p:nvPr/>
        </p:nvGrpSpPr>
        <p:grpSpPr>
          <a:xfrm>
            <a:off x="4571536" y="3674153"/>
            <a:ext cx="463601" cy="374007"/>
            <a:chOff x="37440" y="217580"/>
            <a:chExt cx="927202" cy="748012"/>
          </a:xfrm>
        </p:grpSpPr>
        <p:sp>
          <p:nvSpPr>
            <p:cNvPr id="155" name="Shape 155"/>
            <p:cNvSpPr/>
            <p:nvPr/>
          </p:nvSpPr>
          <p:spPr>
            <a:xfrm>
              <a:off x="37440" y="293404"/>
              <a:ext cx="927202" cy="67218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nvGrpSpPr>
            <p:cNvPr id="160" name="Group 160"/>
            <p:cNvGrpSpPr/>
            <p:nvPr/>
          </p:nvGrpSpPr>
          <p:grpSpPr>
            <a:xfrm>
              <a:off x="246798" y="217580"/>
              <a:ext cx="521725" cy="511012"/>
              <a:chOff x="0" y="0"/>
              <a:chExt cx="521723" cy="511010"/>
            </a:xfrm>
          </p:grpSpPr>
          <p:sp>
            <p:nvSpPr>
              <p:cNvPr id="158" name="Shape 158"/>
              <p:cNvSpPr/>
              <p:nvPr/>
            </p:nvSpPr>
            <p:spPr>
              <a:xfrm>
                <a:off x="0" y="207447"/>
                <a:ext cx="92222" cy="27142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59" name="Shape 159"/>
              <p:cNvSpPr/>
              <p:nvPr/>
            </p:nvSpPr>
            <p:spPr>
              <a:xfrm>
                <a:off x="130614" y="0"/>
                <a:ext cx="391110" cy="511011"/>
              </a:xfrm>
              <a:custGeom>
                <a:avLst/>
                <a:gdLst/>
                <a:ahLst/>
                <a:cxnLst>
                  <a:cxn ang="0">
                    <a:pos x="wd2" y="hd2"/>
                  </a:cxn>
                  <a:cxn ang="5400000">
                    <a:pos x="wd2" y="hd2"/>
                  </a:cxn>
                  <a:cxn ang="10800000">
                    <a:pos x="wd2" y="hd2"/>
                  </a:cxn>
                  <a:cxn ang="16200000">
                    <a:pos x="wd2" y="hd2"/>
                  </a:cxn>
                </a:cxnLst>
                <a:rect l="0" t="0" r="r" b="b"/>
                <a:pathLst>
                  <a:path w="21558" h="21586" extrusionOk="0">
                    <a:moveTo>
                      <a:pt x="11717" y="14039"/>
                    </a:moveTo>
                    <a:cubicBezTo>
                      <a:pt x="9702" y="15583"/>
                      <a:pt x="6428" y="15588"/>
                      <a:pt x="4408" y="14039"/>
                    </a:cubicBezTo>
                    <a:cubicBezTo>
                      <a:pt x="2391" y="12497"/>
                      <a:pt x="2397" y="9988"/>
                      <a:pt x="4414" y="8439"/>
                    </a:cubicBezTo>
                    <a:cubicBezTo>
                      <a:pt x="6422" y="6895"/>
                      <a:pt x="9702" y="6890"/>
                      <a:pt x="11717" y="8439"/>
                    </a:cubicBezTo>
                    <a:cubicBezTo>
                      <a:pt x="13731" y="9988"/>
                      <a:pt x="13737" y="12493"/>
                      <a:pt x="11717" y="14039"/>
                    </a:cubicBezTo>
                    <a:close/>
                    <a:moveTo>
                      <a:pt x="21558" y="19386"/>
                    </a:moveTo>
                    <a:lnTo>
                      <a:pt x="15491" y="14737"/>
                    </a:lnTo>
                    <a:lnTo>
                      <a:pt x="14708" y="15104"/>
                    </a:lnTo>
                    <a:lnTo>
                      <a:pt x="13513" y="14216"/>
                    </a:lnTo>
                    <a:cubicBezTo>
                      <a:pt x="15377" y="12209"/>
                      <a:pt x="15154" y="9409"/>
                      <a:pt x="12808" y="7607"/>
                    </a:cubicBezTo>
                    <a:cubicBezTo>
                      <a:pt x="12645" y="7487"/>
                      <a:pt x="12464" y="7390"/>
                      <a:pt x="12289" y="7283"/>
                    </a:cubicBezTo>
                    <a:lnTo>
                      <a:pt x="12289" y="0"/>
                    </a:lnTo>
                    <a:lnTo>
                      <a:pt x="7215" y="0"/>
                    </a:lnTo>
                    <a:lnTo>
                      <a:pt x="7215" y="6160"/>
                    </a:lnTo>
                    <a:cubicBezTo>
                      <a:pt x="6470" y="6234"/>
                      <a:pt x="5752" y="6400"/>
                      <a:pt x="5078" y="6659"/>
                    </a:cubicBezTo>
                    <a:lnTo>
                      <a:pt x="5078" y="4788"/>
                    </a:lnTo>
                    <a:lnTo>
                      <a:pt x="0" y="4788"/>
                    </a:lnTo>
                    <a:lnTo>
                      <a:pt x="0" y="20191"/>
                    </a:lnTo>
                    <a:lnTo>
                      <a:pt x="5071" y="20191"/>
                    </a:lnTo>
                    <a:lnTo>
                      <a:pt x="5071" y="15819"/>
                    </a:lnTo>
                    <a:cubicBezTo>
                      <a:pt x="5752" y="16082"/>
                      <a:pt x="6470" y="16250"/>
                      <a:pt x="7215" y="16318"/>
                    </a:cubicBezTo>
                    <a:lnTo>
                      <a:pt x="7215" y="20191"/>
                    </a:lnTo>
                    <a:lnTo>
                      <a:pt x="12289" y="20191"/>
                    </a:lnTo>
                    <a:lnTo>
                      <a:pt x="12289" y="15666"/>
                    </a:lnTo>
                    <a:lnTo>
                      <a:pt x="13073" y="16245"/>
                    </a:lnTo>
                    <a:lnTo>
                      <a:pt x="12621" y="16938"/>
                    </a:lnTo>
                    <a:lnTo>
                      <a:pt x="18687" y="21586"/>
                    </a:lnTo>
                    <a:cubicBezTo>
                      <a:pt x="18687" y="21586"/>
                      <a:pt x="20008" y="21600"/>
                      <a:pt x="20804" y="20902"/>
                    </a:cubicBezTo>
                    <a:cubicBezTo>
                      <a:pt x="21600" y="20204"/>
                      <a:pt x="21558" y="19386"/>
                      <a:pt x="21558" y="19386"/>
                    </a:cubicBezTo>
                    <a:close/>
                  </a:path>
                </a:pathLst>
              </a:custGeom>
              <a:solidFill>
                <a:srgbClr val="FFFFFF"/>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grpSp>
      <p:sp>
        <p:nvSpPr>
          <p:cNvPr id="2" name="Slide Number Placeholder 1"/>
          <p:cNvSpPr>
            <a:spLocks noGrp="1"/>
          </p:cNvSpPr>
          <p:nvPr>
            <p:ph type="sldNum" sz="quarter" idx="4294967295"/>
          </p:nvPr>
        </p:nvSpPr>
        <p:spPr>
          <a:xfrm>
            <a:off x="11392490" y="46306"/>
            <a:ext cx="403271" cy="279793"/>
          </a:xfrm>
          <a:prstGeom prst="rect">
            <a:avLst/>
          </a:prstGeom>
        </p:spPr>
        <p:txBody>
          <a:bodyPr lIns="45720" tIns="22860" rIns="45720" bIns="22860"/>
          <a:lstStyle/>
          <a:p>
            <a:pPr lvl="0"/>
            <a:fld id="{86CB4B4D-7CA3-9044-876B-883B54F8677D}" type="slidenum">
              <a:rPr lang="en-US" smtClean="0"/>
              <a:t>140</a:t>
            </a:fld>
            <a:endParaRPr lang="en-US"/>
          </a:p>
        </p:txBody>
      </p:sp>
      <p:sp>
        <p:nvSpPr>
          <p:cNvPr id="55" name="Shape 303"/>
          <p:cNvSpPr/>
          <p:nvPr/>
        </p:nvSpPr>
        <p:spPr>
          <a:xfrm>
            <a:off x="403277" y="935365"/>
            <a:ext cx="3962400"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2133" dirty="0">
                <a:solidFill>
                  <a:schemeClr val="tx2">
                    <a:lumMod val="60000"/>
                    <a:lumOff val="40000"/>
                  </a:schemeClr>
                </a:solidFill>
                <a:latin typeface="Arimo" pitchFamily="34" charset="0"/>
                <a:ea typeface="Arimo" pitchFamily="34" charset="0"/>
                <a:cs typeface="Arimo" pitchFamily="34" charset="0"/>
              </a:rPr>
              <a:t>Identificación de medidas de seguridad y análisis de brecha</a:t>
            </a:r>
          </a:p>
        </p:txBody>
      </p:sp>
      <p:sp>
        <p:nvSpPr>
          <p:cNvPr id="57" name="Marcador de contenido 2"/>
          <p:cNvSpPr txBox="1">
            <a:spLocks/>
          </p:cNvSpPr>
          <p:nvPr/>
        </p:nvSpPr>
        <p:spPr>
          <a:xfrm>
            <a:off x="-3033123" y="2908320"/>
            <a:ext cx="10218821" cy="1073707"/>
          </a:xfrm>
          <a:prstGeom prst="rect">
            <a:avLst/>
          </a:prstGeom>
        </p:spPr>
        <p:txBody>
          <a:bodyPr/>
          <a:lstStyle>
            <a:lvl1pPr algn="ctr" defTabSz="309563">
              <a:defRPr sz="1700">
                <a:latin typeface="+mn-lt"/>
                <a:ea typeface="+mn-ea"/>
                <a:cs typeface="+mn-cs"/>
                <a:sym typeface="Helvetica Light"/>
              </a:defRPr>
            </a:lvl1pPr>
            <a:lvl2pPr indent="85725" algn="ctr" defTabSz="309563">
              <a:defRPr sz="1700">
                <a:latin typeface="+mn-lt"/>
                <a:ea typeface="+mn-ea"/>
                <a:cs typeface="+mn-cs"/>
                <a:sym typeface="Helvetica Light"/>
              </a:defRPr>
            </a:lvl2pPr>
            <a:lvl3pPr indent="171450" algn="ctr" defTabSz="309563">
              <a:defRPr sz="1700">
                <a:latin typeface="+mn-lt"/>
                <a:ea typeface="+mn-ea"/>
                <a:cs typeface="+mn-cs"/>
                <a:sym typeface="Helvetica Light"/>
              </a:defRPr>
            </a:lvl3pPr>
            <a:lvl4pPr indent="257175" algn="ctr" defTabSz="309563">
              <a:defRPr sz="1700">
                <a:latin typeface="+mn-lt"/>
                <a:ea typeface="+mn-ea"/>
                <a:cs typeface="+mn-cs"/>
                <a:sym typeface="Helvetica Light"/>
              </a:defRPr>
            </a:lvl4pPr>
            <a:lvl5pPr indent="342900" algn="ctr" defTabSz="309563">
              <a:defRPr sz="1700">
                <a:latin typeface="+mn-lt"/>
                <a:ea typeface="+mn-ea"/>
                <a:cs typeface="+mn-cs"/>
                <a:sym typeface="Helvetica Light"/>
              </a:defRPr>
            </a:lvl5pPr>
            <a:lvl6pPr indent="428625" algn="ctr" defTabSz="309563">
              <a:defRPr sz="1700">
                <a:latin typeface="+mn-lt"/>
                <a:ea typeface="+mn-ea"/>
                <a:cs typeface="+mn-cs"/>
                <a:sym typeface="Helvetica Light"/>
              </a:defRPr>
            </a:lvl6pPr>
            <a:lvl7pPr indent="514350" algn="ctr" defTabSz="309563">
              <a:defRPr sz="1700">
                <a:latin typeface="+mn-lt"/>
                <a:ea typeface="+mn-ea"/>
                <a:cs typeface="+mn-cs"/>
                <a:sym typeface="Helvetica Light"/>
              </a:defRPr>
            </a:lvl7pPr>
            <a:lvl8pPr indent="600075" algn="ctr" defTabSz="309563">
              <a:defRPr sz="1700">
                <a:latin typeface="+mn-lt"/>
                <a:ea typeface="+mn-ea"/>
                <a:cs typeface="+mn-cs"/>
                <a:sym typeface="Helvetica Light"/>
              </a:defRPr>
            </a:lvl8pPr>
            <a:lvl9pPr indent="685800" algn="ctr" defTabSz="309563">
              <a:defRPr sz="1700">
                <a:latin typeface="+mn-lt"/>
                <a:ea typeface="+mn-ea"/>
                <a:cs typeface="+mn-cs"/>
                <a:sym typeface="Helvetica Light"/>
              </a:defRPr>
            </a:lvl9pPr>
          </a:lstStyle>
          <a:p>
            <a:r>
              <a:rPr lang="es-MX" sz="2267"/>
              <a:t>Dominios de los controles</a:t>
            </a:r>
            <a:endParaRPr lang="es-MX" sz="2267" dirty="0"/>
          </a:p>
        </p:txBody>
      </p:sp>
      <p:sp>
        <p:nvSpPr>
          <p:cNvPr id="3" name="Rectángulo 2"/>
          <p:cNvSpPr/>
          <p:nvPr/>
        </p:nvSpPr>
        <p:spPr>
          <a:xfrm>
            <a:off x="5025609" y="2013869"/>
            <a:ext cx="6096000" cy="4770537"/>
          </a:xfrm>
          <a:prstGeom prst="rect">
            <a:avLst/>
          </a:prstGeom>
        </p:spPr>
        <p:txBody>
          <a:bodyPr>
            <a:spAutoFit/>
          </a:bodyPr>
          <a:lstStyle/>
          <a:p>
            <a:pPr marL="228594" indent="-228594">
              <a:buFont typeface="Wingdings" panose="05000000000000000000" pitchFamily="2" charset="2"/>
              <a:buChar char="q"/>
            </a:pPr>
            <a:r>
              <a:rPr lang="es-MX" sz="1600" dirty="0"/>
              <a:t>Política del Sistema de Gestión de seguridad de Datos Personales</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Cumplimiento Legal</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Estructura Organizacional de la Seguridad</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Clasificación y acceso de los activos</a:t>
            </a:r>
          </a:p>
          <a:p>
            <a:pPr marL="228594" indent="-228594">
              <a:buFont typeface="Wingdings" panose="05000000000000000000" pitchFamily="2" charset="2"/>
              <a:buChar char="q"/>
            </a:pPr>
            <a:r>
              <a:rPr lang="es-MX" sz="1600" dirty="0"/>
              <a:t>Seguridad del personal</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Seguridad física y ambiental</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Gestión de comunicaciones y operaciones</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Control de acceso</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Desarrollo y mantenimiento de sistemas</a:t>
            </a:r>
          </a:p>
          <a:p>
            <a:pPr marL="228594" indent="-228594">
              <a:buFont typeface="Wingdings" panose="05000000000000000000" pitchFamily="2" charset="2"/>
              <a:buChar char="q"/>
            </a:pPr>
            <a:endParaRPr lang="es-MX" sz="1600" dirty="0"/>
          </a:p>
          <a:p>
            <a:pPr marL="228594" indent="-228594">
              <a:buFont typeface="Wingdings" panose="05000000000000000000" pitchFamily="2" charset="2"/>
              <a:buChar char="q"/>
            </a:pPr>
            <a:r>
              <a:rPr lang="es-MX" sz="1600" dirty="0"/>
              <a:t>Vulneraciones de seguridad</a:t>
            </a:r>
          </a:p>
        </p:txBody>
      </p:sp>
      <p:pic>
        <p:nvPicPr>
          <p:cNvPr id="11266" name="Picture 2" descr="Resultado de imagen para metro medi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86777" y="3634818"/>
            <a:ext cx="5190112" cy="3407853"/>
          </a:xfrm>
          <a:prstGeom prst="rect">
            <a:avLst/>
          </a:prstGeom>
          <a:noFill/>
          <a:extLst>
            <a:ext uri="{909E8E84-426E-40DD-AFC4-6F175D3DCCD1}">
              <a14:hiddenFill xmlns:a14="http://schemas.microsoft.com/office/drawing/2010/main">
                <a:solidFill>
                  <a:srgbClr val="FFFFFF"/>
                </a:solidFill>
              </a14:hiddenFill>
            </a:ext>
          </a:extLst>
        </p:spPr>
      </p:pic>
      <p:pic>
        <p:nvPicPr>
          <p:cNvPr id="60" name="Imagen 59"/>
          <p:cNvPicPr>
            <a:picLocks noChangeAspect="1"/>
          </p:cNvPicPr>
          <p:nvPr/>
        </p:nvPicPr>
        <p:blipFill>
          <a:blip r:embed="rId3"/>
          <a:stretch>
            <a:fillRect/>
          </a:stretch>
        </p:blipFill>
        <p:spPr>
          <a:xfrm>
            <a:off x="9653272" y="6267017"/>
            <a:ext cx="2538729" cy="581968"/>
          </a:xfrm>
          <a:prstGeom prst="rect">
            <a:avLst/>
          </a:prstGeom>
        </p:spPr>
      </p:pic>
      <p:pic>
        <p:nvPicPr>
          <p:cNvPr id="61" name="Imagen 60"/>
          <p:cNvPicPr>
            <a:picLocks noChangeAspect="1"/>
          </p:cNvPicPr>
          <p:nvPr/>
        </p:nvPicPr>
        <p:blipFill>
          <a:blip r:embed="rId3"/>
          <a:stretch>
            <a:fillRect/>
          </a:stretch>
        </p:blipFill>
        <p:spPr>
          <a:xfrm>
            <a:off x="9653272" y="-40407"/>
            <a:ext cx="2538729" cy="581968"/>
          </a:xfrm>
          <a:prstGeom prst="rect">
            <a:avLst/>
          </a:prstGeom>
        </p:spPr>
      </p:pic>
      <p:pic>
        <p:nvPicPr>
          <p:cNvPr id="18" name="Imagen 17"/>
          <p:cNvPicPr>
            <a:picLocks noChangeAspect="1"/>
          </p:cNvPicPr>
          <p:nvPr/>
        </p:nvPicPr>
        <p:blipFill>
          <a:blip r:embed="rId3"/>
          <a:stretch>
            <a:fillRect/>
          </a:stretch>
        </p:blipFill>
        <p:spPr>
          <a:xfrm>
            <a:off x="9653272" y="6267017"/>
            <a:ext cx="2538729" cy="581968"/>
          </a:xfrm>
          <a:prstGeom prst="rect">
            <a:avLst/>
          </a:prstGeom>
        </p:spPr>
      </p:pic>
      <p:pic>
        <p:nvPicPr>
          <p:cNvPr id="19" name="Imagen 18"/>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20"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21" name="Imagen 20"/>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9522683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562067" y="443063"/>
            <a:ext cx="3067867" cy="369332"/>
          </a:xfrm>
          <a:prstGeom prst="rect">
            <a:avLst/>
          </a:prstGeom>
          <a:noFill/>
        </p:spPr>
        <p:txBody>
          <a:bodyPr wrap="square" rtlCol="0">
            <a:spAutoFit/>
          </a:bodyPr>
          <a:lstStyle/>
          <a:p>
            <a:pPr defTabSz="914377"/>
            <a:r>
              <a:rPr lang="es-MX" dirty="0">
                <a:latin typeface="Palatino Linotype" panose="02040502050505030304" pitchFamily="18" charset="0"/>
              </a:rPr>
              <a:t>Fase de análisis de brecha:</a:t>
            </a:r>
          </a:p>
        </p:txBody>
      </p:sp>
      <p:sp>
        <p:nvSpPr>
          <p:cNvPr id="11" name="CuadroTexto 10"/>
          <p:cNvSpPr txBox="1"/>
          <p:nvPr/>
        </p:nvSpPr>
        <p:spPr>
          <a:xfrm>
            <a:off x="3259750" y="785160"/>
            <a:ext cx="5672503" cy="276999"/>
          </a:xfrm>
          <a:prstGeom prst="rect">
            <a:avLst/>
          </a:prstGeom>
          <a:noFill/>
        </p:spPr>
        <p:txBody>
          <a:bodyPr wrap="square" rtlCol="0">
            <a:spAutoFit/>
          </a:bodyPr>
          <a:lstStyle/>
          <a:p>
            <a:pPr defTabSz="914377"/>
            <a:r>
              <a:rPr lang="es-MX" sz="1200" i="1" dirty="0">
                <a:latin typeface="Palatino Linotype" panose="02040502050505030304" pitchFamily="18" charset="0"/>
              </a:rPr>
              <a:t>Esta fase se divide en 2 etapas, la primera es </a:t>
            </a:r>
            <a:r>
              <a:rPr lang="es-MX" sz="1200" b="1" i="1" dirty="0">
                <a:latin typeface="Palatino Linotype" panose="02040502050505030304" pitchFamily="18" charset="0"/>
              </a:rPr>
              <a:t>adoptar Medidas de Seguridad</a:t>
            </a:r>
          </a:p>
        </p:txBody>
      </p:sp>
      <p:sp>
        <p:nvSpPr>
          <p:cNvPr id="12" name="CuadroTexto 11"/>
          <p:cNvSpPr txBox="1"/>
          <p:nvPr/>
        </p:nvSpPr>
        <p:spPr>
          <a:xfrm>
            <a:off x="2871916" y="1319398"/>
            <a:ext cx="8797197" cy="738664"/>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Una vez realizado el </a:t>
            </a:r>
            <a:r>
              <a:rPr lang="es-ES" sz="1400" b="1" dirty="0">
                <a:latin typeface="Palatino Linotype" panose="02040502050505030304" pitchFamily="18" charset="0"/>
              </a:rPr>
              <a:t>análisis de riesgo</a:t>
            </a:r>
            <a:r>
              <a:rPr lang="es-ES" sz="1400" dirty="0">
                <a:latin typeface="Palatino Linotype" panose="02040502050505030304" pitchFamily="18" charset="0"/>
              </a:rPr>
              <a:t> establecido en la fase anterior, el Responsable estará en posibilidades de tomar en consideración los siguientes elementos a efecto de </a:t>
            </a:r>
            <a:r>
              <a:rPr lang="es-ES" sz="1400" b="1" dirty="0">
                <a:latin typeface="Palatino Linotype" panose="02040502050505030304" pitchFamily="18" charset="0"/>
              </a:rPr>
              <a:t>identificar la naturaleza de las medidas de seguridad que considere pertinentes adoptar:</a:t>
            </a:r>
          </a:p>
        </p:txBody>
      </p:sp>
      <p:sp>
        <p:nvSpPr>
          <p:cNvPr id="37" name="CuadroTexto 36"/>
          <p:cNvSpPr txBox="1"/>
          <p:nvPr/>
        </p:nvSpPr>
        <p:spPr>
          <a:xfrm>
            <a:off x="2895687" y="2163370"/>
            <a:ext cx="8062992" cy="2569934"/>
          </a:xfrm>
          <a:prstGeom prst="rect">
            <a:avLst/>
          </a:prstGeom>
          <a:noFill/>
        </p:spPr>
        <p:txBody>
          <a:bodyPr wrap="square" rtlCol="0">
            <a:spAutoFit/>
          </a:bodyPr>
          <a:lstStyle/>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El riesgo inherente a los Datos Personales tratados</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La sensibilidad de los Datos Personales tratados</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El desarrollo tecnológico</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Las posibles consecuencias de una vulneración para las y los titulares de los Datos Personales</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Las transferencias de Datos Personales que se realicen </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El número de titulares de los Datos Personales </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Las violaciones a la seguridad previas ocurridas en los sistemas de tratamiento </a:t>
            </a:r>
          </a:p>
          <a:p>
            <a:pPr marL="285744" indent="-285744" algn="just" defTabSz="914377">
              <a:spcAft>
                <a:spcPts val="600"/>
              </a:spcAft>
              <a:buFont typeface="Wingdings" panose="05000000000000000000" pitchFamily="2" charset="2"/>
              <a:buChar char="v"/>
            </a:pPr>
            <a:r>
              <a:rPr lang="es-ES" sz="1400" dirty="0">
                <a:latin typeface="Palatino Linotype" panose="02040502050505030304" pitchFamily="18" charset="0"/>
              </a:rPr>
              <a:t>El riesgo por el valor potencial cuantitativo o cualitativo que pudieran tener los Datos Personales tratados para una tercera persona no autorizada para su posesión</a:t>
            </a:r>
          </a:p>
        </p:txBody>
      </p:sp>
      <p:pic>
        <p:nvPicPr>
          <p:cNvPr id="1030" name="Picture 6" descr="Resultado de imagen para seguridad dibujo"/>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1774" b="91211" l="0" r="99853"/>
                    </a14:imgEffect>
                  </a14:imgLayer>
                </a14:imgProps>
              </a:ext>
              <a:ext uri="{28A0092B-C50C-407E-A947-70E740481C1C}">
                <a14:useLocalDpi xmlns:a14="http://schemas.microsoft.com/office/drawing/2010/main" val="0"/>
              </a:ext>
            </a:extLst>
          </a:blip>
          <a:srcRect t="22916" b="10229"/>
          <a:stretch/>
        </p:blipFill>
        <p:spPr bwMode="auto">
          <a:xfrm rot="153459">
            <a:off x="90789" y="1190622"/>
            <a:ext cx="2484444" cy="1476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rot="21448021">
            <a:off x="295849" y="1782232"/>
            <a:ext cx="2074320" cy="544256"/>
          </a:xfrm>
          <a:prstGeom prst="rect">
            <a:avLst/>
          </a:prstGeom>
          <a:solidFill>
            <a:srgbClr val="FFCB0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51" name="CuadroTexto 50"/>
          <p:cNvSpPr txBox="1"/>
          <p:nvPr/>
        </p:nvSpPr>
        <p:spPr>
          <a:xfrm rot="21406612">
            <a:off x="344988" y="1782018"/>
            <a:ext cx="1959109" cy="584775"/>
          </a:xfrm>
          <a:prstGeom prst="rect">
            <a:avLst/>
          </a:prstGeom>
          <a:noFill/>
        </p:spPr>
        <p:txBody>
          <a:bodyPr wrap="square" rtlCol="0">
            <a:spAutoFit/>
          </a:bodyPr>
          <a:lstStyle/>
          <a:p>
            <a:pPr defTabSz="914377">
              <a:spcAft>
                <a:spcPts val="600"/>
              </a:spcAft>
            </a:pPr>
            <a:r>
              <a:rPr lang="es-ES" sz="1600" b="1" dirty="0">
                <a:latin typeface="Palatino Linotype" panose="02040502050505030304" pitchFamily="18" charset="0"/>
              </a:rPr>
              <a:t>MEDIDAS DE SEGURIDAD</a:t>
            </a:r>
          </a:p>
        </p:txBody>
      </p:sp>
      <p:pic>
        <p:nvPicPr>
          <p:cNvPr id="1042" name="Picture 18" descr="Imagen relacionada"/>
          <p:cNvPicPr>
            <a:picLocks noChangeAspect="1" noChangeArrowheads="1"/>
          </p:cNvPicPr>
          <p:nvPr/>
        </p:nvPicPr>
        <p:blipFill rotWithShape="1">
          <a:blip r:embed="rId4" cstate="print">
            <a:clrChange>
              <a:clrFrom>
                <a:srgbClr val="DFE4E7"/>
              </a:clrFrom>
              <a:clrTo>
                <a:srgbClr val="DFE4E7">
                  <a:alpha val="0"/>
                </a:srgbClr>
              </a:clrTo>
            </a:clrChange>
            <a:extLst>
              <a:ext uri="{28A0092B-C50C-407E-A947-70E740481C1C}">
                <a14:useLocalDpi xmlns:a14="http://schemas.microsoft.com/office/drawing/2010/main" val="0"/>
              </a:ext>
            </a:extLst>
          </a:blip>
          <a:srcRect l="11332" r="11538"/>
          <a:stretch/>
        </p:blipFill>
        <p:spPr bwMode="auto">
          <a:xfrm>
            <a:off x="6821333" y="4993575"/>
            <a:ext cx="2180691" cy="1616036"/>
          </a:xfrm>
          <a:prstGeom prst="rect">
            <a:avLst/>
          </a:prstGeom>
          <a:noFill/>
          <a:extLst>
            <a:ext uri="{909E8E84-426E-40DD-AFC4-6F175D3DCCD1}">
              <a14:hiddenFill xmlns:a14="http://schemas.microsoft.com/office/drawing/2010/main">
                <a:solidFill>
                  <a:srgbClr val="FFFFFF"/>
                </a:solidFill>
              </a14:hiddenFill>
            </a:ext>
          </a:extLst>
        </p:spPr>
      </p:pic>
      <p:sp>
        <p:nvSpPr>
          <p:cNvPr id="66" name="CuadroTexto 65"/>
          <p:cNvSpPr txBox="1"/>
          <p:nvPr/>
        </p:nvSpPr>
        <p:spPr>
          <a:xfrm>
            <a:off x="7193034" y="4801874"/>
            <a:ext cx="1624349" cy="261610"/>
          </a:xfrm>
          <a:prstGeom prst="rect">
            <a:avLst/>
          </a:prstGeom>
          <a:noFill/>
        </p:spPr>
        <p:txBody>
          <a:bodyPr wrap="square" rtlCol="0">
            <a:spAutoFit/>
          </a:bodyPr>
          <a:lstStyle/>
          <a:p>
            <a:pPr algn="just" defTabSz="914377">
              <a:spcAft>
                <a:spcPts val="800"/>
              </a:spcAft>
            </a:pPr>
            <a:r>
              <a:rPr lang="es-ES" sz="1100" b="1" i="1" dirty="0">
                <a:latin typeface="Palatino Linotype" panose="02040502050505030304" pitchFamily="18" charset="0"/>
              </a:rPr>
              <a:t>desarrollo tecnológico</a:t>
            </a:r>
          </a:p>
        </p:txBody>
      </p:sp>
      <p:pic>
        <p:nvPicPr>
          <p:cNvPr id="1044" name="Picture 20" descr="Imagen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125" y="2869409"/>
            <a:ext cx="1560863" cy="1040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8" name="CuadroTexto 67"/>
          <p:cNvSpPr txBox="1"/>
          <p:nvPr/>
        </p:nvSpPr>
        <p:spPr>
          <a:xfrm>
            <a:off x="1069301" y="3652439"/>
            <a:ext cx="1245524" cy="261610"/>
          </a:xfrm>
          <a:prstGeom prst="rect">
            <a:avLst/>
          </a:prstGeom>
          <a:noFill/>
        </p:spPr>
        <p:txBody>
          <a:bodyPr wrap="square" rtlCol="0">
            <a:spAutoFit/>
          </a:bodyPr>
          <a:lstStyle/>
          <a:p>
            <a:pPr algn="just" defTabSz="914377">
              <a:spcAft>
                <a:spcPts val="800"/>
              </a:spcAft>
            </a:pPr>
            <a:r>
              <a:rPr lang="es-ES" sz="1100" b="1" i="1" dirty="0">
                <a:latin typeface="Palatino Linotype" panose="02040502050505030304" pitchFamily="18" charset="0"/>
              </a:rPr>
              <a:t>transferencias</a:t>
            </a:r>
          </a:p>
        </p:txBody>
      </p:sp>
      <p:sp>
        <p:nvSpPr>
          <p:cNvPr id="75" name="CuadroTexto 74"/>
          <p:cNvSpPr txBox="1"/>
          <p:nvPr/>
        </p:nvSpPr>
        <p:spPr>
          <a:xfrm>
            <a:off x="7758254" y="3408604"/>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1</a:t>
            </a:r>
          </a:p>
        </p:txBody>
      </p:sp>
      <p:sp>
        <p:nvSpPr>
          <p:cNvPr id="78" name="CuadroTexto 77"/>
          <p:cNvSpPr txBox="1"/>
          <p:nvPr/>
        </p:nvSpPr>
        <p:spPr>
          <a:xfrm>
            <a:off x="8205445" y="3409504"/>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2</a:t>
            </a:r>
          </a:p>
        </p:txBody>
      </p:sp>
      <p:sp>
        <p:nvSpPr>
          <p:cNvPr id="79" name="CuadroTexto 78"/>
          <p:cNvSpPr txBox="1"/>
          <p:nvPr/>
        </p:nvSpPr>
        <p:spPr>
          <a:xfrm>
            <a:off x="8608194" y="3408604"/>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3</a:t>
            </a:r>
          </a:p>
        </p:txBody>
      </p:sp>
      <p:sp>
        <p:nvSpPr>
          <p:cNvPr id="80" name="CuadroTexto 79"/>
          <p:cNvSpPr txBox="1"/>
          <p:nvPr/>
        </p:nvSpPr>
        <p:spPr>
          <a:xfrm>
            <a:off x="9030357" y="3409504"/>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4</a:t>
            </a:r>
          </a:p>
        </p:txBody>
      </p:sp>
      <p:sp>
        <p:nvSpPr>
          <p:cNvPr id="81" name="CuadroTexto 80"/>
          <p:cNvSpPr txBox="1"/>
          <p:nvPr/>
        </p:nvSpPr>
        <p:spPr>
          <a:xfrm>
            <a:off x="9453846" y="3408604"/>
            <a:ext cx="205485"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5</a:t>
            </a:r>
          </a:p>
        </p:txBody>
      </p:sp>
      <p:sp>
        <p:nvSpPr>
          <p:cNvPr id="82" name="CuadroTexto 81"/>
          <p:cNvSpPr txBox="1"/>
          <p:nvPr/>
        </p:nvSpPr>
        <p:spPr>
          <a:xfrm>
            <a:off x="9869701" y="3410791"/>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6</a:t>
            </a:r>
          </a:p>
        </p:txBody>
      </p:sp>
      <p:sp>
        <p:nvSpPr>
          <p:cNvPr id="83" name="CuadroTexto 82"/>
          <p:cNvSpPr txBox="1"/>
          <p:nvPr/>
        </p:nvSpPr>
        <p:spPr>
          <a:xfrm>
            <a:off x="10294097" y="3409580"/>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7</a:t>
            </a:r>
          </a:p>
        </p:txBody>
      </p:sp>
      <p:sp>
        <p:nvSpPr>
          <p:cNvPr id="84" name="CuadroTexto 83"/>
          <p:cNvSpPr txBox="1"/>
          <p:nvPr/>
        </p:nvSpPr>
        <p:spPr>
          <a:xfrm>
            <a:off x="10698242" y="3410971"/>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8</a:t>
            </a:r>
          </a:p>
        </p:txBody>
      </p:sp>
      <p:sp>
        <p:nvSpPr>
          <p:cNvPr id="85" name="CuadroTexto 84"/>
          <p:cNvSpPr txBox="1"/>
          <p:nvPr/>
        </p:nvSpPr>
        <p:spPr>
          <a:xfrm>
            <a:off x="11105690" y="3409504"/>
            <a:ext cx="230887" cy="215444"/>
          </a:xfrm>
          <a:prstGeom prst="rect">
            <a:avLst/>
          </a:prstGeom>
          <a:noFill/>
          <a:ln>
            <a:noFill/>
          </a:ln>
        </p:spPr>
        <p:txBody>
          <a:bodyPr wrap="square" rtlCol="0">
            <a:spAutoFit/>
          </a:bodyPr>
          <a:lstStyle/>
          <a:p>
            <a:pPr algn="just" defTabSz="914377">
              <a:spcAft>
                <a:spcPts val="800"/>
              </a:spcAft>
            </a:pPr>
            <a:r>
              <a:rPr lang="es-ES" sz="800" i="1" dirty="0">
                <a:latin typeface="Palatino Linotype" panose="02040502050505030304" pitchFamily="18" charset="0"/>
              </a:rPr>
              <a:t>9</a:t>
            </a:r>
          </a:p>
        </p:txBody>
      </p:sp>
      <p:sp>
        <p:nvSpPr>
          <p:cNvPr id="19" name="Triángulo isósceles 18"/>
          <p:cNvSpPr/>
          <p:nvPr/>
        </p:nvSpPr>
        <p:spPr>
          <a:xfrm>
            <a:off x="3129932" y="6405199"/>
            <a:ext cx="330200" cy="178120"/>
          </a:xfrm>
          <a:prstGeom prst="triangle">
            <a:avLst/>
          </a:prstGeom>
          <a:solidFill>
            <a:srgbClr val="01A4A6"/>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89" name="Rectángulo 88"/>
          <p:cNvSpPr/>
          <p:nvPr/>
        </p:nvSpPr>
        <p:spPr>
          <a:xfrm rot="5400000">
            <a:off x="1380786" y="6168857"/>
            <a:ext cx="351527" cy="87291"/>
          </a:xfrm>
          <a:prstGeom prst="rect">
            <a:avLst/>
          </a:prstGeom>
          <a:solidFill>
            <a:srgbClr val="01A4A6"/>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91" name="Rectángulo 90"/>
          <p:cNvSpPr/>
          <p:nvPr/>
        </p:nvSpPr>
        <p:spPr>
          <a:xfrm rot="5400000">
            <a:off x="4854674" y="6175481"/>
            <a:ext cx="351527" cy="87291"/>
          </a:xfrm>
          <a:prstGeom prst="rect">
            <a:avLst/>
          </a:prstGeom>
          <a:solidFill>
            <a:srgbClr val="01A4A6"/>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cxnSp>
        <p:nvCxnSpPr>
          <p:cNvPr id="99" name="Conector recto 98"/>
          <p:cNvCxnSpPr/>
          <p:nvPr/>
        </p:nvCxnSpPr>
        <p:spPr>
          <a:xfrm flipH="1" flipV="1">
            <a:off x="4286916" y="5852015"/>
            <a:ext cx="153312" cy="176572"/>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100" name="Conector recto 99"/>
          <p:cNvCxnSpPr/>
          <p:nvPr/>
        </p:nvCxnSpPr>
        <p:spPr>
          <a:xfrm flipV="1">
            <a:off x="5604269" y="5843549"/>
            <a:ext cx="133603" cy="185039"/>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sp>
        <p:nvSpPr>
          <p:cNvPr id="101" name="CuadroTexto 100"/>
          <p:cNvSpPr txBox="1"/>
          <p:nvPr/>
        </p:nvSpPr>
        <p:spPr>
          <a:xfrm>
            <a:off x="126149" y="6148627"/>
            <a:ext cx="1481023" cy="261610"/>
          </a:xfrm>
          <a:prstGeom prst="rect">
            <a:avLst/>
          </a:prstGeom>
          <a:noFill/>
        </p:spPr>
        <p:txBody>
          <a:bodyPr wrap="square" rtlCol="0">
            <a:spAutoFit/>
          </a:bodyPr>
          <a:lstStyle/>
          <a:p>
            <a:pPr algn="just" defTabSz="914377">
              <a:spcAft>
                <a:spcPts val="800"/>
              </a:spcAft>
            </a:pPr>
            <a:r>
              <a:rPr lang="es-ES" sz="1100" b="1" i="1" dirty="0">
                <a:latin typeface="Palatino Linotype" panose="02040502050505030304" pitchFamily="18" charset="0"/>
              </a:rPr>
              <a:t>valor cuantitativo</a:t>
            </a:r>
          </a:p>
        </p:txBody>
      </p:sp>
      <p:sp>
        <p:nvSpPr>
          <p:cNvPr id="102" name="CuadroTexto 101"/>
          <p:cNvSpPr txBox="1"/>
          <p:nvPr/>
        </p:nvSpPr>
        <p:spPr>
          <a:xfrm>
            <a:off x="5102979" y="6126655"/>
            <a:ext cx="1248131" cy="261610"/>
          </a:xfrm>
          <a:prstGeom prst="rect">
            <a:avLst/>
          </a:prstGeom>
          <a:noFill/>
        </p:spPr>
        <p:txBody>
          <a:bodyPr wrap="square" rtlCol="0">
            <a:spAutoFit/>
          </a:bodyPr>
          <a:lstStyle/>
          <a:p>
            <a:pPr algn="just" defTabSz="914377">
              <a:spcAft>
                <a:spcPts val="800"/>
              </a:spcAft>
            </a:pPr>
            <a:r>
              <a:rPr lang="es-ES" sz="1100" b="1" i="1" dirty="0">
                <a:latin typeface="Palatino Linotype" panose="02040502050505030304" pitchFamily="18" charset="0"/>
              </a:rPr>
              <a:t>valor cualitativo</a:t>
            </a:r>
          </a:p>
        </p:txBody>
      </p:sp>
      <p:pic>
        <p:nvPicPr>
          <p:cNvPr id="105" name="Imagen 104"/>
          <p:cNvPicPr>
            <a:picLocks noChangeAspect="1"/>
          </p:cNvPicPr>
          <p:nvPr/>
        </p:nvPicPr>
        <p:blipFill rotWithShape="1">
          <a:blip r:embed="rId6"/>
          <a:srcRect l="40347" t="20741" r="34028" b="32346"/>
          <a:stretch/>
        </p:blipFill>
        <p:spPr>
          <a:xfrm rot="273775">
            <a:off x="693569" y="4294365"/>
            <a:ext cx="1676401" cy="1726375"/>
          </a:xfrm>
          <a:prstGeom prst="rect">
            <a:avLst/>
          </a:prstGeom>
        </p:spPr>
      </p:pic>
      <p:cxnSp>
        <p:nvCxnSpPr>
          <p:cNvPr id="29" name="Conector recto 28"/>
          <p:cNvCxnSpPr/>
          <p:nvPr/>
        </p:nvCxnSpPr>
        <p:spPr>
          <a:xfrm flipH="1" flipV="1">
            <a:off x="804323" y="5852015"/>
            <a:ext cx="153312" cy="176572"/>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949168" y="6020123"/>
            <a:ext cx="1185333" cy="8467"/>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cxnSp>
        <p:nvCxnSpPr>
          <p:cNvPr id="97" name="Conector recto 96"/>
          <p:cNvCxnSpPr/>
          <p:nvPr/>
        </p:nvCxnSpPr>
        <p:spPr>
          <a:xfrm flipV="1">
            <a:off x="2128809" y="5843550"/>
            <a:ext cx="133603" cy="185039"/>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sp>
        <p:nvSpPr>
          <p:cNvPr id="21" name="Rectángulo 20"/>
          <p:cNvSpPr/>
          <p:nvPr/>
        </p:nvSpPr>
        <p:spPr>
          <a:xfrm>
            <a:off x="1529839" y="6316265"/>
            <a:ext cx="3526317" cy="72001"/>
          </a:xfrm>
          <a:prstGeom prst="rect">
            <a:avLst/>
          </a:prstGeom>
          <a:solidFill>
            <a:srgbClr val="01A4A6"/>
          </a:solidFill>
          <a:ln>
            <a:solidFill>
              <a:srgbClr val="01A4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106" name="Imagen 105"/>
          <p:cNvPicPr>
            <a:picLocks noChangeAspect="1"/>
          </p:cNvPicPr>
          <p:nvPr/>
        </p:nvPicPr>
        <p:blipFill rotWithShape="1">
          <a:blip r:embed="rId7">
            <a:clrChange>
              <a:clrFrom>
                <a:srgbClr val="FFFFFF"/>
              </a:clrFrom>
              <a:clrTo>
                <a:srgbClr val="FFFFFF">
                  <a:alpha val="0"/>
                </a:srgbClr>
              </a:clrTo>
            </a:clrChange>
          </a:blip>
          <a:srcRect l="35487" t="26172" r="52291" b="46667"/>
          <a:stretch/>
        </p:blipFill>
        <p:spPr>
          <a:xfrm rot="614397">
            <a:off x="4571994" y="4797851"/>
            <a:ext cx="968324" cy="1210405"/>
          </a:xfrm>
          <a:prstGeom prst="rect">
            <a:avLst/>
          </a:prstGeom>
        </p:spPr>
      </p:pic>
      <p:cxnSp>
        <p:nvCxnSpPr>
          <p:cNvPr id="94" name="Conector recto 93"/>
          <p:cNvCxnSpPr/>
          <p:nvPr/>
        </p:nvCxnSpPr>
        <p:spPr>
          <a:xfrm flipV="1">
            <a:off x="4430092" y="6020121"/>
            <a:ext cx="1185333" cy="8467"/>
          </a:xfrm>
          <a:prstGeom prst="line">
            <a:avLst/>
          </a:prstGeom>
          <a:ln w="38100">
            <a:solidFill>
              <a:srgbClr val="01A4A6"/>
            </a:solidFill>
          </a:ln>
        </p:spPr>
        <p:style>
          <a:lnRef idx="1">
            <a:schemeClr val="accent1"/>
          </a:lnRef>
          <a:fillRef idx="0">
            <a:schemeClr val="accent1"/>
          </a:fillRef>
          <a:effectRef idx="0">
            <a:schemeClr val="accent1"/>
          </a:effectRef>
          <a:fontRef idx="minor">
            <a:schemeClr val="tx1"/>
          </a:fontRef>
        </p:style>
      </p:cxnSp>
      <p:pic>
        <p:nvPicPr>
          <p:cNvPr id="64" name="Imagen 63"/>
          <p:cNvPicPr>
            <a:picLocks noChangeAspect="1"/>
          </p:cNvPicPr>
          <p:nvPr/>
        </p:nvPicPr>
        <p:blipFill>
          <a:blip r:embed="rId8"/>
          <a:stretch>
            <a:fillRect/>
          </a:stretch>
        </p:blipFill>
        <p:spPr>
          <a:xfrm>
            <a:off x="9653272" y="6267017"/>
            <a:ext cx="2538729" cy="581968"/>
          </a:xfrm>
          <a:prstGeom prst="rect">
            <a:avLst/>
          </a:prstGeom>
        </p:spPr>
      </p:pic>
      <p:pic>
        <p:nvPicPr>
          <p:cNvPr id="65" name="Imagen 64"/>
          <p:cNvPicPr>
            <a:picLocks noChangeAspect="1"/>
          </p:cNvPicPr>
          <p:nvPr/>
        </p:nvPicPr>
        <p:blipFill rotWithShape="1">
          <a:blip r:embed="rId9"/>
          <a:srcRect l="2557" r="71837" b="85627"/>
          <a:stretch/>
        </p:blipFill>
        <p:spPr>
          <a:xfrm>
            <a:off x="-32411" y="-43212"/>
            <a:ext cx="2307265" cy="1052389"/>
          </a:xfrm>
          <a:prstGeom prst="rect">
            <a:avLst/>
          </a:prstGeom>
        </p:spPr>
      </p:pic>
      <p:sp>
        <p:nvSpPr>
          <p:cNvPr id="67"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69" name="Imagen 68"/>
          <p:cNvPicPr>
            <a:picLocks noChangeAspect="1"/>
          </p:cNvPicPr>
          <p:nvPr/>
        </p:nvPicPr>
        <p:blipFill>
          <a:blip r:embed="rId10"/>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793703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487656" y="443063"/>
            <a:ext cx="3216691" cy="369332"/>
          </a:xfrm>
          <a:prstGeom prst="rect">
            <a:avLst/>
          </a:prstGeom>
          <a:noFill/>
        </p:spPr>
        <p:txBody>
          <a:bodyPr wrap="square" rtlCol="0">
            <a:spAutoFit/>
          </a:bodyPr>
          <a:lstStyle/>
          <a:p>
            <a:pPr defTabSz="914377"/>
            <a:r>
              <a:rPr lang="es-MX" dirty="0">
                <a:latin typeface="Palatino Linotype" panose="02040502050505030304" pitchFamily="18" charset="0"/>
              </a:rPr>
              <a:t>Fase de análisis de brecha:</a:t>
            </a:r>
          </a:p>
        </p:txBody>
      </p:sp>
      <p:sp>
        <p:nvSpPr>
          <p:cNvPr id="11" name="CuadroTexto 10"/>
          <p:cNvSpPr txBox="1"/>
          <p:nvPr/>
        </p:nvSpPr>
        <p:spPr>
          <a:xfrm>
            <a:off x="3807575" y="798597"/>
            <a:ext cx="4576851" cy="276999"/>
          </a:xfrm>
          <a:prstGeom prst="rect">
            <a:avLst/>
          </a:prstGeom>
          <a:noFill/>
        </p:spPr>
        <p:txBody>
          <a:bodyPr wrap="square" rtlCol="0">
            <a:spAutoFit/>
          </a:bodyPr>
          <a:lstStyle/>
          <a:p>
            <a:pPr defTabSz="914377"/>
            <a:r>
              <a:rPr lang="es-MX" sz="1200" i="1" dirty="0">
                <a:latin typeface="Palatino Linotype" panose="02040502050505030304" pitchFamily="18" charset="0"/>
              </a:rPr>
              <a:t>La segunda etapa de esta fase es Realizar un </a:t>
            </a:r>
            <a:r>
              <a:rPr lang="es-MX" sz="1200" b="1" i="1" dirty="0">
                <a:latin typeface="Palatino Linotype" panose="02040502050505030304" pitchFamily="18" charset="0"/>
              </a:rPr>
              <a:t>Análisis de Brecha</a:t>
            </a:r>
          </a:p>
        </p:txBody>
      </p:sp>
      <p:sp>
        <p:nvSpPr>
          <p:cNvPr id="12" name="CuadroTexto 11"/>
          <p:cNvSpPr txBox="1"/>
          <p:nvPr/>
        </p:nvSpPr>
        <p:spPr>
          <a:xfrm>
            <a:off x="151551" y="1212427"/>
            <a:ext cx="6249252" cy="1600438"/>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Una vez que se han identificado los datos personales a proteger, así como las amenazas, vulneraciones, los supuestos que pudiesen afectar la protección de la información y las medidas de seguridad adoptadas en la etapa anterior, </a:t>
            </a:r>
            <a:r>
              <a:rPr lang="es-ES" sz="1400" b="1" dirty="0">
                <a:latin typeface="Palatino Linotype" panose="02040502050505030304" pitchFamily="18" charset="0"/>
              </a:rPr>
              <a:t>se está en posibilidades de elaborar un Análisis de Brecha respecto de las medidas de seguridad que faltan por aplicar en los Sistemas y/o Bases de Datos Personales</a:t>
            </a:r>
            <a:r>
              <a:rPr lang="es-ES" sz="1400" dirty="0">
                <a:latin typeface="Palatino Linotype" panose="02040502050505030304" pitchFamily="18" charset="0"/>
              </a:rPr>
              <a:t>, en este sentido, para determinar el análisis de brecha se deberá de identificar lo siguiente:</a:t>
            </a:r>
            <a:endParaRPr lang="es-MX" sz="1400" dirty="0">
              <a:latin typeface="Palatino Linotype" panose="02040502050505030304" pitchFamily="18" charset="0"/>
            </a:endParaRPr>
          </a:p>
        </p:txBody>
      </p:sp>
      <p:sp>
        <p:nvSpPr>
          <p:cNvPr id="13" name="CuadroTexto 12"/>
          <p:cNvSpPr txBox="1"/>
          <p:nvPr/>
        </p:nvSpPr>
        <p:spPr>
          <a:xfrm>
            <a:off x="6635353" y="1544369"/>
            <a:ext cx="2699928"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Medidas de seguridad </a:t>
            </a:r>
            <a:r>
              <a:rPr lang="es-MX" sz="1200" b="1" i="1" dirty="0">
                <a:latin typeface="Palatino Linotype" panose="02040502050505030304" pitchFamily="18" charset="0"/>
              </a:rPr>
              <a:t>físicas</a:t>
            </a:r>
            <a:r>
              <a:rPr lang="es-MX" sz="1200" i="1" dirty="0">
                <a:latin typeface="Palatino Linotype" panose="02040502050505030304" pitchFamily="18" charset="0"/>
              </a:rPr>
              <a:t> </a:t>
            </a:r>
          </a:p>
        </p:txBody>
      </p:sp>
      <p:sp>
        <p:nvSpPr>
          <p:cNvPr id="14" name="CuadroTexto 13"/>
          <p:cNvSpPr txBox="1"/>
          <p:nvPr/>
        </p:nvSpPr>
        <p:spPr>
          <a:xfrm>
            <a:off x="6635353" y="2006772"/>
            <a:ext cx="2699928"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Medidas de seguridad </a:t>
            </a:r>
            <a:r>
              <a:rPr lang="es-MX" sz="1200" b="1" i="1" dirty="0">
                <a:latin typeface="Palatino Linotype" panose="02040502050505030304" pitchFamily="18" charset="0"/>
              </a:rPr>
              <a:t>administrativas</a:t>
            </a:r>
            <a:r>
              <a:rPr lang="es-MX" sz="1200" i="1" dirty="0">
                <a:latin typeface="Palatino Linotype" panose="02040502050505030304" pitchFamily="18" charset="0"/>
              </a:rPr>
              <a:t> </a:t>
            </a:r>
          </a:p>
        </p:txBody>
      </p:sp>
      <p:sp>
        <p:nvSpPr>
          <p:cNvPr id="15" name="CuadroTexto 14"/>
          <p:cNvSpPr txBox="1"/>
          <p:nvPr/>
        </p:nvSpPr>
        <p:spPr>
          <a:xfrm>
            <a:off x="6635353" y="2431568"/>
            <a:ext cx="2699928"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Medidas de seguridad </a:t>
            </a:r>
            <a:r>
              <a:rPr lang="es-MX" sz="1200" b="1" i="1" dirty="0">
                <a:latin typeface="Palatino Linotype" panose="02040502050505030304" pitchFamily="18" charset="0"/>
              </a:rPr>
              <a:t>técnicas</a:t>
            </a:r>
            <a:r>
              <a:rPr lang="es-MX" sz="1200" i="1" dirty="0">
                <a:latin typeface="Palatino Linotype" panose="02040502050505030304" pitchFamily="18" charset="0"/>
              </a:rPr>
              <a:t> </a:t>
            </a:r>
          </a:p>
        </p:txBody>
      </p:sp>
      <p:sp>
        <p:nvSpPr>
          <p:cNvPr id="16" name="CuadroTexto 15"/>
          <p:cNvSpPr txBox="1"/>
          <p:nvPr/>
        </p:nvSpPr>
        <p:spPr>
          <a:xfrm>
            <a:off x="9947328" y="1543173"/>
            <a:ext cx="1858611"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Nivel de seguridad </a:t>
            </a:r>
            <a:r>
              <a:rPr lang="es-MX" sz="1200" b="1" i="1" dirty="0">
                <a:latin typeface="Palatino Linotype" panose="02040502050505030304" pitchFamily="18" charset="0"/>
              </a:rPr>
              <a:t>básico</a:t>
            </a:r>
          </a:p>
        </p:txBody>
      </p:sp>
      <p:sp>
        <p:nvSpPr>
          <p:cNvPr id="17" name="CuadroTexto 16"/>
          <p:cNvSpPr txBox="1"/>
          <p:nvPr/>
        </p:nvSpPr>
        <p:spPr>
          <a:xfrm>
            <a:off x="9947327" y="2011304"/>
            <a:ext cx="1858612"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Nivel de seguridad </a:t>
            </a:r>
            <a:r>
              <a:rPr lang="es-MX" sz="1200" b="1" i="1" dirty="0">
                <a:latin typeface="Palatino Linotype" panose="02040502050505030304" pitchFamily="18" charset="0"/>
              </a:rPr>
              <a:t>medio</a:t>
            </a:r>
          </a:p>
        </p:txBody>
      </p:sp>
      <p:sp>
        <p:nvSpPr>
          <p:cNvPr id="18" name="CuadroTexto 17"/>
          <p:cNvSpPr txBox="1"/>
          <p:nvPr/>
        </p:nvSpPr>
        <p:spPr>
          <a:xfrm>
            <a:off x="9947327" y="2431566"/>
            <a:ext cx="1858612" cy="276999"/>
          </a:xfrm>
          <a:prstGeom prst="rect">
            <a:avLst/>
          </a:prstGeom>
          <a:noFill/>
          <a:ln>
            <a:solidFill>
              <a:schemeClr val="tx1"/>
            </a:solidFill>
          </a:ln>
        </p:spPr>
        <p:txBody>
          <a:bodyPr wrap="square" rtlCol="0">
            <a:spAutoFit/>
          </a:bodyPr>
          <a:lstStyle/>
          <a:p>
            <a:pPr defTabSz="914377"/>
            <a:r>
              <a:rPr lang="es-MX" sz="1200" i="1" dirty="0">
                <a:latin typeface="Palatino Linotype" panose="02040502050505030304" pitchFamily="18" charset="0"/>
              </a:rPr>
              <a:t>Nivel de seguridad </a:t>
            </a:r>
            <a:r>
              <a:rPr lang="es-MX" sz="1200" b="1" i="1" dirty="0">
                <a:latin typeface="Palatino Linotype" panose="02040502050505030304" pitchFamily="18" charset="0"/>
              </a:rPr>
              <a:t>alto</a:t>
            </a:r>
          </a:p>
        </p:txBody>
      </p:sp>
      <p:cxnSp>
        <p:nvCxnSpPr>
          <p:cNvPr id="3" name="Conector recto 2"/>
          <p:cNvCxnSpPr>
            <a:stCxn id="13" idx="3"/>
            <a:endCxn id="18" idx="1"/>
          </p:cNvCxnSpPr>
          <p:nvPr/>
        </p:nvCxnSpPr>
        <p:spPr>
          <a:xfrm>
            <a:off x="9335281" y="1682869"/>
            <a:ext cx="612046" cy="887197"/>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ector recto 19"/>
          <p:cNvCxnSpPr>
            <a:stCxn id="13" idx="3"/>
            <a:endCxn id="17" idx="1"/>
          </p:cNvCxnSpPr>
          <p:nvPr/>
        </p:nvCxnSpPr>
        <p:spPr>
          <a:xfrm>
            <a:off x="9335281" y="1682869"/>
            <a:ext cx="612046" cy="46693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Conector recto 21"/>
          <p:cNvCxnSpPr>
            <a:stCxn id="13" idx="3"/>
            <a:endCxn id="16" idx="1"/>
          </p:cNvCxnSpPr>
          <p:nvPr/>
        </p:nvCxnSpPr>
        <p:spPr>
          <a:xfrm flipV="1">
            <a:off x="9335281" y="1681673"/>
            <a:ext cx="612047" cy="1196"/>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14" idx="3"/>
            <a:endCxn id="16" idx="1"/>
          </p:cNvCxnSpPr>
          <p:nvPr/>
        </p:nvCxnSpPr>
        <p:spPr>
          <a:xfrm flipV="1">
            <a:off x="9335281" y="1681673"/>
            <a:ext cx="612047" cy="46359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a:stCxn id="14" idx="3"/>
            <a:endCxn id="17" idx="1"/>
          </p:cNvCxnSpPr>
          <p:nvPr/>
        </p:nvCxnSpPr>
        <p:spPr>
          <a:xfrm>
            <a:off x="9335281" y="2145272"/>
            <a:ext cx="612046" cy="453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8" name="Conector recto 27"/>
          <p:cNvCxnSpPr>
            <a:endCxn id="18" idx="1"/>
          </p:cNvCxnSpPr>
          <p:nvPr/>
        </p:nvCxnSpPr>
        <p:spPr>
          <a:xfrm>
            <a:off x="9348473" y="2145270"/>
            <a:ext cx="598854" cy="424796"/>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a:stCxn id="15" idx="3"/>
            <a:endCxn id="16" idx="1"/>
          </p:cNvCxnSpPr>
          <p:nvPr/>
        </p:nvCxnSpPr>
        <p:spPr>
          <a:xfrm flipV="1">
            <a:off x="9335281" y="1681673"/>
            <a:ext cx="612047" cy="88839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ector recto 31"/>
          <p:cNvCxnSpPr/>
          <p:nvPr/>
        </p:nvCxnSpPr>
        <p:spPr>
          <a:xfrm flipV="1">
            <a:off x="9348472" y="2162205"/>
            <a:ext cx="581267" cy="4078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ector recto 33"/>
          <p:cNvCxnSpPr>
            <a:stCxn id="15" idx="3"/>
            <a:endCxn id="18" idx="1"/>
          </p:cNvCxnSpPr>
          <p:nvPr/>
        </p:nvCxnSpPr>
        <p:spPr>
          <a:xfrm flipV="1">
            <a:off x="9335281" y="2570066"/>
            <a:ext cx="612046" cy="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CuadroTexto 35"/>
          <p:cNvSpPr txBox="1"/>
          <p:nvPr/>
        </p:nvSpPr>
        <p:spPr>
          <a:xfrm>
            <a:off x="6891617" y="3063639"/>
            <a:ext cx="4344251" cy="307777"/>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¿A quién le corresponde determinar este análisis?</a:t>
            </a:r>
            <a:endParaRPr lang="es-MX" sz="1400" dirty="0">
              <a:latin typeface="Palatino Linotype" panose="02040502050505030304" pitchFamily="18" charset="0"/>
            </a:endParaRPr>
          </a:p>
        </p:txBody>
      </p:sp>
      <p:sp>
        <p:nvSpPr>
          <p:cNvPr id="43" name="CuadroTexto 42"/>
          <p:cNvSpPr txBox="1"/>
          <p:nvPr/>
        </p:nvSpPr>
        <p:spPr>
          <a:xfrm>
            <a:off x="5724726" y="3405097"/>
            <a:ext cx="6393703" cy="276999"/>
          </a:xfrm>
          <a:prstGeom prst="rect">
            <a:avLst/>
          </a:prstGeom>
          <a:noFill/>
        </p:spPr>
        <p:txBody>
          <a:bodyPr wrap="square" rtlCol="0">
            <a:spAutoFit/>
          </a:bodyPr>
          <a:lstStyle/>
          <a:p>
            <a:pPr algn="just" defTabSz="914377">
              <a:spcAft>
                <a:spcPts val="600"/>
              </a:spcAft>
            </a:pPr>
            <a:r>
              <a:rPr lang="es-ES" sz="1200" i="1" dirty="0">
                <a:latin typeface="Palatino Linotype" panose="02040502050505030304" pitchFamily="18" charset="0"/>
              </a:rPr>
              <a:t>Al </a:t>
            </a:r>
            <a:r>
              <a:rPr lang="es-ES" sz="1200" b="1" i="1" dirty="0">
                <a:latin typeface="Palatino Linotype" panose="02040502050505030304" pitchFamily="18" charset="0"/>
              </a:rPr>
              <a:t>administrador</a:t>
            </a:r>
            <a:r>
              <a:rPr lang="es-ES" sz="1200" i="1" dirty="0">
                <a:latin typeface="Palatino Linotype" panose="02040502050505030304" pitchFamily="18" charset="0"/>
              </a:rPr>
              <a:t>, toda vez que él es quien conoce la situación de las medidas de seguridad actuales</a:t>
            </a:r>
            <a:endParaRPr lang="es-MX" sz="1200" i="1" dirty="0">
              <a:latin typeface="Palatino Linotype" panose="02040502050505030304" pitchFamily="18" charset="0"/>
            </a:endParaRPr>
          </a:p>
        </p:txBody>
      </p:sp>
      <p:sp>
        <p:nvSpPr>
          <p:cNvPr id="44" name="CuadroTexto 43"/>
          <p:cNvSpPr txBox="1"/>
          <p:nvPr/>
        </p:nvSpPr>
        <p:spPr>
          <a:xfrm>
            <a:off x="414181" y="2889446"/>
            <a:ext cx="4344251" cy="738664"/>
          </a:xfrm>
          <a:prstGeom prst="rect">
            <a:avLst/>
          </a:prstGeom>
          <a:noFill/>
        </p:spPr>
        <p:txBody>
          <a:bodyPr wrap="square" rtlCol="0">
            <a:spAutoFit/>
          </a:bodyPr>
          <a:lstStyle/>
          <a:p>
            <a:pPr defTabSz="914377">
              <a:spcAft>
                <a:spcPts val="600"/>
              </a:spcAft>
            </a:pPr>
            <a:r>
              <a:rPr lang="es-ES" sz="1400" b="1" dirty="0">
                <a:latin typeface="Palatino Linotype" panose="02040502050505030304" pitchFamily="18" charset="0"/>
              </a:rPr>
              <a:t>Esquema de los niveles y tipos de seguridad aplicables a los Sistemas y/o Bases de Datos Personales</a:t>
            </a:r>
            <a:endParaRPr lang="es-MX" sz="1400" b="1" dirty="0">
              <a:latin typeface="Palatino Linotype" panose="02040502050505030304" pitchFamily="18" charset="0"/>
            </a:endParaRPr>
          </a:p>
        </p:txBody>
      </p:sp>
      <p:sp>
        <p:nvSpPr>
          <p:cNvPr id="45" name="Flecha derecha 44"/>
          <p:cNvSpPr/>
          <p:nvPr/>
        </p:nvSpPr>
        <p:spPr>
          <a:xfrm rot="5400000">
            <a:off x="2390141" y="3587483"/>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pic>
        <p:nvPicPr>
          <p:cNvPr id="76" name="Imagen 75"/>
          <p:cNvPicPr>
            <a:picLocks noChangeAspect="1"/>
          </p:cNvPicPr>
          <p:nvPr/>
        </p:nvPicPr>
        <p:blipFill rotWithShape="1">
          <a:blip r:embed="rId2">
            <a:clrChange>
              <a:clrFrom>
                <a:srgbClr val="FFFFFF"/>
              </a:clrFrom>
              <a:clrTo>
                <a:srgbClr val="FFFFFF">
                  <a:alpha val="0"/>
                </a:srgbClr>
              </a:clrTo>
            </a:clrChange>
          </a:blip>
          <a:srcRect l="21180" t="19382" r="4306" b="44445"/>
          <a:stretch/>
        </p:blipFill>
        <p:spPr>
          <a:xfrm>
            <a:off x="830789" y="3943994"/>
            <a:ext cx="10530425" cy="2875503"/>
          </a:xfrm>
          <a:prstGeom prst="rect">
            <a:avLst/>
          </a:prstGeom>
        </p:spPr>
      </p:pic>
      <p:pic>
        <p:nvPicPr>
          <p:cNvPr id="77" name="Picture 8" descr="Resultado de imagen para persona con traje dibujo"/>
          <p:cNvPicPr>
            <a:picLocks noChangeAspect="1" noChangeArrowheads="1"/>
          </p:cNvPicPr>
          <p:nvPr/>
        </p:nvPicPr>
        <p:blipFill>
          <a:blip r:embed="rId3"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4721191" y="2431566"/>
            <a:ext cx="1183447" cy="1546295"/>
          </a:xfrm>
          <a:prstGeom prst="rect">
            <a:avLst/>
          </a:prstGeom>
          <a:noFill/>
          <a:extLst>
            <a:ext uri="{909E8E84-426E-40DD-AFC4-6F175D3DCCD1}">
              <a14:hiddenFill xmlns:a14="http://schemas.microsoft.com/office/drawing/2010/main">
                <a:solidFill>
                  <a:srgbClr val="FFFFFF"/>
                </a:solidFill>
              </a14:hiddenFill>
            </a:ext>
          </a:extLst>
        </p:spPr>
      </p:pic>
      <p:pic>
        <p:nvPicPr>
          <p:cNvPr id="38" name="Imagen 37"/>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39"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40" name="Imagen 39"/>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48012241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071090" y="415954"/>
            <a:ext cx="4049823" cy="369332"/>
          </a:xfrm>
          <a:prstGeom prst="rect">
            <a:avLst/>
          </a:prstGeom>
          <a:noFill/>
        </p:spPr>
        <p:txBody>
          <a:bodyPr wrap="square" rtlCol="0">
            <a:spAutoFit/>
          </a:bodyPr>
          <a:lstStyle/>
          <a:p>
            <a:pPr defTabSz="914377"/>
            <a:r>
              <a:rPr lang="es-MX" dirty="0">
                <a:latin typeface="Palatino Linotype" panose="02040502050505030304" pitchFamily="18" charset="0"/>
              </a:rPr>
              <a:t>Fase de funciones y obligaciones:</a:t>
            </a:r>
          </a:p>
        </p:txBody>
      </p:sp>
      <p:sp>
        <p:nvSpPr>
          <p:cNvPr id="11" name="CuadroTexto 10"/>
          <p:cNvSpPr txBox="1"/>
          <p:nvPr/>
        </p:nvSpPr>
        <p:spPr>
          <a:xfrm>
            <a:off x="1891115" y="798194"/>
            <a:ext cx="8409771" cy="276999"/>
          </a:xfrm>
          <a:prstGeom prst="rect">
            <a:avLst/>
          </a:prstGeom>
          <a:noFill/>
        </p:spPr>
        <p:txBody>
          <a:bodyPr wrap="square" rtlCol="0">
            <a:spAutoFit/>
          </a:bodyPr>
          <a:lstStyle/>
          <a:p>
            <a:pPr defTabSz="914377"/>
            <a:r>
              <a:rPr lang="es-MX" sz="1200" i="1" dirty="0">
                <a:latin typeface="Palatino Linotype" panose="02040502050505030304" pitchFamily="18" charset="0"/>
              </a:rPr>
              <a:t>Establecer </a:t>
            </a:r>
            <a:r>
              <a:rPr lang="es-MX" sz="1200" b="1" i="1" dirty="0">
                <a:latin typeface="Palatino Linotype" panose="02040502050505030304" pitchFamily="18" charset="0"/>
              </a:rPr>
              <a:t>funciones y obligaciones </a:t>
            </a:r>
            <a:r>
              <a:rPr lang="es-MX" sz="1200" i="1" dirty="0">
                <a:latin typeface="Palatino Linotype" panose="02040502050505030304" pitchFamily="18" charset="0"/>
              </a:rPr>
              <a:t>de los Servidores Públicos que intervengan en el tratamiento de Datos Personales</a:t>
            </a:r>
            <a:endParaRPr lang="es-MX" sz="1200" b="1" i="1" dirty="0">
              <a:latin typeface="Palatino Linotype" panose="02040502050505030304" pitchFamily="18" charset="0"/>
            </a:endParaRPr>
          </a:p>
        </p:txBody>
      </p:sp>
      <p:pic>
        <p:nvPicPr>
          <p:cNvPr id="13" name="Picture 8" descr="Resultado de imagen para persona con traje dibujo"/>
          <p:cNvPicPr>
            <a:picLocks noChangeAspect="1" noChangeArrowheads="1"/>
          </p:cNvPicPr>
          <p:nvPr/>
        </p:nvPicPr>
        <p:blipFill>
          <a:blip r:embed="rId2"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454292" y="1145099"/>
            <a:ext cx="1276117" cy="1667379"/>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1232179" y="1313754"/>
            <a:ext cx="1395876" cy="276999"/>
          </a:xfrm>
          <a:prstGeom prst="rect">
            <a:avLst/>
          </a:prstGeom>
          <a:noFill/>
        </p:spPr>
        <p:txBody>
          <a:bodyPr wrap="square" rtlCol="0">
            <a:spAutoFit/>
          </a:bodyPr>
          <a:lstStyle/>
          <a:p>
            <a:pPr algn="just" defTabSz="914377">
              <a:spcAft>
                <a:spcPts val="600"/>
              </a:spcAft>
            </a:pPr>
            <a:r>
              <a:rPr lang="es-ES" sz="1200" b="1" i="1" dirty="0">
                <a:latin typeface="Palatino Linotype" panose="02040502050505030304" pitchFamily="18" charset="0"/>
              </a:rPr>
              <a:t>Administrador</a:t>
            </a:r>
            <a:endParaRPr lang="es-MX" sz="1200" i="1" dirty="0">
              <a:latin typeface="Palatino Linotype" panose="02040502050505030304" pitchFamily="18" charset="0"/>
            </a:endParaRPr>
          </a:p>
        </p:txBody>
      </p:sp>
      <p:sp>
        <p:nvSpPr>
          <p:cNvPr id="16" name="CuadroTexto 15"/>
          <p:cNvSpPr txBox="1"/>
          <p:nvPr/>
        </p:nvSpPr>
        <p:spPr>
          <a:xfrm>
            <a:off x="2997459" y="1185760"/>
            <a:ext cx="7155184" cy="1659429"/>
          </a:xfrm>
          <a:prstGeom prst="rect">
            <a:avLst/>
          </a:prstGeom>
          <a:noFill/>
        </p:spPr>
        <p:txBody>
          <a:bodyPr wrap="square" rtlCol="0">
            <a:spAutoFit/>
          </a:bodyPr>
          <a:lstStyle/>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Llevar a cabo el tratamiento de los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Cumplir con los principios y deberes de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Ser responsable directo de los Sistemas y/o Bases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Llevar a cabo el registro de incidentes/violaciones en las bitácoras correspondientes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Determinación y establecimiento de las medidas de seguridad pertinentes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Elaborar el Plan de Contingencia</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Elaborar el análisis de riesgo y brecha</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Conocer el documento de seguridad</a:t>
            </a:r>
          </a:p>
        </p:txBody>
      </p:sp>
      <p:pic>
        <p:nvPicPr>
          <p:cNvPr id="3074" name="Picture 2" descr="Resultado de imagen para trabajador dibujo"/>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02" t="8592" r="18483" b="5387"/>
          <a:stretch/>
        </p:blipFill>
        <p:spPr bwMode="auto">
          <a:xfrm>
            <a:off x="439913" y="2798045"/>
            <a:ext cx="941731" cy="1255640"/>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1232179" y="3142337"/>
            <a:ext cx="854796" cy="276999"/>
          </a:xfrm>
          <a:prstGeom prst="rect">
            <a:avLst/>
          </a:prstGeom>
          <a:noFill/>
        </p:spPr>
        <p:txBody>
          <a:bodyPr wrap="square" rtlCol="0">
            <a:spAutoFit/>
          </a:bodyPr>
          <a:lstStyle/>
          <a:p>
            <a:pPr algn="just" defTabSz="914377">
              <a:spcAft>
                <a:spcPts val="600"/>
              </a:spcAft>
            </a:pPr>
            <a:r>
              <a:rPr lang="es-ES" sz="1200" b="1" i="1" dirty="0">
                <a:latin typeface="Palatino Linotype" panose="02040502050505030304" pitchFamily="18" charset="0"/>
              </a:rPr>
              <a:t>Usuario</a:t>
            </a:r>
            <a:endParaRPr lang="es-MX" sz="1200" i="1" dirty="0">
              <a:latin typeface="Palatino Linotype" panose="02040502050505030304" pitchFamily="18" charset="0"/>
            </a:endParaRPr>
          </a:p>
        </p:txBody>
      </p:sp>
      <p:sp>
        <p:nvSpPr>
          <p:cNvPr id="18" name="CuadroTexto 17"/>
          <p:cNvSpPr txBox="1"/>
          <p:nvPr/>
        </p:nvSpPr>
        <p:spPr>
          <a:xfrm>
            <a:off x="2317852" y="2900578"/>
            <a:ext cx="4639475" cy="1066959"/>
          </a:xfrm>
          <a:prstGeom prst="rect">
            <a:avLst/>
          </a:prstGeom>
          <a:noFill/>
        </p:spPr>
        <p:txBody>
          <a:bodyPr wrap="square" rtlCol="0">
            <a:spAutoFit/>
          </a:bodyPr>
          <a:lstStyle/>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Cumplir con los principios de Protección de Datos Personales </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Cumplir con los deberes de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Conocer el Plan de Contingencia</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Conocer las medidas de seguridad establecidas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Conocer el documento de seguridad</a:t>
            </a:r>
          </a:p>
        </p:txBody>
      </p:sp>
      <p:sp>
        <p:nvSpPr>
          <p:cNvPr id="20" name="CuadroTexto 19"/>
          <p:cNvSpPr txBox="1"/>
          <p:nvPr/>
        </p:nvSpPr>
        <p:spPr>
          <a:xfrm>
            <a:off x="89001" y="4229744"/>
            <a:ext cx="1529079" cy="461665"/>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Unidad de Transparencia</a:t>
            </a:r>
            <a:endParaRPr lang="es-MX" sz="1200" i="1" dirty="0">
              <a:latin typeface="Palatino Linotype" panose="02040502050505030304" pitchFamily="18" charset="0"/>
            </a:endParaRPr>
          </a:p>
        </p:txBody>
      </p:sp>
      <p:sp>
        <p:nvSpPr>
          <p:cNvPr id="21" name="CuadroTexto 20"/>
          <p:cNvSpPr txBox="1"/>
          <p:nvPr/>
        </p:nvSpPr>
        <p:spPr>
          <a:xfrm>
            <a:off x="3069446" y="4158965"/>
            <a:ext cx="8572223" cy="1264449"/>
          </a:xfrm>
          <a:prstGeom prst="rect">
            <a:avLst/>
          </a:prstGeom>
          <a:noFill/>
        </p:spPr>
        <p:txBody>
          <a:bodyPr wrap="square" rtlCol="0">
            <a:spAutoFit/>
          </a:bodyPr>
          <a:lstStyle/>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Auxiliar y orientar a los titulares en relación al ejercicio del derecho de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Gestionar las solicitudes para el ejercicio de los derechos ARCO</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Establecer mecanismos para asegurar que los Datos Personales sólo se entreguen a su titular</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Asesorar a las áreas del Responsable en materia de Protección de Datos Personales </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Dar seguimiento y cumplimiento a las resoluciones emitidas por el Órgano Garante</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Todas aquellas establecidas en la normatividad aplicable </a:t>
            </a:r>
          </a:p>
        </p:txBody>
      </p:sp>
      <p:pic>
        <p:nvPicPr>
          <p:cNvPr id="28" name="Imagen 27"/>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rcRect l="15186" t="22846" r="72847" b="64815"/>
          <a:stretch/>
        </p:blipFill>
        <p:spPr>
          <a:xfrm>
            <a:off x="223960" y="5689985"/>
            <a:ext cx="1919561" cy="1113467"/>
          </a:xfrm>
          <a:prstGeom prst="rect">
            <a:avLst/>
          </a:prstGeom>
        </p:spPr>
      </p:pic>
      <p:sp>
        <p:nvSpPr>
          <p:cNvPr id="29" name="CuadroTexto 28"/>
          <p:cNvSpPr txBox="1"/>
          <p:nvPr/>
        </p:nvSpPr>
        <p:spPr>
          <a:xfrm>
            <a:off x="599083" y="5597190"/>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Comité de Transparencia</a:t>
            </a:r>
            <a:endParaRPr lang="es-MX" sz="1200" i="1" dirty="0">
              <a:latin typeface="Palatino Linotype" panose="02040502050505030304" pitchFamily="18" charset="0"/>
            </a:endParaRPr>
          </a:p>
        </p:txBody>
      </p:sp>
      <p:sp>
        <p:nvSpPr>
          <p:cNvPr id="30" name="CuadroTexto 29"/>
          <p:cNvSpPr txBox="1"/>
          <p:nvPr/>
        </p:nvSpPr>
        <p:spPr>
          <a:xfrm>
            <a:off x="2789308" y="5681275"/>
            <a:ext cx="9149912" cy="1066959"/>
          </a:xfrm>
          <a:prstGeom prst="rect">
            <a:avLst/>
          </a:prstGeom>
          <a:noFill/>
        </p:spPr>
        <p:txBody>
          <a:bodyPr wrap="square" rtlCol="0">
            <a:spAutoFit/>
          </a:bodyPr>
          <a:lstStyle/>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Coordinar, supervisar y realizar las acciones necesarias para garantizar el derecho a la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Supervisar el cumplimiento de las medidas, controles y acciones previstas en el documento de seguridad</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Establecer programas de capacitación y actualización para los Servidores Públicos en materia de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Proponer políticas públicas para la promoción de la Cultura de Protección de Datos Personales</a:t>
            </a:r>
          </a:p>
          <a:p>
            <a:pPr marL="171446" indent="-171446" algn="just" defTabSz="914377">
              <a:spcAft>
                <a:spcPts val="100"/>
              </a:spcAft>
              <a:buFont typeface="Wingdings" panose="05000000000000000000" pitchFamily="2" charset="2"/>
              <a:buChar char="v"/>
            </a:pPr>
            <a:r>
              <a:rPr lang="es-ES" sz="1200" dirty="0">
                <a:latin typeface="Palatino Linotype" panose="02040502050505030304" pitchFamily="18" charset="0"/>
              </a:rPr>
              <a:t>Todas aquellas establecidas en la normatividad aplicable </a:t>
            </a:r>
          </a:p>
        </p:txBody>
      </p:sp>
      <p:pic>
        <p:nvPicPr>
          <p:cNvPr id="33" name="Picture 2" descr="Imagen relacionada"/>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61" t="8148" r="22625" b="10490"/>
          <a:stretch/>
        </p:blipFill>
        <p:spPr bwMode="auto">
          <a:xfrm>
            <a:off x="1244668" y="3964035"/>
            <a:ext cx="1271421" cy="1564699"/>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33"/>
          <p:cNvPicPr>
            <a:picLocks noChangeAspect="1"/>
          </p:cNvPicPr>
          <p:nvPr/>
        </p:nvPicPr>
        <p:blipFill rotWithShape="1">
          <a:blip r:embed="rId7"/>
          <a:srcRect l="2557" r="71837" b="85627"/>
          <a:stretch/>
        </p:blipFill>
        <p:spPr>
          <a:xfrm>
            <a:off x="-32411" y="-43212"/>
            <a:ext cx="2307265" cy="1052389"/>
          </a:xfrm>
          <a:prstGeom prst="rect">
            <a:avLst/>
          </a:prstGeom>
        </p:spPr>
      </p:pic>
      <p:sp>
        <p:nvSpPr>
          <p:cNvPr id="35"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36" name="Imagen 35"/>
          <p:cNvPicPr>
            <a:picLocks noChangeAspect="1"/>
          </p:cNvPicPr>
          <p:nvPr/>
        </p:nvPicPr>
        <p:blipFill>
          <a:blip r:embed="rId8"/>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701676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684923" y="444738"/>
            <a:ext cx="2822156" cy="369332"/>
          </a:xfrm>
          <a:prstGeom prst="rect">
            <a:avLst/>
          </a:prstGeom>
          <a:noFill/>
        </p:spPr>
        <p:txBody>
          <a:bodyPr wrap="square" rtlCol="0">
            <a:spAutoFit/>
          </a:bodyPr>
          <a:lstStyle/>
          <a:p>
            <a:pPr defTabSz="914377"/>
            <a:r>
              <a:rPr lang="es-MX" dirty="0">
                <a:latin typeface="Palatino Linotype" panose="02040502050505030304" pitchFamily="18" charset="0"/>
              </a:rPr>
              <a:t>Fase de Plan de Trabajo:</a:t>
            </a:r>
          </a:p>
        </p:txBody>
      </p:sp>
      <p:sp>
        <p:nvSpPr>
          <p:cNvPr id="11" name="CuadroTexto 10"/>
          <p:cNvSpPr txBox="1"/>
          <p:nvPr/>
        </p:nvSpPr>
        <p:spPr>
          <a:xfrm>
            <a:off x="3117231" y="811852"/>
            <a:ext cx="5957541" cy="276999"/>
          </a:xfrm>
          <a:prstGeom prst="rect">
            <a:avLst/>
          </a:prstGeom>
          <a:noFill/>
        </p:spPr>
        <p:txBody>
          <a:bodyPr wrap="square" rtlCol="0">
            <a:spAutoFit/>
          </a:bodyPr>
          <a:lstStyle/>
          <a:p>
            <a:pPr defTabSz="914377"/>
            <a:r>
              <a:rPr lang="es-MX" sz="1200" i="1" dirty="0">
                <a:latin typeface="Palatino Linotype" panose="02040502050505030304" pitchFamily="18" charset="0"/>
              </a:rPr>
              <a:t>Elaborar un </a:t>
            </a:r>
            <a:r>
              <a:rPr lang="es-MX" sz="1200" b="1" i="1" dirty="0">
                <a:latin typeface="Palatino Linotype" panose="02040502050505030304" pitchFamily="18" charset="0"/>
              </a:rPr>
              <a:t>Plan de Trabajo </a:t>
            </a:r>
            <a:r>
              <a:rPr lang="es-MX" sz="1200" i="1" dirty="0">
                <a:latin typeface="Palatino Linotype" panose="02040502050505030304" pitchFamily="18" charset="0"/>
              </a:rPr>
              <a:t>para la implementación de las Medidas de Seguridad faltantes</a:t>
            </a:r>
            <a:endParaRPr lang="es-MX" sz="1200" b="1" i="1" dirty="0">
              <a:latin typeface="Palatino Linotype" panose="02040502050505030304" pitchFamily="18" charset="0"/>
            </a:endParaRPr>
          </a:p>
        </p:txBody>
      </p:sp>
      <p:sp>
        <p:nvSpPr>
          <p:cNvPr id="12" name="CuadroTexto 11"/>
          <p:cNvSpPr txBox="1"/>
          <p:nvPr/>
        </p:nvSpPr>
        <p:spPr>
          <a:xfrm>
            <a:off x="395631" y="1443311"/>
            <a:ext cx="9436589" cy="523220"/>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En el </a:t>
            </a:r>
            <a:r>
              <a:rPr lang="es-ES" sz="1400" b="1" dirty="0">
                <a:latin typeface="Palatino Linotype" panose="02040502050505030304" pitchFamily="18" charset="0"/>
              </a:rPr>
              <a:t>Plan de Trabajo </a:t>
            </a:r>
            <a:r>
              <a:rPr lang="es-ES" sz="1400" dirty="0">
                <a:latin typeface="Palatino Linotype" panose="02040502050505030304" pitchFamily="18" charset="0"/>
              </a:rPr>
              <a:t>se deberán establecer los alcances y objetivos para la implementación de medidas de seguridad faltantes, tomando en consideración:</a:t>
            </a:r>
          </a:p>
        </p:txBody>
      </p:sp>
      <p:pic>
        <p:nvPicPr>
          <p:cNvPr id="4098"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9881" y="1323321"/>
            <a:ext cx="1582993" cy="1582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10591833" y="1637765"/>
            <a:ext cx="731737" cy="184666"/>
          </a:xfrm>
          <a:prstGeom prst="rect">
            <a:avLst/>
          </a:prstGeom>
          <a:solidFill>
            <a:srgbClr val="9A9A9A"/>
          </a:solidFill>
          <a:effectLst>
            <a:reflection blurRad="6350" stA="52000" endA="300" endPos="35000" dir="5400000" sy="-100000" algn="bl" rotWithShape="0"/>
          </a:effectLst>
        </p:spPr>
        <p:txBody>
          <a:bodyPr wrap="square" rtlCol="0">
            <a:spAutoFit/>
          </a:bodyPr>
          <a:lstStyle/>
          <a:p>
            <a:pPr defTabSz="914377"/>
            <a:r>
              <a:rPr lang="es-MX" sz="600" b="1" i="1" dirty="0">
                <a:latin typeface="Palatino Linotype" panose="02040502050505030304" pitchFamily="18" charset="0"/>
              </a:rPr>
              <a:t>Plan de Trabajo</a:t>
            </a:r>
          </a:p>
        </p:txBody>
      </p:sp>
      <p:sp>
        <p:nvSpPr>
          <p:cNvPr id="14" name="CuadroTexto 13"/>
          <p:cNvSpPr txBox="1"/>
          <p:nvPr/>
        </p:nvSpPr>
        <p:spPr>
          <a:xfrm>
            <a:off x="610571" y="2224197"/>
            <a:ext cx="6425956" cy="1261884"/>
          </a:xfrm>
          <a:prstGeom prst="rect">
            <a:avLst/>
          </a:prstGeom>
          <a:noFill/>
        </p:spPr>
        <p:txBody>
          <a:bodyPr wrap="square" rtlCol="0">
            <a:spAutoFit/>
          </a:bodyPr>
          <a:lstStyle/>
          <a:p>
            <a:pPr marL="285744" indent="-285744" algn="just" defTabSz="914377">
              <a:spcAft>
                <a:spcPts val="800"/>
              </a:spcAft>
              <a:buFont typeface="Wingdings" panose="05000000000000000000" pitchFamily="2" charset="2"/>
              <a:buChar char="v"/>
            </a:pPr>
            <a:r>
              <a:rPr lang="es-ES" sz="1400" dirty="0">
                <a:latin typeface="Palatino Linotype" panose="02040502050505030304" pitchFamily="18" charset="0"/>
              </a:rPr>
              <a:t>Recursos materiales</a:t>
            </a:r>
          </a:p>
          <a:p>
            <a:pPr marL="285744" indent="-285744" algn="just" defTabSz="914377">
              <a:spcAft>
                <a:spcPts val="800"/>
              </a:spcAft>
              <a:buFont typeface="Wingdings" panose="05000000000000000000" pitchFamily="2" charset="2"/>
              <a:buChar char="v"/>
            </a:pPr>
            <a:r>
              <a:rPr lang="es-ES" sz="1400" dirty="0">
                <a:latin typeface="Palatino Linotype" panose="02040502050505030304" pitchFamily="18" charset="0"/>
              </a:rPr>
              <a:t>Recursos humanos</a:t>
            </a:r>
          </a:p>
          <a:p>
            <a:pPr marL="285744" indent="-285744" algn="just" defTabSz="914377">
              <a:spcAft>
                <a:spcPts val="800"/>
              </a:spcAft>
              <a:buFont typeface="Wingdings" panose="05000000000000000000" pitchFamily="2" charset="2"/>
              <a:buChar char="v"/>
            </a:pPr>
            <a:r>
              <a:rPr lang="es-ES" sz="1400" dirty="0">
                <a:latin typeface="Palatino Linotype" panose="02040502050505030304" pitchFamily="18" charset="0"/>
              </a:rPr>
              <a:t>Periodos de ejecución (semanal, mensual, trimestral, semestral, anual; etc.)</a:t>
            </a:r>
          </a:p>
          <a:p>
            <a:pPr marL="285744" indent="-285744" algn="just" defTabSz="914377">
              <a:spcAft>
                <a:spcPts val="800"/>
              </a:spcAft>
              <a:buFont typeface="Wingdings" panose="05000000000000000000" pitchFamily="2" charset="2"/>
              <a:buChar char="v"/>
            </a:pPr>
            <a:r>
              <a:rPr lang="es-ES" sz="1400" dirty="0">
                <a:latin typeface="Palatino Linotype" panose="02040502050505030304" pitchFamily="18" charset="0"/>
              </a:rPr>
              <a:t>Limitaciones y/o restricciones para su implementación</a:t>
            </a:r>
          </a:p>
        </p:txBody>
      </p:sp>
      <p:sp>
        <p:nvSpPr>
          <p:cNvPr id="15" name="CuadroTexto 14"/>
          <p:cNvSpPr txBox="1"/>
          <p:nvPr/>
        </p:nvSpPr>
        <p:spPr>
          <a:xfrm>
            <a:off x="395632" y="3853695"/>
            <a:ext cx="2699897" cy="307777"/>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Así mismo, se deben establecer:</a:t>
            </a:r>
          </a:p>
        </p:txBody>
      </p:sp>
      <p:pic>
        <p:nvPicPr>
          <p:cNvPr id="17" name="Picture 8" descr="Resultado de imagen para recursos humanos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450" y="1846596"/>
            <a:ext cx="949599" cy="8158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Resultado de imagen para calendarizacion dibujo"/>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3202">
            <a:off x="8684379" y="2453299"/>
            <a:ext cx="1048683" cy="104868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Resultado de imagen para restricciÃ³n"/>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51" t="65326" r="64474" b="3578"/>
          <a:stretch/>
        </p:blipFill>
        <p:spPr bwMode="auto">
          <a:xfrm>
            <a:off x="6780908" y="2791315"/>
            <a:ext cx="1003537" cy="9104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Resultado de imagen para seÃ±al de peligro"/>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2093" t="16444" r="15019" b="18371"/>
          <a:stretch/>
        </p:blipFill>
        <p:spPr bwMode="auto">
          <a:xfrm>
            <a:off x="7717054" y="3115062"/>
            <a:ext cx="555521" cy="4968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Resultado de imagen para protecciÃ³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8242" y="2179257"/>
            <a:ext cx="698037" cy="5351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Resultado de imagen para documentos dibujo"/>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77715" y="1808303"/>
            <a:ext cx="828093" cy="94301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sultado de imagen para cÃ¡mara de vigilancia dibujo"/>
          <p:cNvPicPr>
            <a:picLocks noChangeAspect="1" noChangeArrowheads="1"/>
          </p:cNvPicPr>
          <p:nvPr/>
        </p:nvPicPr>
        <p:blipFill rotWithShape="1">
          <a:blip r:embed="rId9" cstate="print">
            <a:clrChange>
              <a:clrFrom>
                <a:srgbClr val="FFFFFF"/>
              </a:clrFrom>
              <a:clrTo>
                <a:srgbClr val="FFFFFF">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l="18440" r="15507"/>
          <a:stretch/>
        </p:blipFill>
        <p:spPr bwMode="auto">
          <a:xfrm flipH="1">
            <a:off x="3615900" y="1993682"/>
            <a:ext cx="737139" cy="64058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2" name="Picture 6" descr="Imagen relacionada"/>
          <p:cNvPicPr>
            <a:picLocks noChangeAspect="1" noChangeArrowheads="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l="6596" t="11421" r="11497" b="13213"/>
          <a:stretch/>
        </p:blipFill>
        <p:spPr bwMode="auto">
          <a:xfrm>
            <a:off x="5097643" y="2039745"/>
            <a:ext cx="1202267" cy="8665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esultado de imagen para recursos humanos dibuj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492" y="2190972"/>
            <a:ext cx="949661" cy="81593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p:cNvSpPr/>
          <p:nvPr/>
        </p:nvSpPr>
        <p:spPr>
          <a:xfrm>
            <a:off x="1177319" y="4504840"/>
            <a:ext cx="2141615" cy="367525"/>
          </a:xfrm>
          <a:prstGeom prst="roundRect">
            <a:avLst/>
          </a:prstGeom>
          <a:solidFill>
            <a:srgbClr val="A05599"/>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1400" i="1" dirty="0">
                <a:solidFill>
                  <a:schemeClr val="tx1"/>
                </a:solidFill>
                <a:latin typeface="Palatino Linotype" panose="02040502050505030304" pitchFamily="18" charset="0"/>
              </a:rPr>
              <a:t>Acciones preventivas</a:t>
            </a:r>
          </a:p>
        </p:txBody>
      </p:sp>
      <p:sp>
        <p:nvSpPr>
          <p:cNvPr id="26" name="Rectángulo redondeado 25"/>
          <p:cNvSpPr/>
          <p:nvPr/>
        </p:nvSpPr>
        <p:spPr>
          <a:xfrm>
            <a:off x="1210114" y="5886472"/>
            <a:ext cx="2141615" cy="367525"/>
          </a:xfrm>
          <a:prstGeom prst="roundRect">
            <a:avLst/>
          </a:prstGeom>
          <a:solidFill>
            <a:srgbClr val="A05599"/>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r>
              <a:rPr lang="es-MX" sz="1400" i="1" dirty="0">
                <a:solidFill>
                  <a:schemeClr val="tx1"/>
                </a:solidFill>
                <a:latin typeface="Palatino Linotype" panose="02040502050505030304" pitchFamily="18" charset="0"/>
              </a:rPr>
              <a:t>Acciones correctivas</a:t>
            </a:r>
          </a:p>
        </p:txBody>
      </p:sp>
      <p:pic>
        <p:nvPicPr>
          <p:cNvPr id="4104" name="Picture 8" descr="Imagen relacionada"/>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735"/>
          <a:stretch/>
        </p:blipFill>
        <p:spPr bwMode="auto">
          <a:xfrm>
            <a:off x="900704" y="4368491"/>
            <a:ext cx="543096" cy="58505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n para seÃ±ales de construcciÃ³n dibujo"/>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2549" r="13036"/>
          <a:stretch/>
        </p:blipFill>
        <p:spPr bwMode="auto">
          <a:xfrm>
            <a:off x="3028369" y="4183304"/>
            <a:ext cx="473681" cy="423921"/>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Resultado de imagen para herramientas de construcciÃ³n dibujo"/>
          <p:cNvPicPr>
            <a:picLocks noChangeAspect="1" noChangeArrowheads="1"/>
          </p:cNvPicPr>
          <p:nvPr/>
        </p:nvPicPr>
        <p:blipFill rotWithShape="1">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rcRect l="36715" t="7420" r="3789" b="78148"/>
          <a:stretch/>
        </p:blipFill>
        <p:spPr bwMode="auto">
          <a:xfrm rot="2654755">
            <a:off x="760623" y="6097670"/>
            <a:ext cx="1112261" cy="26980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Resultado de imagen para herramientas de construcciÃ³n dibujo"/>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4516" t="7173" r="75784" b="51933"/>
          <a:stretch/>
        </p:blipFill>
        <p:spPr bwMode="auto">
          <a:xfrm rot="1298331">
            <a:off x="1042937" y="5692628"/>
            <a:ext cx="400780" cy="83193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Resultado de imagen para herramientas de construcciÃ³n dibujo"/>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015" t="15136" r="61359" b="52205"/>
          <a:stretch/>
        </p:blipFill>
        <p:spPr bwMode="auto">
          <a:xfrm rot="1370361">
            <a:off x="3133312" y="5607394"/>
            <a:ext cx="371240" cy="82898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Resultado de imagen para herramientas de construcciÃ³n dibujo"/>
          <p:cNvPicPr>
            <a:picLocks noChangeAspect="1" noChangeArrowheads="1"/>
          </p:cNvPicPr>
          <p:nvPr/>
        </p:nvPicPr>
        <p:blipFill rotWithShape="1">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l="46525" t="59425" r="45243" b="7348"/>
          <a:stretch/>
        </p:blipFill>
        <p:spPr bwMode="auto">
          <a:xfrm rot="20009769">
            <a:off x="3025286" y="5513038"/>
            <a:ext cx="215271" cy="868927"/>
          </a:xfrm>
          <a:prstGeom prst="rect">
            <a:avLst/>
          </a:prstGeom>
          <a:noFill/>
          <a:extLst>
            <a:ext uri="{909E8E84-426E-40DD-AFC4-6F175D3DCCD1}">
              <a14:hiddenFill xmlns:a14="http://schemas.microsoft.com/office/drawing/2010/main">
                <a:solidFill>
                  <a:srgbClr val="FFFFFF"/>
                </a:solidFill>
              </a14:hiddenFill>
            </a:ext>
          </a:extLst>
        </p:spPr>
      </p:pic>
      <p:sp>
        <p:nvSpPr>
          <p:cNvPr id="36" name="CuadroTexto 35"/>
          <p:cNvSpPr txBox="1"/>
          <p:nvPr/>
        </p:nvSpPr>
        <p:spPr>
          <a:xfrm>
            <a:off x="4122550" y="4192355"/>
            <a:ext cx="7747751" cy="1069524"/>
          </a:xfrm>
          <a:prstGeom prst="rect">
            <a:avLst/>
          </a:prstGeom>
          <a:noFill/>
        </p:spPr>
        <p:txBody>
          <a:bodyPr wrap="square" rtlCol="0">
            <a:spAutoFit/>
          </a:bodyPr>
          <a:lstStyle/>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Establecer fallas, incidentes o violaciones a la seguridad de los Datos Personales</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Implementar las acciones necesarias para garantizar la seguridad de los Datos Personales</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Analizar y revisar las posibles amenazas</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Revisar los resultados de las acciones realizadas </a:t>
            </a:r>
          </a:p>
        </p:txBody>
      </p:sp>
      <p:sp>
        <p:nvSpPr>
          <p:cNvPr id="37" name="CuadroTexto 36"/>
          <p:cNvSpPr txBox="1"/>
          <p:nvPr/>
        </p:nvSpPr>
        <p:spPr>
          <a:xfrm>
            <a:off x="4122550" y="5560500"/>
            <a:ext cx="7747751" cy="1069524"/>
          </a:xfrm>
          <a:prstGeom prst="rect">
            <a:avLst/>
          </a:prstGeom>
          <a:noFill/>
        </p:spPr>
        <p:txBody>
          <a:bodyPr wrap="square" rtlCol="0">
            <a:spAutoFit/>
          </a:bodyPr>
          <a:lstStyle/>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Identificar las causas que dieron origen a la violación y/o incidente</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Realizar un análisis de la violación y/o incidente</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Implementar acciones para evitar que la violación y/o incidente vuelva a ocurrir</a:t>
            </a:r>
          </a:p>
          <a:p>
            <a:pPr marL="285744" indent="-285744" algn="just" defTabSz="914377">
              <a:spcAft>
                <a:spcPts val="300"/>
              </a:spcAft>
              <a:buFont typeface="Wingdings" panose="05000000000000000000" pitchFamily="2" charset="2"/>
              <a:buChar char="v"/>
            </a:pPr>
            <a:r>
              <a:rPr lang="es-ES" sz="1400" dirty="0">
                <a:latin typeface="Palatino Linotype" panose="02040502050505030304" pitchFamily="18" charset="0"/>
              </a:rPr>
              <a:t>Revisar la eficacia de las acciones correctivas implementadas </a:t>
            </a:r>
          </a:p>
        </p:txBody>
      </p:sp>
      <p:grpSp>
        <p:nvGrpSpPr>
          <p:cNvPr id="38" name="Grupo 37"/>
          <p:cNvGrpSpPr/>
          <p:nvPr/>
        </p:nvGrpSpPr>
        <p:grpSpPr>
          <a:xfrm>
            <a:off x="3747867" y="4552972"/>
            <a:ext cx="231884" cy="271261"/>
            <a:chOff x="1207216" y="589248"/>
            <a:chExt cx="231884" cy="271261"/>
          </a:xfrm>
        </p:grpSpPr>
        <p:sp>
          <p:nvSpPr>
            <p:cNvPr id="39" name="Flecha derecha 38"/>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0"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41" name="Grupo 40"/>
          <p:cNvGrpSpPr/>
          <p:nvPr/>
        </p:nvGrpSpPr>
        <p:grpSpPr>
          <a:xfrm>
            <a:off x="3747867" y="5950096"/>
            <a:ext cx="231884" cy="271261"/>
            <a:chOff x="1207216" y="589248"/>
            <a:chExt cx="231884" cy="271261"/>
          </a:xfrm>
        </p:grpSpPr>
        <p:sp>
          <p:nvSpPr>
            <p:cNvPr id="42" name="Flecha derecha 41"/>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43"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pic>
        <p:nvPicPr>
          <p:cNvPr id="45" name="Imagen 44"/>
          <p:cNvPicPr>
            <a:picLocks noChangeAspect="1"/>
          </p:cNvPicPr>
          <p:nvPr/>
        </p:nvPicPr>
        <p:blipFill>
          <a:blip r:embed="rId17"/>
          <a:stretch>
            <a:fillRect/>
          </a:stretch>
        </p:blipFill>
        <p:spPr>
          <a:xfrm>
            <a:off x="9653272" y="6267017"/>
            <a:ext cx="2538729" cy="581968"/>
          </a:xfrm>
          <a:prstGeom prst="rect">
            <a:avLst/>
          </a:prstGeom>
        </p:spPr>
      </p:pic>
      <p:pic>
        <p:nvPicPr>
          <p:cNvPr id="46" name="Imagen 45"/>
          <p:cNvPicPr>
            <a:picLocks noChangeAspect="1"/>
          </p:cNvPicPr>
          <p:nvPr/>
        </p:nvPicPr>
        <p:blipFill rotWithShape="1">
          <a:blip r:embed="rId18"/>
          <a:srcRect l="2557" r="71837" b="85627"/>
          <a:stretch/>
        </p:blipFill>
        <p:spPr>
          <a:xfrm>
            <a:off x="-32411" y="-43212"/>
            <a:ext cx="2307265" cy="1052389"/>
          </a:xfrm>
          <a:prstGeom prst="rect">
            <a:avLst/>
          </a:prstGeom>
        </p:spPr>
      </p:pic>
      <p:sp>
        <p:nvSpPr>
          <p:cNvPr id="47"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48" name="Imagen 47"/>
          <p:cNvPicPr>
            <a:picLocks noChangeAspect="1"/>
          </p:cNvPicPr>
          <p:nvPr/>
        </p:nvPicPr>
        <p:blipFill>
          <a:blip r:embed="rId19"/>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2968377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Imagen 80"/>
          <p:cNvPicPr>
            <a:picLocks noChangeAspect="1"/>
          </p:cNvPicPr>
          <p:nvPr/>
        </p:nvPicPr>
        <p:blipFill>
          <a:blip r:embed="rId2"/>
          <a:stretch>
            <a:fillRect/>
          </a:stretch>
        </p:blipFill>
        <p:spPr>
          <a:xfrm>
            <a:off x="9653272" y="6267017"/>
            <a:ext cx="2538729" cy="581968"/>
          </a:xfrm>
          <a:prstGeom prst="rect">
            <a:avLst/>
          </a:prstGeom>
        </p:spPr>
      </p:pic>
      <p:sp>
        <p:nvSpPr>
          <p:cNvPr id="6817" name="Shape 6817"/>
          <p:cNvSpPr/>
          <p:nvPr/>
        </p:nvSpPr>
        <p:spPr>
          <a:xfrm>
            <a:off x="-31932" y="1536296"/>
            <a:ext cx="12213408" cy="1236329"/>
          </a:xfrm>
          <a:prstGeom prst="rect">
            <a:avLst/>
          </a:prstGeom>
          <a:solidFill>
            <a:srgbClr val="21282F"/>
          </a:solidFill>
          <a:ln w="12700">
            <a:miter lim="400000"/>
          </a:ln>
        </p:spPr>
        <p:txBody>
          <a:bodyPr lIns="0" tIns="0" rIns="0" bIns="0" anchor="ctr"/>
          <a:lstStyle/>
          <a:p>
            <a:pPr lvl="0">
              <a:defRPr sz="3200"/>
            </a:pPr>
            <a:endParaRPr sz="4267"/>
          </a:p>
        </p:txBody>
      </p:sp>
      <p:grpSp>
        <p:nvGrpSpPr>
          <p:cNvPr id="6855" name="Group 6855"/>
          <p:cNvGrpSpPr/>
          <p:nvPr/>
        </p:nvGrpSpPr>
        <p:grpSpPr>
          <a:xfrm>
            <a:off x="-31932" y="2541903"/>
            <a:ext cx="1979613" cy="421099"/>
            <a:chOff x="0" y="0"/>
            <a:chExt cx="3959225" cy="842196"/>
          </a:xfrm>
        </p:grpSpPr>
        <p:grpSp>
          <p:nvGrpSpPr>
            <p:cNvPr id="6853" name="Group 6853"/>
            <p:cNvGrpSpPr/>
            <p:nvPr/>
          </p:nvGrpSpPr>
          <p:grpSpPr>
            <a:xfrm>
              <a:off x="0" y="0"/>
              <a:ext cx="3959226" cy="842197"/>
              <a:chOff x="0" y="0"/>
              <a:chExt cx="3959225" cy="842196"/>
            </a:xfrm>
          </p:grpSpPr>
          <p:grpSp>
            <p:nvGrpSpPr>
              <p:cNvPr id="6851" name="Group 6851"/>
              <p:cNvGrpSpPr/>
              <p:nvPr/>
            </p:nvGrpSpPr>
            <p:grpSpPr>
              <a:xfrm>
                <a:off x="0" y="4628"/>
                <a:ext cx="3959226" cy="837569"/>
                <a:chOff x="0" y="0"/>
                <a:chExt cx="3959225" cy="837567"/>
              </a:xfrm>
            </p:grpSpPr>
            <p:sp>
              <p:nvSpPr>
                <p:cNvPr id="6848" name="Shape 6848"/>
                <p:cNvSpPr/>
                <p:nvPr/>
              </p:nvSpPr>
              <p:spPr>
                <a:xfrm>
                  <a:off x="24541" y="28989"/>
                  <a:ext cx="3934685" cy="808579"/>
                </a:xfrm>
                <a:custGeom>
                  <a:avLst/>
                  <a:gdLst/>
                  <a:ahLst/>
                  <a:cxnLst>
                    <a:cxn ang="0">
                      <a:pos x="wd2" y="hd2"/>
                    </a:cxn>
                    <a:cxn ang="5400000">
                      <a:pos x="wd2" y="hd2"/>
                    </a:cxn>
                    <a:cxn ang="10800000">
                      <a:pos x="wd2" y="hd2"/>
                    </a:cxn>
                    <a:cxn ang="16200000">
                      <a:pos x="wd2" y="hd2"/>
                    </a:cxn>
                  </a:cxnLst>
                  <a:rect l="0" t="0" r="r" b="b"/>
                  <a:pathLst>
                    <a:path w="21600" h="21600" extrusionOk="0">
                      <a:moveTo>
                        <a:pt x="21184" y="0"/>
                      </a:moveTo>
                      <a:lnTo>
                        <a:pt x="21184" y="116"/>
                      </a:lnTo>
                      <a:lnTo>
                        <a:pt x="5" y="116"/>
                      </a:lnTo>
                      <a:lnTo>
                        <a:pt x="5" y="17863"/>
                      </a:lnTo>
                      <a:lnTo>
                        <a:pt x="0" y="17863"/>
                      </a:lnTo>
                      <a:lnTo>
                        <a:pt x="5" y="17897"/>
                      </a:lnTo>
                      <a:lnTo>
                        <a:pt x="5" y="17944"/>
                      </a:lnTo>
                      <a:lnTo>
                        <a:pt x="12" y="17944"/>
                      </a:lnTo>
                      <a:lnTo>
                        <a:pt x="550" y="21507"/>
                      </a:lnTo>
                      <a:lnTo>
                        <a:pt x="21588" y="21507"/>
                      </a:lnTo>
                      <a:lnTo>
                        <a:pt x="21590" y="21507"/>
                      </a:lnTo>
                      <a:lnTo>
                        <a:pt x="21600" y="21600"/>
                      </a:lnTo>
                      <a:lnTo>
                        <a:pt x="21600" y="2298"/>
                      </a:lnTo>
                      <a:lnTo>
                        <a:pt x="21184" y="0"/>
                      </a:lnTo>
                      <a:close/>
                    </a:path>
                  </a:pathLst>
                </a:custGeom>
                <a:solidFill>
                  <a:schemeClr val="accent2">
                    <a:lumMod val="75000"/>
                  </a:schemeClr>
                </a:solidFill>
                <a:ln w="12700" cap="flat">
                  <a:noFill/>
                  <a:miter lim="400000"/>
                </a:ln>
                <a:effectLst>
                  <a:outerShdw blurRad="38100" dist="38100" dir="2700000" algn="tl" rotWithShape="0">
                    <a:prstClr val="black">
                      <a:alpha val="40000"/>
                    </a:prstClr>
                  </a:outerShdw>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49" name="Shape 6849"/>
                <p:cNvSpPr/>
                <p:nvPr/>
              </p:nvSpPr>
              <p:spPr>
                <a:xfrm>
                  <a:off x="975" y="0"/>
                  <a:ext cx="3856644" cy="668819"/>
                </a:xfrm>
                <a:prstGeom prst="rect">
                  <a:avLst/>
                </a:prstGeom>
                <a:solidFill>
                  <a:schemeClr val="accent3"/>
                </a:solidFill>
                <a:ln w="12700" cap="flat">
                  <a:noFill/>
                  <a:miter lim="400000"/>
                </a:ln>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50" name="Shape 6850"/>
                <p:cNvSpPr/>
                <p:nvPr/>
              </p:nvSpPr>
              <p:spPr>
                <a:xfrm>
                  <a:off x="0" y="665758"/>
                  <a:ext cx="3931199" cy="137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219" y="0"/>
                      </a:lnTo>
                      <a:lnTo>
                        <a:pt x="21600" y="21600"/>
                      </a:lnTo>
                      <a:lnTo>
                        <a:pt x="550" y="21600"/>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52" name="Shape 6852"/>
              <p:cNvSpPr/>
              <p:nvPr/>
            </p:nvSpPr>
            <p:spPr>
              <a:xfrm>
                <a:off x="3854486" y="0"/>
                <a:ext cx="78600" cy="810860"/>
              </a:xfrm>
              <a:custGeom>
                <a:avLst/>
                <a:gdLst/>
                <a:ahLst/>
                <a:cxnLst>
                  <a:cxn ang="0">
                    <a:pos x="wd2" y="hd2"/>
                  </a:cxn>
                  <a:cxn ang="5400000">
                    <a:pos x="wd2" y="hd2"/>
                  </a:cxn>
                  <a:cxn ang="10800000">
                    <a:pos x="wd2" y="hd2"/>
                  </a:cxn>
                  <a:cxn ang="16200000">
                    <a:pos x="wd2" y="hd2"/>
                  </a:cxn>
                </a:cxnLst>
                <a:rect l="0" t="0" r="r" b="b"/>
                <a:pathLst>
                  <a:path w="21600" h="21600" extrusionOk="0">
                    <a:moveTo>
                      <a:pt x="0" y="17880"/>
                    </a:moveTo>
                    <a:lnTo>
                      <a:pt x="21600" y="21600"/>
                    </a:lnTo>
                    <a:lnTo>
                      <a:pt x="21600" y="2296"/>
                    </a:lnTo>
                    <a:lnTo>
                      <a:pt x="812" y="0"/>
                    </a:lnTo>
                    <a:lnTo>
                      <a:pt x="0" y="17880"/>
                    </a:lnTo>
                    <a:close/>
                  </a:path>
                </a:pathLst>
              </a:custGeom>
              <a:solidFill>
                <a:schemeClr val="accent3"/>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54" name="Shape 6854"/>
            <p:cNvSpPr/>
            <p:nvPr/>
          </p:nvSpPr>
          <p:spPr>
            <a:xfrm>
              <a:off x="311461" y="92039"/>
              <a:ext cx="3338936" cy="5937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nSpc>
                  <a:spcPct val="120000"/>
                </a:lnSpc>
                <a:spcBef>
                  <a:spcPts val="2000"/>
                </a:spcBef>
                <a:defRPr sz="3000" b="1">
                  <a:solidFill>
                    <a:srgbClr val="FFFFFF"/>
                  </a:solidFill>
                  <a:latin typeface="Arimo"/>
                  <a:ea typeface="Arimo"/>
                  <a:cs typeface="Arimo"/>
                  <a:sym typeface="Arimo"/>
                </a:defRPr>
              </a:lvl1pPr>
            </a:lstStyle>
            <a:p>
              <a:pPr lvl="0">
                <a:defRPr sz="1800" b="0">
                  <a:solidFill>
                    <a:srgbClr val="000000"/>
                  </a:solidFill>
                </a:defRPr>
              </a:pPr>
              <a:r>
                <a:rPr lang="es-MX" sz="1467" dirty="0">
                  <a:solidFill>
                    <a:schemeClr val="bg1"/>
                  </a:solidFill>
                </a:rPr>
                <a:t>Robo</a:t>
              </a:r>
            </a:p>
          </p:txBody>
        </p:sp>
      </p:grpSp>
      <p:grpSp>
        <p:nvGrpSpPr>
          <p:cNvPr id="6863" name="Group 6863"/>
          <p:cNvGrpSpPr/>
          <p:nvPr/>
        </p:nvGrpSpPr>
        <p:grpSpPr>
          <a:xfrm>
            <a:off x="3720478" y="2541903"/>
            <a:ext cx="1979613" cy="421099"/>
            <a:chOff x="0" y="0"/>
            <a:chExt cx="3959225" cy="842196"/>
          </a:xfrm>
        </p:grpSpPr>
        <p:grpSp>
          <p:nvGrpSpPr>
            <p:cNvPr id="6861" name="Group 6861"/>
            <p:cNvGrpSpPr/>
            <p:nvPr/>
          </p:nvGrpSpPr>
          <p:grpSpPr>
            <a:xfrm>
              <a:off x="0" y="0"/>
              <a:ext cx="3959226" cy="842197"/>
              <a:chOff x="0" y="0"/>
              <a:chExt cx="3959225" cy="842196"/>
            </a:xfrm>
          </p:grpSpPr>
          <p:grpSp>
            <p:nvGrpSpPr>
              <p:cNvPr id="6859" name="Group 6859"/>
              <p:cNvGrpSpPr/>
              <p:nvPr/>
            </p:nvGrpSpPr>
            <p:grpSpPr>
              <a:xfrm>
                <a:off x="0" y="4628"/>
                <a:ext cx="3959226" cy="837569"/>
                <a:chOff x="0" y="0"/>
                <a:chExt cx="3959225" cy="837567"/>
              </a:xfrm>
            </p:grpSpPr>
            <p:sp>
              <p:nvSpPr>
                <p:cNvPr id="6856" name="Shape 6856"/>
                <p:cNvSpPr/>
                <p:nvPr/>
              </p:nvSpPr>
              <p:spPr>
                <a:xfrm>
                  <a:off x="24541" y="28989"/>
                  <a:ext cx="3934685" cy="808579"/>
                </a:xfrm>
                <a:custGeom>
                  <a:avLst/>
                  <a:gdLst/>
                  <a:ahLst/>
                  <a:cxnLst>
                    <a:cxn ang="0">
                      <a:pos x="wd2" y="hd2"/>
                    </a:cxn>
                    <a:cxn ang="5400000">
                      <a:pos x="wd2" y="hd2"/>
                    </a:cxn>
                    <a:cxn ang="10800000">
                      <a:pos x="wd2" y="hd2"/>
                    </a:cxn>
                    <a:cxn ang="16200000">
                      <a:pos x="wd2" y="hd2"/>
                    </a:cxn>
                  </a:cxnLst>
                  <a:rect l="0" t="0" r="r" b="b"/>
                  <a:pathLst>
                    <a:path w="21600" h="21600" extrusionOk="0">
                      <a:moveTo>
                        <a:pt x="21184" y="0"/>
                      </a:moveTo>
                      <a:lnTo>
                        <a:pt x="21184" y="116"/>
                      </a:lnTo>
                      <a:lnTo>
                        <a:pt x="5" y="116"/>
                      </a:lnTo>
                      <a:lnTo>
                        <a:pt x="5" y="17863"/>
                      </a:lnTo>
                      <a:lnTo>
                        <a:pt x="0" y="17863"/>
                      </a:lnTo>
                      <a:lnTo>
                        <a:pt x="5" y="17897"/>
                      </a:lnTo>
                      <a:lnTo>
                        <a:pt x="5" y="17944"/>
                      </a:lnTo>
                      <a:lnTo>
                        <a:pt x="12" y="17944"/>
                      </a:lnTo>
                      <a:lnTo>
                        <a:pt x="550" y="21507"/>
                      </a:lnTo>
                      <a:lnTo>
                        <a:pt x="21588" y="21507"/>
                      </a:lnTo>
                      <a:lnTo>
                        <a:pt x="21590" y="21507"/>
                      </a:lnTo>
                      <a:lnTo>
                        <a:pt x="21600" y="21600"/>
                      </a:lnTo>
                      <a:lnTo>
                        <a:pt x="21600" y="2298"/>
                      </a:lnTo>
                      <a:lnTo>
                        <a:pt x="21184" y="0"/>
                      </a:lnTo>
                      <a:close/>
                    </a:path>
                  </a:pathLst>
                </a:custGeom>
                <a:solidFill>
                  <a:schemeClr val="accent3">
                    <a:lumMod val="50000"/>
                  </a:schemeClr>
                </a:solidFill>
                <a:ln w="12700" cap="flat">
                  <a:noFill/>
                  <a:miter lim="400000"/>
                </a:ln>
                <a:effectLst>
                  <a:outerShdw blurRad="38100" dist="38100" dir="2700000" algn="tl" rotWithShape="0">
                    <a:prstClr val="black">
                      <a:alpha val="40000"/>
                    </a:prstClr>
                  </a:outerShdw>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57" name="Shape 6857"/>
                <p:cNvSpPr/>
                <p:nvPr/>
              </p:nvSpPr>
              <p:spPr>
                <a:xfrm>
                  <a:off x="975" y="0"/>
                  <a:ext cx="3856644" cy="668819"/>
                </a:xfrm>
                <a:prstGeom prst="rect">
                  <a:avLst/>
                </a:prstGeom>
                <a:solidFill>
                  <a:schemeClr val="accent4"/>
                </a:solidFill>
                <a:ln w="12700" cap="flat">
                  <a:noFill/>
                  <a:miter lim="400000"/>
                </a:ln>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58" name="Shape 6858"/>
                <p:cNvSpPr/>
                <p:nvPr/>
              </p:nvSpPr>
              <p:spPr>
                <a:xfrm>
                  <a:off x="0" y="665758"/>
                  <a:ext cx="3931199" cy="137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219" y="0"/>
                      </a:lnTo>
                      <a:lnTo>
                        <a:pt x="21600" y="21600"/>
                      </a:lnTo>
                      <a:lnTo>
                        <a:pt x="550" y="21600"/>
                      </a:lnTo>
                      <a:lnTo>
                        <a:pt x="0" y="0"/>
                      </a:lnTo>
                      <a:close/>
                    </a:path>
                  </a:pathLst>
                </a:custGeom>
                <a:solidFill>
                  <a:schemeClr val="accent3"/>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60" name="Shape 6860"/>
              <p:cNvSpPr/>
              <p:nvPr/>
            </p:nvSpPr>
            <p:spPr>
              <a:xfrm>
                <a:off x="3854486" y="0"/>
                <a:ext cx="78600" cy="810860"/>
              </a:xfrm>
              <a:custGeom>
                <a:avLst/>
                <a:gdLst/>
                <a:ahLst/>
                <a:cxnLst>
                  <a:cxn ang="0">
                    <a:pos x="wd2" y="hd2"/>
                  </a:cxn>
                  <a:cxn ang="5400000">
                    <a:pos x="wd2" y="hd2"/>
                  </a:cxn>
                  <a:cxn ang="10800000">
                    <a:pos x="wd2" y="hd2"/>
                  </a:cxn>
                  <a:cxn ang="16200000">
                    <a:pos x="wd2" y="hd2"/>
                  </a:cxn>
                </a:cxnLst>
                <a:rect l="0" t="0" r="r" b="b"/>
                <a:pathLst>
                  <a:path w="21600" h="21600" extrusionOk="0">
                    <a:moveTo>
                      <a:pt x="0" y="17880"/>
                    </a:moveTo>
                    <a:lnTo>
                      <a:pt x="21600" y="21600"/>
                    </a:lnTo>
                    <a:lnTo>
                      <a:pt x="21600" y="2296"/>
                    </a:lnTo>
                    <a:lnTo>
                      <a:pt x="812" y="0"/>
                    </a:lnTo>
                    <a:lnTo>
                      <a:pt x="0" y="17880"/>
                    </a:lnTo>
                    <a:close/>
                  </a:path>
                </a:pathLst>
              </a:custGeom>
              <a:solidFill>
                <a:schemeClr val="accent3"/>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62" name="Shape 6862"/>
            <p:cNvSpPr/>
            <p:nvPr/>
          </p:nvSpPr>
          <p:spPr>
            <a:xfrm>
              <a:off x="199449" y="92039"/>
              <a:ext cx="3338937" cy="5937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nSpc>
                  <a:spcPct val="120000"/>
                </a:lnSpc>
                <a:spcBef>
                  <a:spcPts val="2000"/>
                </a:spcBef>
                <a:defRPr sz="3000" b="1">
                  <a:solidFill>
                    <a:srgbClr val="FFFFFF"/>
                  </a:solidFill>
                  <a:latin typeface="Arimo"/>
                  <a:ea typeface="Arimo"/>
                  <a:cs typeface="Arimo"/>
                  <a:sym typeface="Arimo"/>
                </a:defRPr>
              </a:lvl1pPr>
            </a:lstStyle>
            <a:p>
              <a:pPr lvl="0">
                <a:defRPr sz="1800" b="0">
                  <a:solidFill>
                    <a:srgbClr val="000000"/>
                  </a:solidFill>
                </a:defRPr>
              </a:pPr>
              <a:r>
                <a:rPr lang="es-MX" sz="1467" dirty="0">
                  <a:solidFill>
                    <a:schemeClr val="bg1"/>
                  </a:solidFill>
                </a:rPr>
                <a:t>Pérdida</a:t>
              </a:r>
            </a:p>
          </p:txBody>
        </p:sp>
      </p:grpSp>
      <p:grpSp>
        <p:nvGrpSpPr>
          <p:cNvPr id="6871" name="Group 6871"/>
          <p:cNvGrpSpPr/>
          <p:nvPr/>
        </p:nvGrpSpPr>
        <p:grpSpPr>
          <a:xfrm>
            <a:off x="7272634" y="2541903"/>
            <a:ext cx="1979613" cy="421099"/>
            <a:chOff x="0" y="0"/>
            <a:chExt cx="3959225" cy="842196"/>
          </a:xfrm>
        </p:grpSpPr>
        <p:grpSp>
          <p:nvGrpSpPr>
            <p:cNvPr id="6869" name="Group 6869"/>
            <p:cNvGrpSpPr/>
            <p:nvPr/>
          </p:nvGrpSpPr>
          <p:grpSpPr>
            <a:xfrm>
              <a:off x="0" y="0"/>
              <a:ext cx="3959226" cy="842197"/>
              <a:chOff x="0" y="0"/>
              <a:chExt cx="3959225" cy="842196"/>
            </a:xfrm>
          </p:grpSpPr>
          <p:grpSp>
            <p:nvGrpSpPr>
              <p:cNvPr id="6867" name="Group 6867"/>
              <p:cNvGrpSpPr/>
              <p:nvPr/>
            </p:nvGrpSpPr>
            <p:grpSpPr>
              <a:xfrm>
                <a:off x="0" y="4628"/>
                <a:ext cx="3959226" cy="837569"/>
                <a:chOff x="0" y="0"/>
                <a:chExt cx="3959225" cy="837567"/>
              </a:xfrm>
            </p:grpSpPr>
            <p:sp>
              <p:nvSpPr>
                <p:cNvPr id="6864" name="Shape 6864"/>
                <p:cNvSpPr/>
                <p:nvPr/>
              </p:nvSpPr>
              <p:spPr>
                <a:xfrm>
                  <a:off x="24541" y="28989"/>
                  <a:ext cx="3934685" cy="808579"/>
                </a:xfrm>
                <a:custGeom>
                  <a:avLst/>
                  <a:gdLst/>
                  <a:ahLst/>
                  <a:cxnLst>
                    <a:cxn ang="0">
                      <a:pos x="wd2" y="hd2"/>
                    </a:cxn>
                    <a:cxn ang="5400000">
                      <a:pos x="wd2" y="hd2"/>
                    </a:cxn>
                    <a:cxn ang="10800000">
                      <a:pos x="wd2" y="hd2"/>
                    </a:cxn>
                    <a:cxn ang="16200000">
                      <a:pos x="wd2" y="hd2"/>
                    </a:cxn>
                  </a:cxnLst>
                  <a:rect l="0" t="0" r="r" b="b"/>
                  <a:pathLst>
                    <a:path w="21600" h="21600" extrusionOk="0">
                      <a:moveTo>
                        <a:pt x="21184" y="0"/>
                      </a:moveTo>
                      <a:lnTo>
                        <a:pt x="21184" y="116"/>
                      </a:lnTo>
                      <a:lnTo>
                        <a:pt x="5" y="116"/>
                      </a:lnTo>
                      <a:lnTo>
                        <a:pt x="5" y="17863"/>
                      </a:lnTo>
                      <a:lnTo>
                        <a:pt x="0" y="17863"/>
                      </a:lnTo>
                      <a:lnTo>
                        <a:pt x="5" y="17897"/>
                      </a:lnTo>
                      <a:lnTo>
                        <a:pt x="5" y="17944"/>
                      </a:lnTo>
                      <a:lnTo>
                        <a:pt x="12" y="17944"/>
                      </a:lnTo>
                      <a:lnTo>
                        <a:pt x="550" y="21507"/>
                      </a:lnTo>
                      <a:lnTo>
                        <a:pt x="21588" y="21507"/>
                      </a:lnTo>
                      <a:lnTo>
                        <a:pt x="21590" y="21507"/>
                      </a:lnTo>
                      <a:lnTo>
                        <a:pt x="21600" y="21600"/>
                      </a:lnTo>
                      <a:lnTo>
                        <a:pt x="21600" y="2298"/>
                      </a:lnTo>
                      <a:lnTo>
                        <a:pt x="21184" y="0"/>
                      </a:lnTo>
                      <a:close/>
                    </a:path>
                  </a:pathLst>
                </a:custGeom>
                <a:solidFill>
                  <a:schemeClr val="accent3">
                    <a:lumMod val="50000"/>
                  </a:schemeClr>
                </a:solidFill>
                <a:ln w="12700" cap="flat">
                  <a:noFill/>
                  <a:miter lim="400000"/>
                </a:ln>
                <a:effectLst>
                  <a:outerShdw blurRad="38100" dist="38100" dir="2700000" algn="tl" rotWithShape="0">
                    <a:prstClr val="black">
                      <a:alpha val="40000"/>
                    </a:prstClr>
                  </a:outerShdw>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65" name="Shape 6865"/>
                <p:cNvSpPr/>
                <p:nvPr/>
              </p:nvSpPr>
              <p:spPr>
                <a:xfrm>
                  <a:off x="975" y="0"/>
                  <a:ext cx="3856644" cy="668819"/>
                </a:xfrm>
                <a:prstGeom prst="rect">
                  <a:avLst/>
                </a:prstGeom>
                <a:solidFill>
                  <a:schemeClr val="accent3"/>
                </a:solidFill>
                <a:ln w="12700" cap="flat">
                  <a:noFill/>
                  <a:miter lim="400000"/>
                </a:ln>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6866" name="Shape 6866"/>
                <p:cNvSpPr/>
                <p:nvPr/>
              </p:nvSpPr>
              <p:spPr>
                <a:xfrm>
                  <a:off x="0" y="665758"/>
                  <a:ext cx="3931199" cy="137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219" y="0"/>
                      </a:lnTo>
                      <a:lnTo>
                        <a:pt x="21600" y="21600"/>
                      </a:lnTo>
                      <a:lnTo>
                        <a:pt x="550" y="21600"/>
                      </a:lnTo>
                      <a:lnTo>
                        <a:pt x="0" y="0"/>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68" name="Shape 6868"/>
              <p:cNvSpPr/>
              <p:nvPr/>
            </p:nvSpPr>
            <p:spPr>
              <a:xfrm>
                <a:off x="3854486" y="0"/>
                <a:ext cx="78600" cy="810860"/>
              </a:xfrm>
              <a:custGeom>
                <a:avLst/>
                <a:gdLst/>
                <a:ahLst/>
                <a:cxnLst>
                  <a:cxn ang="0">
                    <a:pos x="wd2" y="hd2"/>
                  </a:cxn>
                  <a:cxn ang="5400000">
                    <a:pos x="wd2" y="hd2"/>
                  </a:cxn>
                  <a:cxn ang="10800000">
                    <a:pos x="wd2" y="hd2"/>
                  </a:cxn>
                  <a:cxn ang="16200000">
                    <a:pos x="wd2" y="hd2"/>
                  </a:cxn>
                </a:cxnLst>
                <a:rect l="0" t="0" r="r" b="b"/>
                <a:pathLst>
                  <a:path w="21600" h="21600" extrusionOk="0">
                    <a:moveTo>
                      <a:pt x="0" y="17880"/>
                    </a:moveTo>
                    <a:lnTo>
                      <a:pt x="21600" y="21600"/>
                    </a:lnTo>
                    <a:lnTo>
                      <a:pt x="21600" y="2296"/>
                    </a:lnTo>
                    <a:lnTo>
                      <a:pt x="812" y="0"/>
                    </a:lnTo>
                    <a:lnTo>
                      <a:pt x="0" y="17880"/>
                    </a:lnTo>
                    <a:close/>
                  </a:path>
                </a:pathLst>
              </a:custGeom>
              <a:solidFill>
                <a:schemeClr val="accent3">
                  <a:lumMod val="75000"/>
                </a:schemeClr>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6870" name="Shape 6870"/>
            <p:cNvSpPr/>
            <p:nvPr/>
          </p:nvSpPr>
          <p:spPr>
            <a:xfrm>
              <a:off x="298153" y="92039"/>
              <a:ext cx="3338937" cy="5937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nSpc>
                  <a:spcPct val="120000"/>
                </a:lnSpc>
                <a:spcBef>
                  <a:spcPts val="2000"/>
                </a:spcBef>
                <a:defRPr sz="3000" b="1">
                  <a:solidFill>
                    <a:srgbClr val="FFFFFF"/>
                  </a:solidFill>
                  <a:latin typeface="Arimo"/>
                  <a:ea typeface="Arimo"/>
                  <a:cs typeface="Arimo"/>
                  <a:sym typeface="Arimo"/>
                </a:defRPr>
              </a:lvl1pPr>
            </a:lstStyle>
            <a:p>
              <a:pPr lvl="0">
                <a:defRPr sz="1800" b="0">
                  <a:solidFill>
                    <a:srgbClr val="000000"/>
                  </a:solidFill>
                </a:defRPr>
              </a:pPr>
              <a:r>
                <a:rPr lang="es-MX" sz="1467" dirty="0">
                  <a:solidFill>
                    <a:schemeClr val="bg1"/>
                  </a:solidFill>
                </a:rPr>
                <a:t>Acceso</a:t>
              </a:r>
            </a:p>
          </p:txBody>
        </p:sp>
      </p:grpSp>
      <p:sp>
        <p:nvSpPr>
          <p:cNvPr id="66" name="Slide Number Placeholder 1"/>
          <p:cNvSpPr>
            <a:spLocks noGrp="1"/>
          </p:cNvSpPr>
          <p:nvPr>
            <p:ph type="sldNum" sz="quarter" idx="4294967295"/>
          </p:nvPr>
        </p:nvSpPr>
        <p:spPr>
          <a:xfrm>
            <a:off x="11360558" y="-728800"/>
            <a:ext cx="403271" cy="279793"/>
          </a:xfrm>
          <a:prstGeom prst="rect">
            <a:avLst/>
          </a:prstGeom>
        </p:spPr>
        <p:txBody>
          <a:bodyPr lIns="45720" tIns="22860" rIns="45720" bIns="22860"/>
          <a:lstStyle/>
          <a:p>
            <a:pPr lvl="0"/>
            <a:fld id="{86CB4B4D-7CA3-9044-876B-883B54F8677D}" type="slidenum">
              <a:rPr lang="en-US" smtClean="0"/>
              <a:t>145</a:t>
            </a:fld>
            <a:endParaRPr lang="en-US" dirty="0"/>
          </a:p>
        </p:txBody>
      </p:sp>
      <p:sp>
        <p:nvSpPr>
          <p:cNvPr id="69" name="Shape 303"/>
          <p:cNvSpPr/>
          <p:nvPr/>
        </p:nvSpPr>
        <p:spPr>
          <a:xfrm>
            <a:off x="3421893" y="142385"/>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dirty="0">
                <a:solidFill>
                  <a:schemeClr val="tx2">
                    <a:lumMod val="60000"/>
                    <a:lumOff val="40000"/>
                  </a:schemeClr>
                </a:solidFill>
                <a:latin typeface="Arimo" pitchFamily="34" charset="0"/>
                <a:ea typeface="Arimo" pitchFamily="34" charset="0"/>
                <a:cs typeface="Arimo" pitchFamily="34" charset="0"/>
              </a:rPr>
              <a:t>Evaluaciones y Auditoría </a:t>
            </a:r>
          </a:p>
        </p:txBody>
      </p:sp>
      <p:sp>
        <p:nvSpPr>
          <p:cNvPr id="70" name="CuadroTexto 69"/>
          <p:cNvSpPr txBox="1"/>
          <p:nvPr/>
        </p:nvSpPr>
        <p:spPr>
          <a:xfrm>
            <a:off x="1970903" y="1522228"/>
            <a:ext cx="8563564" cy="995209"/>
          </a:xfrm>
          <a:prstGeom prst="rect">
            <a:avLst/>
          </a:prstGeom>
          <a:noFill/>
        </p:spPr>
        <p:txBody>
          <a:bodyPr wrap="square" rtlCol="0">
            <a:spAutoFit/>
          </a:bodyPr>
          <a:lstStyle/>
          <a:p>
            <a:pPr algn="ctr"/>
            <a:r>
              <a:rPr lang="es-MX" sz="5867" b="1" dirty="0">
                <a:solidFill>
                  <a:schemeClr val="bg1"/>
                </a:solidFill>
              </a:rPr>
              <a:t>Tipos de vulneración</a:t>
            </a:r>
          </a:p>
        </p:txBody>
      </p:sp>
      <p:grpSp>
        <p:nvGrpSpPr>
          <p:cNvPr id="71" name="Group 6855"/>
          <p:cNvGrpSpPr/>
          <p:nvPr/>
        </p:nvGrpSpPr>
        <p:grpSpPr>
          <a:xfrm>
            <a:off x="10138394" y="2541263"/>
            <a:ext cx="1979613" cy="421099"/>
            <a:chOff x="0" y="0"/>
            <a:chExt cx="3959225" cy="842196"/>
          </a:xfrm>
        </p:grpSpPr>
        <p:grpSp>
          <p:nvGrpSpPr>
            <p:cNvPr id="72" name="Group 6853"/>
            <p:cNvGrpSpPr/>
            <p:nvPr/>
          </p:nvGrpSpPr>
          <p:grpSpPr>
            <a:xfrm>
              <a:off x="0" y="0"/>
              <a:ext cx="3959226" cy="842197"/>
              <a:chOff x="0" y="0"/>
              <a:chExt cx="3959225" cy="842196"/>
            </a:xfrm>
          </p:grpSpPr>
          <p:grpSp>
            <p:nvGrpSpPr>
              <p:cNvPr id="74" name="Group 6851"/>
              <p:cNvGrpSpPr/>
              <p:nvPr/>
            </p:nvGrpSpPr>
            <p:grpSpPr>
              <a:xfrm>
                <a:off x="0" y="4628"/>
                <a:ext cx="3959226" cy="837569"/>
                <a:chOff x="0" y="0"/>
                <a:chExt cx="3959225" cy="837567"/>
              </a:xfrm>
            </p:grpSpPr>
            <p:sp>
              <p:nvSpPr>
                <p:cNvPr id="76" name="Shape 6848"/>
                <p:cNvSpPr/>
                <p:nvPr/>
              </p:nvSpPr>
              <p:spPr>
                <a:xfrm>
                  <a:off x="24541" y="28989"/>
                  <a:ext cx="3934685" cy="808579"/>
                </a:xfrm>
                <a:custGeom>
                  <a:avLst/>
                  <a:gdLst/>
                  <a:ahLst/>
                  <a:cxnLst>
                    <a:cxn ang="0">
                      <a:pos x="wd2" y="hd2"/>
                    </a:cxn>
                    <a:cxn ang="5400000">
                      <a:pos x="wd2" y="hd2"/>
                    </a:cxn>
                    <a:cxn ang="10800000">
                      <a:pos x="wd2" y="hd2"/>
                    </a:cxn>
                    <a:cxn ang="16200000">
                      <a:pos x="wd2" y="hd2"/>
                    </a:cxn>
                  </a:cxnLst>
                  <a:rect l="0" t="0" r="r" b="b"/>
                  <a:pathLst>
                    <a:path w="21600" h="21600" extrusionOk="0">
                      <a:moveTo>
                        <a:pt x="21184" y="0"/>
                      </a:moveTo>
                      <a:lnTo>
                        <a:pt x="21184" y="116"/>
                      </a:lnTo>
                      <a:lnTo>
                        <a:pt x="5" y="116"/>
                      </a:lnTo>
                      <a:lnTo>
                        <a:pt x="5" y="17863"/>
                      </a:lnTo>
                      <a:lnTo>
                        <a:pt x="0" y="17863"/>
                      </a:lnTo>
                      <a:lnTo>
                        <a:pt x="5" y="17897"/>
                      </a:lnTo>
                      <a:lnTo>
                        <a:pt x="5" y="17944"/>
                      </a:lnTo>
                      <a:lnTo>
                        <a:pt x="12" y="17944"/>
                      </a:lnTo>
                      <a:lnTo>
                        <a:pt x="550" y="21507"/>
                      </a:lnTo>
                      <a:lnTo>
                        <a:pt x="21588" y="21507"/>
                      </a:lnTo>
                      <a:lnTo>
                        <a:pt x="21590" y="21507"/>
                      </a:lnTo>
                      <a:lnTo>
                        <a:pt x="21600" y="21600"/>
                      </a:lnTo>
                      <a:lnTo>
                        <a:pt x="21600" y="2298"/>
                      </a:lnTo>
                      <a:lnTo>
                        <a:pt x="21184" y="0"/>
                      </a:lnTo>
                      <a:close/>
                    </a:path>
                  </a:pathLst>
                </a:custGeom>
                <a:solidFill>
                  <a:schemeClr val="accent2">
                    <a:lumMod val="75000"/>
                  </a:schemeClr>
                </a:solidFill>
                <a:ln w="12700" cap="flat">
                  <a:noFill/>
                  <a:miter lim="400000"/>
                </a:ln>
                <a:effectLst>
                  <a:outerShdw blurRad="38100" dist="38100" dir="2700000" algn="tl" rotWithShape="0">
                    <a:prstClr val="black">
                      <a:alpha val="40000"/>
                    </a:prstClr>
                  </a:outerShdw>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77" name="Shape 6849"/>
                <p:cNvSpPr/>
                <p:nvPr/>
              </p:nvSpPr>
              <p:spPr>
                <a:xfrm>
                  <a:off x="975" y="0"/>
                  <a:ext cx="3856644" cy="668819"/>
                </a:xfrm>
                <a:prstGeom prst="rect">
                  <a:avLst/>
                </a:prstGeom>
                <a:solidFill>
                  <a:schemeClr val="accent3"/>
                </a:solidFill>
                <a:ln w="12700" cap="flat">
                  <a:noFill/>
                  <a:miter lim="400000"/>
                </a:ln>
                <a:effectLst/>
              </p:spPr>
              <p:txBody>
                <a:bodyPr wrap="square" lIns="0" tIns="0" rIns="0" bIns="0" numCol="1" anchor="ctr">
                  <a:noAutofit/>
                </a:bodyPr>
                <a:lstStyle/>
                <a:p>
                  <a:pPr defTabSz="292093">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5333">
                    <a:solidFill>
                      <a:schemeClr val="bg1"/>
                    </a:solidFill>
                  </a:endParaRPr>
                </a:p>
              </p:txBody>
            </p:sp>
            <p:sp>
              <p:nvSpPr>
                <p:cNvPr id="78" name="Shape 6850"/>
                <p:cNvSpPr/>
                <p:nvPr/>
              </p:nvSpPr>
              <p:spPr>
                <a:xfrm>
                  <a:off x="0" y="665758"/>
                  <a:ext cx="3931199" cy="1371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219" y="0"/>
                      </a:lnTo>
                      <a:lnTo>
                        <a:pt x="21600" y="21600"/>
                      </a:lnTo>
                      <a:lnTo>
                        <a:pt x="550" y="21600"/>
                      </a:lnTo>
                      <a:lnTo>
                        <a:pt x="0" y="0"/>
                      </a:lnTo>
                      <a:close/>
                    </a:path>
                  </a:pathLst>
                </a:custGeom>
                <a:solidFill>
                  <a:schemeClr val="accent2"/>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75" name="Shape 6852"/>
              <p:cNvSpPr/>
              <p:nvPr/>
            </p:nvSpPr>
            <p:spPr>
              <a:xfrm>
                <a:off x="3854486" y="0"/>
                <a:ext cx="78600" cy="810860"/>
              </a:xfrm>
              <a:custGeom>
                <a:avLst/>
                <a:gdLst/>
                <a:ahLst/>
                <a:cxnLst>
                  <a:cxn ang="0">
                    <a:pos x="wd2" y="hd2"/>
                  </a:cxn>
                  <a:cxn ang="5400000">
                    <a:pos x="wd2" y="hd2"/>
                  </a:cxn>
                  <a:cxn ang="10800000">
                    <a:pos x="wd2" y="hd2"/>
                  </a:cxn>
                  <a:cxn ang="16200000">
                    <a:pos x="wd2" y="hd2"/>
                  </a:cxn>
                </a:cxnLst>
                <a:rect l="0" t="0" r="r" b="b"/>
                <a:pathLst>
                  <a:path w="21600" h="21600" extrusionOk="0">
                    <a:moveTo>
                      <a:pt x="0" y="17880"/>
                    </a:moveTo>
                    <a:lnTo>
                      <a:pt x="21600" y="21600"/>
                    </a:lnTo>
                    <a:lnTo>
                      <a:pt x="21600" y="2296"/>
                    </a:lnTo>
                    <a:lnTo>
                      <a:pt x="812" y="0"/>
                    </a:lnTo>
                    <a:lnTo>
                      <a:pt x="0" y="17880"/>
                    </a:lnTo>
                    <a:close/>
                  </a:path>
                </a:pathLst>
              </a:custGeom>
              <a:solidFill>
                <a:schemeClr val="accent3"/>
              </a:solidFill>
              <a:ln w="12700" cap="flat">
                <a:noFill/>
                <a:miter lim="400000"/>
              </a:ln>
              <a:effectLst/>
            </p:spPr>
            <p:txBody>
              <a:bodyPr wrap="square" lIns="0" tIns="0" rIns="0" bIns="0" numCol="1" anchor="ctr">
                <a:noAutofit/>
              </a:bodyPr>
              <a:lstStyle/>
              <a:p>
                <a:pPr lvl="0">
                  <a:defRPr sz="3200"/>
                </a:pPr>
                <a:endParaRPr sz="4267">
                  <a:solidFill>
                    <a:schemeClr val="bg1"/>
                  </a:solidFill>
                </a:endParaRPr>
              </a:p>
            </p:txBody>
          </p:sp>
        </p:grpSp>
        <p:sp>
          <p:nvSpPr>
            <p:cNvPr id="73" name="Shape 6854"/>
            <p:cNvSpPr/>
            <p:nvPr/>
          </p:nvSpPr>
          <p:spPr>
            <a:xfrm>
              <a:off x="311461" y="92039"/>
              <a:ext cx="3338936" cy="5937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rmAutofit/>
            </a:bodyPr>
            <a:lstStyle>
              <a:lvl1pPr>
                <a:lnSpc>
                  <a:spcPct val="120000"/>
                </a:lnSpc>
                <a:spcBef>
                  <a:spcPts val="2000"/>
                </a:spcBef>
                <a:defRPr sz="3000" b="1">
                  <a:solidFill>
                    <a:srgbClr val="FFFFFF"/>
                  </a:solidFill>
                  <a:latin typeface="Arimo"/>
                  <a:ea typeface="Arimo"/>
                  <a:cs typeface="Arimo"/>
                  <a:sym typeface="Arimo"/>
                </a:defRPr>
              </a:lvl1pPr>
            </a:lstStyle>
            <a:p>
              <a:pPr lvl="0">
                <a:defRPr sz="1800" b="0">
                  <a:solidFill>
                    <a:srgbClr val="000000"/>
                  </a:solidFill>
                </a:defRPr>
              </a:pPr>
              <a:r>
                <a:rPr lang="es-MX" sz="1467" dirty="0">
                  <a:solidFill>
                    <a:schemeClr val="bg1"/>
                  </a:solidFill>
                </a:rPr>
                <a:t>Daño</a:t>
              </a:r>
            </a:p>
          </p:txBody>
        </p:sp>
      </p:grpSp>
      <p:pic>
        <p:nvPicPr>
          <p:cNvPr id="2" name="Imagen 1"/>
          <p:cNvPicPr>
            <a:picLocks noChangeAspect="1"/>
          </p:cNvPicPr>
          <p:nvPr/>
        </p:nvPicPr>
        <p:blipFill>
          <a:blip r:embed="rId3"/>
          <a:stretch>
            <a:fillRect/>
          </a:stretch>
        </p:blipFill>
        <p:spPr>
          <a:xfrm>
            <a:off x="28716" y="1905000"/>
            <a:ext cx="12171155" cy="7330355"/>
          </a:xfrm>
          <a:prstGeom prst="rect">
            <a:avLst/>
          </a:prstGeom>
        </p:spPr>
      </p:pic>
      <p:sp>
        <p:nvSpPr>
          <p:cNvPr id="80" name="Marcador de contenido 2"/>
          <p:cNvSpPr txBox="1">
            <a:spLocks/>
          </p:cNvSpPr>
          <p:nvPr/>
        </p:nvSpPr>
        <p:spPr>
          <a:xfrm>
            <a:off x="2571401" y="3689995"/>
            <a:ext cx="6666832" cy="653799"/>
          </a:xfrm>
          <a:prstGeom prst="rect">
            <a:avLst/>
          </a:prstGeom>
        </p:spPr>
        <p:txBody>
          <a:bodyPr>
            <a:normAutofit/>
          </a:bodyPr>
          <a:lstStyle>
            <a:lvl1pPr algn="ctr" defTabSz="309563">
              <a:defRPr sz="1700">
                <a:latin typeface="+mn-lt"/>
                <a:ea typeface="+mn-ea"/>
                <a:cs typeface="+mn-cs"/>
                <a:sym typeface="Helvetica Light"/>
              </a:defRPr>
            </a:lvl1pPr>
            <a:lvl2pPr indent="85725" algn="ctr" defTabSz="309563">
              <a:defRPr sz="1700">
                <a:latin typeface="+mn-lt"/>
                <a:ea typeface="+mn-ea"/>
                <a:cs typeface="+mn-cs"/>
                <a:sym typeface="Helvetica Light"/>
              </a:defRPr>
            </a:lvl2pPr>
            <a:lvl3pPr indent="171450" algn="ctr" defTabSz="309563">
              <a:defRPr sz="1700">
                <a:latin typeface="+mn-lt"/>
                <a:ea typeface="+mn-ea"/>
                <a:cs typeface="+mn-cs"/>
                <a:sym typeface="Helvetica Light"/>
              </a:defRPr>
            </a:lvl3pPr>
            <a:lvl4pPr indent="257175" algn="ctr" defTabSz="309563">
              <a:defRPr sz="1700">
                <a:latin typeface="+mn-lt"/>
                <a:ea typeface="+mn-ea"/>
                <a:cs typeface="+mn-cs"/>
                <a:sym typeface="Helvetica Light"/>
              </a:defRPr>
            </a:lvl4pPr>
            <a:lvl5pPr indent="342900" algn="ctr" defTabSz="309563">
              <a:defRPr sz="1700">
                <a:latin typeface="+mn-lt"/>
                <a:ea typeface="+mn-ea"/>
                <a:cs typeface="+mn-cs"/>
                <a:sym typeface="Helvetica Light"/>
              </a:defRPr>
            </a:lvl5pPr>
            <a:lvl6pPr indent="428625" algn="ctr" defTabSz="309563">
              <a:defRPr sz="1700">
                <a:latin typeface="+mn-lt"/>
                <a:ea typeface="+mn-ea"/>
                <a:cs typeface="+mn-cs"/>
                <a:sym typeface="Helvetica Light"/>
              </a:defRPr>
            </a:lvl6pPr>
            <a:lvl7pPr indent="514350" algn="ctr" defTabSz="309563">
              <a:defRPr sz="1700">
                <a:latin typeface="+mn-lt"/>
                <a:ea typeface="+mn-ea"/>
                <a:cs typeface="+mn-cs"/>
                <a:sym typeface="Helvetica Light"/>
              </a:defRPr>
            </a:lvl7pPr>
            <a:lvl8pPr indent="600075" algn="ctr" defTabSz="309563">
              <a:defRPr sz="1700">
                <a:latin typeface="+mn-lt"/>
                <a:ea typeface="+mn-ea"/>
                <a:cs typeface="+mn-cs"/>
                <a:sym typeface="Helvetica Light"/>
              </a:defRPr>
            </a:lvl8pPr>
            <a:lvl9pPr indent="685800" algn="ctr" defTabSz="309563">
              <a:defRPr sz="1700">
                <a:latin typeface="+mn-lt"/>
                <a:ea typeface="+mn-ea"/>
                <a:cs typeface="+mn-cs"/>
                <a:sym typeface="Helvetica Light"/>
              </a:defRPr>
            </a:lvl9pPr>
          </a:lstStyle>
          <a:p>
            <a:r>
              <a:rPr lang="es-MX" sz="3200" dirty="0"/>
              <a:t>Acciones en caso de vulneración</a:t>
            </a:r>
          </a:p>
        </p:txBody>
      </p:sp>
      <p:pic>
        <p:nvPicPr>
          <p:cNvPr id="82" name="Imagen 81"/>
          <p:cNvPicPr>
            <a:picLocks noChangeAspect="1"/>
          </p:cNvPicPr>
          <p:nvPr/>
        </p:nvPicPr>
        <p:blipFill>
          <a:blip r:embed="rId2"/>
          <a:stretch>
            <a:fillRect/>
          </a:stretch>
        </p:blipFill>
        <p:spPr>
          <a:xfrm>
            <a:off x="9653272" y="-40407"/>
            <a:ext cx="2538729" cy="581968"/>
          </a:xfrm>
          <a:prstGeom prst="rect">
            <a:avLst/>
          </a:prstGeom>
        </p:spPr>
      </p:pic>
      <p:pic>
        <p:nvPicPr>
          <p:cNvPr id="44" name="Imagen 43"/>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45"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46" name="Imagen 45"/>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3891488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808630" y="458287"/>
            <a:ext cx="2574743" cy="369332"/>
          </a:xfrm>
          <a:prstGeom prst="rect">
            <a:avLst/>
          </a:prstGeom>
          <a:noFill/>
        </p:spPr>
        <p:txBody>
          <a:bodyPr wrap="square" rtlCol="0">
            <a:spAutoFit/>
          </a:bodyPr>
          <a:lstStyle/>
          <a:p>
            <a:pPr defTabSz="914377"/>
            <a:r>
              <a:rPr lang="es-MX" dirty="0">
                <a:solidFill>
                  <a:prstClr val="white"/>
                </a:solidFill>
                <a:latin typeface="Palatino Linotype" panose="02040502050505030304" pitchFamily="18" charset="0"/>
              </a:rPr>
              <a:t>Fase de monitoreo:</a:t>
            </a:r>
          </a:p>
        </p:txBody>
      </p:sp>
      <p:sp>
        <p:nvSpPr>
          <p:cNvPr id="11" name="CuadroTexto 10"/>
          <p:cNvSpPr txBox="1"/>
          <p:nvPr/>
        </p:nvSpPr>
        <p:spPr>
          <a:xfrm>
            <a:off x="3237260" y="803385"/>
            <a:ext cx="5717480" cy="276999"/>
          </a:xfrm>
          <a:prstGeom prst="rect">
            <a:avLst/>
          </a:prstGeom>
          <a:noFill/>
        </p:spPr>
        <p:txBody>
          <a:bodyPr wrap="square" rtlCol="0">
            <a:spAutoFit/>
          </a:bodyPr>
          <a:lstStyle/>
          <a:p>
            <a:pPr defTabSz="914377"/>
            <a:r>
              <a:rPr lang="es-MX" sz="1200" b="1" i="1" dirty="0">
                <a:solidFill>
                  <a:prstClr val="white"/>
                </a:solidFill>
                <a:latin typeface="Palatino Linotype" panose="02040502050505030304" pitchFamily="18" charset="0"/>
              </a:rPr>
              <a:t>Monitorear y revisar </a:t>
            </a:r>
            <a:r>
              <a:rPr lang="es-MX" sz="1200" i="1" dirty="0">
                <a:solidFill>
                  <a:prstClr val="white"/>
                </a:solidFill>
                <a:latin typeface="Palatino Linotype" panose="02040502050505030304" pitchFamily="18" charset="0"/>
              </a:rPr>
              <a:t>periódicamente las Medidas de Seguridad implementadas</a:t>
            </a:r>
            <a:endParaRPr lang="es-MX" sz="1200" b="1" i="1" dirty="0">
              <a:solidFill>
                <a:prstClr val="white"/>
              </a:solidFill>
              <a:latin typeface="Palatino Linotype" panose="02040502050505030304" pitchFamily="18" charset="0"/>
            </a:endParaRPr>
          </a:p>
        </p:txBody>
      </p:sp>
      <p:sp>
        <p:nvSpPr>
          <p:cNvPr id="12" name="CuadroTexto 11"/>
          <p:cNvSpPr txBox="1"/>
          <p:nvPr/>
        </p:nvSpPr>
        <p:spPr>
          <a:xfrm>
            <a:off x="185418" y="1200631"/>
            <a:ext cx="11396983" cy="841256"/>
          </a:xfrm>
          <a:prstGeom prst="rect">
            <a:avLst/>
          </a:prstGeom>
          <a:noFill/>
        </p:spPr>
        <p:txBody>
          <a:bodyPr wrap="square" rtlCol="0">
            <a:spAutoFit/>
          </a:bodyPr>
          <a:lstStyle/>
          <a:p>
            <a:pPr algn="just" defTabSz="914377">
              <a:spcAft>
                <a:spcPts val="800"/>
              </a:spcAft>
            </a:pPr>
            <a:r>
              <a:rPr lang="es-ES" sz="1400" dirty="0">
                <a:latin typeface="Palatino Linotype" panose="02040502050505030304" pitchFamily="18" charset="0"/>
              </a:rPr>
              <a:t>La finalidad de este paso es </a:t>
            </a:r>
            <a:r>
              <a:rPr lang="es-ES" sz="1400" b="1" dirty="0">
                <a:latin typeface="Palatino Linotype" panose="02040502050505030304" pitchFamily="18" charset="0"/>
              </a:rPr>
              <a:t>evaluar y medir los resultados </a:t>
            </a:r>
            <a:r>
              <a:rPr lang="es-ES" sz="1400" dirty="0">
                <a:latin typeface="Palatino Linotype" panose="02040502050505030304" pitchFamily="18" charset="0"/>
              </a:rPr>
              <a:t>de las políticas, planes, procesos y medidas de seguridad implementadas, a efecto de verificar que se haya logrado la mejora esperada.</a:t>
            </a:r>
          </a:p>
          <a:p>
            <a:pPr algn="just" defTabSz="914377">
              <a:spcAft>
                <a:spcPts val="600"/>
              </a:spcAft>
            </a:pPr>
            <a:r>
              <a:rPr lang="es-ES" sz="1400" dirty="0">
                <a:latin typeface="Palatino Linotype" panose="02040502050505030304" pitchFamily="18" charset="0"/>
              </a:rPr>
              <a:t>Los elementos que deben ser monitoreados y revisados son los siguientes: </a:t>
            </a:r>
          </a:p>
        </p:txBody>
      </p:sp>
      <p:sp>
        <p:nvSpPr>
          <p:cNvPr id="13" name="CuadroTexto 12"/>
          <p:cNvSpPr txBox="1"/>
          <p:nvPr/>
        </p:nvSpPr>
        <p:spPr>
          <a:xfrm>
            <a:off x="489053" y="2016485"/>
            <a:ext cx="9599745" cy="1487587"/>
          </a:xfrm>
          <a:prstGeom prst="rect">
            <a:avLst/>
          </a:prstGeom>
          <a:noFill/>
        </p:spPr>
        <p:txBody>
          <a:bodyPr wrap="square" rtlCol="0">
            <a:spAutoFit/>
          </a:bodyPr>
          <a:lstStyle/>
          <a:p>
            <a:pPr marL="285744" indent="-285744" algn="just" defTabSz="914377">
              <a:spcAft>
                <a:spcPts val="200"/>
              </a:spcAft>
              <a:buFont typeface="Wingdings" panose="05000000000000000000" pitchFamily="2" charset="2"/>
              <a:buChar char="v"/>
            </a:pPr>
            <a:r>
              <a:rPr lang="es-ES" sz="1400" dirty="0">
                <a:latin typeface="Palatino Linotype" panose="02040502050505030304" pitchFamily="18" charset="0"/>
              </a:rPr>
              <a:t>Nuevas amenazas que podrían estar activas dentro y fuera del Responsable y que no han sido valoradas</a:t>
            </a:r>
          </a:p>
          <a:p>
            <a:pPr marL="285744" indent="-285744" algn="just" defTabSz="914377">
              <a:spcAft>
                <a:spcPts val="200"/>
              </a:spcAft>
              <a:buFont typeface="Wingdings" panose="05000000000000000000" pitchFamily="2" charset="2"/>
              <a:buChar char="v"/>
            </a:pPr>
            <a:r>
              <a:rPr lang="es-ES" sz="1400" dirty="0">
                <a:latin typeface="Palatino Linotype" panose="02040502050505030304" pitchFamily="18" charset="0"/>
              </a:rPr>
              <a:t>La posibilidad de que vulneraciones nuevas o incrementadas sean detonadas por las amenazas correspondientes</a:t>
            </a:r>
          </a:p>
          <a:p>
            <a:pPr marL="285744" indent="-285744" algn="just" defTabSz="914377">
              <a:spcAft>
                <a:spcPts val="200"/>
              </a:spcAft>
              <a:buFont typeface="Wingdings" panose="05000000000000000000" pitchFamily="2" charset="2"/>
              <a:buChar char="v"/>
            </a:pPr>
            <a:r>
              <a:rPr lang="es-ES" sz="1400" dirty="0">
                <a:latin typeface="Palatino Linotype" panose="02040502050505030304" pitchFamily="18" charset="0"/>
              </a:rPr>
              <a:t>Vulneraciones identificadas para determinar aquéllas expuestas a amenazas nuevas o pasadas que vuelven a surgir</a:t>
            </a:r>
          </a:p>
          <a:p>
            <a:pPr marL="285744" indent="-285744" algn="just" defTabSz="914377">
              <a:spcAft>
                <a:spcPts val="200"/>
              </a:spcAft>
              <a:buFont typeface="Wingdings" panose="05000000000000000000" pitchFamily="2" charset="2"/>
              <a:buChar char="v"/>
            </a:pPr>
            <a:r>
              <a:rPr lang="es-ES" sz="1400" dirty="0">
                <a:latin typeface="Palatino Linotype" panose="02040502050505030304" pitchFamily="18" charset="0"/>
              </a:rPr>
              <a:t>Cambio en el impacto o consecuencias de amenazas valoradas, vulneraciones y riesgos en conjunto, que resulten en un nivel inaceptable de riesgo</a:t>
            </a:r>
          </a:p>
          <a:p>
            <a:pPr marL="285744" indent="-285744" algn="just" defTabSz="914377">
              <a:spcAft>
                <a:spcPts val="200"/>
              </a:spcAft>
              <a:buFont typeface="Wingdings" panose="05000000000000000000" pitchFamily="2" charset="2"/>
              <a:buChar char="v"/>
            </a:pPr>
            <a:r>
              <a:rPr lang="es-ES" sz="1400" dirty="0">
                <a:latin typeface="Palatino Linotype" panose="02040502050505030304" pitchFamily="18" charset="0"/>
              </a:rPr>
              <a:t>Incidentes y/o violaciones de seguridad ocurridos</a:t>
            </a:r>
          </a:p>
        </p:txBody>
      </p:sp>
      <p:pic>
        <p:nvPicPr>
          <p:cNvPr id="1026" name="Picture 2" descr="Imagen relacionada"/>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7651" t="14549" r="16259" b="15231"/>
          <a:stretch/>
        </p:blipFill>
        <p:spPr bwMode="auto">
          <a:xfrm>
            <a:off x="10268334" y="1687050"/>
            <a:ext cx="1533349" cy="162918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134615" y="3590763"/>
            <a:ext cx="10700299" cy="738664"/>
          </a:xfrm>
          <a:prstGeom prst="rect">
            <a:avLst/>
          </a:prstGeom>
          <a:noFill/>
        </p:spPr>
        <p:txBody>
          <a:bodyPr wrap="square" rtlCol="0">
            <a:spAutoFit/>
          </a:bodyPr>
          <a:lstStyle/>
          <a:p>
            <a:pPr algn="just" defTabSz="914377">
              <a:spcAft>
                <a:spcPts val="800"/>
              </a:spcAft>
            </a:pPr>
            <a:r>
              <a:rPr lang="es-ES" sz="1400" dirty="0">
                <a:latin typeface="Palatino Linotype" panose="02040502050505030304" pitchFamily="18" charset="0"/>
              </a:rPr>
              <a:t>Los factores que determinan la probabilidad de ocurrencia y consecuencias podrían cambiar, lo que afectaría la conveniencia y costos de las opciones de tratamiento; los cambios mayores que afectan al Responsable deben ser revisados de manera específica, no obstante que las actividades de monitoreo requieren de regularidad y periodicidad.</a:t>
            </a:r>
          </a:p>
        </p:txBody>
      </p:sp>
      <p:sp>
        <p:nvSpPr>
          <p:cNvPr id="16" name="CuadroTexto 15"/>
          <p:cNvSpPr txBox="1"/>
          <p:nvPr/>
        </p:nvSpPr>
        <p:spPr>
          <a:xfrm>
            <a:off x="1" y="4409885"/>
            <a:ext cx="5199603" cy="307777"/>
          </a:xfrm>
          <a:prstGeom prst="rect">
            <a:avLst/>
          </a:prstGeom>
          <a:noFill/>
          <a:ln>
            <a:noFill/>
          </a:ln>
        </p:spPr>
        <p:txBody>
          <a:bodyPr wrap="square" rtlCol="0">
            <a:spAutoFit/>
          </a:bodyPr>
          <a:lstStyle/>
          <a:p>
            <a:pPr defTabSz="914377">
              <a:spcAft>
                <a:spcPts val="800"/>
              </a:spcAft>
            </a:pPr>
            <a:r>
              <a:rPr lang="es-ES" sz="1400" b="1" i="1" dirty="0">
                <a:latin typeface="Palatino Linotype" panose="02040502050505030304" pitchFamily="18" charset="0"/>
              </a:rPr>
              <a:t>¿Cada cuanto se deben monitorear las medidas de seguridad?</a:t>
            </a:r>
          </a:p>
        </p:txBody>
      </p:sp>
      <p:grpSp>
        <p:nvGrpSpPr>
          <p:cNvPr id="17" name="Grupo 16"/>
          <p:cNvGrpSpPr/>
          <p:nvPr/>
        </p:nvGrpSpPr>
        <p:grpSpPr>
          <a:xfrm>
            <a:off x="5182366" y="4429896"/>
            <a:ext cx="231884" cy="271261"/>
            <a:chOff x="1207216" y="589248"/>
            <a:chExt cx="231884" cy="271261"/>
          </a:xfrm>
        </p:grpSpPr>
        <p:sp>
          <p:nvSpPr>
            <p:cNvPr id="18" name="Flecha derecha 17"/>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9"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prstClr val="white"/>
                </a:solidFill>
              </a:endParaRPr>
            </a:p>
          </p:txBody>
        </p:sp>
      </p:grpSp>
      <p:sp>
        <p:nvSpPr>
          <p:cNvPr id="20" name="CuadroTexto 19"/>
          <p:cNvSpPr txBox="1"/>
          <p:nvPr/>
        </p:nvSpPr>
        <p:spPr>
          <a:xfrm>
            <a:off x="9540105" y="4425325"/>
            <a:ext cx="955192" cy="276999"/>
          </a:xfrm>
          <a:prstGeom prst="rect">
            <a:avLst/>
          </a:prstGeom>
          <a:noFill/>
          <a:ln>
            <a:noFill/>
          </a:ln>
        </p:spPr>
        <p:txBody>
          <a:bodyPr wrap="square" rtlCol="0">
            <a:spAutoFit/>
          </a:bodyPr>
          <a:lstStyle/>
          <a:p>
            <a:pPr defTabSz="914377">
              <a:spcAft>
                <a:spcPts val="800"/>
              </a:spcAft>
            </a:pPr>
            <a:r>
              <a:rPr lang="es-ES" sz="1200" b="1" i="1" dirty="0">
                <a:latin typeface="Palatino Linotype" panose="02040502050505030304" pitchFamily="18" charset="0"/>
              </a:rPr>
              <a:t>Anual</a:t>
            </a:r>
          </a:p>
        </p:txBody>
      </p:sp>
      <p:sp>
        <p:nvSpPr>
          <p:cNvPr id="21" name="CuadroTexto 20"/>
          <p:cNvSpPr txBox="1"/>
          <p:nvPr/>
        </p:nvSpPr>
        <p:spPr>
          <a:xfrm>
            <a:off x="8159987" y="4420205"/>
            <a:ext cx="955192" cy="276999"/>
          </a:xfrm>
          <a:prstGeom prst="rect">
            <a:avLst/>
          </a:prstGeom>
          <a:noFill/>
          <a:ln>
            <a:noFill/>
          </a:ln>
        </p:spPr>
        <p:txBody>
          <a:bodyPr wrap="square" rtlCol="0">
            <a:spAutoFit/>
          </a:bodyPr>
          <a:lstStyle/>
          <a:p>
            <a:pPr defTabSz="914377">
              <a:spcAft>
                <a:spcPts val="800"/>
              </a:spcAft>
            </a:pPr>
            <a:r>
              <a:rPr lang="es-ES" sz="1200" b="1" i="1" dirty="0">
                <a:latin typeface="Palatino Linotype" panose="02040502050505030304" pitchFamily="18" charset="0"/>
              </a:rPr>
              <a:t>Semestral</a:t>
            </a:r>
          </a:p>
        </p:txBody>
      </p:sp>
      <p:sp>
        <p:nvSpPr>
          <p:cNvPr id="22" name="CuadroTexto 21"/>
          <p:cNvSpPr txBox="1"/>
          <p:nvPr/>
        </p:nvSpPr>
        <p:spPr>
          <a:xfrm>
            <a:off x="6804489" y="4414834"/>
            <a:ext cx="955192" cy="276999"/>
          </a:xfrm>
          <a:prstGeom prst="rect">
            <a:avLst/>
          </a:prstGeom>
          <a:noFill/>
          <a:ln>
            <a:noFill/>
          </a:ln>
        </p:spPr>
        <p:txBody>
          <a:bodyPr wrap="square" rtlCol="0">
            <a:spAutoFit/>
          </a:bodyPr>
          <a:lstStyle/>
          <a:p>
            <a:pPr defTabSz="914377">
              <a:spcAft>
                <a:spcPts val="800"/>
              </a:spcAft>
            </a:pPr>
            <a:r>
              <a:rPr lang="es-ES" sz="1200" b="1" i="1" dirty="0">
                <a:latin typeface="Palatino Linotype" panose="02040502050505030304" pitchFamily="18" charset="0"/>
              </a:rPr>
              <a:t>Trimestral</a:t>
            </a:r>
          </a:p>
        </p:txBody>
      </p:sp>
      <p:sp>
        <p:nvSpPr>
          <p:cNvPr id="23" name="CuadroTexto 22"/>
          <p:cNvSpPr txBox="1"/>
          <p:nvPr/>
        </p:nvSpPr>
        <p:spPr>
          <a:xfrm>
            <a:off x="5505547" y="4416120"/>
            <a:ext cx="955192" cy="276999"/>
          </a:xfrm>
          <a:prstGeom prst="rect">
            <a:avLst/>
          </a:prstGeom>
          <a:noFill/>
          <a:ln>
            <a:noFill/>
          </a:ln>
        </p:spPr>
        <p:txBody>
          <a:bodyPr wrap="square" rtlCol="0">
            <a:spAutoFit/>
          </a:bodyPr>
          <a:lstStyle/>
          <a:p>
            <a:pPr defTabSz="914377">
              <a:spcAft>
                <a:spcPts val="800"/>
              </a:spcAft>
            </a:pPr>
            <a:r>
              <a:rPr lang="es-ES" sz="1200" b="1" i="1" dirty="0">
                <a:latin typeface="Palatino Linotype" panose="02040502050505030304" pitchFamily="18" charset="0"/>
              </a:rPr>
              <a:t>Mensual</a:t>
            </a:r>
          </a:p>
        </p:txBody>
      </p:sp>
      <p:pic>
        <p:nvPicPr>
          <p:cNvPr id="24" name="Picture 10" descr="Resultado de imagen para calendarizacion dibujo"/>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3202">
            <a:off x="10711993" y="3565089"/>
            <a:ext cx="1205843" cy="1205843"/>
          </a:xfrm>
          <a:prstGeom prst="rect">
            <a:avLst/>
          </a:prstGeom>
          <a:noFill/>
          <a:extLst>
            <a:ext uri="{909E8E84-426E-40DD-AFC4-6F175D3DCCD1}">
              <a14:hiddenFill xmlns:a14="http://schemas.microsoft.com/office/drawing/2010/main">
                <a:solidFill>
                  <a:srgbClr val="FFFFFF"/>
                </a:solidFill>
              </a14:hiddenFill>
            </a:ext>
          </a:extLst>
        </p:spPr>
      </p:pic>
      <p:cxnSp>
        <p:nvCxnSpPr>
          <p:cNvPr id="3" name="Conector recto 2"/>
          <p:cNvCxnSpPr/>
          <p:nvPr/>
        </p:nvCxnSpPr>
        <p:spPr>
          <a:xfrm flipH="1">
            <a:off x="6510808" y="4372075"/>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H="1">
            <a:off x="7826929" y="4365309"/>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flipH="1">
            <a:off x="9232196" y="4382515"/>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sp>
        <p:nvSpPr>
          <p:cNvPr id="29" name="CuadroTexto 28"/>
          <p:cNvSpPr txBox="1"/>
          <p:nvPr/>
        </p:nvSpPr>
        <p:spPr>
          <a:xfrm>
            <a:off x="1829078" y="4917398"/>
            <a:ext cx="10251189" cy="523220"/>
          </a:xfrm>
          <a:prstGeom prst="rect">
            <a:avLst/>
          </a:prstGeom>
          <a:noFill/>
          <a:ln>
            <a:noFill/>
          </a:ln>
        </p:spPr>
        <p:txBody>
          <a:bodyPr wrap="square" rtlCol="0">
            <a:spAutoFit/>
          </a:bodyPr>
          <a:lstStyle/>
          <a:p>
            <a:pPr algn="just" defTabSz="914377">
              <a:spcAft>
                <a:spcPts val="800"/>
              </a:spcAft>
            </a:pPr>
            <a:r>
              <a:rPr lang="es-ES" sz="1400" dirty="0">
                <a:latin typeface="Palatino Linotype" panose="02040502050505030304" pitchFamily="18" charset="0"/>
              </a:rPr>
              <a:t>La revisión y monitoreo se lleva a cabo a través de </a:t>
            </a:r>
            <a:r>
              <a:rPr lang="es-ES" sz="1400" b="1" dirty="0">
                <a:latin typeface="Palatino Linotype" panose="02040502050505030304" pitchFamily="18" charset="0"/>
              </a:rPr>
              <a:t>auditorías</a:t>
            </a:r>
            <a:r>
              <a:rPr lang="es-ES" sz="1400" dirty="0">
                <a:latin typeface="Palatino Linotype" panose="02040502050505030304" pitchFamily="18" charset="0"/>
              </a:rPr>
              <a:t>, mismas que pueden ser </a:t>
            </a:r>
            <a:r>
              <a:rPr lang="es-ES" sz="1400" b="1" dirty="0">
                <a:latin typeface="Palatino Linotype" panose="02040502050505030304" pitchFamily="18" charset="0"/>
              </a:rPr>
              <a:t>internas</a:t>
            </a:r>
            <a:r>
              <a:rPr lang="es-ES" sz="1400" dirty="0">
                <a:latin typeface="Palatino Linotype" panose="02040502050505030304" pitchFamily="18" charset="0"/>
              </a:rPr>
              <a:t> o </a:t>
            </a:r>
            <a:r>
              <a:rPr lang="es-ES" sz="1400" b="1" dirty="0">
                <a:latin typeface="Palatino Linotype" panose="02040502050505030304" pitchFamily="18" charset="0"/>
              </a:rPr>
              <a:t>externas; </a:t>
            </a:r>
            <a:r>
              <a:rPr lang="es-ES" sz="1400" dirty="0">
                <a:latin typeface="Palatino Linotype" panose="02040502050505030304" pitchFamily="18" charset="0"/>
              </a:rPr>
              <a:t>así mismo, se podrán llevar a cabo </a:t>
            </a:r>
            <a:r>
              <a:rPr lang="es-ES" sz="1400" b="1" dirty="0">
                <a:latin typeface="Palatino Linotype" panose="02040502050505030304" pitchFamily="18" charset="0"/>
              </a:rPr>
              <a:t>auditorias voluntarias </a:t>
            </a:r>
            <a:r>
              <a:rPr lang="es-ES" sz="1400" dirty="0">
                <a:latin typeface="Palatino Linotype" panose="02040502050505030304" pitchFamily="18" charset="0"/>
              </a:rPr>
              <a:t>realizadas por los Órganos garantes</a:t>
            </a:r>
            <a:r>
              <a:rPr lang="es-ES" sz="1400" b="1" dirty="0">
                <a:latin typeface="Palatino Linotype" panose="02040502050505030304" pitchFamily="18" charset="0"/>
              </a:rPr>
              <a:t>. </a:t>
            </a:r>
          </a:p>
        </p:txBody>
      </p:sp>
      <p:pic>
        <p:nvPicPr>
          <p:cNvPr id="1028" name="Picture 4" descr="Resultado de imagen para revision dibuj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78" y="4861509"/>
            <a:ext cx="1585324" cy="15853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1" name="CuadroTexto 30"/>
          <p:cNvSpPr txBox="1"/>
          <p:nvPr/>
        </p:nvSpPr>
        <p:spPr>
          <a:xfrm>
            <a:off x="1871344" y="5490562"/>
            <a:ext cx="5128285" cy="1169551"/>
          </a:xfrm>
          <a:prstGeom prst="rect">
            <a:avLst/>
          </a:prstGeom>
          <a:noFill/>
          <a:ln>
            <a:noFill/>
          </a:ln>
        </p:spPr>
        <p:txBody>
          <a:bodyPr wrap="square" rtlCol="0">
            <a:spAutoFit/>
          </a:bodyPr>
          <a:lstStyle/>
          <a:p>
            <a:pPr algn="just" defTabSz="914377">
              <a:spcAft>
                <a:spcPts val="800"/>
              </a:spcAft>
            </a:pPr>
            <a:r>
              <a:rPr lang="es-ES" sz="1400" dirty="0">
                <a:latin typeface="Palatino Linotype" panose="02040502050505030304" pitchFamily="18" charset="0"/>
              </a:rPr>
              <a:t>Se llevan a cabo para determinar si el Sistema de Gestión de la Protección de Datos es </a:t>
            </a:r>
            <a:r>
              <a:rPr lang="es-ES" sz="1400" i="1" dirty="0">
                <a:latin typeface="Palatino Linotype" panose="02040502050505030304" pitchFamily="18" charset="0"/>
              </a:rPr>
              <a:t>eficaz y eficiente</a:t>
            </a:r>
            <a:r>
              <a:rPr lang="es-ES" sz="1400" dirty="0">
                <a:latin typeface="Palatino Linotype" panose="02040502050505030304" pitchFamily="18" charset="0"/>
              </a:rPr>
              <a:t>; así mismo, se deben planear, establecerse y mantenerse de acuerdo con las políticas internas para la gestión y tratamiento de los Datos Personales (precisadas con anterioridad en la fase 2). </a:t>
            </a:r>
          </a:p>
        </p:txBody>
      </p:sp>
      <p:sp>
        <p:nvSpPr>
          <p:cNvPr id="40" name="CuadroTexto 39"/>
          <p:cNvSpPr txBox="1"/>
          <p:nvPr/>
        </p:nvSpPr>
        <p:spPr>
          <a:xfrm>
            <a:off x="7001054" y="5430910"/>
            <a:ext cx="4560821" cy="1449115"/>
          </a:xfrm>
          <a:prstGeom prst="rect">
            <a:avLst/>
          </a:prstGeom>
          <a:noFill/>
          <a:ln>
            <a:noFill/>
          </a:ln>
        </p:spPr>
        <p:txBody>
          <a:bodyPr wrap="square" rtlCol="0">
            <a:spAutoFit/>
          </a:bodyPr>
          <a:lstStyle/>
          <a:p>
            <a:pPr algn="just" defTabSz="914377">
              <a:spcAft>
                <a:spcPts val="500"/>
              </a:spcAft>
            </a:pPr>
            <a:r>
              <a:rPr lang="es-ES" sz="1400" dirty="0">
                <a:latin typeface="Palatino Linotype" panose="02040502050505030304" pitchFamily="18" charset="0"/>
              </a:rPr>
              <a:t>Los elementos que debe contener una auditoría son:</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Alcances de la auditoría</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Responsables de la auditoría</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Recursos necesarios para llevar a cabo la auditoría</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Criterios a utilizar durante la auditoría</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Áreas que serán auditadas</a:t>
            </a:r>
          </a:p>
        </p:txBody>
      </p:sp>
      <p:pic>
        <p:nvPicPr>
          <p:cNvPr id="32" name="Imagen 31"/>
          <p:cNvPicPr>
            <a:picLocks noChangeAspect="1"/>
          </p:cNvPicPr>
          <p:nvPr/>
        </p:nvPicPr>
        <p:blipFill>
          <a:blip r:embed="rId5"/>
          <a:stretch>
            <a:fillRect/>
          </a:stretch>
        </p:blipFill>
        <p:spPr>
          <a:xfrm>
            <a:off x="9653272" y="6267017"/>
            <a:ext cx="2538729" cy="581968"/>
          </a:xfrm>
          <a:prstGeom prst="rect">
            <a:avLst/>
          </a:prstGeom>
        </p:spPr>
      </p:pic>
      <p:pic>
        <p:nvPicPr>
          <p:cNvPr id="33" name="Imagen 32"/>
          <p:cNvPicPr>
            <a:picLocks noChangeAspect="1"/>
          </p:cNvPicPr>
          <p:nvPr/>
        </p:nvPicPr>
        <p:blipFill rotWithShape="1">
          <a:blip r:embed="rId6"/>
          <a:srcRect l="2557" r="71837" b="85627"/>
          <a:stretch/>
        </p:blipFill>
        <p:spPr>
          <a:xfrm>
            <a:off x="-32411" y="-43212"/>
            <a:ext cx="2307265" cy="1052389"/>
          </a:xfrm>
          <a:prstGeom prst="rect">
            <a:avLst/>
          </a:prstGeom>
        </p:spPr>
      </p:pic>
      <p:sp>
        <p:nvSpPr>
          <p:cNvPr id="34"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35" name="Imagen 34"/>
          <p:cNvPicPr>
            <a:picLocks noChangeAspect="1"/>
          </p:cNvPicPr>
          <p:nvPr/>
        </p:nvPicPr>
        <p:blipFill>
          <a:blip r:embed="rId7"/>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368669119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sultado de imagen para sistema de g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074719"/>
            <a:ext cx="7077665" cy="4719919"/>
          </a:xfrm>
          <a:prstGeom prst="rect">
            <a:avLst/>
          </a:prstGeom>
          <a:noFill/>
          <a:extLst>
            <a:ext uri="{909E8E84-426E-40DD-AFC4-6F175D3DCCD1}">
              <a14:hiddenFill xmlns:a14="http://schemas.microsoft.com/office/drawing/2010/main">
                <a:solidFill>
                  <a:srgbClr val="FFFFFF"/>
                </a:solidFill>
              </a14:hiddenFill>
            </a:ext>
          </a:extLst>
        </p:spPr>
      </p:pic>
      <p:grpSp>
        <p:nvGrpSpPr>
          <p:cNvPr id="1689" name="Group 1689"/>
          <p:cNvGrpSpPr/>
          <p:nvPr/>
        </p:nvGrpSpPr>
        <p:grpSpPr>
          <a:xfrm>
            <a:off x="5968030" y="3937001"/>
            <a:ext cx="976077" cy="1255239"/>
            <a:chOff x="0" y="0"/>
            <a:chExt cx="1952153" cy="2510476"/>
          </a:xfrm>
        </p:grpSpPr>
        <p:grpSp>
          <p:nvGrpSpPr>
            <p:cNvPr id="1687" name="Group 1687"/>
            <p:cNvGrpSpPr/>
            <p:nvPr/>
          </p:nvGrpSpPr>
          <p:grpSpPr>
            <a:xfrm>
              <a:off x="-1" y="-1"/>
              <a:ext cx="1952155" cy="2510478"/>
              <a:chOff x="0" y="0"/>
              <a:chExt cx="1952153" cy="2510476"/>
            </a:xfrm>
          </p:grpSpPr>
          <p:sp>
            <p:nvSpPr>
              <p:cNvPr id="1679" name="Shape 1679"/>
              <p:cNvSpPr/>
              <p:nvPr/>
            </p:nvSpPr>
            <p:spPr>
              <a:xfrm>
                <a:off x="835997" y="1901034"/>
                <a:ext cx="1116157" cy="609443"/>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50800" tIns="50800" rIns="50800" bIns="50800" numCol="1" anchor="ctr">
                <a:noAutofit/>
              </a:bodyPr>
              <a:lstStyle/>
              <a:p>
                <a:pPr defTabSz="228594">
                  <a:defRPr sz="29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867"/>
              </a:p>
            </p:txBody>
          </p:sp>
          <p:sp>
            <p:nvSpPr>
              <p:cNvPr id="1680" name="Shape 1680"/>
              <p:cNvSpPr/>
              <p:nvPr/>
            </p:nvSpPr>
            <p:spPr>
              <a:xfrm>
                <a:off x="0" y="0"/>
                <a:ext cx="1698355" cy="2509972"/>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1" name="Shape 1681"/>
              <p:cNvSpPr/>
              <p:nvPr/>
            </p:nvSpPr>
            <p:spPr>
              <a:xfrm>
                <a:off x="0" y="0"/>
                <a:ext cx="1666761" cy="2499436"/>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gradFill flip="none" rotWithShape="1">
                <a:gsLst>
                  <a:gs pos="0">
                    <a:srgbClr val="646E78"/>
                  </a:gs>
                  <a:gs pos="44022">
                    <a:srgbClr val="4B505A"/>
                  </a:gs>
                  <a:gs pos="88185">
                    <a:srgbClr val="26282D"/>
                  </a:gs>
                  <a:gs pos="100000">
                    <a:srgbClr val="000000"/>
                  </a:gs>
                </a:gsLst>
                <a:path path="shape">
                  <a:fillToRect l="14724" t="15057" r="85275" b="84942"/>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2" name="Shape 1682"/>
              <p:cNvSpPr/>
              <p:nvPr/>
            </p:nvSpPr>
            <p:spPr>
              <a:xfrm>
                <a:off x="57260" y="57260"/>
                <a:ext cx="705473" cy="659756"/>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3" name="Shape 1683"/>
              <p:cNvSpPr/>
              <p:nvPr/>
            </p:nvSpPr>
            <p:spPr>
              <a:xfrm>
                <a:off x="744381" y="1110845"/>
                <a:ext cx="823628" cy="527121"/>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4" name="Shape 1684"/>
              <p:cNvSpPr/>
              <p:nvPr/>
            </p:nvSpPr>
            <p:spPr>
              <a:xfrm>
                <a:off x="103068" y="103068"/>
                <a:ext cx="1467044" cy="146708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646E78"/>
                  </a:gs>
                  <a:gs pos="41191">
                    <a:srgbClr val="32373C"/>
                  </a:gs>
                  <a:gs pos="78385">
                    <a:srgbClr val="30353A"/>
                  </a:gs>
                  <a:gs pos="100000">
                    <a:srgbClr val="2D3237"/>
                  </a:gs>
                </a:gsLst>
                <a:path path="shape">
                  <a:fillToRect l="91130" t="76843" r="8869" b="23156"/>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5" name="Shape 1685"/>
              <p:cNvSpPr/>
              <p:nvPr/>
            </p:nvSpPr>
            <p:spPr>
              <a:xfrm>
                <a:off x="148876" y="148876"/>
                <a:ext cx="1376132" cy="137616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86" name="Shape 1686"/>
              <p:cNvSpPr/>
              <p:nvPr/>
            </p:nvSpPr>
            <p:spPr>
              <a:xfrm>
                <a:off x="212013" y="215229"/>
                <a:ext cx="1242735" cy="12427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47142" t="18092" r="52857" b="81907"/>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sp>
          <p:nvSpPr>
            <p:cNvPr id="1688" name="Shape 1688"/>
            <p:cNvSpPr/>
            <p:nvPr/>
          </p:nvSpPr>
          <p:spPr>
            <a:xfrm>
              <a:off x="357329" y="462451"/>
              <a:ext cx="962761" cy="6318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a:bodyPr>
            <a:lstStyle>
              <a:lvl1pPr defTabSz="792479">
                <a:lnSpc>
                  <a:spcPct val="80000"/>
                </a:lnSpc>
                <a:spcBef>
                  <a:spcPts val="400"/>
                </a:spcBef>
                <a:defRPr sz="3359" b="1">
                  <a:latin typeface="Arimo"/>
                  <a:ea typeface="Arimo"/>
                  <a:cs typeface="Arimo"/>
                  <a:sym typeface="Arimo"/>
                </a:defRPr>
              </a:lvl1pPr>
            </a:lstStyle>
            <a:p>
              <a:pPr lvl="0">
                <a:defRPr sz="1800" b="0"/>
              </a:pPr>
              <a:endParaRPr sz="1733" dirty="0"/>
            </a:p>
          </p:txBody>
        </p:sp>
      </p:grpSp>
      <p:grpSp>
        <p:nvGrpSpPr>
          <p:cNvPr id="1700" name="Group 1700"/>
          <p:cNvGrpSpPr/>
          <p:nvPr/>
        </p:nvGrpSpPr>
        <p:grpSpPr>
          <a:xfrm>
            <a:off x="3950641" y="1836381"/>
            <a:ext cx="1140361" cy="1466508"/>
            <a:chOff x="0" y="0"/>
            <a:chExt cx="2280721" cy="2933015"/>
          </a:xfrm>
        </p:grpSpPr>
        <p:grpSp>
          <p:nvGrpSpPr>
            <p:cNvPr id="1698" name="Group 1698"/>
            <p:cNvGrpSpPr/>
            <p:nvPr/>
          </p:nvGrpSpPr>
          <p:grpSpPr>
            <a:xfrm>
              <a:off x="0" y="-1"/>
              <a:ext cx="2280722" cy="2933017"/>
              <a:chOff x="0" y="0"/>
              <a:chExt cx="2280721" cy="2933015"/>
            </a:xfrm>
          </p:grpSpPr>
          <p:sp>
            <p:nvSpPr>
              <p:cNvPr id="1690" name="Shape 1690"/>
              <p:cNvSpPr/>
              <p:nvPr/>
            </p:nvSpPr>
            <p:spPr>
              <a:xfrm>
                <a:off x="976704" y="2220998"/>
                <a:ext cx="1304018" cy="712018"/>
              </a:xfrm>
              <a:custGeom>
                <a:avLst/>
                <a:gdLst/>
                <a:ahLst/>
                <a:cxnLst>
                  <a:cxn ang="0">
                    <a:pos x="wd2" y="hd2"/>
                  </a:cxn>
                  <a:cxn ang="5400000">
                    <a:pos x="wd2" y="hd2"/>
                  </a:cxn>
                  <a:cxn ang="10800000">
                    <a:pos x="wd2" y="hd2"/>
                  </a:cxn>
                  <a:cxn ang="16200000">
                    <a:pos x="wd2" y="hd2"/>
                  </a:cxn>
                </a:cxnLst>
                <a:rect l="0" t="0" r="r" b="b"/>
                <a:pathLst>
                  <a:path w="19473" h="20717" extrusionOk="0">
                    <a:moveTo>
                      <a:pt x="18197" y="9427"/>
                    </a:moveTo>
                    <a:cubicBezTo>
                      <a:pt x="15580" y="13173"/>
                      <a:pt x="12212" y="14315"/>
                      <a:pt x="540" y="20717"/>
                    </a:cubicBezTo>
                    <a:cubicBezTo>
                      <a:pt x="14" y="10996"/>
                      <a:pt x="-785" y="8631"/>
                      <a:pt x="1833" y="4884"/>
                    </a:cubicBezTo>
                    <a:cubicBezTo>
                      <a:pt x="4450" y="1138"/>
                      <a:pt x="10235" y="-883"/>
                      <a:pt x="14755" y="372"/>
                    </a:cubicBezTo>
                    <a:cubicBezTo>
                      <a:pt x="19274" y="1626"/>
                      <a:pt x="20815" y="5681"/>
                      <a:pt x="18197" y="9427"/>
                    </a:cubicBezTo>
                    <a:close/>
                  </a:path>
                </a:pathLst>
              </a:custGeom>
              <a:solidFill>
                <a:srgbClr val="000000">
                  <a:alpha val="25000"/>
                </a:srgbClr>
              </a:solidFill>
              <a:ln w="12700" cap="flat">
                <a:noFill/>
                <a:miter lim="400000"/>
              </a:ln>
              <a:effectLst/>
            </p:spPr>
            <p:txBody>
              <a:bodyPr wrap="square" lIns="50800" tIns="50800" rIns="50800" bIns="50800" numCol="1" anchor="ctr">
                <a:noAutofit/>
              </a:bodyPr>
              <a:lstStyle/>
              <a:p>
                <a:pPr defTabSz="228594">
                  <a:defRPr sz="29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867"/>
              </a:p>
            </p:txBody>
          </p:sp>
          <p:sp>
            <p:nvSpPr>
              <p:cNvPr id="1691" name="Shape 1691"/>
              <p:cNvSpPr/>
              <p:nvPr/>
            </p:nvSpPr>
            <p:spPr>
              <a:xfrm>
                <a:off x="0" y="0"/>
                <a:ext cx="1984206" cy="2932427"/>
              </a:xfrm>
              <a:custGeom>
                <a:avLst/>
                <a:gdLst/>
                <a:ahLst/>
                <a:cxnLst>
                  <a:cxn ang="0">
                    <a:pos x="wd2" y="hd2"/>
                  </a:cxn>
                  <a:cxn ang="5400000">
                    <a:pos x="wd2" y="hd2"/>
                  </a:cxn>
                  <a:cxn ang="10800000">
                    <a:pos x="wd2" y="hd2"/>
                  </a:cxn>
                  <a:cxn ang="16200000">
                    <a:pos x="wd2" y="hd2"/>
                  </a:cxn>
                </a:cxnLst>
                <a:rect l="0" t="0" r="r" b="b"/>
                <a:pathLst>
                  <a:path w="21600" h="21600" extrusionOk="0">
                    <a:moveTo>
                      <a:pt x="21600" y="7262"/>
                    </a:moveTo>
                    <a:cubicBezTo>
                      <a:pt x="21600" y="4044"/>
                      <a:pt x="18467" y="1321"/>
                      <a:pt x="14152" y="413"/>
                    </a:cubicBezTo>
                    <a:cubicBezTo>
                      <a:pt x="14144" y="411"/>
                      <a:pt x="14135" y="409"/>
                      <a:pt x="14127" y="407"/>
                    </a:cubicBezTo>
                    <a:cubicBezTo>
                      <a:pt x="14125" y="407"/>
                      <a:pt x="14123" y="406"/>
                      <a:pt x="14121" y="406"/>
                    </a:cubicBezTo>
                    <a:cubicBezTo>
                      <a:pt x="14116" y="405"/>
                      <a:pt x="14111" y="403"/>
                      <a:pt x="14106" y="402"/>
                    </a:cubicBezTo>
                    <a:cubicBezTo>
                      <a:pt x="14102" y="402"/>
                      <a:pt x="14099" y="401"/>
                      <a:pt x="14096" y="400"/>
                    </a:cubicBezTo>
                    <a:cubicBezTo>
                      <a:pt x="14093" y="400"/>
                      <a:pt x="14091" y="399"/>
                      <a:pt x="14088" y="398"/>
                    </a:cubicBezTo>
                    <a:cubicBezTo>
                      <a:pt x="14086" y="398"/>
                      <a:pt x="14084" y="397"/>
                      <a:pt x="14081" y="397"/>
                    </a:cubicBezTo>
                    <a:cubicBezTo>
                      <a:pt x="14073" y="395"/>
                      <a:pt x="14065" y="393"/>
                      <a:pt x="14056" y="391"/>
                    </a:cubicBezTo>
                    <a:cubicBezTo>
                      <a:pt x="14054" y="391"/>
                      <a:pt x="14052" y="390"/>
                      <a:pt x="14050" y="390"/>
                    </a:cubicBezTo>
                    <a:cubicBezTo>
                      <a:pt x="14041" y="388"/>
                      <a:pt x="14033" y="386"/>
                      <a:pt x="14024" y="384"/>
                    </a:cubicBezTo>
                    <a:cubicBezTo>
                      <a:pt x="14022" y="384"/>
                      <a:pt x="14020" y="383"/>
                      <a:pt x="14018" y="383"/>
                    </a:cubicBezTo>
                    <a:cubicBezTo>
                      <a:pt x="14010" y="381"/>
                      <a:pt x="14002" y="379"/>
                      <a:pt x="13994" y="377"/>
                    </a:cubicBezTo>
                    <a:cubicBezTo>
                      <a:pt x="13991" y="377"/>
                      <a:pt x="13989" y="376"/>
                      <a:pt x="13986" y="375"/>
                    </a:cubicBezTo>
                    <a:cubicBezTo>
                      <a:pt x="13978" y="374"/>
                      <a:pt x="13970" y="372"/>
                      <a:pt x="13962" y="370"/>
                    </a:cubicBezTo>
                    <a:cubicBezTo>
                      <a:pt x="13960" y="370"/>
                      <a:pt x="13957" y="369"/>
                      <a:pt x="13954" y="368"/>
                    </a:cubicBezTo>
                    <a:cubicBezTo>
                      <a:pt x="13949" y="367"/>
                      <a:pt x="13944" y="366"/>
                      <a:pt x="13939" y="365"/>
                    </a:cubicBezTo>
                    <a:cubicBezTo>
                      <a:pt x="13934" y="364"/>
                      <a:pt x="13928" y="362"/>
                      <a:pt x="13923" y="361"/>
                    </a:cubicBezTo>
                    <a:cubicBezTo>
                      <a:pt x="13918" y="360"/>
                      <a:pt x="13912" y="359"/>
                      <a:pt x="13907" y="358"/>
                    </a:cubicBezTo>
                    <a:cubicBezTo>
                      <a:pt x="13902" y="356"/>
                      <a:pt x="13896" y="355"/>
                      <a:pt x="13891" y="354"/>
                    </a:cubicBezTo>
                    <a:cubicBezTo>
                      <a:pt x="13888" y="353"/>
                      <a:pt x="13886" y="353"/>
                      <a:pt x="13884" y="352"/>
                    </a:cubicBezTo>
                    <a:cubicBezTo>
                      <a:pt x="13879" y="351"/>
                      <a:pt x="13874" y="350"/>
                      <a:pt x="13869" y="349"/>
                    </a:cubicBezTo>
                    <a:cubicBezTo>
                      <a:pt x="13860" y="347"/>
                      <a:pt x="13852" y="345"/>
                      <a:pt x="13843" y="343"/>
                    </a:cubicBezTo>
                    <a:cubicBezTo>
                      <a:pt x="13841" y="343"/>
                      <a:pt x="13839" y="342"/>
                      <a:pt x="13837" y="342"/>
                    </a:cubicBezTo>
                    <a:cubicBezTo>
                      <a:pt x="13831" y="341"/>
                      <a:pt x="13826" y="339"/>
                      <a:pt x="13820" y="338"/>
                    </a:cubicBezTo>
                    <a:cubicBezTo>
                      <a:pt x="13815" y="337"/>
                      <a:pt x="13810" y="336"/>
                      <a:pt x="13805" y="335"/>
                    </a:cubicBezTo>
                    <a:cubicBezTo>
                      <a:pt x="13802" y="334"/>
                      <a:pt x="13800" y="333"/>
                      <a:pt x="13797" y="333"/>
                    </a:cubicBezTo>
                    <a:cubicBezTo>
                      <a:pt x="13789" y="331"/>
                      <a:pt x="13781" y="329"/>
                      <a:pt x="13773" y="327"/>
                    </a:cubicBezTo>
                    <a:cubicBezTo>
                      <a:pt x="13770" y="327"/>
                      <a:pt x="13768" y="326"/>
                      <a:pt x="13765" y="326"/>
                    </a:cubicBezTo>
                    <a:cubicBezTo>
                      <a:pt x="12765" y="114"/>
                      <a:pt x="11702" y="0"/>
                      <a:pt x="10599" y="0"/>
                    </a:cubicBezTo>
                    <a:cubicBezTo>
                      <a:pt x="4745" y="0"/>
                      <a:pt x="0" y="3211"/>
                      <a:pt x="0" y="7172"/>
                    </a:cubicBezTo>
                    <a:cubicBezTo>
                      <a:pt x="0" y="11133"/>
                      <a:pt x="2660" y="13031"/>
                      <a:pt x="10599" y="21509"/>
                    </a:cubicBezTo>
                    <a:cubicBezTo>
                      <a:pt x="10600" y="21508"/>
                      <a:pt x="10601" y="21507"/>
                      <a:pt x="10602" y="21506"/>
                    </a:cubicBezTo>
                    <a:cubicBezTo>
                      <a:pt x="10604" y="21508"/>
                      <a:pt x="10605" y="21509"/>
                      <a:pt x="10607" y="21511"/>
                    </a:cubicBezTo>
                    <a:cubicBezTo>
                      <a:pt x="10608" y="21510"/>
                      <a:pt x="10609" y="21509"/>
                      <a:pt x="10610" y="21508"/>
                    </a:cubicBezTo>
                    <a:cubicBezTo>
                      <a:pt x="10612" y="21510"/>
                      <a:pt x="10613" y="21511"/>
                      <a:pt x="10615" y="21513"/>
                    </a:cubicBezTo>
                    <a:cubicBezTo>
                      <a:pt x="10616" y="21512"/>
                      <a:pt x="10617" y="21511"/>
                      <a:pt x="10618" y="21510"/>
                    </a:cubicBezTo>
                    <a:cubicBezTo>
                      <a:pt x="10620" y="21511"/>
                      <a:pt x="10621" y="21513"/>
                      <a:pt x="10623" y="21515"/>
                    </a:cubicBezTo>
                    <a:cubicBezTo>
                      <a:pt x="10624" y="21513"/>
                      <a:pt x="10625" y="21512"/>
                      <a:pt x="10626" y="21511"/>
                    </a:cubicBezTo>
                    <a:cubicBezTo>
                      <a:pt x="10627" y="21513"/>
                      <a:pt x="10629" y="21515"/>
                      <a:pt x="10631" y="21516"/>
                    </a:cubicBezTo>
                    <a:cubicBezTo>
                      <a:pt x="10632" y="21515"/>
                      <a:pt x="10633" y="21514"/>
                      <a:pt x="10634" y="21513"/>
                    </a:cubicBezTo>
                    <a:cubicBezTo>
                      <a:pt x="10635" y="21515"/>
                      <a:pt x="10637" y="21516"/>
                      <a:pt x="10638" y="21518"/>
                    </a:cubicBezTo>
                    <a:cubicBezTo>
                      <a:pt x="10639" y="21517"/>
                      <a:pt x="10640" y="21516"/>
                      <a:pt x="10642" y="21515"/>
                    </a:cubicBezTo>
                    <a:cubicBezTo>
                      <a:pt x="10643" y="21517"/>
                      <a:pt x="10645" y="21518"/>
                      <a:pt x="10646" y="21520"/>
                    </a:cubicBezTo>
                    <a:cubicBezTo>
                      <a:pt x="10647" y="21519"/>
                      <a:pt x="10648" y="21518"/>
                      <a:pt x="10649" y="21517"/>
                    </a:cubicBezTo>
                    <a:cubicBezTo>
                      <a:pt x="10651" y="21518"/>
                      <a:pt x="10653" y="21520"/>
                      <a:pt x="10654" y="21522"/>
                    </a:cubicBezTo>
                    <a:cubicBezTo>
                      <a:pt x="10655" y="21521"/>
                      <a:pt x="10656" y="21520"/>
                      <a:pt x="10657" y="21518"/>
                    </a:cubicBezTo>
                    <a:cubicBezTo>
                      <a:pt x="10659" y="21520"/>
                      <a:pt x="10660" y="21522"/>
                      <a:pt x="10662" y="21524"/>
                    </a:cubicBezTo>
                    <a:cubicBezTo>
                      <a:pt x="10663" y="21522"/>
                      <a:pt x="10664" y="21521"/>
                      <a:pt x="10665" y="21520"/>
                    </a:cubicBezTo>
                    <a:cubicBezTo>
                      <a:pt x="10667" y="21522"/>
                      <a:pt x="10668" y="21524"/>
                      <a:pt x="10670" y="21525"/>
                    </a:cubicBezTo>
                    <a:cubicBezTo>
                      <a:pt x="10671" y="21524"/>
                      <a:pt x="10672" y="21523"/>
                      <a:pt x="10673" y="21522"/>
                    </a:cubicBezTo>
                    <a:cubicBezTo>
                      <a:pt x="10675" y="21524"/>
                      <a:pt x="10676" y="21525"/>
                      <a:pt x="10678" y="21527"/>
                    </a:cubicBezTo>
                    <a:cubicBezTo>
                      <a:pt x="10679" y="21526"/>
                      <a:pt x="10680" y="21525"/>
                      <a:pt x="10681" y="21524"/>
                    </a:cubicBezTo>
                    <a:cubicBezTo>
                      <a:pt x="10683" y="21526"/>
                      <a:pt x="10684" y="21527"/>
                      <a:pt x="10686" y="21529"/>
                    </a:cubicBezTo>
                    <a:cubicBezTo>
                      <a:pt x="10687" y="21528"/>
                      <a:pt x="10688" y="21527"/>
                      <a:pt x="10689" y="21525"/>
                    </a:cubicBezTo>
                    <a:cubicBezTo>
                      <a:pt x="10691" y="21527"/>
                      <a:pt x="10692" y="21529"/>
                      <a:pt x="10694" y="21531"/>
                    </a:cubicBezTo>
                    <a:cubicBezTo>
                      <a:pt x="10695" y="21529"/>
                      <a:pt x="10696" y="21528"/>
                      <a:pt x="10697" y="21527"/>
                    </a:cubicBezTo>
                    <a:cubicBezTo>
                      <a:pt x="10698" y="21529"/>
                      <a:pt x="10700" y="21531"/>
                      <a:pt x="10702" y="21532"/>
                    </a:cubicBezTo>
                    <a:cubicBezTo>
                      <a:pt x="10702" y="21531"/>
                      <a:pt x="10703" y="21530"/>
                      <a:pt x="10704" y="21529"/>
                    </a:cubicBezTo>
                    <a:cubicBezTo>
                      <a:pt x="10706" y="21531"/>
                      <a:pt x="10708" y="21533"/>
                      <a:pt x="10709" y="21534"/>
                    </a:cubicBezTo>
                    <a:cubicBezTo>
                      <a:pt x="10710" y="21533"/>
                      <a:pt x="10711" y="21532"/>
                      <a:pt x="10712" y="21531"/>
                    </a:cubicBezTo>
                    <a:cubicBezTo>
                      <a:pt x="10714" y="21533"/>
                      <a:pt x="10716" y="21534"/>
                      <a:pt x="10717" y="21536"/>
                    </a:cubicBezTo>
                    <a:cubicBezTo>
                      <a:pt x="10718" y="21535"/>
                      <a:pt x="10719" y="21534"/>
                      <a:pt x="10720" y="21533"/>
                    </a:cubicBezTo>
                    <a:cubicBezTo>
                      <a:pt x="10722" y="21534"/>
                      <a:pt x="10724" y="21536"/>
                      <a:pt x="10725" y="21538"/>
                    </a:cubicBezTo>
                    <a:cubicBezTo>
                      <a:pt x="10726" y="21537"/>
                      <a:pt x="10727" y="21536"/>
                      <a:pt x="10728" y="21534"/>
                    </a:cubicBezTo>
                    <a:cubicBezTo>
                      <a:pt x="10730" y="21536"/>
                      <a:pt x="10731" y="21538"/>
                      <a:pt x="10733" y="21540"/>
                    </a:cubicBezTo>
                    <a:cubicBezTo>
                      <a:pt x="10734" y="21538"/>
                      <a:pt x="10735" y="21537"/>
                      <a:pt x="10736" y="21536"/>
                    </a:cubicBezTo>
                    <a:cubicBezTo>
                      <a:pt x="10738" y="21538"/>
                      <a:pt x="10739" y="21540"/>
                      <a:pt x="10741" y="21541"/>
                    </a:cubicBezTo>
                    <a:cubicBezTo>
                      <a:pt x="10742" y="21540"/>
                      <a:pt x="10743" y="21539"/>
                      <a:pt x="10744" y="21538"/>
                    </a:cubicBezTo>
                    <a:cubicBezTo>
                      <a:pt x="10746" y="21540"/>
                      <a:pt x="10747" y="21541"/>
                      <a:pt x="10749" y="21543"/>
                    </a:cubicBezTo>
                    <a:cubicBezTo>
                      <a:pt x="10750" y="21542"/>
                      <a:pt x="10751" y="21541"/>
                      <a:pt x="10752" y="21540"/>
                    </a:cubicBezTo>
                    <a:cubicBezTo>
                      <a:pt x="10753" y="21541"/>
                      <a:pt x="10755" y="21543"/>
                      <a:pt x="10757" y="21545"/>
                    </a:cubicBezTo>
                    <a:cubicBezTo>
                      <a:pt x="10758" y="21544"/>
                      <a:pt x="10759" y="21543"/>
                      <a:pt x="10760" y="21542"/>
                    </a:cubicBezTo>
                    <a:cubicBezTo>
                      <a:pt x="10761" y="21543"/>
                      <a:pt x="10763" y="21545"/>
                      <a:pt x="10765" y="21547"/>
                    </a:cubicBezTo>
                    <a:cubicBezTo>
                      <a:pt x="10766" y="21546"/>
                      <a:pt x="10767" y="21544"/>
                      <a:pt x="10768" y="21543"/>
                    </a:cubicBezTo>
                    <a:cubicBezTo>
                      <a:pt x="10769" y="21545"/>
                      <a:pt x="10771" y="21547"/>
                      <a:pt x="10772" y="21549"/>
                    </a:cubicBezTo>
                    <a:cubicBezTo>
                      <a:pt x="10773" y="21547"/>
                      <a:pt x="10774" y="21546"/>
                      <a:pt x="10776" y="21545"/>
                    </a:cubicBezTo>
                    <a:cubicBezTo>
                      <a:pt x="10777" y="21547"/>
                      <a:pt x="10779" y="21549"/>
                      <a:pt x="10780" y="21550"/>
                    </a:cubicBezTo>
                    <a:cubicBezTo>
                      <a:pt x="10781" y="21549"/>
                      <a:pt x="10782" y="21548"/>
                      <a:pt x="10783" y="21547"/>
                    </a:cubicBezTo>
                    <a:cubicBezTo>
                      <a:pt x="10785" y="21549"/>
                      <a:pt x="10787" y="21550"/>
                      <a:pt x="10788" y="21552"/>
                    </a:cubicBezTo>
                    <a:cubicBezTo>
                      <a:pt x="10789" y="21551"/>
                      <a:pt x="10790" y="21550"/>
                      <a:pt x="10791" y="21549"/>
                    </a:cubicBezTo>
                    <a:cubicBezTo>
                      <a:pt x="10793" y="21550"/>
                      <a:pt x="10794" y="21552"/>
                      <a:pt x="10796" y="21554"/>
                    </a:cubicBezTo>
                    <a:cubicBezTo>
                      <a:pt x="10797" y="21553"/>
                      <a:pt x="10798" y="21552"/>
                      <a:pt x="10799" y="21550"/>
                    </a:cubicBezTo>
                    <a:cubicBezTo>
                      <a:pt x="10801" y="21552"/>
                      <a:pt x="10802" y="21554"/>
                      <a:pt x="10804" y="21556"/>
                    </a:cubicBezTo>
                    <a:cubicBezTo>
                      <a:pt x="10805" y="21554"/>
                      <a:pt x="10806" y="21553"/>
                      <a:pt x="10807" y="21552"/>
                    </a:cubicBezTo>
                    <a:cubicBezTo>
                      <a:pt x="10809" y="21554"/>
                      <a:pt x="10810" y="21556"/>
                      <a:pt x="10812" y="21557"/>
                    </a:cubicBezTo>
                    <a:cubicBezTo>
                      <a:pt x="10813" y="21556"/>
                      <a:pt x="10814" y="21555"/>
                      <a:pt x="10815" y="21554"/>
                    </a:cubicBezTo>
                    <a:cubicBezTo>
                      <a:pt x="10817" y="21556"/>
                      <a:pt x="10818" y="21557"/>
                      <a:pt x="10820" y="21559"/>
                    </a:cubicBezTo>
                    <a:cubicBezTo>
                      <a:pt x="10821" y="21558"/>
                      <a:pt x="10822" y="21557"/>
                      <a:pt x="10823" y="21556"/>
                    </a:cubicBezTo>
                    <a:cubicBezTo>
                      <a:pt x="10824" y="21557"/>
                      <a:pt x="10826" y="21559"/>
                      <a:pt x="10828" y="21561"/>
                    </a:cubicBezTo>
                    <a:cubicBezTo>
                      <a:pt x="10829" y="21560"/>
                      <a:pt x="10830" y="21559"/>
                      <a:pt x="10831" y="21558"/>
                    </a:cubicBezTo>
                    <a:cubicBezTo>
                      <a:pt x="10832" y="21559"/>
                      <a:pt x="10834" y="21561"/>
                      <a:pt x="10835" y="21563"/>
                    </a:cubicBezTo>
                    <a:cubicBezTo>
                      <a:pt x="10836" y="21562"/>
                      <a:pt x="10837" y="21560"/>
                      <a:pt x="10838" y="21559"/>
                    </a:cubicBezTo>
                    <a:cubicBezTo>
                      <a:pt x="10840" y="21561"/>
                      <a:pt x="10842" y="21563"/>
                      <a:pt x="10843" y="21564"/>
                    </a:cubicBezTo>
                    <a:cubicBezTo>
                      <a:pt x="10844" y="21563"/>
                      <a:pt x="10845" y="21562"/>
                      <a:pt x="10846" y="21561"/>
                    </a:cubicBezTo>
                    <a:cubicBezTo>
                      <a:pt x="10848" y="21563"/>
                      <a:pt x="10850" y="21564"/>
                      <a:pt x="10851" y="21566"/>
                    </a:cubicBezTo>
                    <a:cubicBezTo>
                      <a:pt x="10852" y="21565"/>
                      <a:pt x="10853" y="21564"/>
                      <a:pt x="10854" y="21563"/>
                    </a:cubicBezTo>
                    <a:cubicBezTo>
                      <a:pt x="10856" y="21565"/>
                      <a:pt x="10858" y="21566"/>
                      <a:pt x="10859" y="21568"/>
                    </a:cubicBezTo>
                    <a:cubicBezTo>
                      <a:pt x="10860" y="21567"/>
                      <a:pt x="10861" y="21566"/>
                      <a:pt x="10862" y="21565"/>
                    </a:cubicBezTo>
                    <a:cubicBezTo>
                      <a:pt x="10864" y="21566"/>
                      <a:pt x="10865" y="21568"/>
                      <a:pt x="10867" y="21570"/>
                    </a:cubicBezTo>
                    <a:cubicBezTo>
                      <a:pt x="10868" y="21569"/>
                      <a:pt x="10869" y="21568"/>
                      <a:pt x="10870" y="21566"/>
                    </a:cubicBezTo>
                    <a:cubicBezTo>
                      <a:pt x="10872" y="21568"/>
                      <a:pt x="10873" y="21570"/>
                      <a:pt x="10875" y="21572"/>
                    </a:cubicBezTo>
                    <a:cubicBezTo>
                      <a:pt x="10876" y="21570"/>
                      <a:pt x="10877" y="21569"/>
                      <a:pt x="10878" y="21568"/>
                    </a:cubicBezTo>
                    <a:cubicBezTo>
                      <a:pt x="10880" y="21570"/>
                      <a:pt x="10881" y="21572"/>
                      <a:pt x="10883" y="21573"/>
                    </a:cubicBezTo>
                    <a:cubicBezTo>
                      <a:pt x="10884" y="21572"/>
                      <a:pt x="10885" y="21571"/>
                      <a:pt x="10886" y="21570"/>
                    </a:cubicBezTo>
                    <a:cubicBezTo>
                      <a:pt x="10887" y="21572"/>
                      <a:pt x="10889" y="21573"/>
                      <a:pt x="10891" y="21575"/>
                    </a:cubicBezTo>
                    <a:cubicBezTo>
                      <a:pt x="10892" y="21574"/>
                      <a:pt x="10893" y="21573"/>
                      <a:pt x="10894" y="21572"/>
                    </a:cubicBezTo>
                    <a:cubicBezTo>
                      <a:pt x="10895" y="21574"/>
                      <a:pt x="10897" y="21575"/>
                      <a:pt x="10898" y="21577"/>
                    </a:cubicBezTo>
                    <a:cubicBezTo>
                      <a:pt x="10899" y="21576"/>
                      <a:pt x="10900" y="21575"/>
                      <a:pt x="10902" y="21574"/>
                    </a:cubicBezTo>
                    <a:cubicBezTo>
                      <a:pt x="10903" y="21575"/>
                      <a:pt x="10905" y="21577"/>
                      <a:pt x="10906" y="21579"/>
                    </a:cubicBezTo>
                    <a:cubicBezTo>
                      <a:pt x="10907" y="21577"/>
                      <a:pt x="10908" y="21576"/>
                      <a:pt x="10909" y="21575"/>
                    </a:cubicBezTo>
                    <a:cubicBezTo>
                      <a:pt x="10911" y="21577"/>
                      <a:pt x="10913" y="21579"/>
                      <a:pt x="10914" y="21580"/>
                    </a:cubicBezTo>
                    <a:cubicBezTo>
                      <a:pt x="10915" y="21579"/>
                      <a:pt x="10916" y="21578"/>
                      <a:pt x="10917" y="21577"/>
                    </a:cubicBezTo>
                    <a:cubicBezTo>
                      <a:pt x="10919" y="21579"/>
                      <a:pt x="10920" y="21580"/>
                      <a:pt x="10922" y="21582"/>
                    </a:cubicBezTo>
                    <a:cubicBezTo>
                      <a:pt x="10923" y="21581"/>
                      <a:pt x="10924" y="21580"/>
                      <a:pt x="10925" y="21579"/>
                    </a:cubicBezTo>
                    <a:cubicBezTo>
                      <a:pt x="10927" y="21581"/>
                      <a:pt x="10928" y="21582"/>
                      <a:pt x="10930" y="21584"/>
                    </a:cubicBezTo>
                    <a:cubicBezTo>
                      <a:pt x="10931" y="21583"/>
                      <a:pt x="10932" y="21582"/>
                      <a:pt x="10933" y="21581"/>
                    </a:cubicBezTo>
                    <a:cubicBezTo>
                      <a:pt x="10935" y="21582"/>
                      <a:pt x="10936" y="21584"/>
                      <a:pt x="10938" y="21586"/>
                    </a:cubicBezTo>
                    <a:cubicBezTo>
                      <a:pt x="10939" y="21585"/>
                      <a:pt x="10940" y="21584"/>
                      <a:pt x="10941" y="21582"/>
                    </a:cubicBezTo>
                    <a:cubicBezTo>
                      <a:pt x="10943" y="21584"/>
                      <a:pt x="10944" y="21586"/>
                      <a:pt x="10946" y="21588"/>
                    </a:cubicBezTo>
                    <a:cubicBezTo>
                      <a:pt x="10947" y="21586"/>
                      <a:pt x="10948" y="21585"/>
                      <a:pt x="10949" y="21584"/>
                    </a:cubicBezTo>
                    <a:cubicBezTo>
                      <a:pt x="10951" y="21586"/>
                      <a:pt x="10952" y="21588"/>
                      <a:pt x="10954" y="21589"/>
                    </a:cubicBezTo>
                    <a:cubicBezTo>
                      <a:pt x="10955" y="21588"/>
                      <a:pt x="10956" y="21587"/>
                      <a:pt x="10957" y="21586"/>
                    </a:cubicBezTo>
                    <a:cubicBezTo>
                      <a:pt x="10958" y="21588"/>
                      <a:pt x="10960" y="21589"/>
                      <a:pt x="10962" y="21591"/>
                    </a:cubicBezTo>
                    <a:cubicBezTo>
                      <a:pt x="10963" y="21590"/>
                      <a:pt x="10963" y="21589"/>
                      <a:pt x="10964" y="21588"/>
                    </a:cubicBezTo>
                    <a:cubicBezTo>
                      <a:pt x="10966" y="21590"/>
                      <a:pt x="10968" y="21591"/>
                      <a:pt x="10969" y="21593"/>
                    </a:cubicBezTo>
                    <a:cubicBezTo>
                      <a:pt x="10970" y="21592"/>
                      <a:pt x="10971" y="21591"/>
                      <a:pt x="10972" y="21590"/>
                    </a:cubicBezTo>
                    <a:cubicBezTo>
                      <a:pt x="10974" y="21591"/>
                      <a:pt x="10976" y="21593"/>
                      <a:pt x="10977" y="21595"/>
                    </a:cubicBezTo>
                    <a:cubicBezTo>
                      <a:pt x="10978" y="21594"/>
                      <a:pt x="10979" y="21592"/>
                      <a:pt x="10980" y="21591"/>
                    </a:cubicBezTo>
                    <a:cubicBezTo>
                      <a:pt x="10982" y="21593"/>
                      <a:pt x="10984" y="21595"/>
                      <a:pt x="10985" y="21596"/>
                    </a:cubicBezTo>
                    <a:cubicBezTo>
                      <a:pt x="10986" y="21595"/>
                      <a:pt x="10987" y="21594"/>
                      <a:pt x="10988" y="21593"/>
                    </a:cubicBezTo>
                    <a:cubicBezTo>
                      <a:pt x="10990" y="21595"/>
                      <a:pt x="10992" y="21597"/>
                      <a:pt x="10993" y="21598"/>
                    </a:cubicBezTo>
                    <a:cubicBezTo>
                      <a:pt x="10994" y="21597"/>
                      <a:pt x="10995" y="21596"/>
                      <a:pt x="10996" y="21595"/>
                    </a:cubicBezTo>
                    <a:cubicBezTo>
                      <a:pt x="10998" y="21597"/>
                      <a:pt x="10999" y="21598"/>
                      <a:pt x="11001" y="21600"/>
                    </a:cubicBezTo>
                    <a:cubicBezTo>
                      <a:pt x="18812" y="13063"/>
                      <a:pt x="21600" y="11223"/>
                      <a:pt x="21600" y="7262"/>
                    </a:cubicBezTo>
                    <a:close/>
                  </a:path>
                </a:pathLst>
              </a:custGeom>
              <a:solidFill>
                <a:schemeClr val="accent2">
                  <a:lumMod val="50000"/>
                </a:scheme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2" name="Shape 1692"/>
              <p:cNvSpPr/>
              <p:nvPr/>
            </p:nvSpPr>
            <p:spPr>
              <a:xfrm>
                <a:off x="0" y="0"/>
                <a:ext cx="1947295" cy="2920118"/>
              </a:xfrm>
              <a:custGeom>
                <a:avLst/>
                <a:gdLst/>
                <a:ahLst/>
                <a:cxnLst>
                  <a:cxn ang="0">
                    <a:pos x="wd2" y="hd2"/>
                  </a:cxn>
                  <a:cxn ang="5400000">
                    <a:pos x="wd2" y="hd2"/>
                  </a:cxn>
                  <a:cxn ang="10800000">
                    <a:pos x="wd2" y="hd2"/>
                  </a:cxn>
                  <a:cxn ang="16200000">
                    <a:pos x="wd2" y="hd2"/>
                  </a:cxn>
                </a:cxnLst>
                <a:rect l="0" t="0" r="r" b="b"/>
                <a:pathLst>
                  <a:path w="21600" h="21600" extrusionOk="0">
                    <a:moveTo>
                      <a:pt x="21600" y="7202"/>
                    </a:moveTo>
                    <a:cubicBezTo>
                      <a:pt x="21600" y="11180"/>
                      <a:pt x="18759" y="13027"/>
                      <a:pt x="10800" y="21600"/>
                    </a:cubicBezTo>
                    <a:cubicBezTo>
                      <a:pt x="2710" y="13086"/>
                      <a:pt x="0" y="11180"/>
                      <a:pt x="0" y="7202"/>
                    </a:cubicBezTo>
                    <a:cubicBezTo>
                      <a:pt x="0" y="3224"/>
                      <a:pt x="4835" y="0"/>
                      <a:pt x="10800" y="0"/>
                    </a:cubicBezTo>
                    <a:cubicBezTo>
                      <a:pt x="16765" y="0"/>
                      <a:pt x="21600" y="3224"/>
                      <a:pt x="21600" y="7202"/>
                    </a:cubicBezTo>
                    <a:close/>
                  </a:path>
                </a:pathLst>
              </a:custGeom>
              <a:solidFill>
                <a:schemeClr val="accent3"/>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3" name="Shape 1693"/>
              <p:cNvSpPr/>
              <p:nvPr/>
            </p:nvSpPr>
            <p:spPr>
              <a:xfrm>
                <a:off x="66897" y="66897"/>
                <a:ext cx="824212" cy="770800"/>
              </a:xfrm>
              <a:custGeom>
                <a:avLst/>
                <a:gdLst/>
                <a:ahLst/>
                <a:cxnLst>
                  <a:cxn ang="0">
                    <a:pos x="wd2" y="hd2"/>
                  </a:cxn>
                  <a:cxn ang="5400000">
                    <a:pos x="wd2" y="hd2"/>
                  </a:cxn>
                  <a:cxn ang="10800000">
                    <a:pos x="wd2" y="hd2"/>
                  </a:cxn>
                  <a:cxn ang="16200000">
                    <a:pos x="wd2" y="hd2"/>
                  </a:cxn>
                </a:cxnLst>
                <a:rect l="0" t="0" r="r" b="b"/>
                <a:pathLst>
                  <a:path w="21600" h="21600" extrusionOk="0">
                    <a:moveTo>
                      <a:pt x="21600" y="62"/>
                    </a:moveTo>
                    <a:cubicBezTo>
                      <a:pt x="21121" y="25"/>
                      <a:pt x="20640" y="0"/>
                      <a:pt x="20152" y="0"/>
                    </a:cubicBezTo>
                    <a:cubicBezTo>
                      <a:pt x="9022" y="0"/>
                      <a:pt x="0" y="9648"/>
                      <a:pt x="0" y="21549"/>
                    </a:cubicBezTo>
                    <a:cubicBezTo>
                      <a:pt x="0" y="21567"/>
                      <a:pt x="1" y="21583"/>
                      <a:pt x="1" y="21600"/>
                    </a:cubicBezTo>
                    <a:cubicBezTo>
                      <a:pt x="2146" y="10322"/>
                      <a:pt x="10809" y="1584"/>
                      <a:pt x="21600" y="62"/>
                    </a:cubicBezTo>
                    <a:close/>
                  </a:path>
                </a:pathLst>
              </a:custGeom>
              <a:solidFill>
                <a:srgbClr val="FFFFFF">
                  <a:alpha val="3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4" name="Shape 1694"/>
              <p:cNvSpPr/>
              <p:nvPr/>
            </p:nvSpPr>
            <p:spPr>
              <a:xfrm>
                <a:off x="869668" y="1297812"/>
                <a:ext cx="962254" cy="615840"/>
              </a:xfrm>
              <a:custGeom>
                <a:avLst/>
                <a:gdLst/>
                <a:ahLst/>
                <a:cxnLst>
                  <a:cxn ang="0">
                    <a:pos x="wd2" y="hd2"/>
                  </a:cxn>
                  <a:cxn ang="5400000">
                    <a:pos x="wd2" y="hd2"/>
                  </a:cxn>
                  <a:cxn ang="10800000">
                    <a:pos x="wd2" y="hd2"/>
                  </a:cxn>
                  <a:cxn ang="16200000">
                    <a:pos x="wd2" y="hd2"/>
                  </a:cxn>
                </a:cxnLst>
                <a:rect l="0" t="0" r="r" b="b"/>
                <a:pathLst>
                  <a:path w="21600" h="19404" extrusionOk="0">
                    <a:moveTo>
                      <a:pt x="0" y="18482"/>
                    </a:moveTo>
                    <a:cubicBezTo>
                      <a:pt x="396" y="18638"/>
                      <a:pt x="795" y="18783"/>
                      <a:pt x="1205" y="18901"/>
                    </a:cubicBezTo>
                    <a:cubicBezTo>
                      <a:pt x="10542" y="21600"/>
                      <a:pt x="19670" y="13163"/>
                      <a:pt x="21592" y="56"/>
                    </a:cubicBezTo>
                    <a:cubicBezTo>
                      <a:pt x="21595" y="37"/>
                      <a:pt x="21597" y="19"/>
                      <a:pt x="21600" y="0"/>
                    </a:cubicBezTo>
                    <a:cubicBezTo>
                      <a:pt x="17978" y="11900"/>
                      <a:pt x="9299" y="19423"/>
                      <a:pt x="0" y="18482"/>
                    </a:cubicBezTo>
                    <a:close/>
                  </a:path>
                </a:pathLst>
              </a:custGeom>
              <a:solidFill>
                <a:srgbClr val="000000">
                  <a:alpha val="10000"/>
                </a:srgbClr>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5" name="Shape 1695"/>
              <p:cNvSpPr/>
              <p:nvPr/>
            </p:nvSpPr>
            <p:spPr>
              <a:xfrm>
                <a:off x="120415" y="120415"/>
                <a:ext cx="1713963" cy="17140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6" name="Shape 1696"/>
              <p:cNvSpPr/>
              <p:nvPr/>
            </p:nvSpPr>
            <p:spPr>
              <a:xfrm>
                <a:off x="173933" y="173933"/>
                <a:ext cx="1607750" cy="16077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7885" t="39385" r="107885" b="60614"/>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sp>
            <p:nvSpPr>
              <p:cNvPr id="1697" name="Shape 1697"/>
              <p:cNvSpPr/>
              <p:nvPr/>
            </p:nvSpPr>
            <p:spPr>
              <a:xfrm>
                <a:off x="247697" y="251454"/>
                <a:ext cx="1451900" cy="14519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gradFill flip="none" rotWithShape="1">
                <a:gsLst>
                  <a:gs pos="0">
                    <a:srgbClr val="FFFFFF"/>
                  </a:gs>
                  <a:gs pos="53268">
                    <a:srgbClr val="EBF0F5"/>
                  </a:gs>
                  <a:gs pos="82824">
                    <a:srgbClr val="D6DBDF"/>
                  </a:gs>
                  <a:gs pos="100000">
                    <a:srgbClr val="C1C6CA"/>
                  </a:gs>
                </a:gsLst>
                <a:path path="shape">
                  <a:fillToRect l="47142" t="18092" r="52857" b="81907"/>
                </a:path>
              </a:gradFill>
              <a:ln w="12700" cap="flat">
                <a:noFill/>
                <a:miter lim="400000"/>
              </a:ln>
              <a:effectLst/>
            </p:spPr>
            <p:txBody>
              <a:bodyPr wrap="square" lIns="50800" tIns="50800" rIns="50800" bIns="50800"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p>
            </p:txBody>
          </p:sp>
        </p:grpSp>
        <p:sp>
          <p:nvSpPr>
            <p:cNvPr id="1699" name="Shape 1699"/>
            <p:cNvSpPr/>
            <p:nvPr/>
          </p:nvSpPr>
          <p:spPr>
            <a:xfrm>
              <a:off x="290461" y="605370"/>
              <a:ext cx="1347963" cy="65686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b">
              <a:normAutofit/>
            </a:bodyPr>
            <a:lstStyle>
              <a:lvl1pPr>
                <a:lnSpc>
                  <a:spcPct val="80000"/>
                </a:lnSpc>
                <a:spcBef>
                  <a:spcPts val="500"/>
                </a:spcBef>
                <a:defRPr sz="4000" b="1">
                  <a:latin typeface="Arimo"/>
                  <a:ea typeface="Arimo"/>
                  <a:cs typeface="Arimo"/>
                  <a:sym typeface="Arimo"/>
                </a:defRPr>
              </a:lvl1pPr>
            </a:lstStyle>
            <a:p>
              <a:pPr lvl="0">
                <a:defRPr sz="1800" b="0"/>
              </a:pPr>
              <a:endParaRPr sz="2000" dirty="0"/>
            </a:p>
          </p:txBody>
        </p:sp>
      </p:grpSp>
      <p:sp>
        <p:nvSpPr>
          <p:cNvPr id="1718" name="Shape 1718"/>
          <p:cNvSpPr/>
          <p:nvPr/>
        </p:nvSpPr>
        <p:spPr>
          <a:xfrm flipH="1">
            <a:off x="8110855" y="3428968"/>
            <a:ext cx="2941772" cy="0"/>
          </a:xfrm>
          <a:prstGeom prst="line">
            <a:avLst/>
          </a:prstGeom>
          <a:ln w="12700" cap="rnd">
            <a:solidFill>
              <a:srgbClr val="C1C6CA"/>
            </a:solidFill>
            <a:custDash>
              <a:ds d="100000" sp="200000"/>
            </a:custDash>
            <a:miter lim="400000"/>
          </a:ln>
        </p:spPr>
        <p:txBody>
          <a:bodyPr lIns="0" tIns="0" rIns="0" bIns="0" anchor="ctr"/>
          <a:lstStyle/>
          <a:p>
            <a:pPr lvl="0">
              <a:defRPr sz="3200"/>
            </a:pPr>
            <a:endParaRPr sz="4267"/>
          </a:p>
        </p:txBody>
      </p:sp>
      <p:sp>
        <p:nvSpPr>
          <p:cNvPr id="1719" name="Shape 1719"/>
          <p:cNvSpPr/>
          <p:nvPr/>
        </p:nvSpPr>
        <p:spPr>
          <a:xfrm flipH="1">
            <a:off x="8110855" y="4835627"/>
            <a:ext cx="2941772" cy="0"/>
          </a:xfrm>
          <a:prstGeom prst="line">
            <a:avLst/>
          </a:prstGeom>
          <a:ln w="12700" cap="rnd">
            <a:solidFill>
              <a:srgbClr val="C1C6CA"/>
            </a:solidFill>
            <a:custDash>
              <a:ds d="100000" sp="200000"/>
            </a:custDash>
            <a:miter lim="400000"/>
          </a:ln>
        </p:spPr>
        <p:txBody>
          <a:bodyPr lIns="0" tIns="0" rIns="0" bIns="0" anchor="ctr"/>
          <a:lstStyle/>
          <a:p>
            <a:pPr lvl="0">
              <a:defRPr sz="3200"/>
            </a:pPr>
            <a:endParaRPr sz="4267"/>
          </a:p>
        </p:txBody>
      </p:sp>
      <p:sp>
        <p:nvSpPr>
          <p:cNvPr id="2" name="Slide Number Placeholder 1"/>
          <p:cNvSpPr>
            <a:spLocks noGrp="1"/>
          </p:cNvSpPr>
          <p:nvPr>
            <p:ph type="sldNum" sz="quarter" idx="4294967295"/>
          </p:nvPr>
        </p:nvSpPr>
        <p:spPr>
          <a:xfrm>
            <a:off x="11451098" y="122881"/>
            <a:ext cx="275439" cy="143577"/>
          </a:xfrm>
          <a:prstGeom prst="rect">
            <a:avLst/>
          </a:prstGeom>
        </p:spPr>
        <p:txBody>
          <a:bodyPr lIns="45720" tIns="22860" rIns="45720" bIns="22860"/>
          <a:lstStyle/>
          <a:p>
            <a:pPr lvl="0"/>
            <a:fld id="{86CB4B4D-7CA3-9044-876B-883B54F8677D}" type="slidenum">
              <a:rPr lang="en-US" smtClean="0"/>
              <a:t>147</a:t>
            </a:fld>
            <a:endParaRPr lang="en-US"/>
          </a:p>
        </p:txBody>
      </p:sp>
      <p:sp>
        <p:nvSpPr>
          <p:cNvPr id="55" name="Shape 311"/>
          <p:cNvSpPr/>
          <p:nvPr/>
        </p:nvSpPr>
        <p:spPr>
          <a:xfrm flipH="1" flipV="1">
            <a:off x="1" y="624243"/>
            <a:ext cx="3325959" cy="0"/>
          </a:xfrm>
          <a:prstGeom prst="line">
            <a:avLst/>
          </a:prstGeom>
          <a:ln w="19050" cap="rnd">
            <a:solidFill>
              <a:srgbClr val="C1C6CA"/>
            </a:solidFill>
            <a:custDash>
              <a:ds d="100000" sp="200000"/>
            </a:custDash>
            <a:miter lim="400000"/>
          </a:ln>
        </p:spPr>
        <p:txBody>
          <a:bodyPr lIns="0" tIns="0" rIns="0" bIns="0" anchor="ctr"/>
          <a:lstStyle/>
          <a:p>
            <a:pPr lvl="0">
              <a:defRPr sz="3200"/>
            </a:pPr>
            <a:endParaRPr sz="4267"/>
          </a:p>
        </p:txBody>
      </p:sp>
      <p:sp>
        <p:nvSpPr>
          <p:cNvPr id="56" name="Shape 303"/>
          <p:cNvSpPr/>
          <p:nvPr/>
        </p:nvSpPr>
        <p:spPr>
          <a:xfrm>
            <a:off x="101600" y="-635000"/>
            <a:ext cx="5384801" cy="121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lvl1pPr algn="l">
              <a:lnSpc>
                <a:spcPct val="70000"/>
              </a:lnSpc>
              <a:spcBef>
                <a:spcPts val="500"/>
              </a:spcBef>
              <a:defRPr sz="6000" b="1" spc="0">
                <a:solidFill>
                  <a:srgbClr val="8F9499"/>
                </a:solidFill>
                <a:latin typeface="Arimo"/>
                <a:ea typeface="Arimo"/>
                <a:cs typeface="Arimo"/>
                <a:sym typeface="Arimo"/>
              </a:defRPr>
            </a:lvl1pPr>
          </a:lstStyle>
          <a:p>
            <a:pPr lvl="0">
              <a:defRPr sz="1800" b="0" spc="0">
                <a:solidFill>
                  <a:srgbClr val="000000"/>
                </a:solidFill>
              </a:defRPr>
            </a:pPr>
            <a:r>
              <a:rPr lang="es-MX" sz="1867">
                <a:solidFill>
                  <a:schemeClr val="tx2">
                    <a:lumMod val="60000"/>
                    <a:lumOff val="40000"/>
                  </a:schemeClr>
                </a:solidFill>
                <a:latin typeface="Arimo" pitchFamily="34" charset="0"/>
                <a:ea typeface="Arimo" pitchFamily="34" charset="0"/>
                <a:cs typeface="Arimo" pitchFamily="34" charset="0"/>
              </a:rPr>
              <a:t>Mejora </a:t>
            </a:r>
            <a:r>
              <a:rPr lang="es-MX" sz="1867" dirty="0">
                <a:solidFill>
                  <a:schemeClr val="tx2">
                    <a:lumMod val="60000"/>
                    <a:lumOff val="40000"/>
                  </a:schemeClr>
                </a:solidFill>
                <a:latin typeface="Arimo" pitchFamily="34" charset="0"/>
                <a:ea typeface="Arimo" pitchFamily="34" charset="0"/>
                <a:cs typeface="Arimo" pitchFamily="34" charset="0"/>
              </a:rPr>
              <a:t>continua y capacitación</a:t>
            </a:r>
          </a:p>
        </p:txBody>
      </p:sp>
      <p:sp>
        <p:nvSpPr>
          <p:cNvPr id="57" name="CuadroTexto 56"/>
          <p:cNvSpPr txBox="1"/>
          <p:nvPr/>
        </p:nvSpPr>
        <p:spPr>
          <a:xfrm>
            <a:off x="3325959" y="1072483"/>
            <a:ext cx="4009676" cy="584775"/>
          </a:xfrm>
          <a:prstGeom prst="rect">
            <a:avLst/>
          </a:prstGeom>
          <a:noFill/>
        </p:spPr>
        <p:txBody>
          <a:bodyPr wrap="square" rtlCol="0">
            <a:spAutoFit/>
          </a:bodyPr>
          <a:lstStyle/>
          <a:p>
            <a:pPr algn="just"/>
            <a:r>
              <a:rPr lang="es-MX" sz="3200" dirty="0"/>
              <a:t>Mejora continua</a:t>
            </a:r>
          </a:p>
        </p:txBody>
      </p:sp>
      <p:sp>
        <p:nvSpPr>
          <p:cNvPr id="58" name="CuadroTexto 57"/>
          <p:cNvSpPr txBox="1"/>
          <p:nvPr/>
        </p:nvSpPr>
        <p:spPr>
          <a:xfrm>
            <a:off x="5991127" y="1056677"/>
            <a:ext cx="4343400" cy="379656"/>
          </a:xfrm>
          <a:prstGeom prst="rect">
            <a:avLst/>
          </a:prstGeom>
          <a:noFill/>
        </p:spPr>
        <p:txBody>
          <a:bodyPr wrap="square" rtlCol="0">
            <a:spAutoFit/>
          </a:bodyPr>
          <a:lstStyle/>
          <a:p>
            <a:pPr marL="380990" indent="-380990">
              <a:buFont typeface="Arial" panose="020B0604020202020204" pitchFamily="34" charset="0"/>
              <a:buChar char="•"/>
            </a:pPr>
            <a:r>
              <a:rPr lang="es-MX" sz="1867" dirty="0"/>
              <a:t>Acciones correctivas</a:t>
            </a:r>
          </a:p>
        </p:txBody>
      </p:sp>
      <p:sp>
        <p:nvSpPr>
          <p:cNvPr id="59" name="CuadroTexto 58"/>
          <p:cNvSpPr txBox="1"/>
          <p:nvPr/>
        </p:nvSpPr>
        <p:spPr>
          <a:xfrm>
            <a:off x="5996660" y="1682499"/>
            <a:ext cx="4343400" cy="379656"/>
          </a:xfrm>
          <a:prstGeom prst="rect">
            <a:avLst/>
          </a:prstGeom>
          <a:noFill/>
        </p:spPr>
        <p:txBody>
          <a:bodyPr wrap="square" rtlCol="0">
            <a:spAutoFit/>
          </a:bodyPr>
          <a:lstStyle/>
          <a:p>
            <a:pPr marL="380990" indent="-380990">
              <a:buFont typeface="Arial" panose="020B0604020202020204" pitchFamily="34" charset="0"/>
              <a:buChar char="•"/>
            </a:pPr>
            <a:r>
              <a:rPr lang="es-MX" sz="1867" dirty="0"/>
              <a:t>Acciones preventivas</a:t>
            </a:r>
          </a:p>
        </p:txBody>
      </p:sp>
      <p:sp>
        <p:nvSpPr>
          <p:cNvPr id="60" name="CuadroTexto 59"/>
          <p:cNvSpPr txBox="1"/>
          <p:nvPr/>
        </p:nvSpPr>
        <p:spPr>
          <a:xfrm>
            <a:off x="5838767" y="3251711"/>
            <a:ext cx="3742973" cy="666786"/>
          </a:xfrm>
          <a:prstGeom prst="rect">
            <a:avLst/>
          </a:prstGeom>
          <a:noFill/>
        </p:spPr>
        <p:txBody>
          <a:bodyPr wrap="square" rtlCol="0">
            <a:spAutoFit/>
          </a:bodyPr>
          <a:lstStyle/>
          <a:p>
            <a:pPr algn="just"/>
            <a:r>
              <a:rPr lang="es-MX" sz="3733" dirty="0"/>
              <a:t>Capacitación</a:t>
            </a:r>
          </a:p>
        </p:txBody>
      </p:sp>
      <p:sp>
        <p:nvSpPr>
          <p:cNvPr id="61" name="CuadroTexto 60"/>
          <p:cNvSpPr txBox="1"/>
          <p:nvPr/>
        </p:nvSpPr>
        <p:spPr>
          <a:xfrm>
            <a:off x="8880927" y="2600905"/>
            <a:ext cx="4343400" cy="420564"/>
          </a:xfrm>
          <a:prstGeom prst="rect">
            <a:avLst/>
          </a:prstGeom>
          <a:noFill/>
        </p:spPr>
        <p:txBody>
          <a:bodyPr wrap="square" rtlCol="0">
            <a:spAutoFit/>
          </a:bodyPr>
          <a:lstStyle/>
          <a:p>
            <a:pPr marL="380990" indent="-380990">
              <a:buFont typeface="Arial" panose="020B0604020202020204" pitchFamily="34" charset="0"/>
              <a:buChar char="•"/>
            </a:pPr>
            <a:r>
              <a:rPr lang="es-MX" sz="2133" dirty="0"/>
              <a:t>Concienciación</a:t>
            </a:r>
          </a:p>
        </p:txBody>
      </p:sp>
      <p:sp>
        <p:nvSpPr>
          <p:cNvPr id="62" name="CuadroTexto 61"/>
          <p:cNvSpPr txBox="1"/>
          <p:nvPr/>
        </p:nvSpPr>
        <p:spPr>
          <a:xfrm>
            <a:off x="8880927" y="3400056"/>
            <a:ext cx="4343400" cy="420564"/>
          </a:xfrm>
          <a:prstGeom prst="rect">
            <a:avLst/>
          </a:prstGeom>
          <a:noFill/>
        </p:spPr>
        <p:txBody>
          <a:bodyPr wrap="square" rtlCol="0">
            <a:spAutoFit/>
          </a:bodyPr>
          <a:lstStyle/>
          <a:p>
            <a:pPr marL="380990" indent="-380990">
              <a:buFont typeface="Arial" panose="020B0604020202020204" pitchFamily="34" charset="0"/>
              <a:buChar char="•"/>
            </a:pPr>
            <a:r>
              <a:rPr lang="es-MX" sz="2133" dirty="0"/>
              <a:t>Entrenamiento</a:t>
            </a:r>
          </a:p>
        </p:txBody>
      </p:sp>
      <p:sp>
        <p:nvSpPr>
          <p:cNvPr id="63" name="CuadroTexto 62"/>
          <p:cNvSpPr txBox="1"/>
          <p:nvPr/>
        </p:nvSpPr>
        <p:spPr>
          <a:xfrm>
            <a:off x="8880927" y="4420037"/>
            <a:ext cx="4343400" cy="420564"/>
          </a:xfrm>
          <a:prstGeom prst="rect">
            <a:avLst/>
          </a:prstGeom>
          <a:noFill/>
        </p:spPr>
        <p:txBody>
          <a:bodyPr wrap="square" rtlCol="0">
            <a:spAutoFit/>
          </a:bodyPr>
          <a:lstStyle/>
          <a:p>
            <a:pPr marL="380990" indent="-380990">
              <a:buFont typeface="Arial" panose="020B0604020202020204" pitchFamily="34" charset="0"/>
              <a:buChar char="•"/>
            </a:pPr>
            <a:r>
              <a:rPr lang="es-MX" sz="2133" dirty="0"/>
              <a:t>Educación</a:t>
            </a:r>
          </a:p>
        </p:txBody>
      </p:sp>
      <p:pic>
        <p:nvPicPr>
          <p:cNvPr id="65" name="Imagen 64"/>
          <p:cNvPicPr>
            <a:picLocks noChangeAspect="1"/>
          </p:cNvPicPr>
          <p:nvPr/>
        </p:nvPicPr>
        <p:blipFill>
          <a:blip r:embed="rId3"/>
          <a:stretch>
            <a:fillRect/>
          </a:stretch>
        </p:blipFill>
        <p:spPr>
          <a:xfrm>
            <a:off x="9653272" y="6267017"/>
            <a:ext cx="2538729" cy="581968"/>
          </a:xfrm>
          <a:prstGeom prst="rect">
            <a:avLst/>
          </a:prstGeom>
        </p:spPr>
      </p:pic>
      <p:pic>
        <p:nvPicPr>
          <p:cNvPr id="66" name="Imagen 65"/>
          <p:cNvPicPr>
            <a:picLocks noChangeAspect="1"/>
          </p:cNvPicPr>
          <p:nvPr/>
        </p:nvPicPr>
        <p:blipFill>
          <a:blip r:embed="rId3"/>
          <a:stretch>
            <a:fillRect/>
          </a:stretch>
        </p:blipFill>
        <p:spPr>
          <a:xfrm>
            <a:off x="9653272" y="-40407"/>
            <a:ext cx="2538729" cy="581968"/>
          </a:xfrm>
          <a:prstGeom prst="rect">
            <a:avLst/>
          </a:prstGeom>
        </p:spPr>
      </p:pic>
      <p:pic>
        <p:nvPicPr>
          <p:cNvPr id="67" name="Imagen 66"/>
          <p:cNvPicPr>
            <a:picLocks noChangeAspect="1"/>
          </p:cNvPicPr>
          <p:nvPr/>
        </p:nvPicPr>
        <p:blipFill>
          <a:blip r:embed="rId4"/>
          <a:stretch>
            <a:fillRect/>
          </a:stretch>
        </p:blipFill>
        <p:spPr>
          <a:xfrm>
            <a:off x="8529497" y="148844"/>
            <a:ext cx="3422184" cy="577139"/>
          </a:xfrm>
          <a:prstGeom prst="rect">
            <a:avLst/>
          </a:prstGeom>
        </p:spPr>
      </p:pic>
    </p:spTree>
    <p:extLst>
      <p:ext uri="{BB962C8B-B14F-4D97-AF65-F5344CB8AC3E}">
        <p14:creationId xmlns:p14="http://schemas.microsoft.com/office/powerpoint/2010/main" val="24185898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4362982" y="415953"/>
            <a:ext cx="3466039" cy="369332"/>
          </a:xfrm>
          <a:prstGeom prst="rect">
            <a:avLst/>
          </a:prstGeom>
          <a:noFill/>
        </p:spPr>
        <p:txBody>
          <a:bodyPr wrap="square" rtlCol="0">
            <a:spAutoFit/>
          </a:bodyPr>
          <a:lstStyle/>
          <a:p>
            <a:pPr defTabSz="914377"/>
            <a:r>
              <a:rPr lang="es-MX" dirty="0">
                <a:latin typeface="Palatino Linotype" panose="02040502050505030304" pitchFamily="18" charset="0"/>
              </a:rPr>
              <a:t>Fase de capacitación y mejora:</a:t>
            </a:r>
          </a:p>
        </p:txBody>
      </p:sp>
      <p:sp>
        <p:nvSpPr>
          <p:cNvPr id="11" name="CuadroTexto 10"/>
          <p:cNvSpPr txBox="1"/>
          <p:nvPr/>
        </p:nvSpPr>
        <p:spPr>
          <a:xfrm>
            <a:off x="808771" y="751837"/>
            <a:ext cx="10574459" cy="276999"/>
          </a:xfrm>
          <a:prstGeom prst="rect">
            <a:avLst/>
          </a:prstGeom>
          <a:noFill/>
        </p:spPr>
        <p:txBody>
          <a:bodyPr wrap="square" rtlCol="0">
            <a:spAutoFit/>
          </a:bodyPr>
          <a:lstStyle/>
          <a:p>
            <a:pPr defTabSz="914377"/>
            <a:r>
              <a:rPr lang="es-MX" sz="1200" i="1" dirty="0">
                <a:latin typeface="Palatino Linotype" panose="02040502050505030304" pitchFamily="18" charset="0"/>
              </a:rPr>
              <a:t>Esta fase se divide en 2 pasos, la primera es elaborar</a:t>
            </a:r>
            <a:r>
              <a:rPr lang="es-MX" sz="1200" b="1" i="1" dirty="0">
                <a:latin typeface="Palatino Linotype" panose="02040502050505030304" pitchFamily="18" charset="0"/>
              </a:rPr>
              <a:t> </a:t>
            </a:r>
            <a:r>
              <a:rPr lang="es-MX" sz="1200" i="1" dirty="0">
                <a:latin typeface="Palatino Linotype" panose="02040502050505030304" pitchFamily="18" charset="0"/>
              </a:rPr>
              <a:t>un</a:t>
            </a:r>
            <a:r>
              <a:rPr lang="es-MX" sz="1200" b="1" i="1" dirty="0">
                <a:latin typeface="Palatino Linotype" panose="02040502050505030304" pitchFamily="18" charset="0"/>
              </a:rPr>
              <a:t> Plan de Capacitaciones </a:t>
            </a:r>
            <a:r>
              <a:rPr lang="es-MX" sz="1200" i="1" dirty="0">
                <a:latin typeface="Palatino Linotype" panose="02040502050505030304" pitchFamily="18" charset="0"/>
              </a:rPr>
              <a:t>para los servidores públicos que intervengan en el tratamiento de los Datos Personales </a:t>
            </a:r>
            <a:r>
              <a:rPr lang="es-MX" sz="1200" b="1" i="1" dirty="0">
                <a:latin typeface="Palatino Linotype" panose="02040502050505030304" pitchFamily="18" charset="0"/>
              </a:rPr>
              <a:t> </a:t>
            </a:r>
          </a:p>
        </p:txBody>
      </p:sp>
      <p:sp>
        <p:nvSpPr>
          <p:cNvPr id="14" name="CuadroTexto 13"/>
          <p:cNvSpPr txBox="1"/>
          <p:nvPr/>
        </p:nvSpPr>
        <p:spPr>
          <a:xfrm>
            <a:off x="140838" y="2203003"/>
            <a:ext cx="2117519" cy="307777"/>
          </a:xfrm>
          <a:prstGeom prst="rect">
            <a:avLst/>
          </a:prstGeom>
          <a:noFill/>
        </p:spPr>
        <p:txBody>
          <a:bodyPr wrap="square" rtlCol="0">
            <a:spAutoFit/>
          </a:bodyPr>
          <a:lstStyle/>
          <a:p>
            <a:pPr algn="just" defTabSz="914377">
              <a:spcAft>
                <a:spcPts val="600"/>
              </a:spcAft>
            </a:pPr>
            <a:r>
              <a:rPr lang="es-MX" sz="1400" b="1" dirty="0">
                <a:latin typeface="Palatino Linotype" panose="02040502050505030304" pitchFamily="18" charset="0"/>
              </a:rPr>
              <a:t>¿A quién se capacitará?</a:t>
            </a:r>
          </a:p>
        </p:txBody>
      </p:sp>
      <p:grpSp>
        <p:nvGrpSpPr>
          <p:cNvPr id="15" name="Grupo 14"/>
          <p:cNvGrpSpPr/>
          <p:nvPr/>
        </p:nvGrpSpPr>
        <p:grpSpPr>
          <a:xfrm>
            <a:off x="2365323" y="2211196"/>
            <a:ext cx="231884" cy="271261"/>
            <a:chOff x="1207216" y="589248"/>
            <a:chExt cx="231884" cy="271261"/>
          </a:xfrm>
        </p:grpSpPr>
        <p:sp>
          <p:nvSpPr>
            <p:cNvPr id="16" name="Flecha derecha 15"/>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7"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pic>
        <p:nvPicPr>
          <p:cNvPr id="18" name="Picture 8" descr="Resultado de imagen para persona con traje dibujo"/>
          <p:cNvPicPr>
            <a:picLocks noChangeAspect="1" noChangeArrowheads="1"/>
          </p:cNvPicPr>
          <p:nvPr/>
        </p:nvPicPr>
        <p:blipFill>
          <a:blip r:embed="rId2" cstate="print">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2695293" y="1180995"/>
            <a:ext cx="1305307" cy="1705519"/>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2529253" y="2803784"/>
            <a:ext cx="1395876" cy="276999"/>
          </a:xfrm>
          <a:prstGeom prst="rect">
            <a:avLst/>
          </a:prstGeom>
          <a:noFill/>
        </p:spPr>
        <p:txBody>
          <a:bodyPr wrap="square" rtlCol="0">
            <a:spAutoFit/>
          </a:bodyPr>
          <a:lstStyle/>
          <a:p>
            <a:pPr algn="just" defTabSz="914377">
              <a:spcAft>
                <a:spcPts val="600"/>
              </a:spcAft>
            </a:pPr>
            <a:r>
              <a:rPr lang="es-ES" sz="1200" b="1" i="1" dirty="0">
                <a:latin typeface="Palatino Linotype" panose="02040502050505030304" pitchFamily="18" charset="0"/>
              </a:rPr>
              <a:t>Administradores</a:t>
            </a:r>
            <a:endParaRPr lang="es-MX" sz="1200" i="1" dirty="0">
              <a:latin typeface="Palatino Linotype" panose="02040502050505030304" pitchFamily="18" charset="0"/>
            </a:endParaRPr>
          </a:p>
        </p:txBody>
      </p:sp>
      <p:pic>
        <p:nvPicPr>
          <p:cNvPr id="20" name="Picture 2" descr="Resultado de imagen para trabajador dibujo"/>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002" t="8592" r="18483" b="5387"/>
          <a:stretch/>
        </p:blipFill>
        <p:spPr bwMode="auto">
          <a:xfrm>
            <a:off x="4237413" y="1226193"/>
            <a:ext cx="1138736" cy="1518313"/>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4382974" y="2798001"/>
            <a:ext cx="825223" cy="276999"/>
          </a:xfrm>
          <a:prstGeom prst="rect">
            <a:avLst/>
          </a:prstGeom>
          <a:noFill/>
        </p:spPr>
        <p:txBody>
          <a:bodyPr wrap="square" rtlCol="0">
            <a:spAutoFit/>
          </a:bodyPr>
          <a:lstStyle/>
          <a:p>
            <a:pPr algn="just" defTabSz="914377">
              <a:spcAft>
                <a:spcPts val="600"/>
              </a:spcAft>
            </a:pPr>
            <a:r>
              <a:rPr lang="es-ES" sz="1200" b="1" i="1" dirty="0">
                <a:latin typeface="Palatino Linotype" panose="02040502050505030304" pitchFamily="18" charset="0"/>
              </a:rPr>
              <a:t>Usuarios</a:t>
            </a:r>
            <a:endParaRPr lang="es-MX" sz="1200" i="1" dirty="0">
              <a:latin typeface="Palatino Linotype" panose="02040502050505030304" pitchFamily="18" charset="0"/>
            </a:endParaRPr>
          </a:p>
        </p:txBody>
      </p:sp>
      <p:pic>
        <p:nvPicPr>
          <p:cNvPr id="24" name="Imagen 23"/>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rcRect l="15186" t="22846" r="72847" b="64815"/>
          <a:stretch/>
        </p:blipFill>
        <p:spPr>
          <a:xfrm>
            <a:off x="7661486" y="1429868"/>
            <a:ext cx="2201596" cy="1277065"/>
          </a:xfrm>
          <a:prstGeom prst="rect">
            <a:avLst/>
          </a:prstGeom>
        </p:spPr>
      </p:pic>
      <p:sp>
        <p:nvSpPr>
          <p:cNvPr id="25" name="CuadroTexto 24"/>
          <p:cNvSpPr txBox="1"/>
          <p:nvPr/>
        </p:nvSpPr>
        <p:spPr>
          <a:xfrm>
            <a:off x="7651421" y="2812702"/>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Comité de Transparencia</a:t>
            </a:r>
            <a:endParaRPr lang="es-MX" sz="1200" i="1" dirty="0">
              <a:latin typeface="Palatino Linotype" panose="02040502050505030304" pitchFamily="18" charset="0"/>
            </a:endParaRPr>
          </a:p>
        </p:txBody>
      </p:sp>
      <p:pic>
        <p:nvPicPr>
          <p:cNvPr id="2050" name="Picture 2" descr="Imagen relacionada"/>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61" t="8148" r="22625" b="10490"/>
          <a:stretch/>
        </p:blipFill>
        <p:spPr bwMode="auto">
          <a:xfrm>
            <a:off x="5780936" y="1217795"/>
            <a:ext cx="1353137" cy="1665263"/>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p:cNvSpPr txBox="1"/>
          <p:nvPr/>
        </p:nvSpPr>
        <p:spPr>
          <a:xfrm>
            <a:off x="5550242" y="2814936"/>
            <a:ext cx="1988615"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Unidad de Transparencia</a:t>
            </a:r>
            <a:endParaRPr lang="es-MX" sz="1200" i="1" dirty="0">
              <a:latin typeface="Palatino Linotype" panose="02040502050505030304" pitchFamily="18" charset="0"/>
            </a:endParaRPr>
          </a:p>
        </p:txBody>
      </p:sp>
      <p:pic>
        <p:nvPicPr>
          <p:cNvPr id="3076" name="Picture 4" descr="Resultado de imagen para hombre de traje dibujo"/>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8463" t="5621" r="29833" b="2727"/>
          <a:stretch/>
        </p:blipFill>
        <p:spPr bwMode="auto">
          <a:xfrm>
            <a:off x="10618559" y="1217499"/>
            <a:ext cx="728133" cy="1600200"/>
          </a:xfrm>
          <a:prstGeom prst="rect">
            <a:avLst/>
          </a:prstGeom>
          <a:noFill/>
          <a:extLst>
            <a:ext uri="{909E8E84-426E-40DD-AFC4-6F175D3DCCD1}">
              <a14:hiddenFill xmlns:a14="http://schemas.microsoft.com/office/drawing/2010/main">
                <a:solidFill>
                  <a:srgbClr val="FFFFFF"/>
                </a:solidFill>
              </a14:hiddenFill>
            </a:ext>
          </a:extLst>
        </p:spPr>
      </p:pic>
      <p:sp>
        <p:nvSpPr>
          <p:cNvPr id="26" name="CuadroTexto 25"/>
          <p:cNvSpPr txBox="1"/>
          <p:nvPr/>
        </p:nvSpPr>
        <p:spPr>
          <a:xfrm>
            <a:off x="9685278" y="2798002"/>
            <a:ext cx="2659711" cy="461665"/>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Oficial de Protección de Datos Personales</a:t>
            </a:r>
            <a:endParaRPr lang="es-MX" sz="1200" i="1" dirty="0">
              <a:latin typeface="Palatino Linotype" panose="02040502050505030304" pitchFamily="18" charset="0"/>
            </a:endParaRPr>
          </a:p>
        </p:txBody>
      </p:sp>
      <p:grpSp>
        <p:nvGrpSpPr>
          <p:cNvPr id="27" name="Grupo 26"/>
          <p:cNvGrpSpPr/>
          <p:nvPr/>
        </p:nvGrpSpPr>
        <p:grpSpPr>
          <a:xfrm>
            <a:off x="4014687" y="2211196"/>
            <a:ext cx="231884" cy="271261"/>
            <a:chOff x="1207216" y="589248"/>
            <a:chExt cx="231884" cy="271261"/>
          </a:xfrm>
        </p:grpSpPr>
        <p:sp>
          <p:nvSpPr>
            <p:cNvPr id="28" name="Flecha derecha 27"/>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29"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30" name="Grupo 29"/>
          <p:cNvGrpSpPr/>
          <p:nvPr/>
        </p:nvGrpSpPr>
        <p:grpSpPr>
          <a:xfrm>
            <a:off x="5472818" y="2211196"/>
            <a:ext cx="231884" cy="271261"/>
            <a:chOff x="1207216" y="589248"/>
            <a:chExt cx="231884" cy="271261"/>
          </a:xfrm>
        </p:grpSpPr>
        <p:sp>
          <p:nvSpPr>
            <p:cNvPr id="31" name="Flecha derecha 30"/>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2"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33" name="Grupo 32"/>
          <p:cNvGrpSpPr/>
          <p:nvPr/>
        </p:nvGrpSpPr>
        <p:grpSpPr>
          <a:xfrm>
            <a:off x="7390303" y="2211191"/>
            <a:ext cx="231884" cy="271261"/>
            <a:chOff x="1207216" y="589248"/>
            <a:chExt cx="231884" cy="271261"/>
          </a:xfrm>
        </p:grpSpPr>
        <p:sp>
          <p:nvSpPr>
            <p:cNvPr id="34" name="Flecha derecha 33"/>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5"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grpSp>
        <p:nvGrpSpPr>
          <p:cNvPr id="36" name="Grupo 35"/>
          <p:cNvGrpSpPr/>
          <p:nvPr/>
        </p:nvGrpSpPr>
        <p:grpSpPr>
          <a:xfrm>
            <a:off x="10061551" y="2211191"/>
            <a:ext cx="231884" cy="271261"/>
            <a:chOff x="1207216" y="589248"/>
            <a:chExt cx="231884" cy="271261"/>
          </a:xfrm>
        </p:grpSpPr>
        <p:sp>
          <p:nvSpPr>
            <p:cNvPr id="37" name="Flecha derecha 36"/>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38"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sp>
        <p:nvSpPr>
          <p:cNvPr id="39" name="CuadroTexto 38"/>
          <p:cNvSpPr txBox="1"/>
          <p:nvPr/>
        </p:nvSpPr>
        <p:spPr>
          <a:xfrm>
            <a:off x="1498265" y="3379662"/>
            <a:ext cx="10465135" cy="954107"/>
          </a:xfrm>
          <a:prstGeom prst="rect">
            <a:avLst/>
          </a:prstGeom>
          <a:noFill/>
        </p:spPr>
        <p:txBody>
          <a:bodyPr wrap="square" rtlCol="0">
            <a:spAutoFit/>
          </a:bodyPr>
          <a:lstStyle/>
          <a:p>
            <a:pPr algn="just" defTabSz="914377">
              <a:spcAft>
                <a:spcPts val="600"/>
              </a:spcAft>
            </a:pPr>
            <a:r>
              <a:rPr lang="es-ES" sz="1400" dirty="0">
                <a:latin typeface="Palatino Linotype" panose="02040502050505030304" pitchFamily="18" charset="0"/>
              </a:rPr>
              <a:t>La mejor medida de seguridad contra posibles vulneraciones es contar con personal </a:t>
            </a:r>
            <a:r>
              <a:rPr lang="es-ES" sz="1400" b="1" dirty="0">
                <a:latin typeface="Palatino Linotype" panose="02040502050505030304" pitchFamily="18" charset="0"/>
              </a:rPr>
              <a:t>consciente</a:t>
            </a:r>
            <a:r>
              <a:rPr lang="es-ES" sz="1400" dirty="0">
                <a:latin typeface="Palatino Linotype" panose="02040502050505030304" pitchFamily="18" charset="0"/>
              </a:rPr>
              <a:t> de sus responsabilidades y deberes respecto a la protección de datos personales y que identifiquen sus atribuciones, facultades o funciones. Por ello, se deben establecer y mantener programas de capacitación que mantengan actualizado al personal involucrado en el tratamiento de la información.</a:t>
            </a:r>
            <a:endParaRPr lang="es-MX" sz="1400" dirty="0">
              <a:latin typeface="Palatino Linotype" panose="02040502050505030304" pitchFamily="18" charset="0"/>
            </a:endParaRPr>
          </a:p>
        </p:txBody>
      </p:sp>
      <p:sp>
        <p:nvSpPr>
          <p:cNvPr id="40" name="CuadroTexto 39"/>
          <p:cNvSpPr txBox="1"/>
          <p:nvPr/>
        </p:nvSpPr>
        <p:spPr>
          <a:xfrm>
            <a:off x="1494598" y="4454455"/>
            <a:ext cx="3292241" cy="307777"/>
          </a:xfrm>
          <a:prstGeom prst="rect">
            <a:avLst/>
          </a:prstGeom>
          <a:noFill/>
        </p:spPr>
        <p:txBody>
          <a:bodyPr wrap="square" rtlCol="0">
            <a:spAutoFit/>
          </a:bodyPr>
          <a:lstStyle/>
          <a:p>
            <a:pPr algn="just" defTabSz="914377">
              <a:spcAft>
                <a:spcPts val="600"/>
              </a:spcAft>
            </a:pPr>
            <a:r>
              <a:rPr lang="es-MX" sz="1400" b="1" dirty="0">
                <a:latin typeface="Palatino Linotype" panose="02040502050505030304" pitchFamily="18" charset="0"/>
              </a:rPr>
              <a:t>¿Con qué periodicidad se capacitará?</a:t>
            </a:r>
          </a:p>
        </p:txBody>
      </p:sp>
      <p:pic>
        <p:nvPicPr>
          <p:cNvPr id="41" name="Picture 10" descr="Resultado de imagen para calendarizacion dibujo"/>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93202">
            <a:off x="89284" y="3455260"/>
            <a:ext cx="1355429" cy="1355429"/>
          </a:xfrm>
          <a:prstGeom prst="rect">
            <a:avLst/>
          </a:prstGeom>
          <a:noFill/>
          <a:extLst>
            <a:ext uri="{909E8E84-426E-40DD-AFC4-6F175D3DCCD1}">
              <a14:hiddenFill xmlns:a14="http://schemas.microsoft.com/office/drawing/2010/main">
                <a:solidFill>
                  <a:srgbClr val="FFFFFF"/>
                </a:solidFill>
              </a14:hiddenFill>
            </a:ext>
          </a:extLst>
        </p:spPr>
      </p:pic>
      <p:sp>
        <p:nvSpPr>
          <p:cNvPr id="42" name="CuadroTexto 41"/>
          <p:cNvSpPr txBox="1"/>
          <p:nvPr/>
        </p:nvSpPr>
        <p:spPr>
          <a:xfrm>
            <a:off x="10088535" y="4459029"/>
            <a:ext cx="955192" cy="307777"/>
          </a:xfrm>
          <a:prstGeom prst="rect">
            <a:avLst/>
          </a:prstGeom>
          <a:noFill/>
          <a:ln>
            <a:noFill/>
          </a:ln>
        </p:spPr>
        <p:txBody>
          <a:bodyPr wrap="square" rtlCol="0">
            <a:spAutoFit/>
          </a:bodyPr>
          <a:lstStyle/>
          <a:p>
            <a:pPr defTabSz="914377">
              <a:spcAft>
                <a:spcPts val="800"/>
              </a:spcAft>
            </a:pPr>
            <a:r>
              <a:rPr lang="es-ES" sz="1400" b="1" i="1" dirty="0">
                <a:latin typeface="Palatino Linotype" panose="02040502050505030304" pitchFamily="18" charset="0"/>
              </a:rPr>
              <a:t>Anual</a:t>
            </a:r>
          </a:p>
        </p:txBody>
      </p:sp>
      <p:sp>
        <p:nvSpPr>
          <p:cNvPr id="43" name="CuadroTexto 42"/>
          <p:cNvSpPr txBox="1"/>
          <p:nvPr/>
        </p:nvSpPr>
        <p:spPr>
          <a:xfrm>
            <a:off x="8414239" y="4454455"/>
            <a:ext cx="1056135" cy="307777"/>
          </a:xfrm>
          <a:prstGeom prst="rect">
            <a:avLst/>
          </a:prstGeom>
          <a:noFill/>
          <a:ln>
            <a:noFill/>
          </a:ln>
        </p:spPr>
        <p:txBody>
          <a:bodyPr wrap="square" rtlCol="0">
            <a:spAutoFit/>
          </a:bodyPr>
          <a:lstStyle/>
          <a:p>
            <a:pPr defTabSz="914377">
              <a:spcAft>
                <a:spcPts val="800"/>
              </a:spcAft>
            </a:pPr>
            <a:r>
              <a:rPr lang="es-ES" sz="1400" b="1" i="1" dirty="0">
                <a:latin typeface="Palatino Linotype" panose="02040502050505030304" pitchFamily="18" charset="0"/>
              </a:rPr>
              <a:t>Semestral</a:t>
            </a:r>
          </a:p>
        </p:txBody>
      </p:sp>
      <p:sp>
        <p:nvSpPr>
          <p:cNvPr id="44" name="CuadroTexto 43"/>
          <p:cNvSpPr txBox="1"/>
          <p:nvPr/>
        </p:nvSpPr>
        <p:spPr>
          <a:xfrm>
            <a:off x="6781549" y="4459028"/>
            <a:ext cx="1014529" cy="307777"/>
          </a:xfrm>
          <a:prstGeom prst="rect">
            <a:avLst/>
          </a:prstGeom>
          <a:noFill/>
          <a:ln>
            <a:noFill/>
          </a:ln>
        </p:spPr>
        <p:txBody>
          <a:bodyPr wrap="square" rtlCol="0">
            <a:spAutoFit/>
          </a:bodyPr>
          <a:lstStyle/>
          <a:p>
            <a:pPr defTabSz="914377">
              <a:spcAft>
                <a:spcPts val="800"/>
              </a:spcAft>
            </a:pPr>
            <a:r>
              <a:rPr lang="es-ES" sz="1400" b="1" i="1" dirty="0">
                <a:latin typeface="Palatino Linotype" panose="02040502050505030304" pitchFamily="18" charset="0"/>
              </a:rPr>
              <a:t>Trimestral</a:t>
            </a:r>
          </a:p>
        </p:txBody>
      </p:sp>
      <p:sp>
        <p:nvSpPr>
          <p:cNvPr id="45" name="CuadroTexto 44"/>
          <p:cNvSpPr txBox="1"/>
          <p:nvPr/>
        </p:nvSpPr>
        <p:spPr>
          <a:xfrm>
            <a:off x="5208195" y="4454455"/>
            <a:ext cx="955192" cy="307777"/>
          </a:xfrm>
          <a:prstGeom prst="rect">
            <a:avLst/>
          </a:prstGeom>
          <a:noFill/>
          <a:ln>
            <a:noFill/>
          </a:ln>
        </p:spPr>
        <p:txBody>
          <a:bodyPr wrap="square" rtlCol="0">
            <a:spAutoFit/>
          </a:bodyPr>
          <a:lstStyle/>
          <a:p>
            <a:pPr defTabSz="914377">
              <a:spcAft>
                <a:spcPts val="800"/>
              </a:spcAft>
            </a:pPr>
            <a:r>
              <a:rPr lang="es-ES" sz="1400" b="1" i="1" dirty="0">
                <a:latin typeface="Palatino Linotype" panose="02040502050505030304" pitchFamily="18" charset="0"/>
              </a:rPr>
              <a:t>Mensual</a:t>
            </a:r>
          </a:p>
        </p:txBody>
      </p:sp>
      <p:cxnSp>
        <p:nvCxnSpPr>
          <p:cNvPr id="46" name="Conector recto 45"/>
          <p:cNvCxnSpPr/>
          <p:nvPr/>
        </p:nvCxnSpPr>
        <p:spPr>
          <a:xfrm flipH="1">
            <a:off x="6323584" y="4427085"/>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flipH="1">
            <a:off x="8036327" y="4427085"/>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flipH="1">
            <a:off x="9707697" y="4445343"/>
            <a:ext cx="217715" cy="362516"/>
          </a:xfrm>
          <a:prstGeom prst="line">
            <a:avLst/>
          </a:prstGeom>
          <a:ln>
            <a:solidFill>
              <a:srgbClr val="97509E"/>
            </a:solidFill>
          </a:ln>
        </p:spPr>
        <p:style>
          <a:lnRef idx="1">
            <a:schemeClr val="accent1"/>
          </a:lnRef>
          <a:fillRef idx="0">
            <a:schemeClr val="accent1"/>
          </a:fillRef>
          <a:effectRef idx="0">
            <a:schemeClr val="accent1"/>
          </a:effectRef>
          <a:fontRef idx="minor">
            <a:schemeClr val="tx1"/>
          </a:fontRef>
        </p:style>
      </p:cxnSp>
      <p:grpSp>
        <p:nvGrpSpPr>
          <p:cNvPr id="49" name="Grupo 48"/>
          <p:cNvGrpSpPr/>
          <p:nvPr/>
        </p:nvGrpSpPr>
        <p:grpSpPr>
          <a:xfrm>
            <a:off x="4813683" y="4490971"/>
            <a:ext cx="231884" cy="271261"/>
            <a:chOff x="1207216" y="589248"/>
            <a:chExt cx="231884" cy="271261"/>
          </a:xfrm>
        </p:grpSpPr>
        <p:sp>
          <p:nvSpPr>
            <p:cNvPr id="50" name="Flecha derecha 49"/>
            <p:cNvSpPr/>
            <p:nvPr/>
          </p:nvSpPr>
          <p:spPr>
            <a:xfrm>
              <a:off x="1207216" y="589248"/>
              <a:ext cx="231884" cy="271261"/>
            </a:xfrm>
            <a:prstGeom prst="rightArrow">
              <a:avLst>
                <a:gd name="adj1" fmla="val 60000"/>
                <a:gd name="adj2" fmla="val 50000"/>
              </a:avLst>
            </a:prstGeom>
            <a:solidFill>
              <a:srgbClr val="97509E"/>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51" name="Flecha derecha 4"/>
            <p:cNvSpPr/>
            <p:nvPr/>
          </p:nvSpPr>
          <p:spPr>
            <a:xfrm>
              <a:off x="1207216" y="643500"/>
              <a:ext cx="162319" cy="1627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defTabSz="400041">
                <a:lnSpc>
                  <a:spcPct val="90000"/>
                </a:lnSpc>
                <a:spcBef>
                  <a:spcPct val="0"/>
                </a:spcBef>
                <a:spcAft>
                  <a:spcPct val="35000"/>
                </a:spcAft>
              </a:pPr>
              <a:endParaRPr lang="es-MX" sz="900">
                <a:solidFill>
                  <a:schemeClr val="tx1"/>
                </a:solidFill>
              </a:endParaRPr>
            </a:p>
          </p:txBody>
        </p:sp>
      </p:grpSp>
      <p:sp>
        <p:nvSpPr>
          <p:cNvPr id="52" name="CuadroTexto 51"/>
          <p:cNvSpPr txBox="1"/>
          <p:nvPr/>
        </p:nvSpPr>
        <p:spPr>
          <a:xfrm>
            <a:off x="140838" y="5293055"/>
            <a:ext cx="2117519" cy="307777"/>
          </a:xfrm>
          <a:prstGeom prst="rect">
            <a:avLst/>
          </a:prstGeom>
          <a:noFill/>
        </p:spPr>
        <p:txBody>
          <a:bodyPr wrap="square" rtlCol="0">
            <a:spAutoFit/>
          </a:bodyPr>
          <a:lstStyle/>
          <a:p>
            <a:pPr algn="just" defTabSz="914377">
              <a:spcAft>
                <a:spcPts val="600"/>
              </a:spcAft>
            </a:pPr>
            <a:r>
              <a:rPr lang="es-MX" sz="1400" b="1" dirty="0">
                <a:latin typeface="Palatino Linotype" panose="02040502050505030304" pitchFamily="18" charset="0"/>
              </a:rPr>
              <a:t>Temas de capacitación:</a:t>
            </a:r>
          </a:p>
        </p:txBody>
      </p:sp>
      <p:sp>
        <p:nvSpPr>
          <p:cNvPr id="53" name="CuadroTexto 52"/>
          <p:cNvSpPr txBox="1"/>
          <p:nvPr/>
        </p:nvSpPr>
        <p:spPr>
          <a:xfrm>
            <a:off x="2343200" y="5190191"/>
            <a:ext cx="7882213" cy="1600438"/>
          </a:xfrm>
          <a:prstGeom prst="rect">
            <a:avLst/>
          </a:prstGeom>
          <a:noFill/>
        </p:spPr>
        <p:txBody>
          <a:bodyPr wrap="square" rtlCol="0">
            <a:spAutoFit/>
          </a:bodyPr>
          <a:lstStyle/>
          <a:p>
            <a:pPr marL="285744" indent="-285744" algn="just" defTabSz="914377">
              <a:buFont typeface="Wingdings" panose="05000000000000000000" pitchFamily="2" charset="2"/>
              <a:buChar char="v"/>
            </a:pPr>
            <a:r>
              <a:rPr lang="es-ES" sz="1400" dirty="0">
                <a:latin typeface="Palatino Linotype" panose="02040502050505030304" pitchFamily="18" charset="0"/>
              </a:rPr>
              <a:t>Principios y deberes de Protección de Datos Personales</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Registro de Sistemas y/o Bases de Datos Personales</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Avisos de Privacidad (integral, simplificado y señal de aviso)</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Medidas compensatorias, tratamientos relevantes e intensivos</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Evaluación de impacto a la privacidad </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Tipos y niveles de seguridad </a:t>
            </a:r>
          </a:p>
          <a:p>
            <a:pPr marL="285744" indent="-285744" algn="just" defTabSz="914377">
              <a:buFont typeface="Wingdings" panose="05000000000000000000" pitchFamily="2" charset="2"/>
              <a:buChar char="v"/>
            </a:pPr>
            <a:r>
              <a:rPr lang="es-ES" sz="1400" dirty="0">
                <a:latin typeface="Palatino Linotype" panose="02040502050505030304" pitchFamily="18" charset="0"/>
              </a:rPr>
              <a:t>Sistema de Gestión de Protección de Datos Personales </a:t>
            </a:r>
            <a:endParaRPr lang="es-MX" sz="1400" dirty="0">
              <a:latin typeface="Palatino Linotype" panose="02040502050505030304" pitchFamily="18" charset="0"/>
            </a:endParaRPr>
          </a:p>
        </p:txBody>
      </p:sp>
      <p:pic>
        <p:nvPicPr>
          <p:cNvPr id="3080" name="Picture 8" descr="Imagen relacionada"/>
          <p:cNvPicPr>
            <a:picLocks noChangeAspect="1" noChangeArrowheads="1"/>
          </p:cNvPicPr>
          <p:nvPr/>
        </p:nvPicPr>
        <p:blipFill rotWithShape="1">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l="64719" t="14452" r="-500" b="687"/>
          <a:stretch/>
        </p:blipFill>
        <p:spPr bwMode="auto">
          <a:xfrm>
            <a:off x="9633867" y="5084553"/>
            <a:ext cx="1027608" cy="17734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8" descr="Imagen relacionada"/>
          <p:cNvPicPr>
            <a:picLocks noChangeAspect="1" noChangeArrowheads="1"/>
          </p:cNvPicPr>
          <p:nvPr/>
        </p:nvPicPr>
        <p:blipFill rotWithShape="1">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l="34602" t="30379" r="37906"/>
          <a:stretch/>
        </p:blipFill>
        <p:spPr bwMode="auto">
          <a:xfrm>
            <a:off x="8686083" y="5192603"/>
            <a:ext cx="877195" cy="161649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905707" y="5342466"/>
            <a:ext cx="517696" cy="75353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dirty="0">
              <a:solidFill>
                <a:schemeClr val="tx1"/>
              </a:solidFill>
            </a:endParaRPr>
          </a:p>
        </p:txBody>
      </p:sp>
      <p:cxnSp>
        <p:nvCxnSpPr>
          <p:cNvPr id="22" name="Conector recto 21"/>
          <p:cNvCxnSpPr/>
          <p:nvPr/>
        </p:nvCxnSpPr>
        <p:spPr>
          <a:xfrm flipV="1">
            <a:off x="9598307" y="5446943"/>
            <a:ext cx="86971" cy="419828"/>
          </a:xfrm>
          <a:prstGeom prst="line">
            <a:avLst/>
          </a:prstGeom>
          <a:ln w="28575">
            <a:solidFill>
              <a:srgbClr val="996633"/>
            </a:solidFill>
          </a:ln>
        </p:spPr>
        <p:style>
          <a:lnRef idx="1">
            <a:schemeClr val="accent1"/>
          </a:lnRef>
          <a:fillRef idx="0">
            <a:schemeClr val="accent1"/>
          </a:fillRef>
          <a:effectRef idx="0">
            <a:schemeClr val="accent1"/>
          </a:effectRef>
          <a:fontRef idx="minor">
            <a:schemeClr val="tx1"/>
          </a:fontRef>
        </p:style>
      </p:cxnSp>
      <p:sp>
        <p:nvSpPr>
          <p:cNvPr id="63" name="CuadroTexto 62"/>
          <p:cNvSpPr txBox="1"/>
          <p:nvPr/>
        </p:nvSpPr>
        <p:spPr>
          <a:xfrm>
            <a:off x="8746791" y="5377987"/>
            <a:ext cx="830912" cy="707886"/>
          </a:xfrm>
          <a:prstGeom prst="rect">
            <a:avLst/>
          </a:prstGeom>
          <a:noFill/>
        </p:spPr>
        <p:txBody>
          <a:bodyPr wrap="square" rtlCol="0">
            <a:spAutoFit/>
          </a:bodyPr>
          <a:lstStyle/>
          <a:p>
            <a:pPr defTabSz="914377">
              <a:spcAft>
                <a:spcPts val="600"/>
              </a:spcAft>
            </a:pPr>
            <a:r>
              <a:rPr lang="es-ES" sz="600" b="1" i="1" u="sng" dirty="0">
                <a:latin typeface="Palatino Linotype" panose="02040502050505030304" pitchFamily="18" charset="0"/>
              </a:rPr>
              <a:t>Capacitación</a:t>
            </a:r>
          </a:p>
          <a:p>
            <a:pPr defTabSz="914377"/>
            <a:r>
              <a:rPr lang="es-ES" sz="600" b="1" i="1" dirty="0">
                <a:latin typeface="Palatino Linotype" panose="02040502050505030304" pitchFamily="18" charset="0"/>
              </a:rPr>
              <a:t> Temas a </a:t>
            </a:r>
          </a:p>
          <a:p>
            <a:pPr defTabSz="914377">
              <a:spcAft>
                <a:spcPts val="600"/>
              </a:spcAft>
            </a:pPr>
            <a:r>
              <a:rPr lang="es-ES" sz="600" b="1" i="1" dirty="0">
                <a:latin typeface="Palatino Linotype" panose="02040502050505030304" pitchFamily="18" charset="0"/>
              </a:rPr>
              <a:t>Tratar:</a:t>
            </a:r>
          </a:p>
          <a:p>
            <a:pPr marL="35999" indent="-35999" defTabSz="914377">
              <a:buFont typeface="Arial" panose="020B0604020202020204" pitchFamily="34" charset="0"/>
              <a:buChar char="•"/>
            </a:pPr>
            <a:r>
              <a:rPr lang="es-ES" sz="600" b="1" i="1" dirty="0">
                <a:latin typeface="Palatino Linotype" panose="02040502050505030304" pitchFamily="18" charset="0"/>
              </a:rPr>
              <a:t>Aviso de </a:t>
            </a:r>
          </a:p>
          <a:p>
            <a:pPr defTabSz="914377"/>
            <a:r>
              <a:rPr lang="es-ES" sz="600" b="1" i="1" dirty="0">
                <a:latin typeface="Palatino Linotype" panose="02040502050505030304" pitchFamily="18" charset="0"/>
              </a:rPr>
              <a:t>privacidad</a:t>
            </a:r>
            <a:endParaRPr lang="es-MX" sz="600" i="1" dirty="0">
              <a:latin typeface="Palatino Linotype" panose="02040502050505030304" pitchFamily="18" charset="0"/>
            </a:endParaRPr>
          </a:p>
        </p:txBody>
      </p:sp>
      <p:pic>
        <p:nvPicPr>
          <p:cNvPr id="58" name="Imagen 57"/>
          <p:cNvPicPr>
            <a:picLocks noChangeAspect="1"/>
          </p:cNvPicPr>
          <p:nvPr/>
        </p:nvPicPr>
        <p:blipFill>
          <a:blip r:embed="rId11"/>
          <a:stretch>
            <a:fillRect/>
          </a:stretch>
        </p:blipFill>
        <p:spPr>
          <a:xfrm>
            <a:off x="9653272" y="6267017"/>
            <a:ext cx="2538729" cy="581968"/>
          </a:xfrm>
          <a:prstGeom prst="rect">
            <a:avLst/>
          </a:prstGeom>
        </p:spPr>
      </p:pic>
      <p:pic>
        <p:nvPicPr>
          <p:cNvPr id="59" name="Imagen 58"/>
          <p:cNvPicPr>
            <a:picLocks noChangeAspect="1"/>
          </p:cNvPicPr>
          <p:nvPr/>
        </p:nvPicPr>
        <p:blipFill rotWithShape="1">
          <a:blip r:embed="rId12"/>
          <a:srcRect l="2557" r="71837" b="85627"/>
          <a:stretch/>
        </p:blipFill>
        <p:spPr>
          <a:xfrm>
            <a:off x="-32411" y="-43212"/>
            <a:ext cx="2307265" cy="1052389"/>
          </a:xfrm>
          <a:prstGeom prst="rect">
            <a:avLst/>
          </a:prstGeom>
        </p:spPr>
      </p:pic>
      <p:sp>
        <p:nvSpPr>
          <p:cNvPr id="60"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endParaRPr lang="es-MX" b="1" dirty="0">
              <a:solidFill>
                <a:srgbClr val="0A0F14"/>
              </a:solidFill>
              <a:ea typeface="Arimo"/>
              <a:cs typeface="Arimo"/>
              <a:sym typeface="Arimo"/>
            </a:endParaRPr>
          </a:p>
          <a:p>
            <a:pPr defTabSz="412730">
              <a:lnSpc>
                <a:spcPct val="90000"/>
              </a:lnSpc>
              <a:spcBef>
                <a:spcPts val="251"/>
              </a:spcBef>
              <a:defRPr sz="1800"/>
            </a:pPr>
            <a:r>
              <a:rPr lang="es-MX" b="1" dirty="0">
                <a:solidFill>
                  <a:srgbClr val="0A0F14"/>
                </a:solidFill>
                <a:ea typeface="Arimo"/>
                <a:cs typeface="Arimo"/>
                <a:sym typeface="Arimo"/>
              </a:rPr>
              <a:t>Sistema de Gestión de Seguridad para la Protección de Datos Personales </a:t>
            </a:r>
          </a:p>
        </p:txBody>
      </p:sp>
      <p:pic>
        <p:nvPicPr>
          <p:cNvPr id="61" name="Imagen 60"/>
          <p:cNvPicPr>
            <a:picLocks noChangeAspect="1"/>
          </p:cNvPicPr>
          <p:nvPr/>
        </p:nvPicPr>
        <p:blipFill>
          <a:blip r:embed="rId13"/>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10605339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3612356" y="488250"/>
            <a:ext cx="3636769" cy="369332"/>
          </a:xfrm>
          <a:prstGeom prst="rect">
            <a:avLst/>
          </a:prstGeom>
          <a:noFill/>
        </p:spPr>
        <p:txBody>
          <a:bodyPr wrap="square" rtlCol="0">
            <a:spAutoFit/>
          </a:bodyPr>
          <a:lstStyle/>
          <a:p>
            <a:pPr defTabSz="914377"/>
            <a:r>
              <a:rPr lang="es-MX" dirty="0">
                <a:latin typeface="Palatino Linotype" panose="02040502050505030304" pitchFamily="18" charset="0"/>
              </a:rPr>
              <a:t>Fase de capacitación y mejora:</a:t>
            </a:r>
          </a:p>
        </p:txBody>
      </p:sp>
      <p:sp>
        <p:nvSpPr>
          <p:cNvPr id="11" name="CuadroTexto 10"/>
          <p:cNvSpPr txBox="1"/>
          <p:nvPr/>
        </p:nvSpPr>
        <p:spPr>
          <a:xfrm>
            <a:off x="4332474" y="751837"/>
            <a:ext cx="3527055" cy="276999"/>
          </a:xfrm>
          <a:prstGeom prst="rect">
            <a:avLst/>
          </a:prstGeom>
          <a:noFill/>
        </p:spPr>
        <p:txBody>
          <a:bodyPr wrap="square" rtlCol="0">
            <a:spAutoFit/>
          </a:bodyPr>
          <a:lstStyle/>
          <a:p>
            <a:pPr defTabSz="914377"/>
            <a:r>
              <a:rPr lang="es-MX" sz="1200" i="1" dirty="0">
                <a:latin typeface="Palatino Linotype" panose="02040502050505030304" pitchFamily="18" charset="0"/>
              </a:rPr>
              <a:t>La segunda etapa de esta fase es la </a:t>
            </a:r>
            <a:r>
              <a:rPr lang="es-MX" sz="1200" b="1" i="1" dirty="0">
                <a:latin typeface="Palatino Linotype" panose="02040502050505030304" pitchFamily="18" charset="0"/>
              </a:rPr>
              <a:t>Mejora continua</a:t>
            </a:r>
          </a:p>
        </p:txBody>
      </p:sp>
      <p:sp>
        <p:nvSpPr>
          <p:cNvPr id="57" name="CuadroTexto 56"/>
          <p:cNvSpPr txBox="1"/>
          <p:nvPr/>
        </p:nvSpPr>
        <p:spPr>
          <a:xfrm>
            <a:off x="356077" y="1285619"/>
            <a:ext cx="9753124" cy="1169551"/>
          </a:xfrm>
          <a:prstGeom prst="rect">
            <a:avLst/>
          </a:prstGeom>
          <a:noFill/>
        </p:spPr>
        <p:txBody>
          <a:bodyPr wrap="square" rtlCol="0">
            <a:spAutoFit/>
          </a:bodyPr>
          <a:lstStyle/>
          <a:p>
            <a:pPr algn="just" defTabSz="914377"/>
            <a:r>
              <a:rPr lang="es-MX" sz="1400" dirty="0">
                <a:latin typeface="Palatino Linotype" panose="02040502050505030304" pitchFamily="18" charset="0"/>
              </a:rPr>
              <a:t>Para que el Responsable esté en posibilidades de </a:t>
            </a:r>
            <a:r>
              <a:rPr lang="es-MX" sz="1400" b="1" dirty="0">
                <a:latin typeface="Palatino Linotype" panose="02040502050505030304" pitchFamily="18" charset="0"/>
              </a:rPr>
              <a:t>mejorar continuamente el Sistema de Gestión de la Protección de Datos</a:t>
            </a:r>
            <a:r>
              <a:rPr lang="es-MX" sz="1400" dirty="0">
                <a:latin typeface="Palatino Linotype" panose="02040502050505030304" pitchFamily="18" charset="0"/>
              </a:rPr>
              <a:t>, se deben establecer las modificaciones pertinentes a la metodología ya implementada, para después presentarla a todas las áreas administrativas para que a su vez, éstas desarrollen las mejoras a implementar en la metodología. En caso de que alguna área administrativa tenga alguna duda sobre la implementación de la mejora en la metodología a seguir, podrá acercarse con la Unidad de Transparencia.</a:t>
            </a:r>
          </a:p>
        </p:txBody>
      </p:sp>
      <p:sp>
        <p:nvSpPr>
          <p:cNvPr id="58" name="CuadroTexto 57"/>
          <p:cNvSpPr txBox="1"/>
          <p:nvPr/>
        </p:nvSpPr>
        <p:spPr>
          <a:xfrm>
            <a:off x="484354" y="2666731"/>
            <a:ext cx="32802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1. </a:t>
            </a:r>
            <a:endParaRPr lang="es-MX" sz="1400" dirty="0">
              <a:latin typeface="Palatino Linotype" panose="02040502050505030304" pitchFamily="18" charset="0"/>
            </a:endParaRPr>
          </a:p>
        </p:txBody>
      </p:sp>
      <p:pic>
        <p:nvPicPr>
          <p:cNvPr id="59" name="Picture 2" descr="Imagen relacionada"/>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11261" t="8148" r="22625" b="10490"/>
          <a:stretch/>
        </p:blipFill>
        <p:spPr bwMode="auto">
          <a:xfrm>
            <a:off x="655620" y="2576248"/>
            <a:ext cx="1271421" cy="1564699"/>
          </a:xfrm>
          <a:prstGeom prst="rect">
            <a:avLst/>
          </a:prstGeom>
          <a:noFill/>
          <a:extLst>
            <a:ext uri="{909E8E84-426E-40DD-AFC4-6F175D3DCCD1}">
              <a14:hiddenFill xmlns:a14="http://schemas.microsoft.com/office/drawing/2010/main">
                <a:solidFill>
                  <a:srgbClr val="FFFFFF"/>
                </a:solidFill>
              </a14:hiddenFill>
            </a:ext>
          </a:extLst>
        </p:spPr>
      </p:pic>
      <p:sp>
        <p:nvSpPr>
          <p:cNvPr id="60" name="CuadroTexto 59"/>
          <p:cNvSpPr txBox="1"/>
          <p:nvPr/>
        </p:nvSpPr>
        <p:spPr>
          <a:xfrm>
            <a:off x="319053" y="4157852"/>
            <a:ext cx="2095401"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Unidad de Transparencia</a:t>
            </a:r>
            <a:endParaRPr lang="es-MX" sz="1200" i="1" dirty="0">
              <a:latin typeface="Palatino Linotype" panose="02040502050505030304" pitchFamily="18" charset="0"/>
            </a:endParaRPr>
          </a:p>
        </p:txBody>
      </p:sp>
      <p:sp>
        <p:nvSpPr>
          <p:cNvPr id="61" name="Flecha derecha 60"/>
          <p:cNvSpPr/>
          <p:nvPr/>
        </p:nvSpPr>
        <p:spPr>
          <a:xfrm>
            <a:off x="2110125" y="3126855"/>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62" name="CuadroTexto 61"/>
          <p:cNvSpPr txBox="1"/>
          <p:nvPr/>
        </p:nvSpPr>
        <p:spPr>
          <a:xfrm>
            <a:off x="2444491" y="2897202"/>
            <a:ext cx="3735492" cy="954107"/>
          </a:xfrm>
          <a:prstGeom prst="rect">
            <a:avLst/>
          </a:prstGeom>
          <a:noFill/>
        </p:spPr>
        <p:txBody>
          <a:bodyPr wrap="square" rtlCol="0">
            <a:spAutoFit/>
          </a:bodyPr>
          <a:lstStyle/>
          <a:p>
            <a:pPr algn="just" defTabSz="914377"/>
            <a:r>
              <a:rPr lang="es-MX" sz="1400" dirty="0">
                <a:latin typeface="Palatino Linotype" panose="02040502050505030304" pitchFamily="18" charset="0"/>
              </a:rPr>
              <a:t>Propondrá las mejoras que considere pertinentes a la metodología a seguir para la implementación del Sistema de Gestión de la Protección de Datos dentro del Responsable</a:t>
            </a:r>
          </a:p>
        </p:txBody>
      </p:sp>
      <p:sp>
        <p:nvSpPr>
          <p:cNvPr id="64" name="CuadroTexto 63"/>
          <p:cNvSpPr txBox="1"/>
          <p:nvPr/>
        </p:nvSpPr>
        <p:spPr>
          <a:xfrm>
            <a:off x="2814424" y="4025976"/>
            <a:ext cx="2892213"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¿A quién entregará la propuesta?</a:t>
            </a:r>
          </a:p>
        </p:txBody>
      </p:sp>
      <p:sp>
        <p:nvSpPr>
          <p:cNvPr id="65" name="Flecha derecha 64"/>
          <p:cNvSpPr/>
          <p:nvPr/>
        </p:nvSpPr>
        <p:spPr>
          <a:xfrm>
            <a:off x="5705070" y="4144219"/>
            <a:ext cx="245535" cy="270936"/>
          </a:xfrm>
          <a:prstGeom prst="rightArrow">
            <a:avLst/>
          </a:prstGeom>
          <a:solidFill>
            <a:srgbClr val="97509E"/>
          </a:solidFill>
          <a:ln>
            <a:solidFill>
              <a:srgbClr val="9750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67" name="CuadroTexto 66"/>
          <p:cNvSpPr txBox="1"/>
          <p:nvPr/>
        </p:nvSpPr>
        <p:spPr>
          <a:xfrm>
            <a:off x="6201827" y="4157154"/>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Comité de Transparencia</a:t>
            </a:r>
            <a:endParaRPr lang="es-MX" sz="1200" i="1" dirty="0">
              <a:latin typeface="Palatino Linotype" panose="02040502050505030304" pitchFamily="18" charset="0"/>
            </a:endParaRPr>
          </a:p>
        </p:txBody>
      </p:sp>
      <p:sp>
        <p:nvSpPr>
          <p:cNvPr id="69" name="CuadroTexto 68"/>
          <p:cNvSpPr txBox="1"/>
          <p:nvPr/>
        </p:nvSpPr>
        <p:spPr>
          <a:xfrm>
            <a:off x="9477890" y="4157153"/>
            <a:ext cx="2157900" cy="276999"/>
          </a:xfrm>
          <a:prstGeom prst="rect">
            <a:avLst/>
          </a:prstGeom>
          <a:noFill/>
        </p:spPr>
        <p:txBody>
          <a:bodyPr wrap="square" rtlCol="0">
            <a:spAutoFit/>
          </a:bodyPr>
          <a:lstStyle/>
          <a:p>
            <a:pPr defTabSz="914377">
              <a:spcAft>
                <a:spcPts val="600"/>
              </a:spcAft>
            </a:pPr>
            <a:r>
              <a:rPr lang="es-ES" sz="1200" b="1" i="1" dirty="0">
                <a:latin typeface="Palatino Linotype" panose="02040502050505030304" pitchFamily="18" charset="0"/>
              </a:rPr>
              <a:t>Titular del Responsable</a:t>
            </a:r>
            <a:endParaRPr lang="es-MX" sz="1200" i="1" dirty="0">
              <a:latin typeface="Palatino Linotype" panose="02040502050505030304" pitchFamily="18" charset="0"/>
            </a:endParaRPr>
          </a:p>
        </p:txBody>
      </p:sp>
      <p:sp>
        <p:nvSpPr>
          <p:cNvPr id="73" name="CuadroTexto 72"/>
          <p:cNvSpPr txBox="1"/>
          <p:nvPr/>
        </p:nvSpPr>
        <p:spPr>
          <a:xfrm>
            <a:off x="560556" y="4663127"/>
            <a:ext cx="328029" cy="307777"/>
          </a:xfrm>
          <a:prstGeom prst="rect">
            <a:avLst/>
          </a:prstGeom>
          <a:noFill/>
        </p:spPr>
        <p:txBody>
          <a:bodyPr wrap="square" rtlCol="0">
            <a:spAutoFit/>
          </a:bodyPr>
          <a:lstStyle/>
          <a:p>
            <a:pPr algn="just" defTabSz="914377"/>
            <a:r>
              <a:rPr lang="es-MX" sz="1400" b="1" dirty="0">
                <a:latin typeface="Palatino Linotype" panose="02040502050505030304" pitchFamily="18" charset="0"/>
              </a:rPr>
              <a:t>2. </a:t>
            </a:r>
            <a:endParaRPr lang="es-MX" sz="1400" dirty="0">
              <a:latin typeface="Palatino Linotype" panose="02040502050505030304" pitchFamily="18" charset="0"/>
            </a:endParaRPr>
          </a:p>
        </p:txBody>
      </p:sp>
      <p:sp>
        <p:nvSpPr>
          <p:cNvPr id="74" name="CuadroTexto 73"/>
          <p:cNvSpPr txBox="1"/>
          <p:nvPr/>
        </p:nvSpPr>
        <p:spPr>
          <a:xfrm>
            <a:off x="854717" y="4704514"/>
            <a:ext cx="8164584" cy="738664"/>
          </a:xfrm>
          <a:prstGeom prst="rect">
            <a:avLst/>
          </a:prstGeom>
          <a:noFill/>
        </p:spPr>
        <p:txBody>
          <a:bodyPr wrap="square" rtlCol="0">
            <a:spAutoFit/>
          </a:bodyPr>
          <a:lstStyle/>
          <a:p>
            <a:pPr algn="just" defTabSz="914377"/>
            <a:r>
              <a:rPr lang="es-MX" sz="1400" dirty="0">
                <a:latin typeface="Palatino Linotype" panose="02040502050505030304" pitchFamily="18" charset="0"/>
              </a:rPr>
              <a:t>Una vez establecidas las mejoras a la metodología a seguir para la implementación del Sistema de Gestión de la Protección de Datos, éstas se darán a conocer a todas las áreas administrativas del Responsable para los efectos conducentes.</a:t>
            </a:r>
          </a:p>
        </p:txBody>
      </p:sp>
      <p:pic>
        <p:nvPicPr>
          <p:cNvPr id="75" name="Picture 8" descr="Imagen relacionada"/>
          <p:cNvPicPr>
            <a:picLocks noChangeAspect="1" noChangeArrowheads="1"/>
          </p:cNvPicPr>
          <p:nvPr/>
        </p:nvPicPr>
        <p:blipFill rotWithShape="1">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l="34602" t="30379" r="37906"/>
          <a:stretch/>
        </p:blipFill>
        <p:spPr bwMode="auto">
          <a:xfrm>
            <a:off x="8932729" y="4540457"/>
            <a:ext cx="1252032" cy="2307243"/>
          </a:xfrm>
          <a:prstGeom prst="rect">
            <a:avLst/>
          </a:prstGeom>
          <a:noFill/>
          <a:extLst>
            <a:ext uri="{909E8E84-426E-40DD-AFC4-6F175D3DCCD1}">
              <a14:hiddenFill xmlns:a14="http://schemas.microsoft.com/office/drawing/2010/main">
                <a:solidFill>
                  <a:srgbClr val="FFFFFF"/>
                </a:solidFill>
              </a14:hiddenFill>
            </a:ext>
          </a:extLst>
        </p:spPr>
      </p:pic>
      <p:sp>
        <p:nvSpPr>
          <p:cNvPr id="76" name="Rectángulo 75"/>
          <p:cNvSpPr/>
          <p:nvPr/>
        </p:nvSpPr>
        <p:spPr>
          <a:xfrm>
            <a:off x="9222014" y="4730227"/>
            <a:ext cx="807911" cy="1116000"/>
          </a:xfrm>
          <a:prstGeom prst="rect">
            <a:avLst/>
          </a:prstGeom>
          <a:solidFill>
            <a:srgbClr val="97509E"/>
          </a:solidFill>
          <a:ln>
            <a:solidFill>
              <a:srgbClr val="CDAC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endParaRPr lang="es-MX">
              <a:solidFill>
                <a:schemeClr val="tx1"/>
              </a:solidFill>
            </a:endParaRPr>
          </a:p>
        </p:txBody>
      </p:sp>
      <p:sp>
        <p:nvSpPr>
          <p:cNvPr id="77" name="CuadroTexto 76"/>
          <p:cNvSpPr txBox="1"/>
          <p:nvPr/>
        </p:nvSpPr>
        <p:spPr>
          <a:xfrm>
            <a:off x="9210512" y="4751566"/>
            <a:ext cx="830912" cy="338554"/>
          </a:xfrm>
          <a:prstGeom prst="rect">
            <a:avLst/>
          </a:prstGeom>
          <a:noFill/>
        </p:spPr>
        <p:txBody>
          <a:bodyPr wrap="square" rtlCol="0">
            <a:spAutoFit/>
          </a:bodyPr>
          <a:lstStyle/>
          <a:p>
            <a:pPr defTabSz="914377">
              <a:spcAft>
                <a:spcPts val="600"/>
              </a:spcAft>
            </a:pPr>
            <a:r>
              <a:rPr lang="es-ES" sz="800" b="1" i="1" u="sng" dirty="0">
                <a:latin typeface="Palatino Linotype" panose="02040502050505030304" pitchFamily="18" charset="0"/>
              </a:rPr>
              <a:t>Mejoras continuas</a:t>
            </a:r>
            <a:endParaRPr lang="es-MX" sz="800" i="1" dirty="0">
              <a:latin typeface="Palatino Linotype" panose="02040502050505030304" pitchFamily="18" charset="0"/>
            </a:endParaRPr>
          </a:p>
        </p:txBody>
      </p:sp>
      <p:cxnSp>
        <p:nvCxnSpPr>
          <p:cNvPr id="79" name="Conector recto 78"/>
          <p:cNvCxnSpPr/>
          <p:nvPr/>
        </p:nvCxnSpPr>
        <p:spPr>
          <a:xfrm flipV="1">
            <a:off x="10319208" y="5285903"/>
            <a:ext cx="103397" cy="564560"/>
          </a:xfrm>
          <a:prstGeom prst="line">
            <a:avLst/>
          </a:prstGeom>
          <a:ln w="28575">
            <a:solidFill>
              <a:srgbClr val="996633"/>
            </a:solidFill>
          </a:ln>
        </p:spPr>
        <p:style>
          <a:lnRef idx="1">
            <a:schemeClr val="accent1"/>
          </a:lnRef>
          <a:fillRef idx="0">
            <a:schemeClr val="accent1"/>
          </a:fillRef>
          <a:effectRef idx="0">
            <a:schemeClr val="accent1"/>
          </a:effectRef>
          <a:fontRef idx="minor">
            <a:schemeClr val="tx1"/>
          </a:fontRef>
        </p:style>
      </p:cxnSp>
      <p:sp>
        <p:nvSpPr>
          <p:cNvPr id="82" name="CuadroTexto 81"/>
          <p:cNvSpPr txBox="1"/>
          <p:nvPr/>
        </p:nvSpPr>
        <p:spPr>
          <a:xfrm>
            <a:off x="9210511" y="5124097"/>
            <a:ext cx="830912" cy="615553"/>
          </a:xfrm>
          <a:prstGeom prst="rect">
            <a:avLst/>
          </a:prstGeom>
          <a:noFill/>
        </p:spPr>
        <p:txBody>
          <a:bodyPr wrap="square" rtlCol="0">
            <a:spAutoFit/>
          </a:bodyPr>
          <a:lstStyle/>
          <a:p>
            <a:pPr marL="228594" indent="-228594" defTabSz="914377">
              <a:spcAft>
                <a:spcPts val="600"/>
              </a:spcAft>
              <a:buFontTx/>
              <a:buAutoNum type="arabicPeriod"/>
            </a:pPr>
            <a:r>
              <a:rPr lang="es-ES" sz="800" b="1" i="1" u="sng" dirty="0">
                <a:latin typeface="Palatino Linotype" panose="02040502050505030304" pitchFamily="18" charset="0"/>
              </a:rPr>
              <a:t>----------</a:t>
            </a:r>
          </a:p>
          <a:p>
            <a:pPr marL="228594" indent="-228594" defTabSz="914377">
              <a:spcAft>
                <a:spcPts val="600"/>
              </a:spcAft>
              <a:buFontTx/>
              <a:buAutoNum type="arabicPeriod"/>
            </a:pPr>
            <a:r>
              <a:rPr lang="es-ES" sz="800" b="1" i="1" u="sng" dirty="0">
                <a:latin typeface="Palatino Linotype" panose="02040502050505030304" pitchFamily="18" charset="0"/>
              </a:rPr>
              <a:t>----------</a:t>
            </a:r>
          </a:p>
          <a:p>
            <a:pPr marL="228594" indent="-228594" defTabSz="914377">
              <a:spcAft>
                <a:spcPts val="600"/>
              </a:spcAft>
              <a:buFontTx/>
              <a:buAutoNum type="arabicPeriod"/>
            </a:pPr>
            <a:r>
              <a:rPr lang="es-ES" sz="800" b="1" i="1" u="sng" dirty="0">
                <a:latin typeface="Palatino Linotype" panose="02040502050505030304" pitchFamily="18" charset="0"/>
              </a:rPr>
              <a:t>----------</a:t>
            </a:r>
            <a:endParaRPr lang="es-MX" sz="800" i="1" dirty="0">
              <a:latin typeface="Palatino Linotype" panose="02040502050505030304" pitchFamily="18" charset="0"/>
            </a:endParaRPr>
          </a:p>
        </p:txBody>
      </p:sp>
      <p:pic>
        <p:nvPicPr>
          <p:cNvPr id="38" name="Imagen 37"/>
          <p:cNvPicPr>
            <a:picLocks noChangeAspect="1"/>
          </p:cNvPicPr>
          <p:nvPr/>
        </p:nvPicPr>
        <p:blipFill rotWithShape="1">
          <a:blip r:embed="rId4"/>
          <a:srcRect l="2557" r="71837" b="85627"/>
          <a:stretch/>
        </p:blipFill>
        <p:spPr>
          <a:xfrm>
            <a:off x="-32411" y="-43212"/>
            <a:ext cx="2307265" cy="1052389"/>
          </a:xfrm>
          <a:prstGeom prst="rect">
            <a:avLst/>
          </a:prstGeom>
        </p:spPr>
      </p:pic>
      <p:sp>
        <p:nvSpPr>
          <p:cNvPr id="39" name="Shape 26"/>
          <p:cNvSpPr/>
          <p:nvPr/>
        </p:nvSpPr>
        <p:spPr>
          <a:xfrm>
            <a:off x="866663" y="126430"/>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endParaRPr lang="es-MX" b="1" dirty="0">
              <a:ea typeface="Arimo"/>
              <a:cs typeface="Arimo"/>
              <a:sym typeface="Arimo"/>
            </a:endParaRPr>
          </a:p>
          <a:p>
            <a:pPr defTabSz="412730">
              <a:lnSpc>
                <a:spcPct val="90000"/>
              </a:lnSpc>
              <a:spcBef>
                <a:spcPts val="251"/>
              </a:spcBef>
              <a:defRPr sz="1800"/>
            </a:pPr>
            <a:r>
              <a:rPr lang="es-MX" b="1" dirty="0">
                <a:ea typeface="Arimo"/>
                <a:cs typeface="Arimo"/>
                <a:sym typeface="Arimo"/>
              </a:rPr>
              <a:t>Sistema de Gestión de Seguridad para la Protección de Datos Personales </a:t>
            </a:r>
          </a:p>
        </p:txBody>
      </p:sp>
      <p:pic>
        <p:nvPicPr>
          <p:cNvPr id="40" name="Imagen 39"/>
          <p:cNvPicPr>
            <a:picLocks noChangeAspect="1"/>
          </p:cNvPicPr>
          <p:nvPr/>
        </p:nvPicPr>
        <p:blipFill>
          <a:blip r:embed="rId5"/>
          <a:stretch>
            <a:fillRect/>
          </a:stretch>
        </p:blipFill>
        <p:spPr>
          <a:xfrm>
            <a:off x="8128000" y="251393"/>
            <a:ext cx="3422184" cy="577139"/>
          </a:xfrm>
          <a:prstGeom prst="rect">
            <a:avLst/>
          </a:prstGeom>
        </p:spPr>
      </p:pic>
    </p:spTree>
    <p:extLst>
      <p:ext uri="{BB962C8B-B14F-4D97-AF65-F5344CB8AC3E}">
        <p14:creationId xmlns:p14="http://schemas.microsoft.com/office/powerpoint/2010/main" val="7101847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12" y="0"/>
            <a:ext cx="247650" cy="1476375"/>
          </a:xfrm>
          <a:prstGeom prst="rect">
            <a:avLst/>
          </a:prstGeom>
        </p:spPr>
      </p:pic>
      <p:sp>
        <p:nvSpPr>
          <p:cNvPr id="2" name="Rectángulo 1"/>
          <p:cNvSpPr/>
          <p:nvPr/>
        </p:nvSpPr>
        <p:spPr>
          <a:xfrm>
            <a:off x="684353" y="1558818"/>
            <a:ext cx="6160068" cy="3693319"/>
          </a:xfrm>
          <a:prstGeom prst="rect">
            <a:avLst/>
          </a:prstGeom>
        </p:spPr>
        <p:txBody>
          <a:bodyPr wrap="square">
            <a:spAutoFit/>
          </a:bodyPr>
          <a:lstStyle/>
          <a:p>
            <a:pPr algn="just"/>
            <a:endParaRPr lang="es-MX" dirty="0">
              <a:solidFill>
                <a:prstClr val="black">
                  <a:lumMod val="65000"/>
                  <a:lumOff val="35000"/>
                </a:prstClr>
              </a:solidFill>
            </a:endParaRPr>
          </a:p>
          <a:p>
            <a:pPr algn="just"/>
            <a:r>
              <a:rPr lang="es-MX" dirty="0" smtClean="0">
                <a:solidFill>
                  <a:srgbClr val="7030A0"/>
                </a:solidFill>
              </a:rPr>
              <a:t> </a:t>
            </a:r>
            <a:r>
              <a:rPr lang="es-MX" sz="2000" dirty="0" smtClean="0">
                <a:solidFill>
                  <a:prstClr val="black">
                    <a:lumMod val="65000"/>
                    <a:lumOff val="35000"/>
                  </a:prstClr>
                </a:solidFill>
              </a:rPr>
              <a:t>Toda persona tiene derecho a la protección de sus datos personales, al </a:t>
            </a:r>
            <a:r>
              <a:rPr lang="es-MX" sz="2000" dirty="0" smtClean="0">
                <a:solidFill>
                  <a:srgbClr val="ED7D31">
                    <a:lumMod val="75000"/>
                  </a:srgbClr>
                </a:solidFill>
              </a:rPr>
              <a:t>acceso, rectificación y cancelación </a:t>
            </a:r>
            <a:r>
              <a:rPr lang="es-MX" sz="2000" dirty="0" smtClean="0">
                <a:solidFill>
                  <a:prstClr val="black">
                    <a:lumMod val="65000"/>
                    <a:lumOff val="35000"/>
                  </a:prstClr>
                </a:solidFill>
              </a:rPr>
              <a:t>de los mismos, así como a manifestar su </a:t>
            </a:r>
            <a:r>
              <a:rPr lang="es-MX" sz="2000" dirty="0" smtClean="0">
                <a:solidFill>
                  <a:srgbClr val="ED7D31">
                    <a:lumMod val="75000"/>
                  </a:srgbClr>
                </a:solidFill>
              </a:rPr>
              <a:t>oposición</a:t>
            </a:r>
            <a:r>
              <a:rPr lang="es-MX" sz="2000" dirty="0" smtClean="0">
                <a:solidFill>
                  <a:prstClr val="black">
                    <a:lumMod val="65000"/>
                    <a:lumOff val="35000"/>
                  </a:prstClr>
                </a:solidFill>
              </a:rPr>
              <a:t>, en los términos que fije la ley, la cual establecerá los supuestos de excepción a los principios que rijan el tratamiento de datos, por razones de seguridad nacional, disposiciones de orden público, seguridad y salud públicas o para proteger los derechos de terceros.</a:t>
            </a:r>
          </a:p>
          <a:p>
            <a:pPr algn="just"/>
            <a:r>
              <a:rPr lang="es-MX" sz="2000" dirty="0" smtClean="0">
                <a:solidFill>
                  <a:prstClr val="black">
                    <a:lumMod val="65000"/>
                    <a:lumOff val="35000"/>
                  </a:prstClr>
                </a:solidFill>
              </a:rPr>
              <a:t>…</a:t>
            </a:r>
          </a:p>
          <a:p>
            <a:pPr marL="400050" indent="-400050" algn="just">
              <a:buFontTx/>
              <a:buAutoNum type="romanUcPeriod"/>
            </a:pPr>
            <a:endParaRPr lang="es-MX" dirty="0">
              <a:solidFill>
                <a:prstClr val="black">
                  <a:lumMod val="65000"/>
                  <a:lumOff val="35000"/>
                </a:prstClr>
              </a:solidFill>
            </a:endParaRPr>
          </a:p>
          <a:p>
            <a:pPr algn="just"/>
            <a:r>
              <a:rPr lang="es-MX" dirty="0" smtClean="0">
                <a:solidFill>
                  <a:prstClr val="black">
                    <a:lumMod val="65000"/>
                    <a:lumOff val="35000"/>
                  </a:prstClr>
                </a:solidFill>
              </a:rPr>
              <a:t> </a:t>
            </a:r>
          </a:p>
        </p:txBody>
      </p:sp>
      <p:sp>
        <p:nvSpPr>
          <p:cNvPr id="7" name="CuadroTexto 6"/>
          <p:cNvSpPr txBox="1"/>
          <p:nvPr/>
        </p:nvSpPr>
        <p:spPr>
          <a:xfrm>
            <a:off x="701405" y="929098"/>
            <a:ext cx="3112058" cy="369332"/>
          </a:xfrm>
          <a:prstGeom prst="rect">
            <a:avLst/>
          </a:prstGeom>
          <a:noFill/>
        </p:spPr>
        <p:txBody>
          <a:bodyPr wrap="square" rtlCol="0">
            <a:spAutoFit/>
          </a:bodyPr>
          <a:lstStyle/>
          <a:p>
            <a:r>
              <a:rPr lang="es-MX" dirty="0" smtClean="0">
                <a:solidFill>
                  <a:srgbClr val="E7E6E6">
                    <a:lumMod val="50000"/>
                  </a:srgbClr>
                </a:solidFill>
                <a:latin typeface="Calibri Light" panose="020F0302020204030204"/>
              </a:rPr>
              <a:t>02 Concepto de Dato Personal</a:t>
            </a:r>
            <a:endParaRPr lang="es-MX" b="1" dirty="0">
              <a:solidFill>
                <a:srgbClr val="6CA62C"/>
              </a:solidFill>
              <a:latin typeface="Calibri Light" panose="020F0302020204030204"/>
            </a:endParaRPr>
          </a:p>
        </p:txBody>
      </p:sp>
      <p:sp>
        <p:nvSpPr>
          <p:cNvPr id="12" name="CuadroTexto 11"/>
          <p:cNvSpPr txBox="1"/>
          <p:nvPr/>
        </p:nvSpPr>
        <p:spPr>
          <a:xfrm>
            <a:off x="504833" y="1398785"/>
            <a:ext cx="6617259" cy="369332"/>
          </a:xfrm>
          <a:prstGeom prst="rect">
            <a:avLst/>
          </a:prstGeom>
          <a:noFill/>
        </p:spPr>
        <p:txBody>
          <a:bodyPr wrap="square" rtlCol="0">
            <a:spAutoFit/>
          </a:bodyPr>
          <a:lstStyle/>
          <a:p>
            <a:r>
              <a:rPr lang="es-MX" b="1" dirty="0" smtClean="0">
                <a:solidFill>
                  <a:srgbClr val="E7E6E6">
                    <a:lumMod val="50000"/>
                  </a:srgbClr>
                </a:solidFill>
                <a:latin typeface="Calibri Light" panose="020F0302020204030204"/>
              </a:rPr>
              <a:t>Artículo 16. </a:t>
            </a:r>
            <a:r>
              <a:rPr lang="es-MX" dirty="0" smtClean="0">
                <a:solidFill>
                  <a:srgbClr val="0070C0"/>
                </a:solidFill>
                <a:latin typeface="Calibri Light" panose="020F0302020204030204"/>
              </a:rPr>
              <a:t>Nadie puede ser molestado en su persona </a:t>
            </a:r>
            <a:r>
              <a:rPr lang="es-MX" dirty="0" smtClean="0">
                <a:solidFill>
                  <a:srgbClr val="E7E6E6">
                    <a:lumMod val="50000"/>
                  </a:srgbClr>
                </a:solidFill>
                <a:latin typeface="Calibri Light" panose="020F0302020204030204"/>
              </a:rPr>
              <a:t>…</a:t>
            </a:r>
          </a:p>
        </p:txBody>
      </p:sp>
      <p:sp>
        <p:nvSpPr>
          <p:cNvPr id="13" name="CuadroTexto 12"/>
          <p:cNvSpPr txBox="1"/>
          <p:nvPr/>
        </p:nvSpPr>
        <p:spPr>
          <a:xfrm>
            <a:off x="4695967" y="271349"/>
            <a:ext cx="7617164" cy="830997"/>
          </a:xfrm>
          <a:prstGeom prst="rect">
            <a:avLst/>
          </a:prstGeom>
          <a:noFill/>
        </p:spPr>
        <p:txBody>
          <a:bodyPr wrap="square" rtlCol="0">
            <a:spAutoFit/>
          </a:bodyPr>
          <a:lstStyle/>
          <a:p>
            <a:r>
              <a:rPr lang="es-MX" sz="2400" b="1" dirty="0" smtClean="0">
                <a:solidFill>
                  <a:srgbClr val="6CA62C"/>
                </a:solidFill>
                <a:latin typeface="Arial" panose="020B0604020202020204" pitchFamily="34" charset="0"/>
                <a:cs typeface="Arial" panose="020B0604020202020204" pitchFamily="34" charset="0"/>
              </a:rPr>
              <a:t>CONSTITUCIÓN POLÍTICA DE LOS ESTADOS</a:t>
            </a:r>
          </a:p>
          <a:p>
            <a:r>
              <a:rPr lang="es-MX" sz="2400" b="1" dirty="0" smtClean="0">
                <a:solidFill>
                  <a:srgbClr val="6CA62C"/>
                </a:solidFill>
                <a:latin typeface="Arial" panose="020B0604020202020204" pitchFamily="34" charset="0"/>
                <a:cs typeface="Arial" panose="020B0604020202020204" pitchFamily="34" charset="0"/>
              </a:rPr>
              <a:t>UNIDOS MEXICANOS</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64145" y="1558818"/>
            <a:ext cx="5027855" cy="47163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725036"/>
      </p:ext>
    </p:extLst>
  </p:cSld>
  <p:clrMapOvr>
    <a:masterClrMapping/>
  </p:clrMapOvr>
  <mc:AlternateContent xmlns:mc="http://schemas.openxmlformats.org/markup-compatibility/2006" xmlns:p14="http://schemas.microsoft.com/office/powerpoint/2010/main">
    <mc:Choice Requires="p14">
      <p:transition spd="slow" p14:dur="3250">
        <p14:gallery dir="l"/>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21282F"/>
        </a:solidFill>
        <a:effectLst/>
      </p:bgPr>
    </p:bg>
    <p:spTree>
      <p:nvGrpSpPr>
        <p:cNvPr id="1" name=""/>
        <p:cNvGrpSpPr/>
        <p:nvPr/>
      </p:nvGrpSpPr>
      <p:grpSpPr>
        <a:xfrm>
          <a:off x="0" y="0"/>
          <a:ext cx="0" cy="0"/>
          <a:chOff x="0" y="0"/>
          <a:chExt cx="0" cy="0"/>
        </a:xfrm>
      </p:grpSpPr>
      <p:sp>
        <p:nvSpPr>
          <p:cNvPr id="49154" name="Shape 11861"/>
          <p:cNvSpPr>
            <a:spLocks noChangeArrowheads="1"/>
          </p:cNvSpPr>
          <p:nvPr/>
        </p:nvSpPr>
        <p:spPr bwMode="auto">
          <a:xfrm>
            <a:off x="11569514" y="71967"/>
            <a:ext cx="38472"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ctr" defTabSz="412740" fontAlgn="base">
              <a:spcBef>
                <a:spcPct val="0"/>
              </a:spcBef>
              <a:spcAft>
                <a:spcPct val="0"/>
              </a:spcAft>
            </a:pPr>
            <a:r>
              <a:rPr lang="en-US" altLang="es-MX" sz="1067">
                <a:solidFill>
                  <a:srgbClr val="000000"/>
                </a:solidFill>
                <a:sym typeface="Arimo" pitchFamily="34" charset="0"/>
              </a:rPr>
              <a:t>￼</a:t>
            </a:r>
          </a:p>
        </p:txBody>
      </p:sp>
      <p:sp>
        <p:nvSpPr>
          <p:cNvPr id="49155" name="Slide Number Placeholder 1"/>
          <p:cNvSpPr>
            <a:spLocks noGrp="1"/>
          </p:cNvSpPr>
          <p:nvPr>
            <p:ph type="sldNum" sz="quarter" idx="10"/>
          </p:nvPr>
        </p:nvSpPr>
        <p:spPr>
          <a:xfrm>
            <a:off x="11438467" y="65618"/>
            <a:ext cx="321733" cy="213783"/>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F86332BB-71E6-46E0-A58C-FFFF2238D944}" type="slidenum">
              <a:rPr lang="en-US" altLang="es-MX" sz="1067">
                <a:solidFill>
                  <a:srgbClr val="FFFFFF"/>
                </a:solidFill>
              </a:rPr>
              <a:pPr/>
              <a:t>150</a:t>
            </a:fld>
            <a:endParaRPr lang="en-US" altLang="es-MX" sz="1067">
              <a:solidFill>
                <a:srgbClr val="FFFFFF"/>
              </a:solidFill>
            </a:endParaRPr>
          </a:p>
        </p:txBody>
      </p:sp>
      <p:pic>
        <p:nvPicPr>
          <p:cNvPr id="49156"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91551" y="5996517"/>
            <a:ext cx="3606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uadroTexto 18"/>
          <p:cNvSpPr txBox="1"/>
          <p:nvPr/>
        </p:nvSpPr>
        <p:spPr>
          <a:xfrm>
            <a:off x="8049684" y="5789084"/>
            <a:ext cx="1107016" cy="307777"/>
          </a:xfrm>
          <a:prstGeom prst="rect">
            <a:avLst/>
          </a:prstGeom>
          <a:noFill/>
        </p:spPr>
        <p:txBody>
          <a:bodyPr>
            <a:spAutoFit/>
          </a:bodyPr>
          <a:lstStyle/>
          <a:p>
            <a:pPr defTabSz="609585">
              <a:defRPr/>
            </a:pPr>
            <a:r>
              <a:rPr lang="es-ES" sz="1400" dirty="0">
                <a:solidFill>
                  <a:prstClr val="black"/>
                </a:solidFill>
                <a:latin typeface="Palatino Linotype"/>
                <a:sym typeface="Helvetica Light" charset="0"/>
              </a:rPr>
              <a:t>@</a:t>
            </a:r>
            <a:r>
              <a:rPr lang="es-ES" sz="1400" dirty="0" err="1">
                <a:solidFill>
                  <a:prstClr val="black"/>
                </a:solidFill>
                <a:latin typeface="Palatino Linotype"/>
                <a:sym typeface="Helvetica Light" charset="0"/>
              </a:rPr>
              <a:t>Infoem</a:t>
            </a:r>
            <a:endParaRPr lang="es-ES" sz="1400" dirty="0">
              <a:solidFill>
                <a:prstClr val="black"/>
              </a:solidFill>
              <a:latin typeface="Palatino Linotype"/>
              <a:sym typeface="Helvetica Light" charset="0"/>
            </a:endParaRPr>
          </a:p>
        </p:txBody>
      </p:sp>
      <p:sp>
        <p:nvSpPr>
          <p:cNvPr id="20" name="CuadroTexto 19"/>
          <p:cNvSpPr txBox="1"/>
          <p:nvPr/>
        </p:nvSpPr>
        <p:spPr>
          <a:xfrm>
            <a:off x="4910668" y="5789085"/>
            <a:ext cx="1132417" cy="307777"/>
          </a:xfrm>
          <a:prstGeom prst="rect">
            <a:avLst/>
          </a:prstGeom>
          <a:noFill/>
        </p:spPr>
        <p:txBody>
          <a:bodyPr>
            <a:spAutoFit/>
          </a:bodyPr>
          <a:lstStyle/>
          <a:p>
            <a:pPr defTabSz="609585">
              <a:defRPr/>
            </a:pPr>
            <a:r>
              <a:rPr lang="es-ES" sz="1400" dirty="0">
                <a:solidFill>
                  <a:prstClr val="black"/>
                </a:solidFill>
                <a:latin typeface="Palatino Linotype"/>
                <a:sym typeface="Helvetica Light" charset="0"/>
              </a:rPr>
              <a:t>/</a:t>
            </a:r>
            <a:r>
              <a:rPr lang="es-ES" sz="1400" dirty="0" err="1">
                <a:solidFill>
                  <a:prstClr val="black"/>
                </a:solidFill>
                <a:latin typeface="Palatino Linotype"/>
                <a:sym typeface="Helvetica Light" charset="0"/>
              </a:rPr>
              <a:t>infoem</a:t>
            </a:r>
            <a:endParaRPr lang="es-ES" sz="1400" dirty="0">
              <a:solidFill>
                <a:prstClr val="black"/>
              </a:solidFill>
              <a:latin typeface="Palatino Linotype"/>
              <a:sym typeface="Helvetica Light" charset="0"/>
            </a:endParaRPr>
          </a:p>
        </p:txBody>
      </p:sp>
      <p:sp>
        <p:nvSpPr>
          <p:cNvPr id="49159" name="Título 1"/>
          <p:cNvSpPr txBox="1">
            <a:spLocks/>
          </p:cNvSpPr>
          <p:nvPr/>
        </p:nvSpPr>
        <p:spPr bwMode="auto">
          <a:xfrm>
            <a:off x="1981201" y="920752"/>
            <a:ext cx="5913967" cy="56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Dirección</a:t>
            </a:r>
            <a:r>
              <a:rPr lang="es-MX" altLang="es-MX" sz="2000" b="1">
                <a:solidFill>
                  <a:srgbClr val="7F7F7F"/>
                </a:solidFill>
                <a:latin typeface="Palatino Linotype" panose="02040502050505030304" pitchFamily="18" charset="0"/>
              </a:rPr>
              <a:t>  Postal del Órgano Garante </a:t>
            </a: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a:solidFill>
                  <a:srgbClr val="404040"/>
                </a:solidFill>
                <a:latin typeface="Palatino Linotype" panose="02040502050505030304" pitchFamily="18" charset="0"/>
              </a:rPr>
              <a:t/>
            </a:r>
            <a:br>
              <a:rPr lang="es-ES" altLang="es-MX" sz="2000">
                <a:solidFill>
                  <a:srgbClr val="404040"/>
                </a:solidFill>
                <a:latin typeface="Palatino Linotype" panose="02040502050505030304" pitchFamily="18" charset="0"/>
              </a:rPr>
            </a:br>
            <a:r>
              <a:rPr lang="es-ES" altLang="es-MX" sz="2000" b="1">
                <a:solidFill>
                  <a:srgbClr val="000000"/>
                </a:solidFill>
                <a:latin typeface="Palatino Linotype" panose="02040502050505030304" pitchFamily="18" charset="0"/>
              </a:rPr>
              <a:t/>
            </a:r>
            <a:br>
              <a:rPr lang="es-ES" altLang="es-MX" sz="2000" b="1">
                <a:solidFill>
                  <a:srgbClr val="000000"/>
                </a:solidFill>
                <a:latin typeface="Palatino Linotype" panose="02040502050505030304" pitchFamily="18" charset="0"/>
              </a:rPr>
            </a:br>
            <a:endParaRPr lang="es-ES" altLang="es-MX" sz="2000" b="1">
              <a:solidFill>
                <a:srgbClr val="000000"/>
              </a:solidFill>
              <a:latin typeface="Palatino Linotype" panose="02040502050505030304" pitchFamily="18" charset="0"/>
            </a:endParaRPr>
          </a:p>
        </p:txBody>
      </p:sp>
      <p:sp>
        <p:nvSpPr>
          <p:cNvPr id="49160" name="Título 1"/>
          <p:cNvSpPr txBox="1">
            <a:spLocks/>
          </p:cNvSpPr>
          <p:nvPr/>
        </p:nvSpPr>
        <p:spPr bwMode="auto">
          <a:xfrm>
            <a:off x="1907117" y="1344085"/>
            <a:ext cx="7315200" cy="1060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endParaRPr lang="es-MX" altLang="es-MX" sz="1600" b="1">
              <a:solidFill>
                <a:srgbClr val="7F7F7F"/>
              </a:solidFill>
              <a:latin typeface="Palatino Linotype" panose="02040502050505030304" pitchFamily="18" charset="0"/>
            </a:endParaRPr>
          </a:p>
          <a:p>
            <a:pPr fontAlgn="base">
              <a:lnSpc>
                <a:spcPct val="90000"/>
              </a:lnSpc>
              <a:spcBef>
                <a:spcPct val="0"/>
              </a:spcBef>
              <a:spcAft>
                <a:spcPct val="0"/>
              </a:spcAft>
            </a:pPr>
            <a:r>
              <a:rPr lang="es-MX" altLang="es-MX" sz="1600" b="1">
                <a:solidFill>
                  <a:srgbClr val="7F7F7F"/>
                </a:solidFill>
                <a:latin typeface="Palatino Linotype" panose="02040502050505030304" pitchFamily="18" charset="0"/>
              </a:rPr>
              <a:t> Calle de Pino Suarez s/n Act. Carretera  Toluca- Ixtapan No. 111 Colonia la Michoana, C.P. 52166, Metepec, Estado de México.</a:t>
            </a: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r>
              <a:rPr lang="es-ES" altLang="es-MX" sz="1600">
                <a:solidFill>
                  <a:srgbClr val="404040"/>
                </a:solidFill>
                <a:latin typeface="Palatino Linotype" panose="02040502050505030304" pitchFamily="18" charset="0"/>
              </a:rPr>
              <a:t/>
            </a:r>
            <a:br>
              <a:rPr lang="es-ES" altLang="es-MX" sz="1600">
                <a:solidFill>
                  <a:srgbClr val="404040"/>
                </a:solidFill>
                <a:latin typeface="Palatino Linotype" panose="02040502050505030304" pitchFamily="18" charset="0"/>
              </a:rPr>
            </a:br>
            <a:r>
              <a:rPr lang="es-ES" altLang="es-MX" sz="1600" b="1">
                <a:solidFill>
                  <a:srgbClr val="000000"/>
                </a:solidFill>
                <a:latin typeface="Palatino Linotype" panose="02040502050505030304" pitchFamily="18" charset="0"/>
              </a:rPr>
              <a:t/>
            </a:r>
            <a:br>
              <a:rPr lang="es-ES" altLang="es-MX" sz="1600" b="1">
                <a:solidFill>
                  <a:srgbClr val="000000"/>
                </a:solidFill>
                <a:latin typeface="Palatino Linotype" panose="02040502050505030304" pitchFamily="18" charset="0"/>
              </a:rPr>
            </a:br>
            <a:endParaRPr lang="es-ES" altLang="es-MX" sz="1600" b="1">
              <a:solidFill>
                <a:srgbClr val="000000"/>
              </a:solidFill>
              <a:latin typeface="Palatino Linotype" panose="02040502050505030304" pitchFamily="18" charset="0"/>
            </a:endParaRPr>
          </a:p>
        </p:txBody>
      </p:sp>
      <p:sp>
        <p:nvSpPr>
          <p:cNvPr id="49161" name="Título 1"/>
          <p:cNvSpPr txBox="1">
            <a:spLocks/>
          </p:cNvSpPr>
          <p:nvPr/>
        </p:nvSpPr>
        <p:spPr bwMode="auto">
          <a:xfrm>
            <a:off x="3460751" y="2802467"/>
            <a:ext cx="7315200" cy="106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endParaRPr lang="es-MX" altLang="es-MX" sz="1600" b="1">
              <a:solidFill>
                <a:srgbClr val="7F7F7F"/>
              </a:solidFill>
              <a:latin typeface="Palatino Linotype" panose="02040502050505030304" pitchFamily="18" charset="0"/>
            </a:endParaRPr>
          </a:p>
          <a:p>
            <a:pPr fontAlgn="base">
              <a:lnSpc>
                <a:spcPct val="90000"/>
              </a:lnSpc>
              <a:spcBef>
                <a:spcPct val="0"/>
              </a:spcBef>
              <a:spcAft>
                <a:spcPct val="0"/>
              </a:spcAft>
            </a:pPr>
            <a:r>
              <a:rPr lang="es-MX" altLang="es-MX" sz="1600" b="1">
                <a:solidFill>
                  <a:srgbClr val="7F7F7F"/>
                </a:solidFill>
                <a:latin typeface="Palatino Linotype" panose="02040502050505030304" pitchFamily="18" charset="0"/>
              </a:rPr>
              <a:t> 01 722 226 19 80 </a:t>
            </a:r>
          </a:p>
          <a:p>
            <a:pPr fontAlgn="base">
              <a:lnSpc>
                <a:spcPct val="90000"/>
              </a:lnSpc>
              <a:spcBef>
                <a:spcPct val="0"/>
              </a:spcBef>
              <a:spcAft>
                <a:spcPct val="0"/>
              </a:spcAft>
            </a:pPr>
            <a:r>
              <a:rPr lang="es-MX" altLang="es-MX" sz="1600" b="1">
                <a:solidFill>
                  <a:srgbClr val="7F7F7F"/>
                </a:solidFill>
                <a:latin typeface="Palatino Linotype" panose="02040502050505030304" pitchFamily="18" charset="0"/>
              </a:rPr>
              <a:t>01 722  226 19 83 </a:t>
            </a:r>
          </a:p>
          <a:p>
            <a:pPr fontAlgn="base">
              <a:lnSpc>
                <a:spcPct val="90000"/>
              </a:lnSpc>
              <a:spcBef>
                <a:spcPct val="0"/>
              </a:spcBef>
              <a:spcAft>
                <a:spcPct val="0"/>
              </a:spcAft>
            </a:pPr>
            <a:endParaRPr lang="es-MX" altLang="es-MX" sz="1600" b="1">
              <a:solidFill>
                <a:srgbClr val="7F7F7F"/>
              </a:solidFill>
              <a:latin typeface="Palatino Linotype" panose="02040502050505030304" pitchFamily="18" charset="0"/>
            </a:endParaRPr>
          </a:p>
          <a:p>
            <a:pPr fontAlgn="base">
              <a:lnSpc>
                <a:spcPct val="90000"/>
              </a:lnSpc>
              <a:spcBef>
                <a:spcPct val="0"/>
              </a:spcBef>
              <a:spcAft>
                <a:spcPct val="0"/>
              </a:spcAft>
            </a:pP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r>
              <a:rPr lang="es-ES" altLang="es-MX" sz="1600">
                <a:solidFill>
                  <a:srgbClr val="404040"/>
                </a:solidFill>
                <a:latin typeface="Palatino Linotype" panose="02040502050505030304" pitchFamily="18" charset="0"/>
              </a:rPr>
              <a:t/>
            </a:r>
            <a:br>
              <a:rPr lang="es-ES" altLang="es-MX" sz="1600">
                <a:solidFill>
                  <a:srgbClr val="404040"/>
                </a:solidFill>
                <a:latin typeface="Palatino Linotype" panose="02040502050505030304" pitchFamily="18" charset="0"/>
              </a:rPr>
            </a:br>
            <a:r>
              <a:rPr lang="es-ES" altLang="es-MX" sz="1600" b="1">
                <a:solidFill>
                  <a:srgbClr val="000000"/>
                </a:solidFill>
                <a:latin typeface="Palatino Linotype" panose="02040502050505030304" pitchFamily="18" charset="0"/>
              </a:rPr>
              <a:t/>
            </a:r>
            <a:br>
              <a:rPr lang="es-ES" altLang="es-MX" sz="1600" b="1">
                <a:solidFill>
                  <a:srgbClr val="000000"/>
                </a:solidFill>
                <a:latin typeface="Palatino Linotype" panose="02040502050505030304" pitchFamily="18" charset="0"/>
              </a:rPr>
            </a:br>
            <a:endParaRPr lang="es-ES" altLang="es-MX" sz="1600" b="1">
              <a:solidFill>
                <a:srgbClr val="000000"/>
              </a:solidFill>
              <a:latin typeface="Palatino Linotype" panose="02040502050505030304" pitchFamily="18" charset="0"/>
            </a:endParaRPr>
          </a:p>
        </p:txBody>
      </p:sp>
      <p:sp>
        <p:nvSpPr>
          <p:cNvPr id="49162" name="Título 1"/>
          <p:cNvSpPr txBox="1">
            <a:spLocks/>
          </p:cNvSpPr>
          <p:nvPr/>
        </p:nvSpPr>
        <p:spPr bwMode="auto">
          <a:xfrm>
            <a:off x="1663701" y="2741085"/>
            <a:ext cx="5913967" cy="56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Teléfonos</a:t>
            </a:r>
            <a:r>
              <a:rPr lang="es-MX" altLang="es-MX" sz="2000" b="1">
                <a:solidFill>
                  <a:srgbClr val="7F7F7F"/>
                </a:solidFill>
                <a:latin typeface="Palatino Linotype" panose="02040502050505030304" pitchFamily="18" charset="0"/>
              </a:rPr>
              <a:t>:</a:t>
            </a:r>
          </a:p>
          <a:p>
            <a:pPr fontAlgn="base">
              <a:lnSpc>
                <a:spcPct val="90000"/>
              </a:lnSpc>
              <a:spcBef>
                <a:spcPct val="0"/>
              </a:spcBef>
              <a:spcAft>
                <a:spcPct val="0"/>
              </a:spcAft>
            </a:pPr>
            <a:r>
              <a:rPr lang="es-MX" altLang="es-MX" sz="2000" b="1">
                <a:solidFill>
                  <a:srgbClr val="7F7F7F"/>
                </a:solidFill>
                <a:latin typeface="Palatino Linotype" panose="02040502050505030304" pitchFamily="18" charset="0"/>
              </a:rPr>
              <a:t> </a:t>
            </a: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a:solidFill>
                  <a:srgbClr val="404040"/>
                </a:solidFill>
                <a:latin typeface="Palatino Linotype" panose="02040502050505030304" pitchFamily="18" charset="0"/>
              </a:rPr>
              <a:t/>
            </a:r>
            <a:br>
              <a:rPr lang="es-ES" altLang="es-MX" sz="2000">
                <a:solidFill>
                  <a:srgbClr val="404040"/>
                </a:solidFill>
                <a:latin typeface="Palatino Linotype" panose="02040502050505030304" pitchFamily="18" charset="0"/>
              </a:rPr>
            </a:br>
            <a:r>
              <a:rPr lang="es-ES" altLang="es-MX" sz="2000" b="1">
                <a:solidFill>
                  <a:srgbClr val="000000"/>
                </a:solidFill>
                <a:latin typeface="Palatino Linotype" panose="02040502050505030304" pitchFamily="18" charset="0"/>
              </a:rPr>
              <a:t/>
            </a:r>
            <a:br>
              <a:rPr lang="es-ES" altLang="es-MX" sz="2000" b="1">
                <a:solidFill>
                  <a:srgbClr val="000000"/>
                </a:solidFill>
                <a:latin typeface="Palatino Linotype" panose="02040502050505030304" pitchFamily="18" charset="0"/>
              </a:rPr>
            </a:br>
            <a:endParaRPr lang="es-ES" altLang="es-MX" sz="2000" b="1">
              <a:solidFill>
                <a:srgbClr val="000000"/>
              </a:solidFill>
              <a:latin typeface="Palatino Linotype" panose="02040502050505030304" pitchFamily="18" charset="0"/>
            </a:endParaRPr>
          </a:p>
        </p:txBody>
      </p:sp>
      <p:sp>
        <p:nvSpPr>
          <p:cNvPr id="49163" name="Título 1"/>
          <p:cNvSpPr txBox="1">
            <a:spLocks/>
          </p:cNvSpPr>
          <p:nvPr/>
        </p:nvSpPr>
        <p:spPr bwMode="auto">
          <a:xfrm>
            <a:off x="1991784" y="3905251"/>
            <a:ext cx="7313083" cy="10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endParaRPr lang="es-MX" altLang="es-MX" sz="1600" b="1">
              <a:solidFill>
                <a:srgbClr val="7F7F7F"/>
              </a:solidFill>
              <a:latin typeface="Palatino Linotype" panose="02040502050505030304" pitchFamily="18" charset="0"/>
            </a:endParaRPr>
          </a:p>
          <a:p>
            <a:pPr fontAlgn="base">
              <a:lnSpc>
                <a:spcPct val="90000"/>
              </a:lnSpc>
              <a:spcBef>
                <a:spcPct val="0"/>
              </a:spcBef>
              <a:spcAft>
                <a:spcPct val="0"/>
              </a:spcAft>
            </a:pPr>
            <a:r>
              <a:rPr lang="es-MX" altLang="es-MX" sz="1600" b="1">
                <a:solidFill>
                  <a:srgbClr val="7F7F7F"/>
                </a:solidFill>
                <a:latin typeface="Palatino Linotype" panose="02040502050505030304" pitchFamily="18" charset="0"/>
              </a:rPr>
              <a:t> Javier.martinez@infoem.org.mx</a:t>
            </a: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r>
              <a:rPr lang="es-ES" altLang="es-MX" sz="1600">
                <a:solidFill>
                  <a:srgbClr val="404040"/>
                </a:solidFill>
                <a:latin typeface="Palatino Linotype" panose="02040502050505030304" pitchFamily="18" charset="0"/>
              </a:rPr>
              <a:t/>
            </a:r>
            <a:br>
              <a:rPr lang="es-ES" altLang="es-MX" sz="1600">
                <a:solidFill>
                  <a:srgbClr val="404040"/>
                </a:solidFill>
                <a:latin typeface="Palatino Linotype" panose="02040502050505030304" pitchFamily="18" charset="0"/>
              </a:rPr>
            </a:br>
            <a:r>
              <a:rPr lang="es-ES" altLang="es-MX" sz="1600" b="1">
                <a:solidFill>
                  <a:srgbClr val="000000"/>
                </a:solidFill>
                <a:latin typeface="Palatino Linotype" panose="02040502050505030304" pitchFamily="18" charset="0"/>
              </a:rPr>
              <a:t/>
            </a:r>
            <a:br>
              <a:rPr lang="es-ES" altLang="es-MX" sz="1600" b="1">
                <a:solidFill>
                  <a:srgbClr val="000000"/>
                </a:solidFill>
                <a:latin typeface="Palatino Linotype" panose="02040502050505030304" pitchFamily="18" charset="0"/>
              </a:rPr>
            </a:br>
            <a:endParaRPr lang="es-ES" altLang="es-MX" sz="1600" b="1">
              <a:solidFill>
                <a:srgbClr val="000000"/>
              </a:solidFill>
              <a:latin typeface="Palatino Linotype" panose="02040502050505030304" pitchFamily="18" charset="0"/>
            </a:endParaRPr>
          </a:p>
        </p:txBody>
      </p:sp>
      <p:pic>
        <p:nvPicPr>
          <p:cNvPr id="49164" name="Picture 8" descr="Resultado de imagen para logo next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918" y="5461001"/>
            <a:ext cx="425449" cy="3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5" name="Título 1"/>
          <p:cNvSpPr txBox="1">
            <a:spLocks/>
          </p:cNvSpPr>
          <p:nvPr/>
        </p:nvSpPr>
        <p:spPr bwMode="auto">
          <a:xfrm>
            <a:off x="3105151" y="4895851"/>
            <a:ext cx="7313083" cy="1058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endParaRPr lang="es-MX" altLang="es-MX" sz="1600" b="1">
              <a:solidFill>
                <a:srgbClr val="7F7F7F"/>
              </a:solidFill>
              <a:latin typeface="Palatino Linotype" panose="02040502050505030304" pitchFamily="18" charset="0"/>
            </a:endParaRPr>
          </a:p>
          <a:p>
            <a:pPr fontAlgn="base">
              <a:lnSpc>
                <a:spcPct val="90000"/>
              </a:lnSpc>
              <a:spcBef>
                <a:spcPct val="0"/>
              </a:spcBef>
              <a:spcAft>
                <a:spcPct val="0"/>
              </a:spcAft>
            </a:pPr>
            <a:r>
              <a:rPr lang="es-MX" altLang="es-MX" sz="1600" b="1">
                <a:solidFill>
                  <a:srgbClr val="7F7F7F"/>
                </a:solidFill>
                <a:latin typeface="Palatino Linotype" panose="02040502050505030304" pitchFamily="18" charset="0"/>
              </a:rPr>
              <a:t> 01 722 631 56 58</a:t>
            </a:r>
            <a:r>
              <a:rPr lang="es-ES" altLang="es-MX" sz="1600" b="1">
                <a:solidFill>
                  <a:srgbClr val="7F7F7F"/>
                </a:solidFill>
                <a:latin typeface="Palatino Linotype" panose="02040502050505030304" pitchFamily="18" charset="0"/>
              </a:rPr>
              <a:t/>
            </a:r>
            <a:br>
              <a:rPr lang="es-ES" altLang="es-MX" sz="1600" b="1">
                <a:solidFill>
                  <a:srgbClr val="7F7F7F"/>
                </a:solidFill>
                <a:latin typeface="Palatino Linotype" panose="02040502050505030304" pitchFamily="18" charset="0"/>
              </a:rPr>
            </a:br>
            <a:r>
              <a:rPr lang="es-ES" altLang="es-MX" sz="1600">
                <a:solidFill>
                  <a:srgbClr val="404040"/>
                </a:solidFill>
                <a:latin typeface="Palatino Linotype" panose="02040502050505030304" pitchFamily="18" charset="0"/>
              </a:rPr>
              <a:t/>
            </a:r>
            <a:br>
              <a:rPr lang="es-ES" altLang="es-MX" sz="1600">
                <a:solidFill>
                  <a:srgbClr val="404040"/>
                </a:solidFill>
                <a:latin typeface="Palatino Linotype" panose="02040502050505030304" pitchFamily="18" charset="0"/>
              </a:rPr>
            </a:br>
            <a:r>
              <a:rPr lang="es-ES" altLang="es-MX" sz="1600" b="1">
                <a:solidFill>
                  <a:srgbClr val="000000"/>
                </a:solidFill>
                <a:latin typeface="Palatino Linotype" panose="02040502050505030304" pitchFamily="18" charset="0"/>
              </a:rPr>
              <a:t/>
            </a:r>
            <a:br>
              <a:rPr lang="es-ES" altLang="es-MX" sz="1600" b="1">
                <a:solidFill>
                  <a:srgbClr val="000000"/>
                </a:solidFill>
                <a:latin typeface="Palatino Linotype" panose="02040502050505030304" pitchFamily="18" charset="0"/>
              </a:rPr>
            </a:br>
            <a:endParaRPr lang="es-ES" altLang="es-MX" sz="1600" b="1">
              <a:solidFill>
                <a:srgbClr val="000000"/>
              </a:solidFill>
              <a:latin typeface="Palatino Linotype" panose="02040502050505030304" pitchFamily="18" charset="0"/>
            </a:endParaRPr>
          </a:p>
        </p:txBody>
      </p:sp>
      <p:sp>
        <p:nvSpPr>
          <p:cNvPr id="49166" name="Título 1"/>
          <p:cNvSpPr txBox="1">
            <a:spLocks/>
          </p:cNvSpPr>
          <p:nvPr/>
        </p:nvSpPr>
        <p:spPr bwMode="auto">
          <a:xfrm>
            <a:off x="1898651" y="4679952"/>
            <a:ext cx="5913967" cy="563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fontAlgn="base">
              <a:lnSpc>
                <a:spcPct val="90000"/>
              </a:lnSpc>
              <a:spcBef>
                <a:spcPct val="0"/>
              </a:spcBef>
              <a:spcAft>
                <a:spcPct val="0"/>
              </a:spcAft>
            </a:pP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b="1">
                <a:solidFill>
                  <a:srgbClr val="7F7F7F"/>
                </a:solidFill>
                <a:latin typeface="Palatino Linotype" panose="02040502050505030304" pitchFamily="18" charset="0"/>
              </a:rPr>
              <a:t>Nextel</a:t>
            </a:r>
            <a:r>
              <a:rPr lang="es-MX" altLang="es-MX" sz="2000" b="1">
                <a:solidFill>
                  <a:srgbClr val="7F7F7F"/>
                </a:solidFill>
                <a:latin typeface="Palatino Linotype" panose="02040502050505030304" pitchFamily="18" charset="0"/>
              </a:rPr>
              <a:t>:</a:t>
            </a:r>
          </a:p>
          <a:p>
            <a:pPr fontAlgn="base">
              <a:lnSpc>
                <a:spcPct val="90000"/>
              </a:lnSpc>
              <a:spcBef>
                <a:spcPct val="0"/>
              </a:spcBef>
              <a:spcAft>
                <a:spcPct val="0"/>
              </a:spcAft>
            </a:pPr>
            <a:r>
              <a:rPr lang="es-MX" altLang="es-MX" sz="2000" b="1">
                <a:solidFill>
                  <a:srgbClr val="7F7F7F"/>
                </a:solidFill>
                <a:latin typeface="Palatino Linotype" panose="02040502050505030304" pitchFamily="18" charset="0"/>
              </a:rPr>
              <a:t> </a:t>
            </a:r>
            <a:r>
              <a:rPr lang="es-ES" altLang="es-MX" sz="2000" b="1">
                <a:solidFill>
                  <a:srgbClr val="7F7F7F"/>
                </a:solidFill>
                <a:latin typeface="Palatino Linotype" panose="02040502050505030304" pitchFamily="18" charset="0"/>
              </a:rPr>
              <a:t/>
            </a:r>
            <a:br>
              <a:rPr lang="es-ES" altLang="es-MX" sz="2000" b="1">
                <a:solidFill>
                  <a:srgbClr val="7F7F7F"/>
                </a:solidFill>
                <a:latin typeface="Palatino Linotype" panose="02040502050505030304" pitchFamily="18" charset="0"/>
              </a:rPr>
            </a:br>
            <a:r>
              <a:rPr lang="es-ES" altLang="es-MX" sz="2000">
                <a:solidFill>
                  <a:srgbClr val="404040"/>
                </a:solidFill>
                <a:latin typeface="Palatino Linotype" panose="02040502050505030304" pitchFamily="18" charset="0"/>
              </a:rPr>
              <a:t/>
            </a:r>
            <a:br>
              <a:rPr lang="es-ES" altLang="es-MX" sz="2000">
                <a:solidFill>
                  <a:srgbClr val="404040"/>
                </a:solidFill>
                <a:latin typeface="Palatino Linotype" panose="02040502050505030304" pitchFamily="18" charset="0"/>
              </a:rPr>
            </a:br>
            <a:r>
              <a:rPr lang="es-ES" altLang="es-MX" sz="2000" b="1">
                <a:solidFill>
                  <a:srgbClr val="000000"/>
                </a:solidFill>
                <a:latin typeface="Palatino Linotype" panose="02040502050505030304" pitchFamily="18" charset="0"/>
              </a:rPr>
              <a:t/>
            </a:r>
            <a:br>
              <a:rPr lang="es-ES" altLang="es-MX" sz="2000" b="1">
                <a:solidFill>
                  <a:srgbClr val="000000"/>
                </a:solidFill>
                <a:latin typeface="Palatino Linotype" panose="02040502050505030304" pitchFamily="18" charset="0"/>
              </a:rPr>
            </a:br>
            <a:endParaRPr lang="es-ES" altLang="es-MX" sz="2000" b="1">
              <a:solidFill>
                <a:srgbClr val="000000"/>
              </a:solidFill>
              <a:latin typeface="Palatino Linotype" panose="02040502050505030304" pitchFamily="18" charset="0"/>
            </a:endParaRPr>
          </a:p>
        </p:txBody>
      </p:sp>
      <p:pic>
        <p:nvPicPr>
          <p:cNvPr id="49167" name="Picture 16"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501" y="5240867"/>
            <a:ext cx="740833" cy="34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ángulo 31"/>
          <p:cNvSpPr/>
          <p:nvPr/>
        </p:nvSpPr>
        <p:spPr>
          <a:xfrm>
            <a:off x="4368800" y="787400"/>
            <a:ext cx="3882794" cy="872098"/>
          </a:xfrm>
          <a:prstGeom prst="rect">
            <a:avLst/>
          </a:prstGeom>
        </p:spPr>
        <p:txBody>
          <a:bodyPr wrap="none">
            <a:spAutoFit/>
          </a:bodyPr>
          <a:lstStyle/>
          <a:p>
            <a:pPr defTabSz="609585">
              <a:defRPr/>
            </a:pPr>
            <a:r>
              <a:rPr lang="es-ES" sz="2400" dirty="0">
                <a:solidFill>
                  <a:srgbClr val="FFFFFF"/>
                </a:solidFill>
                <a:latin typeface="Palatino Linotype"/>
                <a:cs typeface="Palatino Linotype"/>
                <a:sym typeface="Helvetica Light" charset="0"/>
              </a:rPr>
              <a:t>Mtro. Javier Martínez Cruz</a:t>
            </a:r>
          </a:p>
          <a:p>
            <a:pPr algn="ctr" defTabSz="609585">
              <a:defRPr/>
            </a:pPr>
            <a:r>
              <a:rPr lang="es-ES" sz="2667" dirty="0">
                <a:solidFill>
                  <a:srgbClr val="FFFFFF"/>
                </a:solidFill>
                <a:latin typeface="Palatino Linotype"/>
                <a:cs typeface="Palatino Linotype"/>
                <a:sym typeface="Helvetica Light" charset="0"/>
              </a:rPr>
              <a:t> </a:t>
            </a:r>
          </a:p>
        </p:txBody>
      </p:sp>
      <p:pic>
        <p:nvPicPr>
          <p:cNvPr id="49169" name="Picture 2" descr="Imagen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418" y="1153585"/>
            <a:ext cx="1229783" cy="122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4" descr="Resultado de imagen para LOGO TELEFON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418" y="2929467"/>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8" descr="Resultado de imagen para LOGO MAI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1634" y="4138085"/>
            <a:ext cx="1189567" cy="85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4393841"/>
      </p:ext>
    </p:extLst>
  </p:cSld>
  <p:clrMapOvr>
    <a:masterClrMapping/>
  </p:clrMapOvr>
  <p:transition spd="slow">
    <p:push dir="u"/>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21282F"/>
        </a:solidFill>
        <a:effectLst/>
      </p:bgPr>
    </p:bg>
    <p:spTree>
      <p:nvGrpSpPr>
        <p:cNvPr id="1" name=""/>
        <p:cNvGrpSpPr/>
        <p:nvPr/>
      </p:nvGrpSpPr>
      <p:grpSpPr>
        <a:xfrm>
          <a:off x="0" y="0"/>
          <a:ext cx="0" cy="0"/>
          <a:chOff x="0" y="0"/>
          <a:chExt cx="0" cy="0"/>
        </a:xfrm>
      </p:grpSpPr>
      <p:sp>
        <p:nvSpPr>
          <p:cNvPr id="11863" name="Shape 11863"/>
          <p:cNvSpPr/>
          <p:nvPr/>
        </p:nvSpPr>
        <p:spPr>
          <a:xfrm flipH="1">
            <a:off x="6102351" y="-10583"/>
            <a:ext cx="0" cy="3124201"/>
          </a:xfrm>
          <a:prstGeom prst="line">
            <a:avLst/>
          </a:prstGeom>
          <a:ln w="12700" cap="rnd">
            <a:solidFill>
              <a:schemeClr val="accent3"/>
            </a:solidFill>
            <a:custDash>
              <a:ds d="100000" sp="200000"/>
            </a:custDash>
            <a:miter lim="400000"/>
            <a:tailEnd type="oval"/>
          </a:ln>
        </p:spPr>
        <p:txBody>
          <a:bodyPr lIns="0" tIns="0" rIns="0" bIns="0" anchor="ctr"/>
          <a:lstStyle/>
          <a:p>
            <a:pPr defTabSz="228594">
              <a:defRPr sz="1200">
                <a:latin typeface="Helvetica"/>
                <a:ea typeface="Helvetica"/>
                <a:cs typeface="Helvetica"/>
                <a:sym typeface="Helvetica"/>
              </a:defRPr>
            </a:pPr>
            <a:endParaRPr sz="1600" kern="0">
              <a:solidFill>
                <a:sysClr val="windowText" lastClr="000000"/>
              </a:solidFill>
              <a:latin typeface="Helvetica"/>
              <a:ea typeface="Helvetica"/>
              <a:cs typeface="Helvetica"/>
              <a:sym typeface="Helvetica"/>
            </a:endParaRPr>
          </a:p>
        </p:txBody>
      </p:sp>
      <p:sp>
        <p:nvSpPr>
          <p:cNvPr id="11864" name="Shape 11864"/>
          <p:cNvSpPr>
            <a:spLocks noChangeArrowheads="1"/>
          </p:cNvSpPr>
          <p:nvPr/>
        </p:nvSpPr>
        <p:spPr bwMode="auto">
          <a:xfrm>
            <a:off x="5795433" y="3292383"/>
            <a:ext cx="594784" cy="603435"/>
          </a:xfrm>
          <a:prstGeom prst="rect">
            <a:avLst/>
          </a:prstGeom>
          <a:solidFill>
            <a:srgbClr val="E61919"/>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12740">
              <a:lnSpc>
                <a:spcPct val="70000"/>
              </a:lnSpc>
              <a:defRPr sz="1800"/>
            </a:pPr>
            <a:endParaRPr lang="es-MX" sz="1867" kern="0" dirty="0">
              <a:solidFill>
                <a:srgbClr val="FFFFFF"/>
              </a:solidFill>
              <a:ea typeface="Arimo"/>
              <a:cs typeface="Arimo"/>
              <a:sym typeface="Arimo"/>
            </a:endParaRPr>
          </a:p>
          <a:p>
            <a:pPr algn="ctr" defTabSz="412740">
              <a:lnSpc>
                <a:spcPct val="70000"/>
              </a:lnSpc>
              <a:defRPr sz="1800"/>
            </a:pPr>
            <a:r>
              <a:rPr lang="es-MX" sz="1867" kern="0" dirty="0">
                <a:solidFill>
                  <a:srgbClr val="FFFFFF"/>
                </a:solidFill>
                <a:ea typeface="Arimo"/>
                <a:cs typeface="Arimo"/>
                <a:sym typeface="Arimo"/>
              </a:rPr>
              <a:t>FIN</a:t>
            </a:r>
          </a:p>
          <a:p>
            <a:pPr algn="ctr" defTabSz="412740">
              <a:lnSpc>
                <a:spcPct val="70000"/>
              </a:lnSpc>
              <a:defRPr sz="1800"/>
            </a:pPr>
            <a:endParaRPr sz="1867" kern="0" dirty="0">
              <a:solidFill>
                <a:srgbClr val="FFFFFF"/>
              </a:solidFill>
              <a:ea typeface="Arimo"/>
              <a:cs typeface="Arimo"/>
              <a:sym typeface="Arimo"/>
            </a:endParaRPr>
          </a:p>
        </p:txBody>
      </p:sp>
      <p:sp>
        <p:nvSpPr>
          <p:cNvPr id="50180" name="Shape 11865"/>
          <p:cNvSpPr>
            <a:spLocks noChangeArrowheads="1"/>
          </p:cNvSpPr>
          <p:nvPr/>
        </p:nvSpPr>
        <p:spPr bwMode="auto">
          <a:xfrm>
            <a:off x="11569514" y="71967"/>
            <a:ext cx="38472" cy="1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ctr" defTabSz="412740" fontAlgn="base">
              <a:spcBef>
                <a:spcPct val="0"/>
              </a:spcBef>
              <a:spcAft>
                <a:spcPct val="0"/>
              </a:spcAft>
            </a:pPr>
            <a:r>
              <a:rPr lang="en-US" altLang="es-MX" sz="1067">
                <a:solidFill>
                  <a:srgbClr val="000000"/>
                </a:solidFill>
                <a:sym typeface="Arimo" pitchFamily="34" charset="0"/>
              </a:rPr>
              <a:t>￼</a:t>
            </a:r>
          </a:p>
        </p:txBody>
      </p:sp>
      <p:sp>
        <p:nvSpPr>
          <p:cNvPr id="11866" name="Shape 11866"/>
          <p:cNvSpPr>
            <a:spLocks noChangeArrowheads="1"/>
          </p:cNvSpPr>
          <p:nvPr/>
        </p:nvSpPr>
        <p:spPr bwMode="auto">
          <a:xfrm>
            <a:off x="5791201" y="3843807"/>
            <a:ext cx="1140884" cy="402290"/>
          </a:xfrm>
          <a:prstGeom prst="rect">
            <a:avLst/>
          </a:prstGeom>
          <a:solidFill>
            <a:srgbClr val="FF4B4B"/>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lnSpc>
                <a:spcPct val="70000"/>
              </a:lnSpc>
              <a:defRPr sz="3000">
                <a:solidFill>
                  <a:srgbClr val="FFFFFF"/>
                </a:solidFill>
                <a:latin typeface="Arimo"/>
                <a:ea typeface="Arimo"/>
                <a:cs typeface="Arimo"/>
                <a:sym typeface="Arimo"/>
              </a:defRPr>
            </a:lvl1pPr>
          </a:lstStyle>
          <a:p>
            <a:pPr algn="ctr" defTabSz="412740">
              <a:defRPr sz="1800">
                <a:solidFill>
                  <a:srgbClr val="000000"/>
                </a:solidFill>
              </a:defRPr>
            </a:pPr>
            <a:endParaRPr lang="es-MX" sz="1867" kern="0" dirty="0">
              <a:solidFill>
                <a:srgbClr val="000000"/>
              </a:solidFill>
            </a:endParaRPr>
          </a:p>
          <a:p>
            <a:pPr algn="ctr" defTabSz="412740">
              <a:defRPr sz="1800">
                <a:solidFill>
                  <a:srgbClr val="000000"/>
                </a:solidFill>
              </a:defRPr>
            </a:pPr>
            <a:r>
              <a:rPr lang="es-MX" sz="1867" kern="0" dirty="0">
                <a:solidFill>
                  <a:srgbClr val="000000"/>
                </a:solidFill>
              </a:rPr>
              <a:t>GRACIAS</a:t>
            </a:r>
          </a:p>
        </p:txBody>
      </p:sp>
      <p:sp>
        <p:nvSpPr>
          <p:cNvPr id="50182" name="Slide Number Placeholder 1"/>
          <p:cNvSpPr>
            <a:spLocks noGrp="1"/>
          </p:cNvSpPr>
          <p:nvPr>
            <p:ph type="sldNum" sz="quarter" idx="10"/>
          </p:nvPr>
        </p:nvSpPr>
        <p:spPr>
          <a:xfrm>
            <a:off x="11389784" y="33867"/>
            <a:ext cx="397933" cy="289984"/>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65131E37-4B1A-48EA-A307-A1305E75CCA1}" type="slidenum">
              <a:rPr lang="en-US" altLang="es-MX" sz="1067">
                <a:solidFill>
                  <a:srgbClr val="FFFFFF"/>
                </a:solidFill>
              </a:rPr>
              <a:pPr/>
              <a:t>151</a:t>
            </a:fld>
            <a:endParaRPr lang="en-US" altLang="es-MX" sz="1067">
              <a:solidFill>
                <a:srgbClr val="FFFFFF"/>
              </a:solidFill>
            </a:endParaRPr>
          </a:p>
        </p:txBody>
      </p:sp>
      <p:pic>
        <p:nvPicPr>
          <p:cNvPr id="50183"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85200" y="5994400"/>
            <a:ext cx="3606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9142084"/>
      </p:ext>
    </p:extLst>
  </p:cSld>
  <p:clrMapOvr>
    <a:masterClrMapping/>
  </p:clrMapOvr>
  <p:transition spd="slow" advClick="0" advTm="5000">
    <p:push dir="u"/>
  </p:transition>
  <p:timing>
    <p:tnLst>
      <p:par>
        <p:cT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iterate>
                                    <p:tmAbs val="0"/>
                                  </p:iterate>
                                  <p:childTnLst>
                                    <p:set>
                                      <p:cBhvr>
                                        <p:cTn id="6" fill="hold"/>
                                        <p:tgtEl>
                                          <p:spTgt spid="11863"/>
                                        </p:tgtEl>
                                        <p:attrNameLst>
                                          <p:attrName>style.visibility</p:attrName>
                                        </p:attrNameLst>
                                      </p:cBhvr>
                                      <p:to>
                                        <p:strVal val="visible"/>
                                      </p:to>
                                    </p:set>
                                    <p:animEffect transition="in" filter="wipe(up)">
                                      <p:cBhvr>
                                        <p:cTn id="7" dur="1000"/>
                                        <p:tgtEl>
                                          <p:spTgt spid="11863"/>
                                        </p:tgtEl>
                                      </p:cBhvr>
                                    </p:animEffect>
                                  </p:childTnLst>
                                </p:cTn>
                              </p:par>
                              <p:par>
                                <p:cTn id="8" presetID="23" presetClass="entr" presetSubtype="16" fill="hold" grpId="0" nodeType="withEffect">
                                  <p:stCondLst>
                                    <p:cond delay="0"/>
                                  </p:stCondLst>
                                  <p:iterate>
                                    <p:tmAbs val="0"/>
                                  </p:iterate>
                                  <p:childTnLst>
                                    <p:set>
                                      <p:cBhvr>
                                        <p:cTn id="9" fill="hold"/>
                                        <p:tgtEl>
                                          <p:spTgt spid="11864"/>
                                        </p:tgtEl>
                                        <p:attrNameLst>
                                          <p:attrName>style.visibility</p:attrName>
                                        </p:attrNameLst>
                                      </p:cBhvr>
                                      <p:to>
                                        <p:strVal val="visible"/>
                                      </p:to>
                                    </p:set>
                                    <p:anim calcmode="lin" valueType="num">
                                      <p:cBhvr>
                                        <p:cTn id="10" dur="1000" fill="hold"/>
                                        <p:tgtEl>
                                          <p:spTgt spid="11864"/>
                                        </p:tgtEl>
                                        <p:attrNameLst>
                                          <p:attrName>ppt_w</p:attrName>
                                        </p:attrNameLst>
                                      </p:cBhvr>
                                      <p:tavLst>
                                        <p:tav tm="0">
                                          <p:val>
                                            <p:fltVal val="0"/>
                                          </p:val>
                                        </p:tav>
                                        <p:tav tm="100000">
                                          <p:val>
                                            <p:strVal val="#ppt_w"/>
                                          </p:val>
                                        </p:tav>
                                      </p:tavLst>
                                    </p:anim>
                                    <p:anim calcmode="lin" valueType="num">
                                      <p:cBhvr>
                                        <p:cTn id="11" dur="1000" fill="hold"/>
                                        <p:tgtEl>
                                          <p:spTgt spid="11864"/>
                                        </p:tgtEl>
                                        <p:attrNameLst>
                                          <p:attrName>ppt_h</p:attrName>
                                        </p:attrNameLst>
                                      </p:cBhvr>
                                      <p:tavLst>
                                        <p:tav tm="0">
                                          <p:val>
                                            <p:fltVal val="0"/>
                                          </p:val>
                                        </p:tav>
                                        <p:tav tm="100000">
                                          <p:val>
                                            <p:strVal val="#ppt_h"/>
                                          </p:val>
                                        </p:tav>
                                      </p:tavLst>
                                    </p:anim>
                                  </p:childTnLst>
                                </p:cTn>
                              </p:par>
                              <p:par>
                                <p:cTn id="12" presetID="9" presetClass="entr" presetSubtype="2" fill="hold" grpId="0" nodeType="withEffect">
                                  <p:stCondLst>
                                    <p:cond delay="0"/>
                                  </p:stCondLst>
                                  <p:iterate>
                                    <p:tmAbs val="0"/>
                                  </p:iterate>
                                  <p:childTnLst>
                                    <p:set>
                                      <p:cBhvr>
                                        <p:cTn id="13" fill="hold"/>
                                        <p:tgtEl>
                                          <p:spTgt spid="11866"/>
                                        </p:tgtEl>
                                        <p:attrNameLst>
                                          <p:attrName>style.visibility</p:attrName>
                                        </p:attrNameLst>
                                      </p:cBhvr>
                                      <p:to>
                                        <p:strVal val="visible"/>
                                      </p:to>
                                    </p:set>
                                    <p:animEffect transition="in" filter="dissolve(left)">
                                      <p:cBhvr>
                                        <p:cTn id="14" dur="499"/>
                                        <p:tgtEl>
                                          <p:spTgt spid="11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64" grpId="0" animBg="1" advAuto="0"/>
      <p:bldP spid="11866"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2"/>
          <a:stretch>
            <a:fillRect/>
          </a:stretch>
        </p:blipFill>
        <p:spPr>
          <a:xfrm>
            <a:off x="-103424" y="-24032"/>
            <a:ext cx="12295424" cy="6882032"/>
          </a:xfrm>
          <a:prstGeom prst="rect">
            <a:avLst/>
          </a:prstGeom>
        </p:spPr>
      </p:pic>
      <p:pic>
        <p:nvPicPr>
          <p:cNvPr id="8" name="3 Imagen" descr="biometricos1.jpg"/>
          <p:cNvPicPr>
            <a:picLocks noChangeAspect="1"/>
          </p:cNvPicPr>
          <p:nvPr/>
        </p:nvPicPr>
        <p:blipFill>
          <a:blip r:embed="rId3" cstate="print"/>
          <a:srcRect r="8500" b="25000"/>
          <a:stretch>
            <a:fillRect/>
          </a:stretch>
        </p:blipFill>
        <p:spPr>
          <a:xfrm>
            <a:off x="8966904" y="2924359"/>
            <a:ext cx="1584176" cy="864096"/>
          </a:xfrm>
          <a:prstGeom prst="rect">
            <a:avLst/>
          </a:prstGeom>
          <a:ln>
            <a:noFill/>
          </a:ln>
          <a:effectLst>
            <a:softEdge rad="112500"/>
          </a:effectLst>
        </p:spPr>
      </p:pic>
      <p:pic>
        <p:nvPicPr>
          <p:cNvPr id="9" name="4 Imagen" descr="dato4.jpg"/>
          <p:cNvPicPr>
            <a:picLocks noChangeAspect="1"/>
          </p:cNvPicPr>
          <p:nvPr/>
        </p:nvPicPr>
        <p:blipFill>
          <a:blip r:embed="rId4" cstate="print"/>
          <a:srcRect t="5815" r="5026"/>
          <a:stretch>
            <a:fillRect/>
          </a:stretch>
        </p:blipFill>
        <p:spPr>
          <a:xfrm rot="5400000">
            <a:off x="9248736" y="1969365"/>
            <a:ext cx="1155709" cy="748715"/>
          </a:xfrm>
          <a:prstGeom prst="rect">
            <a:avLst/>
          </a:prstGeom>
          <a:ln>
            <a:noFill/>
          </a:ln>
          <a:effectLst>
            <a:softEdge rad="112500"/>
          </a:effectLst>
        </p:spPr>
      </p:pic>
      <p:pic>
        <p:nvPicPr>
          <p:cNvPr id="10" name="5 Imagen" descr="dato2.jpg"/>
          <p:cNvPicPr>
            <a:picLocks noChangeAspect="1"/>
          </p:cNvPicPr>
          <p:nvPr/>
        </p:nvPicPr>
        <p:blipFill>
          <a:blip r:embed="rId5" cstate="print"/>
          <a:stretch>
            <a:fillRect/>
          </a:stretch>
        </p:blipFill>
        <p:spPr>
          <a:xfrm>
            <a:off x="7128260" y="2370743"/>
            <a:ext cx="816091" cy="1224136"/>
          </a:xfrm>
          <a:prstGeom prst="ellipse">
            <a:avLst/>
          </a:prstGeom>
          <a:ln>
            <a:noFill/>
          </a:ln>
          <a:effectLst>
            <a:softEdge rad="112500"/>
          </a:effectLst>
        </p:spPr>
      </p:pic>
      <p:pic>
        <p:nvPicPr>
          <p:cNvPr id="11" name="7 Imagen" descr="salus.bmp"/>
          <p:cNvPicPr>
            <a:picLocks noChangeAspect="1"/>
          </p:cNvPicPr>
          <p:nvPr/>
        </p:nvPicPr>
        <p:blipFill>
          <a:blip r:embed="rId6" cstate="print"/>
          <a:srcRect b="29904"/>
          <a:stretch>
            <a:fillRect/>
          </a:stretch>
        </p:blipFill>
        <p:spPr>
          <a:xfrm>
            <a:off x="9254936" y="1037596"/>
            <a:ext cx="1124149" cy="778257"/>
          </a:xfrm>
          <a:prstGeom prst="rect">
            <a:avLst/>
          </a:prstGeom>
        </p:spPr>
      </p:pic>
      <p:pic>
        <p:nvPicPr>
          <p:cNvPr id="12" name="8 Imagen" descr="laborales.jpg"/>
          <p:cNvPicPr>
            <a:picLocks noChangeAspect="1"/>
          </p:cNvPicPr>
          <p:nvPr/>
        </p:nvPicPr>
        <p:blipFill>
          <a:blip r:embed="rId7" cstate="print"/>
          <a:stretch>
            <a:fillRect/>
          </a:stretch>
        </p:blipFill>
        <p:spPr>
          <a:xfrm>
            <a:off x="7974427" y="2052427"/>
            <a:ext cx="1269592" cy="1304535"/>
          </a:xfrm>
          <a:prstGeom prst="rect">
            <a:avLst/>
          </a:prstGeom>
          <a:ln>
            <a:noFill/>
          </a:ln>
          <a:effectLst>
            <a:softEdge rad="112500"/>
          </a:effectLst>
        </p:spPr>
      </p:pic>
      <p:pic>
        <p:nvPicPr>
          <p:cNvPr id="13" name="Picture 2" descr="http://us.123rf.com/400wm/400/400/barbaliss/barbaliss1105/barbaliss110500018/9485871-sonriendo-gota-de-sangre-aislado-sobre-fondo-blanco-ilustracion.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740" t="4718" r="10870" b="5269"/>
          <a:stretch/>
        </p:blipFill>
        <p:spPr bwMode="auto">
          <a:xfrm>
            <a:off x="6879837" y="980729"/>
            <a:ext cx="1186417" cy="1379945"/>
          </a:xfrm>
          <a:prstGeom prst="rect">
            <a:avLst/>
          </a:prstGeom>
          <a:noFill/>
          <a:extLst>
            <a:ext uri="{909E8E84-426E-40DD-AFC4-6F175D3DCCD1}">
              <a14:hiddenFill xmlns:a14="http://schemas.microsoft.com/office/drawing/2010/main">
                <a:solidFill>
                  <a:srgbClr val="FFFFFF"/>
                </a:solidFill>
              </a14:hiddenFill>
            </a:ext>
          </a:extLst>
        </p:spPr>
      </p:pic>
      <p:pic>
        <p:nvPicPr>
          <p:cNvPr id="14" name="10 Imagen" descr="dato6.jpg"/>
          <p:cNvPicPr>
            <a:picLocks noChangeAspect="1"/>
          </p:cNvPicPr>
          <p:nvPr/>
        </p:nvPicPr>
        <p:blipFill>
          <a:blip r:embed="rId9" cstate="print"/>
          <a:srcRect l="72318" t="66380" b="3651"/>
          <a:stretch>
            <a:fillRect/>
          </a:stretch>
        </p:blipFill>
        <p:spPr>
          <a:xfrm>
            <a:off x="8066253" y="970661"/>
            <a:ext cx="1207843" cy="1089729"/>
          </a:xfrm>
          <a:prstGeom prst="rect">
            <a:avLst/>
          </a:prstGeom>
          <a:ln>
            <a:noFill/>
          </a:ln>
          <a:effectLst>
            <a:softEdge rad="112500"/>
          </a:effectLst>
        </p:spPr>
      </p:pic>
      <p:sp>
        <p:nvSpPr>
          <p:cNvPr id="15" name="Rectángulo 14"/>
          <p:cNvSpPr/>
          <p:nvPr/>
        </p:nvSpPr>
        <p:spPr>
          <a:xfrm>
            <a:off x="431371" y="1165481"/>
            <a:ext cx="6111484" cy="2882969"/>
          </a:xfrm>
          <a:prstGeom prst="rect">
            <a:avLst/>
          </a:prstGeom>
        </p:spPr>
        <p:txBody>
          <a:bodyPr wrap="square">
            <a:spAutoFit/>
          </a:bodyPr>
          <a:lstStyle/>
          <a:p>
            <a:pPr algn="just"/>
            <a:r>
              <a:rPr lang="es-MX" sz="2400" b="1" kern="0" dirty="0">
                <a:solidFill>
                  <a:srgbClr val="2F2B20"/>
                </a:solidFill>
                <a:latin typeface="Calibri"/>
                <a:sym typeface="Gill Sans" charset="0"/>
              </a:rPr>
              <a:t>La información que a través del uso de manera razonable permiten identificar a una persona en particular de forma directa o indirecta respecto a su identidad física, fisiológica, mental, económica, cultural o social.     </a:t>
            </a:r>
          </a:p>
          <a:p>
            <a:pPr algn="just"/>
            <a:endParaRPr lang="es-MX" sz="2400" b="1" kern="0" dirty="0">
              <a:solidFill>
                <a:srgbClr val="2F2B20"/>
              </a:solidFill>
              <a:latin typeface="Calibri"/>
              <a:sym typeface="Gill Sans" charset="0"/>
            </a:endParaRPr>
          </a:p>
          <a:p>
            <a:pPr algn="just"/>
            <a:r>
              <a:rPr lang="es-MX" sz="1867" b="1" i="1" kern="0" dirty="0">
                <a:solidFill>
                  <a:srgbClr val="2F2B20"/>
                </a:solidFill>
                <a:latin typeface="Calibri"/>
                <a:sym typeface="Gill Sans" charset="0"/>
              </a:rPr>
              <a:t>Dictamen de la Ley General de Protección de Datos Personales</a:t>
            </a:r>
          </a:p>
        </p:txBody>
      </p:sp>
      <p:sp>
        <p:nvSpPr>
          <p:cNvPr id="16" name="Rectángulo 15"/>
          <p:cNvSpPr/>
          <p:nvPr/>
        </p:nvSpPr>
        <p:spPr>
          <a:xfrm>
            <a:off x="455819" y="4498005"/>
            <a:ext cx="6984331" cy="2225930"/>
          </a:xfrm>
          <a:prstGeom prst="rect">
            <a:avLst/>
          </a:prstGeom>
        </p:spPr>
        <p:txBody>
          <a:bodyPr wrap="square">
            <a:spAutoFit/>
          </a:bodyPr>
          <a:lstStyle/>
          <a:p>
            <a:pPr algn="just"/>
            <a:r>
              <a:rPr lang="es-MX" sz="2133" kern="0" dirty="0">
                <a:solidFill>
                  <a:srgbClr val="2F2B20"/>
                </a:solidFill>
                <a:latin typeface="Calibri"/>
                <a:sym typeface="Gill Sans" charset="0"/>
              </a:rPr>
              <a:t>El derecho a la protección de datos atribuye a la persona un poder de disposición y control sobre los datos que le conciernen, partiendo del reconocimiento de que tales datos van a ser objeto de tratamiento por responsables públicos y privados</a:t>
            </a:r>
          </a:p>
          <a:p>
            <a:pPr algn="just"/>
            <a:endParaRPr lang="es-MX" sz="1600" i="1" kern="0" dirty="0">
              <a:solidFill>
                <a:srgbClr val="2F2B20"/>
              </a:solidFill>
              <a:latin typeface="Calibri"/>
              <a:sym typeface="Gill Sans" charset="0"/>
            </a:endParaRPr>
          </a:p>
          <a:p>
            <a:pPr algn="just"/>
            <a:r>
              <a:rPr lang="es-MX" sz="1600" i="1" kern="0" dirty="0">
                <a:solidFill>
                  <a:srgbClr val="2F2B20"/>
                </a:solidFill>
                <a:latin typeface="Calibri"/>
                <a:sym typeface="Gill Sans" charset="0"/>
              </a:rPr>
              <a:t>Fuente: Exposición de motivos de la Ley de Protección de Datos Personales</a:t>
            </a:r>
          </a:p>
        </p:txBody>
      </p:sp>
      <p:pic>
        <p:nvPicPr>
          <p:cNvPr id="17" name="Picture 4"/>
          <p:cNvPicPr>
            <a:picLocks noChangeAspect="1" noChangeArrowheads="1"/>
          </p:cNvPicPr>
          <p:nvPr/>
        </p:nvPicPr>
        <p:blipFill>
          <a:blip r:embed="rId10" cstate="print">
            <a:grayscl/>
          </a:blip>
          <a:srcRect/>
          <a:stretch>
            <a:fillRect/>
          </a:stretch>
        </p:blipFill>
        <p:spPr bwMode="auto">
          <a:xfrm>
            <a:off x="9208983" y="4143725"/>
            <a:ext cx="2684195" cy="2381159"/>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Imagen 21"/>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23" name="Imagen 22"/>
          <p:cNvPicPr>
            <a:picLocks noChangeAspect="1"/>
          </p:cNvPicPr>
          <p:nvPr/>
        </p:nvPicPr>
        <p:blipFill>
          <a:blip r:embed="rId11"/>
          <a:stretch>
            <a:fillRect/>
          </a:stretch>
        </p:blipFill>
        <p:spPr>
          <a:xfrm>
            <a:off x="7541433" y="78086"/>
            <a:ext cx="4630676" cy="637087"/>
          </a:xfrm>
          <a:prstGeom prst="rect">
            <a:avLst/>
          </a:prstGeom>
        </p:spPr>
      </p:pic>
      <p:sp>
        <p:nvSpPr>
          <p:cNvPr id="24" name="Rectángulo 23"/>
          <p:cNvSpPr/>
          <p:nvPr/>
        </p:nvSpPr>
        <p:spPr>
          <a:xfrm>
            <a:off x="190579" y="361045"/>
            <a:ext cx="7377719" cy="307777"/>
          </a:xfrm>
          <a:prstGeom prst="rect">
            <a:avLst/>
          </a:prstGeom>
        </p:spPr>
        <p:txBody>
          <a:bodyPr wrap="square">
            <a:spAutoFit/>
          </a:bodyPr>
          <a:lstStyle/>
          <a:p>
            <a:pPr defTabSz="457189"/>
            <a:r>
              <a:rPr lang="es-MX" sz="14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DATOS PERSONALES Y SU PROTECCIÓN</a:t>
            </a:r>
            <a:endParaRPr lang="es-MX" sz="1400" dirty="0">
              <a:solidFill>
                <a:prstClr val="black"/>
              </a:solidFill>
              <a:sym typeface="Gill Sans" charset="0"/>
            </a:endParaRPr>
          </a:p>
        </p:txBody>
      </p:sp>
    </p:spTree>
    <p:extLst>
      <p:ext uri="{BB962C8B-B14F-4D97-AF65-F5344CB8AC3E}">
        <p14:creationId xmlns:p14="http://schemas.microsoft.com/office/powerpoint/2010/main" val="20013928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500"/>
          <a:stretch/>
        </p:blipFill>
        <p:spPr>
          <a:xfrm>
            <a:off x="-2221" y="0"/>
            <a:ext cx="12192000" cy="6858000"/>
          </a:xfrm>
          <a:prstGeom prst="rect">
            <a:avLst/>
          </a:prstGeom>
        </p:spPr>
      </p:pic>
      <p:sp>
        <p:nvSpPr>
          <p:cNvPr id="8" name="TextBox 44"/>
          <p:cNvSpPr txBox="1"/>
          <p:nvPr/>
        </p:nvSpPr>
        <p:spPr>
          <a:xfrm>
            <a:off x="1950861" y="406628"/>
            <a:ext cx="7373933" cy="392858"/>
          </a:xfrm>
          <a:prstGeom prst="rect">
            <a:avLst/>
          </a:prstGeom>
          <a:noFill/>
        </p:spPr>
        <p:txBody>
          <a:bodyPr wrap="square" lIns="91434" tIns="45717" rIns="91434" bIns="45717" rtlCol="0">
            <a:spAutoFit/>
          </a:bodyPr>
          <a:lstStyle/>
          <a:p>
            <a:pPr algn="ctr">
              <a:lnSpc>
                <a:spcPts val="2500"/>
              </a:lnSpc>
            </a:pPr>
            <a:r>
              <a:rPr lang="es-MX" sz="2000" b="1" dirty="0">
                <a:solidFill>
                  <a:srgbClr val="000000">
                    <a:lumMod val="65000"/>
                    <a:lumOff val="35000"/>
                  </a:srgbClr>
                </a:solidFill>
                <a:latin typeface="Philosopher" pitchFamily="50" charset="0"/>
                <a:ea typeface="MS PGothic" panose="020B0600070205080204" pitchFamily="34" charset="-128"/>
                <a:sym typeface="Gill Sans" charset="0"/>
              </a:rPr>
              <a:t>PRINCIPIOS DE LOS DERECHOS HUMANOS</a:t>
            </a:r>
          </a:p>
        </p:txBody>
      </p:sp>
      <p:cxnSp>
        <p:nvCxnSpPr>
          <p:cNvPr id="9" name="Straight Connector 45"/>
          <p:cNvCxnSpPr/>
          <p:nvPr/>
        </p:nvCxnSpPr>
        <p:spPr>
          <a:xfrm>
            <a:off x="1950861" y="824405"/>
            <a:ext cx="7214571" cy="2586"/>
          </a:xfrm>
          <a:prstGeom prst="line">
            <a:avLst/>
          </a:prstGeom>
          <a:noFill/>
          <a:ln w="12700" cap="flat" cmpd="sng" algn="ctr">
            <a:solidFill>
              <a:sysClr val="windowText" lastClr="000000"/>
            </a:solidFill>
            <a:prstDash val="solid"/>
          </a:ln>
          <a:effectLst>
            <a:outerShdw blurRad="40000" dist="20000" dir="5400000" rotWithShape="0">
              <a:srgbClr val="000000">
                <a:alpha val="38000"/>
              </a:srgbClr>
            </a:outerShdw>
          </a:effectLst>
        </p:spPr>
      </p:cxnSp>
      <p:grpSp>
        <p:nvGrpSpPr>
          <p:cNvPr id="6" name="Group 3"/>
          <p:cNvGrpSpPr>
            <a:grpSpLocks/>
          </p:cNvGrpSpPr>
          <p:nvPr/>
        </p:nvGrpSpPr>
        <p:grpSpPr bwMode="auto">
          <a:xfrm>
            <a:off x="5304235" y="4489450"/>
            <a:ext cx="1357313" cy="1041400"/>
            <a:chOff x="0" y="0"/>
            <a:chExt cx="2279" cy="1311"/>
          </a:xfrm>
        </p:grpSpPr>
        <p:sp>
          <p:nvSpPr>
            <p:cNvPr id="7" name="Oval 4"/>
            <p:cNvSpPr>
              <a:spLocks/>
            </p:cNvSpPr>
            <p:nvPr/>
          </p:nvSpPr>
          <p:spPr bwMode="auto">
            <a:xfrm>
              <a:off x="233" y="807"/>
              <a:ext cx="1984" cy="504"/>
            </a:xfrm>
            <a:prstGeom prst="ellipse">
              <a:avLst/>
            </a:prstGeom>
            <a:solidFill>
              <a:srgbClr val="E6E6E6"/>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10" name="Group 5"/>
            <p:cNvGrpSpPr>
              <a:grpSpLocks/>
            </p:cNvGrpSpPr>
            <p:nvPr/>
          </p:nvGrpSpPr>
          <p:grpSpPr bwMode="auto">
            <a:xfrm>
              <a:off x="0" y="0"/>
              <a:ext cx="2279" cy="1185"/>
              <a:chOff x="0" y="0"/>
              <a:chExt cx="2279" cy="1185"/>
            </a:xfrm>
          </p:grpSpPr>
          <p:sp>
            <p:nvSpPr>
              <p:cNvPr id="11" name="Freeform 6"/>
              <p:cNvSpPr>
                <a:spLocks/>
              </p:cNvSpPr>
              <p:nvPr/>
            </p:nvSpPr>
            <p:spPr bwMode="auto">
              <a:xfrm>
                <a:off x="39" y="18"/>
                <a:ext cx="2184" cy="570"/>
              </a:xfrm>
              <a:custGeom>
                <a:avLst/>
                <a:gdLst>
                  <a:gd name="T0" fmla="*/ 785 w 20696"/>
                  <a:gd name="T1" fmla="+- 0 21561 2171"/>
                  <a:gd name="T2" fmla="*/ 21561 h 19390"/>
                  <a:gd name="T3" fmla="*/ 10189 w 20696"/>
                  <a:gd name="T4" fmla="+- 0 11788 2171"/>
                  <a:gd name="T5" fmla="*/ 11788 h 19390"/>
                  <a:gd name="T6" fmla="*/ 20232 w 20696"/>
                  <a:gd name="T7" fmla="+- 0 21427 2171"/>
                  <a:gd name="T8" fmla="*/ 21427 h 19390"/>
                  <a:gd name="T9" fmla="*/ 13646 w 20696"/>
                  <a:gd name="T10" fmla="+- 0 2889 2171"/>
                  <a:gd name="T11" fmla="*/ 2889 h 19390"/>
                  <a:gd name="T12" fmla="*/ 0 w 20696"/>
                  <a:gd name="T13" fmla="+- 0 16680 2171"/>
                  <a:gd name="T14" fmla="*/ 16680 h 19390"/>
                  <a:gd name="T15" fmla="*/ 785 w 20696"/>
                  <a:gd name="T16" fmla="+- 0 21561 2171"/>
                  <a:gd name="T17" fmla="*/ 21561 h 19390"/>
                  <a:gd name="T18" fmla="*/ 785 w 20696"/>
                  <a:gd name="T19" fmla="+- 0 21561 2171"/>
                  <a:gd name="T20" fmla="*/ 21561 h 19390"/>
                </a:gdLst>
                <a:ahLst/>
                <a:cxnLst>
                  <a:cxn ang="0">
                    <a:pos x="T0" y="T2"/>
                  </a:cxn>
                  <a:cxn ang="0">
                    <a:pos x="T3" y="T5"/>
                  </a:cxn>
                  <a:cxn ang="0">
                    <a:pos x="T6" y="T8"/>
                  </a:cxn>
                  <a:cxn ang="0">
                    <a:pos x="T9" y="T11"/>
                  </a:cxn>
                  <a:cxn ang="0">
                    <a:pos x="T12" y="T14"/>
                  </a:cxn>
                  <a:cxn ang="0">
                    <a:pos x="T15" y="T17"/>
                  </a:cxn>
                  <a:cxn ang="0">
                    <a:pos x="T18" y="T20"/>
                  </a:cxn>
                </a:cxnLst>
                <a:rect l="0" t="0" r="r" b="b"/>
                <a:pathLst>
                  <a:path w="20696" h="19390">
                    <a:moveTo>
                      <a:pt x="785" y="19390"/>
                    </a:moveTo>
                    <a:cubicBezTo>
                      <a:pt x="2449" y="11656"/>
                      <a:pt x="6873" y="9617"/>
                      <a:pt x="10189" y="9617"/>
                    </a:cubicBezTo>
                    <a:cubicBezTo>
                      <a:pt x="13505" y="9617"/>
                      <a:pt x="18449" y="11969"/>
                      <a:pt x="20232" y="19256"/>
                    </a:cubicBezTo>
                    <a:cubicBezTo>
                      <a:pt x="21600" y="13672"/>
                      <a:pt x="20095" y="3608"/>
                      <a:pt x="13646" y="718"/>
                    </a:cubicBezTo>
                    <a:cubicBezTo>
                      <a:pt x="7197" y="-2171"/>
                      <a:pt x="55" y="3907"/>
                      <a:pt x="0" y="14509"/>
                    </a:cubicBezTo>
                    <a:cubicBezTo>
                      <a:pt x="111" y="19429"/>
                      <a:pt x="785" y="19390"/>
                      <a:pt x="785" y="19390"/>
                    </a:cubicBezTo>
                    <a:close/>
                    <a:moveTo>
                      <a:pt x="785" y="19390"/>
                    </a:moveTo>
                  </a:path>
                </a:pathLst>
              </a:cu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12" name="Freeform 7"/>
              <p:cNvSpPr>
                <a:spLocks/>
              </p:cNvSpPr>
              <p:nvPr/>
            </p:nvSpPr>
            <p:spPr bwMode="auto">
              <a:xfrm>
                <a:off x="0" y="455"/>
                <a:ext cx="2279" cy="730"/>
              </a:xfrm>
              <a:custGeom>
                <a:avLst/>
                <a:gdLst>
                  <a:gd name="T0" fmla="*/ 0 w 21600"/>
                  <a:gd name="T1" fmla="*/ 1378 h 20488"/>
                  <a:gd name="T2" fmla="*/ 0 w 21600"/>
                  <a:gd name="T3" fmla="*/ 6065 h 20488"/>
                  <a:gd name="T4" fmla="*/ 11492 w 21600"/>
                  <a:gd name="T5" fmla="*/ 20401 h 20488"/>
                  <a:gd name="T6" fmla="*/ 21600 w 21600"/>
                  <a:gd name="T7" fmla="*/ 8605 h 20488"/>
                  <a:gd name="T8" fmla="*/ 21600 w 21600"/>
                  <a:gd name="T9" fmla="*/ 0 h 20488"/>
                  <a:gd name="T10" fmla="*/ 15488 w 21600"/>
                  <a:gd name="T11" fmla="*/ 11723 h 20488"/>
                  <a:gd name="T12" fmla="*/ 0 w 21600"/>
                  <a:gd name="T13" fmla="*/ 1378 h 20488"/>
                  <a:gd name="T14" fmla="*/ 0 w 21600"/>
                  <a:gd name="T15" fmla="*/ 1378 h 20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0488">
                    <a:moveTo>
                      <a:pt x="0" y="1378"/>
                    </a:moveTo>
                    <a:lnTo>
                      <a:pt x="0" y="6065"/>
                    </a:lnTo>
                    <a:cubicBezTo>
                      <a:pt x="0" y="10066"/>
                      <a:pt x="2431" y="21600"/>
                      <a:pt x="11492" y="20401"/>
                    </a:cubicBezTo>
                    <a:cubicBezTo>
                      <a:pt x="18574" y="19023"/>
                      <a:pt x="21452" y="12773"/>
                      <a:pt x="21600" y="8605"/>
                    </a:cubicBezTo>
                    <a:lnTo>
                      <a:pt x="21600" y="0"/>
                    </a:lnTo>
                    <a:cubicBezTo>
                      <a:pt x="21600" y="0"/>
                      <a:pt x="20185" y="8673"/>
                      <a:pt x="15488" y="11723"/>
                    </a:cubicBezTo>
                    <a:cubicBezTo>
                      <a:pt x="10791" y="14773"/>
                      <a:pt x="2734" y="14736"/>
                      <a:pt x="0" y="1378"/>
                    </a:cubicBezTo>
                    <a:close/>
                    <a:moveTo>
                      <a:pt x="0" y="1378"/>
                    </a:moveTo>
                  </a:path>
                </a:pathLst>
              </a:cu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13" name="Oval 8"/>
              <p:cNvSpPr>
                <a:spLocks/>
              </p:cNvSpPr>
              <p:nvPr/>
            </p:nvSpPr>
            <p:spPr bwMode="auto">
              <a:xfrm>
                <a:off x="44" y="0"/>
                <a:ext cx="2186" cy="897"/>
              </a:xfrm>
              <a:prstGeom prst="ellipse">
                <a:avLst/>
              </a:prstGeom>
              <a:noFill/>
              <a:ln w="76200" cap="flat">
                <a:solidFill>
                  <a:srgbClr val="41414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grpSp>
        <p:nvGrpSpPr>
          <p:cNvPr id="14" name="Group 9"/>
          <p:cNvGrpSpPr>
            <a:grpSpLocks/>
          </p:cNvGrpSpPr>
          <p:nvPr/>
        </p:nvGrpSpPr>
        <p:grpSpPr bwMode="auto">
          <a:xfrm>
            <a:off x="5223272" y="3811588"/>
            <a:ext cx="1565672" cy="1093788"/>
            <a:chOff x="0" y="0"/>
            <a:chExt cx="2629" cy="1378"/>
          </a:xfrm>
        </p:grpSpPr>
        <p:sp>
          <p:nvSpPr>
            <p:cNvPr id="15" name="Oval 10"/>
            <p:cNvSpPr>
              <a:spLocks/>
            </p:cNvSpPr>
            <p:nvPr/>
          </p:nvSpPr>
          <p:spPr bwMode="auto">
            <a:xfrm>
              <a:off x="61" y="821"/>
              <a:ext cx="2568" cy="557"/>
            </a:xfrm>
            <a:prstGeom prst="ellipse">
              <a:avLst/>
            </a:prstGeom>
            <a:solidFill>
              <a:srgbClr val="000000">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16" name="Group 11"/>
            <p:cNvGrpSpPr>
              <a:grpSpLocks/>
            </p:cNvGrpSpPr>
            <p:nvPr/>
          </p:nvGrpSpPr>
          <p:grpSpPr bwMode="auto">
            <a:xfrm>
              <a:off x="0" y="0"/>
              <a:ext cx="2552" cy="1305"/>
              <a:chOff x="0" y="0"/>
              <a:chExt cx="2552" cy="1305"/>
            </a:xfrm>
          </p:grpSpPr>
          <p:sp>
            <p:nvSpPr>
              <p:cNvPr id="17" name="Freeform 12"/>
              <p:cNvSpPr>
                <a:spLocks/>
              </p:cNvSpPr>
              <p:nvPr/>
            </p:nvSpPr>
            <p:spPr bwMode="auto">
              <a:xfrm>
                <a:off x="44" y="20"/>
                <a:ext cx="2445" cy="628"/>
              </a:xfrm>
              <a:custGeom>
                <a:avLst/>
                <a:gdLst>
                  <a:gd name="T0" fmla="*/ 785 w 20696"/>
                  <a:gd name="T1" fmla="+- 0 21561 2171"/>
                  <a:gd name="T2" fmla="*/ 21561 h 19390"/>
                  <a:gd name="T3" fmla="*/ 10189 w 20696"/>
                  <a:gd name="T4" fmla="+- 0 11788 2171"/>
                  <a:gd name="T5" fmla="*/ 11788 h 19390"/>
                  <a:gd name="T6" fmla="*/ 20232 w 20696"/>
                  <a:gd name="T7" fmla="+- 0 21427 2171"/>
                  <a:gd name="T8" fmla="*/ 21427 h 19390"/>
                  <a:gd name="T9" fmla="*/ 13646 w 20696"/>
                  <a:gd name="T10" fmla="+- 0 2889 2171"/>
                  <a:gd name="T11" fmla="*/ 2889 h 19390"/>
                  <a:gd name="T12" fmla="*/ 0 w 20696"/>
                  <a:gd name="T13" fmla="+- 0 16680 2171"/>
                  <a:gd name="T14" fmla="*/ 16680 h 19390"/>
                  <a:gd name="T15" fmla="*/ 785 w 20696"/>
                  <a:gd name="T16" fmla="+- 0 21561 2171"/>
                  <a:gd name="T17" fmla="*/ 21561 h 19390"/>
                  <a:gd name="T18" fmla="*/ 785 w 20696"/>
                  <a:gd name="T19" fmla="+- 0 21561 2171"/>
                  <a:gd name="T20" fmla="*/ 21561 h 19390"/>
                </a:gdLst>
                <a:ahLst/>
                <a:cxnLst>
                  <a:cxn ang="0">
                    <a:pos x="T0" y="T2"/>
                  </a:cxn>
                  <a:cxn ang="0">
                    <a:pos x="T3" y="T5"/>
                  </a:cxn>
                  <a:cxn ang="0">
                    <a:pos x="T6" y="T8"/>
                  </a:cxn>
                  <a:cxn ang="0">
                    <a:pos x="T9" y="T11"/>
                  </a:cxn>
                  <a:cxn ang="0">
                    <a:pos x="T12" y="T14"/>
                  </a:cxn>
                  <a:cxn ang="0">
                    <a:pos x="T15" y="T17"/>
                  </a:cxn>
                  <a:cxn ang="0">
                    <a:pos x="T18" y="T20"/>
                  </a:cxn>
                </a:cxnLst>
                <a:rect l="0" t="0" r="r" b="b"/>
                <a:pathLst>
                  <a:path w="20696" h="19390">
                    <a:moveTo>
                      <a:pt x="785" y="19390"/>
                    </a:moveTo>
                    <a:cubicBezTo>
                      <a:pt x="2449" y="11656"/>
                      <a:pt x="6873" y="9617"/>
                      <a:pt x="10189" y="9617"/>
                    </a:cubicBezTo>
                    <a:cubicBezTo>
                      <a:pt x="13505" y="9617"/>
                      <a:pt x="18449" y="11969"/>
                      <a:pt x="20232" y="19256"/>
                    </a:cubicBezTo>
                    <a:cubicBezTo>
                      <a:pt x="21600" y="13672"/>
                      <a:pt x="20095" y="3608"/>
                      <a:pt x="13646" y="718"/>
                    </a:cubicBezTo>
                    <a:cubicBezTo>
                      <a:pt x="7197" y="-2171"/>
                      <a:pt x="55" y="3907"/>
                      <a:pt x="0" y="14509"/>
                    </a:cubicBezTo>
                    <a:cubicBezTo>
                      <a:pt x="111" y="19429"/>
                      <a:pt x="785" y="19390"/>
                      <a:pt x="785" y="19390"/>
                    </a:cubicBezTo>
                    <a:close/>
                    <a:moveTo>
                      <a:pt x="785" y="19390"/>
                    </a:moveTo>
                  </a:path>
                </a:pathLst>
              </a:custGeom>
              <a:solidFill>
                <a:srgbClr val="F5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19" name="Freeform 13"/>
              <p:cNvSpPr>
                <a:spLocks/>
              </p:cNvSpPr>
              <p:nvPr/>
            </p:nvSpPr>
            <p:spPr bwMode="auto">
              <a:xfrm>
                <a:off x="0" y="502"/>
                <a:ext cx="2552" cy="803"/>
              </a:xfrm>
              <a:custGeom>
                <a:avLst/>
                <a:gdLst>
                  <a:gd name="T0" fmla="*/ 0 w 21600"/>
                  <a:gd name="T1" fmla="*/ 1378 h 20488"/>
                  <a:gd name="T2" fmla="*/ 0 w 21600"/>
                  <a:gd name="T3" fmla="*/ 6065 h 20488"/>
                  <a:gd name="T4" fmla="*/ 11492 w 21600"/>
                  <a:gd name="T5" fmla="*/ 20401 h 20488"/>
                  <a:gd name="T6" fmla="*/ 21600 w 21600"/>
                  <a:gd name="T7" fmla="*/ 8605 h 20488"/>
                  <a:gd name="T8" fmla="*/ 21600 w 21600"/>
                  <a:gd name="T9" fmla="*/ 0 h 20488"/>
                  <a:gd name="T10" fmla="*/ 15488 w 21600"/>
                  <a:gd name="T11" fmla="*/ 11723 h 20488"/>
                  <a:gd name="T12" fmla="*/ 0 w 21600"/>
                  <a:gd name="T13" fmla="*/ 1378 h 20488"/>
                  <a:gd name="T14" fmla="*/ 0 w 21600"/>
                  <a:gd name="T15" fmla="*/ 1378 h 20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0488">
                    <a:moveTo>
                      <a:pt x="0" y="1378"/>
                    </a:moveTo>
                    <a:lnTo>
                      <a:pt x="0" y="6065"/>
                    </a:lnTo>
                    <a:cubicBezTo>
                      <a:pt x="0" y="10066"/>
                      <a:pt x="2431" y="21600"/>
                      <a:pt x="11492" y="20401"/>
                    </a:cubicBezTo>
                    <a:cubicBezTo>
                      <a:pt x="18574" y="19023"/>
                      <a:pt x="21452" y="12773"/>
                      <a:pt x="21600" y="8605"/>
                    </a:cubicBezTo>
                    <a:lnTo>
                      <a:pt x="21600" y="0"/>
                    </a:lnTo>
                    <a:cubicBezTo>
                      <a:pt x="21600" y="0"/>
                      <a:pt x="20185" y="8673"/>
                      <a:pt x="15488" y="11723"/>
                    </a:cubicBezTo>
                    <a:cubicBezTo>
                      <a:pt x="10791" y="14773"/>
                      <a:pt x="2734" y="14736"/>
                      <a:pt x="0" y="1378"/>
                    </a:cubicBezTo>
                    <a:close/>
                    <a:moveTo>
                      <a:pt x="0" y="1378"/>
                    </a:moveTo>
                  </a:path>
                </a:pathLst>
              </a:custGeom>
              <a:solidFill>
                <a:srgbClr val="F5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20" name="Oval 14"/>
              <p:cNvSpPr>
                <a:spLocks/>
              </p:cNvSpPr>
              <p:nvPr/>
            </p:nvSpPr>
            <p:spPr bwMode="auto">
              <a:xfrm>
                <a:off x="50" y="0"/>
                <a:ext cx="2447" cy="988"/>
              </a:xfrm>
              <a:prstGeom prst="ellipse">
                <a:avLst/>
              </a:prstGeom>
              <a:noFill/>
              <a:ln w="76200" cap="flat">
                <a:solidFill>
                  <a:srgbClr val="FF4B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grpSp>
        <p:nvGrpSpPr>
          <p:cNvPr id="21" name="Group 15"/>
          <p:cNvGrpSpPr>
            <a:grpSpLocks/>
          </p:cNvGrpSpPr>
          <p:nvPr/>
        </p:nvGrpSpPr>
        <p:grpSpPr bwMode="auto">
          <a:xfrm>
            <a:off x="5151835" y="3130550"/>
            <a:ext cx="1662113" cy="1100932"/>
            <a:chOff x="0" y="0"/>
            <a:chExt cx="2791" cy="1387"/>
          </a:xfrm>
        </p:grpSpPr>
        <p:sp>
          <p:nvSpPr>
            <p:cNvPr id="22" name="Oval 16"/>
            <p:cNvSpPr>
              <a:spLocks/>
            </p:cNvSpPr>
            <p:nvPr/>
          </p:nvSpPr>
          <p:spPr bwMode="auto">
            <a:xfrm>
              <a:off x="181" y="883"/>
              <a:ext cx="2568" cy="504"/>
            </a:xfrm>
            <a:prstGeom prst="ellipse">
              <a:avLst/>
            </a:prstGeom>
            <a:solidFill>
              <a:srgbClr val="000000">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23" name="Group 17"/>
            <p:cNvGrpSpPr>
              <a:grpSpLocks/>
            </p:cNvGrpSpPr>
            <p:nvPr/>
          </p:nvGrpSpPr>
          <p:grpSpPr bwMode="auto">
            <a:xfrm>
              <a:off x="0" y="0"/>
              <a:ext cx="2791" cy="1308"/>
              <a:chOff x="0" y="0"/>
              <a:chExt cx="2791" cy="1308"/>
            </a:xfrm>
          </p:grpSpPr>
          <p:sp>
            <p:nvSpPr>
              <p:cNvPr id="24" name="Freeform 18"/>
              <p:cNvSpPr>
                <a:spLocks/>
              </p:cNvSpPr>
              <p:nvPr/>
            </p:nvSpPr>
            <p:spPr bwMode="auto">
              <a:xfrm>
                <a:off x="48" y="20"/>
                <a:ext cx="2675" cy="629"/>
              </a:xfrm>
              <a:custGeom>
                <a:avLst/>
                <a:gdLst>
                  <a:gd name="T0" fmla="*/ 785 w 20696"/>
                  <a:gd name="T1" fmla="+- 0 21561 2171"/>
                  <a:gd name="T2" fmla="*/ 21561 h 19390"/>
                  <a:gd name="T3" fmla="*/ 10189 w 20696"/>
                  <a:gd name="T4" fmla="+- 0 11788 2171"/>
                  <a:gd name="T5" fmla="*/ 11788 h 19390"/>
                  <a:gd name="T6" fmla="*/ 20232 w 20696"/>
                  <a:gd name="T7" fmla="+- 0 21427 2171"/>
                  <a:gd name="T8" fmla="*/ 21427 h 19390"/>
                  <a:gd name="T9" fmla="*/ 13646 w 20696"/>
                  <a:gd name="T10" fmla="+- 0 2889 2171"/>
                  <a:gd name="T11" fmla="*/ 2889 h 19390"/>
                  <a:gd name="T12" fmla="*/ 0 w 20696"/>
                  <a:gd name="T13" fmla="+- 0 16680 2171"/>
                  <a:gd name="T14" fmla="*/ 16680 h 19390"/>
                  <a:gd name="T15" fmla="*/ 785 w 20696"/>
                  <a:gd name="T16" fmla="+- 0 21561 2171"/>
                  <a:gd name="T17" fmla="*/ 21561 h 19390"/>
                  <a:gd name="T18" fmla="*/ 785 w 20696"/>
                  <a:gd name="T19" fmla="+- 0 21561 2171"/>
                  <a:gd name="T20" fmla="*/ 21561 h 19390"/>
                </a:gdLst>
                <a:ahLst/>
                <a:cxnLst>
                  <a:cxn ang="0">
                    <a:pos x="T0" y="T2"/>
                  </a:cxn>
                  <a:cxn ang="0">
                    <a:pos x="T3" y="T5"/>
                  </a:cxn>
                  <a:cxn ang="0">
                    <a:pos x="T6" y="T8"/>
                  </a:cxn>
                  <a:cxn ang="0">
                    <a:pos x="T9" y="T11"/>
                  </a:cxn>
                  <a:cxn ang="0">
                    <a:pos x="T12" y="T14"/>
                  </a:cxn>
                  <a:cxn ang="0">
                    <a:pos x="T15" y="T17"/>
                  </a:cxn>
                  <a:cxn ang="0">
                    <a:pos x="T18" y="T20"/>
                  </a:cxn>
                </a:cxnLst>
                <a:rect l="0" t="0" r="r" b="b"/>
                <a:pathLst>
                  <a:path w="20696" h="19390">
                    <a:moveTo>
                      <a:pt x="785" y="19390"/>
                    </a:moveTo>
                    <a:cubicBezTo>
                      <a:pt x="2449" y="11656"/>
                      <a:pt x="6873" y="9617"/>
                      <a:pt x="10189" y="9617"/>
                    </a:cubicBezTo>
                    <a:cubicBezTo>
                      <a:pt x="13505" y="9617"/>
                      <a:pt x="18449" y="11969"/>
                      <a:pt x="20232" y="19256"/>
                    </a:cubicBezTo>
                    <a:cubicBezTo>
                      <a:pt x="21600" y="13672"/>
                      <a:pt x="20095" y="3608"/>
                      <a:pt x="13646" y="718"/>
                    </a:cubicBezTo>
                    <a:cubicBezTo>
                      <a:pt x="7197" y="-2171"/>
                      <a:pt x="55" y="3907"/>
                      <a:pt x="0" y="14509"/>
                    </a:cubicBezTo>
                    <a:cubicBezTo>
                      <a:pt x="111" y="19429"/>
                      <a:pt x="785" y="19390"/>
                      <a:pt x="785" y="19390"/>
                    </a:cubicBezTo>
                    <a:close/>
                    <a:moveTo>
                      <a:pt x="785" y="19390"/>
                    </a:moveTo>
                  </a:path>
                </a:pathLst>
              </a:custGeom>
              <a:solidFill>
                <a:srgbClr val="FFAF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25" name="Freeform 19"/>
              <p:cNvSpPr>
                <a:spLocks/>
              </p:cNvSpPr>
              <p:nvPr/>
            </p:nvSpPr>
            <p:spPr bwMode="auto">
              <a:xfrm>
                <a:off x="0" y="503"/>
                <a:ext cx="2791" cy="805"/>
              </a:xfrm>
              <a:custGeom>
                <a:avLst/>
                <a:gdLst>
                  <a:gd name="T0" fmla="*/ 0 w 21600"/>
                  <a:gd name="T1" fmla="*/ 1378 h 20488"/>
                  <a:gd name="T2" fmla="*/ 0 w 21600"/>
                  <a:gd name="T3" fmla="*/ 6065 h 20488"/>
                  <a:gd name="T4" fmla="*/ 11492 w 21600"/>
                  <a:gd name="T5" fmla="*/ 20401 h 20488"/>
                  <a:gd name="T6" fmla="*/ 21600 w 21600"/>
                  <a:gd name="T7" fmla="*/ 8605 h 20488"/>
                  <a:gd name="T8" fmla="*/ 21600 w 21600"/>
                  <a:gd name="T9" fmla="*/ 0 h 20488"/>
                  <a:gd name="T10" fmla="*/ 15488 w 21600"/>
                  <a:gd name="T11" fmla="*/ 11723 h 20488"/>
                  <a:gd name="T12" fmla="*/ 0 w 21600"/>
                  <a:gd name="T13" fmla="*/ 1378 h 20488"/>
                  <a:gd name="T14" fmla="*/ 0 w 21600"/>
                  <a:gd name="T15" fmla="*/ 1378 h 20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0488">
                    <a:moveTo>
                      <a:pt x="0" y="1378"/>
                    </a:moveTo>
                    <a:lnTo>
                      <a:pt x="0" y="6065"/>
                    </a:lnTo>
                    <a:cubicBezTo>
                      <a:pt x="0" y="10066"/>
                      <a:pt x="2431" y="21600"/>
                      <a:pt x="11492" y="20401"/>
                    </a:cubicBezTo>
                    <a:cubicBezTo>
                      <a:pt x="18574" y="19023"/>
                      <a:pt x="21452" y="12773"/>
                      <a:pt x="21600" y="8605"/>
                    </a:cubicBezTo>
                    <a:lnTo>
                      <a:pt x="21600" y="0"/>
                    </a:lnTo>
                    <a:cubicBezTo>
                      <a:pt x="21600" y="0"/>
                      <a:pt x="20185" y="8673"/>
                      <a:pt x="15488" y="11723"/>
                    </a:cubicBezTo>
                    <a:cubicBezTo>
                      <a:pt x="10791" y="14773"/>
                      <a:pt x="2734" y="14736"/>
                      <a:pt x="0" y="1378"/>
                    </a:cubicBezTo>
                    <a:close/>
                    <a:moveTo>
                      <a:pt x="0" y="1378"/>
                    </a:moveTo>
                  </a:path>
                </a:pathLst>
              </a:custGeom>
              <a:solidFill>
                <a:srgbClr val="FFAF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26" name="Oval 20"/>
              <p:cNvSpPr>
                <a:spLocks/>
              </p:cNvSpPr>
              <p:nvPr/>
            </p:nvSpPr>
            <p:spPr bwMode="auto">
              <a:xfrm>
                <a:off x="55" y="0"/>
                <a:ext cx="2676" cy="991"/>
              </a:xfrm>
              <a:prstGeom prst="ellipse">
                <a:avLst/>
              </a:prstGeom>
              <a:noFill/>
              <a:ln w="76200" cap="flat">
                <a:solidFill>
                  <a:srgbClr val="FAF5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grpSp>
        <p:nvGrpSpPr>
          <p:cNvPr id="27" name="Group 21"/>
          <p:cNvGrpSpPr>
            <a:grpSpLocks/>
          </p:cNvGrpSpPr>
          <p:nvPr/>
        </p:nvGrpSpPr>
        <p:grpSpPr bwMode="auto">
          <a:xfrm>
            <a:off x="5073254" y="2451100"/>
            <a:ext cx="1819275" cy="1099344"/>
            <a:chOff x="0" y="0"/>
            <a:chExt cx="3056" cy="1385"/>
          </a:xfrm>
        </p:grpSpPr>
        <p:sp>
          <p:nvSpPr>
            <p:cNvPr id="28" name="Oval 22"/>
            <p:cNvSpPr>
              <a:spLocks/>
            </p:cNvSpPr>
            <p:nvPr/>
          </p:nvSpPr>
          <p:spPr bwMode="auto">
            <a:xfrm>
              <a:off x="169" y="970"/>
              <a:ext cx="2720" cy="415"/>
            </a:xfrm>
            <a:prstGeom prst="ellipse">
              <a:avLst/>
            </a:prstGeom>
            <a:solidFill>
              <a:srgbClr val="000000">
                <a:alpha val="9999"/>
              </a:srgbClr>
            </a:solidFill>
            <a:ln>
              <a:noFill/>
            </a:ln>
            <a:extLst>
              <a:ext uri="{91240B29-F687-4F45-9708-019B960494DF}">
                <a14:hiddenLine xmlns:a14="http://schemas.microsoft.com/office/drawing/2010/main" w="25400" cap="flat">
                  <a:solidFill>
                    <a:schemeClr val="tx1">
                      <a:alpha val="9999"/>
                    </a:schemeClr>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29" name="Group 23"/>
            <p:cNvGrpSpPr>
              <a:grpSpLocks/>
            </p:cNvGrpSpPr>
            <p:nvPr/>
          </p:nvGrpSpPr>
          <p:grpSpPr bwMode="auto">
            <a:xfrm>
              <a:off x="0" y="0"/>
              <a:ext cx="3056" cy="1308"/>
              <a:chOff x="0" y="0"/>
              <a:chExt cx="3056" cy="1308"/>
            </a:xfrm>
          </p:grpSpPr>
          <p:sp>
            <p:nvSpPr>
              <p:cNvPr id="30" name="Freeform 24"/>
              <p:cNvSpPr>
                <a:spLocks/>
              </p:cNvSpPr>
              <p:nvPr/>
            </p:nvSpPr>
            <p:spPr bwMode="auto">
              <a:xfrm>
                <a:off x="52" y="20"/>
                <a:ext cx="2928" cy="629"/>
              </a:xfrm>
              <a:custGeom>
                <a:avLst/>
                <a:gdLst>
                  <a:gd name="T0" fmla="*/ 785 w 20696"/>
                  <a:gd name="T1" fmla="+- 0 21561 2171"/>
                  <a:gd name="T2" fmla="*/ 21561 h 19390"/>
                  <a:gd name="T3" fmla="*/ 10189 w 20696"/>
                  <a:gd name="T4" fmla="+- 0 11788 2171"/>
                  <a:gd name="T5" fmla="*/ 11788 h 19390"/>
                  <a:gd name="T6" fmla="*/ 20232 w 20696"/>
                  <a:gd name="T7" fmla="+- 0 21427 2171"/>
                  <a:gd name="T8" fmla="*/ 21427 h 19390"/>
                  <a:gd name="T9" fmla="*/ 13646 w 20696"/>
                  <a:gd name="T10" fmla="+- 0 2889 2171"/>
                  <a:gd name="T11" fmla="*/ 2889 h 19390"/>
                  <a:gd name="T12" fmla="*/ 0 w 20696"/>
                  <a:gd name="T13" fmla="+- 0 16680 2171"/>
                  <a:gd name="T14" fmla="*/ 16680 h 19390"/>
                  <a:gd name="T15" fmla="*/ 785 w 20696"/>
                  <a:gd name="T16" fmla="+- 0 21561 2171"/>
                  <a:gd name="T17" fmla="*/ 21561 h 19390"/>
                  <a:gd name="T18" fmla="*/ 785 w 20696"/>
                  <a:gd name="T19" fmla="+- 0 21561 2171"/>
                  <a:gd name="T20" fmla="*/ 21561 h 19390"/>
                </a:gdLst>
                <a:ahLst/>
                <a:cxnLst>
                  <a:cxn ang="0">
                    <a:pos x="T0" y="T2"/>
                  </a:cxn>
                  <a:cxn ang="0">
                    <a:pos x="T3" y="T5"/>
                  </a:cxn>
                  <a:cxn ang="0">
                    <a:pos x="T6" y="T8"/>
                  </a:cxn>
                  <a:cxn ang="0">
                    <a:pos x="T9" y="T11"/>
                  </a:cxn>
                  <a:cxn ang="0">
                    <a:pos x="T12" y="T14"/>
                  </a:cxn>
                  <a:cxn ang="0">
                    <a:pos x="T15" y="T17"/>
                  </a:cxn>
                  <a:cxn ang="0">
                    <a:pos x="T18" y="T20"/>
                  </a:cxn>
                </a:cxnLst>
                <a:rect l="0" t="0" r="r" b="b"/>
                <a:pathLst>
                  <a:path w="20696" h="19390">
                    <a:moveTo>
                      <a:pt x="785" y="19390"/>
                    </a:moveTo>
                    <a:cubicBezTo>
                      <a:pt x="2449" y="11656"/>
                      <a:pt x="6873" y="9617"/>
                      <a:pt x="10189" y="9617"/>
                    </a:cubicBezTo>
                    <a:cubicBezTo>
                      <a:pt x="13505" y="9617"/>
                      <a:pt x="18449" y="11969"/>
                      <a:pt x="20232" y="19256"/>
                    </a:cubicBezTo>
                    <a:cubicBezTo>
                      <a:pt x="21600" y="13672"/>
                      <a:pt x="20095" y="3608"/>
                      <a:pt x="13646" y="718"/>
                    </a:cubicBezTo>
                    <a:cubicBezTo>
                      <a:pt x="7197" y="-2171"/>
                      <a:pt x="55" y="3907"/>
                      <a:pt x="0" y="14509"/>
                    </a:cubicBezTo>
                    <a:cubicBezTo>
                      <a:pt x="111" y="19429"/>
                      <a:pt x="785" y="19390"/>
                      <a:pt x="785" y="19390"/>
                    </a:cubicBezTo>
                    <a:close/>
                    <a:moveTo>
                      <a:pt x="785" y="19390"/>
                    </a:moveTo>
                  </a:path>
                </a:pathLst>
              </a:custGeom>
              <a:solidFill>
                <a:srgbClr val="6EB9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1" name="Freeform 25"/>
              <p:cNvSpPr>
                <a:spLocks/>
              </p:cNvSpPr>
              <p:nvPr/>
            </p:nvSpPr>
            <p:spPr bwMode="auto">
              <a:xfrm>
                <a:off x="0" y="503"/>
                <a:ext cx="3056" cy="805"/>
              </a:xfrm>
              <a:custGeom>
                <a:avLst/>
                <a:gdLst>
                  <a:gd name="T0" fmla="*/ 0 w 21600"/>
                  <a:gd name="T1" fmla="*/ 1378 h 20488"/>
                  <a:gd name="T2" fmla="*/ 0 w 21600"/>
                  <a:gd name="T3" fmla="*/ 6065 h 20488"/>
                  <a:gd name="T4" fmla="*/ 11492 w 21600"/>
                  <a:gd name="T5" fmla="*/ 20401 h 20488"/>
                  <a:gd name="T6" fmla="*/ 21600 w 21600"/>
                  <a:gd name="T7" fmla="*/ 8605 h 20488"/>
                  <a:gd name="T8" fmla="*/ 21600 w 21600"/>
                  <a:gd name="T9" fmla="*/ 0 h 20488"/>
                  <a:gd name="T10" fmla="*/ 15488 w 21600"/>
                  <a:gd name="T11" fmla="*/ 11723 h 20488"/>
                  <a:gd name="T12" fmla="*/ 0 w 21600"/>
                  <a:gd name="T13" fmla="*/ 1378 h 20488"/>
                  <a:gd name="T14" fmla="*/ 0 w 21600"/>
                  <a:gd name="T15" fmla="*/ 1378 h 204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600" h="20488">
                    <a:moveTo>
                      <a:pt x="0" y="1378"/>
                    </a:moveTo>
                    <a:lnTo>
                      <a:pt x="0" y="6065"/>
                    </a:lnTo>
                    <a:cubicBezTo>
                      <a:pt x="0" y="10066"/>
                      <a:pt x="2431" y="21600"/>
                      <a:pt x="11492" y="20401"/>
                    </a:cubicBezTo>
                    <a:cubicBezTo>
                      <a:pt x="18574" y="19023"/>
                      <a:pt x="21452" y="12773"/>
                      <a:pt x="21600" y="8605"/>
                    </a:cubicBezTo>
                    <a:lnTo>
                      <a:pt x="21600" y="0"/>
                    </a:lnTo>
                    <a:cubicBezTo>
                      <a:pt x="21600" y="0"/>
                      <a:pt x="20185" y="8673"/>
                      <a:pt x="15488" y="11723"/>
                    </a:cubicBezTo>
                    <a:cubicBezTo>
                      <a:pt x="10791" y="14773"/>
                      <a:pt x="2734" y="14736"/>
                      <a:pt x="0" y="1378"/>
                    </a:cubicBezTo>
                    <a:close/>
                    <a:moveTo>
                      <a:pt x="0" y="1378"/>
                    </a:moveTo>
                  </a:path>
                </a:pathLst>
              </a:custGeom>
              <a:solidFill>
                <a:srgbClr val="6EB9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2" name="Oval 26"/>
              <p:cNvSpPr>
                <a:spLocks/>
              </p:cNvSpPr>
              <p:nvPr/>
            </p:nvSpPr>
            <p:spPr bwMode="auto">
              <a:xfrm>
                <a:off x="60" y="0"/>
                <a:ext cx="2930" cy="991"/>
              </a:xfrm>
              <a:prstGeom prst="ellipse">
                <a:avLst/>
              </a:prstGeom>
              <a:noFill/>
              <a:ln w="76200" cap="flat">
                <a:solidFill>
                  <a:srgbClr val="A0C8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sp>
        <p:nvSpPr>
          <p:cNvPr id="33" name="Rectangle 29"/>
          <p:cNvSpPr>
            <a:spLocks/>
          </p:cNvSpPr>
          <p:nvPr/>
        </p:nvSpPr>
        <p:spPr bwMode="auto">
          <a:xfrm>
            <a:off x="1647732" y="2651857"/>
            <a:ext cx="279334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400" b="1" dirty="0">
                <a:solidFill>
                  <a:srgbClr val="00B050"/>
                </a:solidFill>
                <a:latin typeface="Montserrat-Bold" charset="0"/>
                <a:ea typeface="ＭＳ Ｐゴシック" charset="0"/>
                <a:cs typeface="Montserrat-Bold" charset="0"/>
                <a:sym typeface="Montserrat-Bold" charset="0"/>
              </a:rPr>
              <a:t>UNIVERSALIDAD</a:t>
            </a:r>
          </a:p>
        </p:txBody>
      </p:sp>
      <p:sp>
        <p:nvSpPr>
          <p:cNvPr id="34" name="Freeform 31"/>
          <p:cNvSpPr>
            <a:spLocks/>
          </p:cNvSpPr>
          <p:nvPr/>
        </p:nvSpPr>
        <p:spPr bwMode="auto">
          <a:xfrm>
            <a:off x="2351484" y="2812257"/>
            <a:ext cx="2495550" cy="723900"/>
          </a:xfrm>
          <a:custGeom>
            <a:avLst/>
            <a:gdLst>
              <a:gd name="T0" fmla="*/ 21600 w 21600"/>
              <a:gd name="T1" fmla="*/ 0 h 21600"/>
              <a:gd name="T2" fmla="*/ 17150 w 21600"/>
              <a:gd name="T3" fmla="*/ 21600 h 21600"/>
              <a:gd name="T4" fmla="*/ 0 w 21600"/>
              <a:gd name="T5" fmla="*/ 21600 h 21600"/>
            </a:gdLst>
            <a:ahLst/>
            <a:cxnLst>
              <a:cxn ang="0">
                <a:pos x="T0" y="T1"/>
              </a:cxn>
              <a:cxn ang="0">
                <a:pos x="T2" y="T3"/>
              </a:cxn>
              <a:cxn ang="0">
                <a:pos x="T4" y="T5"/>
              </a:cxn>
            </a:cxnLst>
            <a:rect l="0" t="0" r="r" b="b"/>
            <a:pathLst>
              <a:path w="21600" h="21600">
                <a:moveTo>
                  <a:pt x="21600" y="0"/>
                </a:moveTo>
                <a:lnTo>
                  <a:pt x="17150" y="21600"/>
                </a:lnTo>
                <a:lnTo>
                  <a:pt x="0" y="21600"/>
                </a:lnTo>
              </a:path>
            </a:pathLst>
          </a:custGeom>
          <a:noFill/>
          <a:ln w="12700" cap="flat">
            <a:solidFill>
              <a:srgbClr val="6E6E6E"/>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5" name="Freeform 33"/>
          <p:cNvSpPr>
            <a:spLocks/>
          </p:cNvSpPr>
          <p:nvPr/>
        </p:nvSpPr>
        <p:spPr bwMode="auto">
          <a:xfrm>
            <a:off x="2351484" y="3783807"/>
            <a:ext cx="2590800" cy="1276350"/>
          </a:xfrm>
          <a:custGeom>
            <a:avLst/>
            <a:gdLst>
              <a:gd name="T0" fmla="*/ 21600 w 21600"/>
              <a:gd name="T1" fmla="*/ 0 h 21600"/>
              <a:gd name="T2" fmla="*/ 17150 w 21600"/>
              <a:gd name="T3" fmla="*/ 21600 h 21600"/>
              <a:gd name="T4" fmla="*/ 0 w 21600"/>
              <a:gd name="T5" fmla="*/ 21600 h 21600"/>
            </a:gdLst>
            <a:ahLst/>
            <a:cxnLst>
              <a:cxn ang="0">
                <a:pos x="T0" y="T1"/>
              </a:cxn>
              <a:cxn ang="0">
                <a:pos x="T2" y="T3"/>
              </a:cxn>
              <a:cxn ang="0">
                <a:pos x="T4" y="T5"/>
              </a:cxn>
            </a:cxnLst>
            <a:rect l="0" t="0" r="r" b="b"/>
            <a:pathLst>
              <a:path w="21600" h="21600">
                <a:moveTo>
                  <a:pt x="21600" y="0"/>
                </a:moveTo>
                <a:lnTo>
                  <a:pt x="17150" y="21600"/>
                </a:lnTo>
                <a:lnTo>
                  <a:pt x="0" y="21600"/>
                </a:lnTo>
              </a:path>
            </a:pathLst>
          </a:custGeom>
          <a:noFill/>
          <a:ln w="12700" cap="flat">
            <a:solidFill>
              <a:srgbClr val="6E6E6E"/>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6" name="Rectangle 35"/>
          <p:cNvSpPr>
            <a:spLocks/>
          </p:cNvSpPr>
          <p:nvPr/>
        </p:nvSpPr>
        <p:spPr bwMode="auto">
          <a:xfrm>
            <a:off x="1569292" y="4503748"/>
            <a:ext cx="3086549"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200" b="1" dirty="0">
                <a:solidFill>
                  <a:srgbClr val="FF7D00"/>
                </a:solidFill>
                <a:latin typeface="Montserrat-Bold" charset="0"/>
                <a:ea typeface="ＭＳ Ｐゴシック" charset="0"/>
                <a:cs typeface="Montserrat-Bold" charset="0"/>
                <a:sym typeface="Montserrat-Bold" charset="0"/>
              </a:rPr>
              <a:t>INTERDEPENDENCIA</a:t>
            </a:r>
          </a:p>
        </p:txBody>
      </p:sp>
      <p:sp>
        <p:nvSpPr>
          <p:cNvPr id="37" name="Rectangle 39"/>
          <p:cNvSpPr>
            <a:spLocks/>
          </p:cNvSpPr>
          <p:nvPr/>
        </p:nvSpPr>
        <p:spPr bwMode="auto">
          <a:xfrm>
            <a:off x="7755285" y="2761097"/>
            <a:ext cx="271745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400" b="1" dirty="0">
                <a:solidFill>
                  <a:srgbClr val="F50000"/>
                </a:solidFill>
                <a:latin typeface="Montserrat-Bold" charset="0"/>
                <a:ea typeface="ＭＳ Ｐゴシック" charset="0"/>
                <a:cs typeface="Montserrat-Bold" charset="0"/>
                <a:sym typeface="Montserrat-Bold" charset="0"/>
              </a:rPr>
              <a:t>INDIVISIBILIDAD</a:t>
            </a:r>
          </a:p>
        </p:txBody>
      </p:sp>
      <p:sp>
        <p:nvSpPr>
          <p:cNvPr id="38" name="Freeform 42"/>
          <p:cNvSpPr>
            <a:spLocks/>
          </p:cNvSpPr>
          <p:nvPr/>
        </p:nvSpPr>
        <p:spPr bwMode="auto">
          <a:xfrm>
            <a:off x="6940750" y="3325019"/>
            <a:ext cx="2733675" cy="990600"/>
          </a:xfrm>
          <a:custGeom>
            <a:avLst/>
            <a:gdLst>
              <a:gd name="T0" fmla="*/ 0 w 21600"/>
              <a:gd name="T1" fmla="*/ 21600 h 21600"/>
              <a:gd name="T2" fmla="*/ 6853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6853" y="0"/>
                </a:lnTo>
                <a:lnTo>
                  <a:pt x="21600" y="0"/>
                </a:lnTo>
              </a:path>
            </a:pathLst>
          </a:custGeom>
          <a:noFill/>
          <a:ln w="12700" cap="flat">
            <a:solidFill>
              <a:srgbClr val="6E6E6E"/>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9" name="Rectangle 44"/>
          <p:cNvSpPr>
            <a:spLocks/>
          </p:cNvSpPr>
          <p:nvPr/>
        </p:nvSpPr>
        <p:spPr bwMode="auto">
          <a:xfrm>
            <a:off x="7570412" y="4168776"/>
            <a:ext cx="35087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400" b="1" dirty="0">
                <a:solidFill>
                  <a:srgbClr val="000000"/>
                </a:solidFill>
                <a:latin typeface="Montserrat-Bold" charset="0"/>
                <a:ea typeface="ＭＳ Ｐゴシック" charset="0"/>
                <a:cs typeface="Montserrat-Bold" charset="0"/>
                <a:sym typeface="Montserrat-Bold" charset="0"/>
              </a:rPr>
              <a:t>PROGRESIVIDAD</a:t>
            </a:r>
          </a:p>
        </p:txBody>
      </p:sp>
      <p:sp>
        <p:nvSpPr>
          <p:cNvPr id="40" name="Freeform 47"/>
          <p:cNvSpPr>
            <a:spLocks/>
          </p:cNvSpPr>
          <p:nvPr/>
        </p:nvSpPr>
        <p:spPr bwMode="auto">
          <a:xfrm>
            <a:off x="6888362" y="4791869"/>
            <a:ext cx="2786063" cy="260350"/>
          </a:xfrm>
          <a:custGeom>
            <a:avLst/>
            <a:gdLst>
              <a:gd name="T0" fmla="*/ 0 w 21600"/>
              <a:gd name="T1" fmla="*/ 21600 h 21600"/>
              <a:gd name="T2" fmla="*/ 7206 w 21600"/>
              <a:gd name="T3" fmla="*/ 0 h 21600"/>
              <a:gd name="T4" fmla="*/ 21600 w 21600"/>
              <a:gd name="T5" fmla="*/ 0 h 21600"/>
            </a:gdLst>
            <a:ahLst/>
            <a:cxnLst>
              <a:cxn ang="0">
                <a:pos x="T0" y="T1"/>
              </a:cxn>
              <a:cxn ang="0">
                <a:pos x="T2" y="T3"/>
              </a:cxn>
              <a:cxn ang="0">
                <a:pos x="T4" y="T5"/>
              </a:cxn>
            </a:cxnLst>
            <a:rect l="0" t="0" r="r" b="b"/>
            <a:pathLst>
              <a:path w="21600" h="21600">
                <a:moveTo>
                  <a:pt x="0" y="21600"/>
                </a:moveTo>
                <a:lnTo>
                  <a:pt x="7206" y="0"/>
                </a:lnTo>
                <a:lnTo>
                  <a:pt x="21600" y="0"/>
                </a:lnTo>
              </a:path>
            </a:pathLst>
          </a:custGeom>
          <a:noFill/>
          <a:ln w="12700" cap="flat">
            <a:solidFill>
              <a:srgbClr val="6E6E6E"/>
            </a:solidFill>
            <a:prstDash val="solid"/>
            <a:miter lim="800000"/>
            <a:headEnd type="oval" w="med" len="med"/>
            <a:tailEnd type="oval"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58" name="Group 206"/>
          <p:cNvGrpSpPr/>
          <p:nvPr/>
        </p:nvGrpSpPr>
        <p:grpSpPr>
          <a:xfrm>
            <a:off x="5049815" y="939452"/>
            <a:ext cx="1739120" cy="1434045"/>
            <a:chOff x="6982566" y="5043677"/>
            <a:chExt cx="1196580" cy="1466256"/>
          </a:xfrm>
        </p:grpSpPr>
        <p:sp>
          <p:nvSpPr>
            <p:cNvPr id="59" name="AutoShape 26"/>
            <p:cNvSpPr>
              <a:spLocks/>
            </p:cNvSpPr>
            <p:nvPr/>
          </p:nvSpPr>
          <p:spPr bwMode="auto">
            <a:xfrm>
              <a:off x="6982566" y="5898498"/>
              <a:ext cx="1196580" cy="611435"/>
            </a:xfrm>
            <a:custGeom>
              <a:avLst/>
              <a:gdLst/>
              <a:ahLst/>
              <a:cxnLst/>
              <a:rect l="0" t="0" r="r" b="b"/>
              <a:pathLst>
                <a:path w="21589" h="21600">
                  <a:moveTo>
                    <a:pt x="19713" y="13641"/>
                  </a:moveTo>
                  <a:cubicBezTo>
                    <a:pt x="19302" y="13000"/>
                    <a:pt x="18828" y="12530"/>
                    <a:pt x="18326" y="12223"/>
                  </a:cubicBezTo>
                  <a:lnTo>
                    <a:pt x="17808" y="11907"/>
                  </a:lnTo>
                  <a:lnTo>
                    <a:pt x="13645" y="9365"/>
                  </a:lnTo>
                  <a:cubicBezTo>
                    <a:pt x="13309" y="9166"/>
                    <a:pt x="13123" y="8562"/>
                    <a:pt x="13063" y="7886"/>
                  </a:cubicBezTo>
                  <a:cubicBezTo>
                    <a:pt x="12894" y="5974"/>
                    <a:pt x="12914" y="935"/>
                    <a:pt x="12918" y="114"/>
                  </a:cubicBezTo>
                  <a:cubicBezTo>
                    <a:pt x="12919" y="49"/>
                    <a:pt x="12892" y="0"/>
                    <a:pt x="12859" y="0"/>
                  </a:cubicBezTo>
                  <a:lnTo>
                    <a:pt x="8729" y="0"/>
                  </a:lnTo>
                  <a:cubicBezTo>
                    <a:pt x="8696" y="0"/>
                    <a:pt x="8669" y="49"/>
                    <a:pt x="8670" y="114"/>
                  </a:cubicBezTo>
                  <a:cubicBezTo>
                    <a:pt x="8674" y="926"/>
                    <a:pt x="8690" y="5873"/>
                    <a:pt x="8525" y="7886"/>
                  </a:cubicBezTo>
                  <a:cubicBezTo>
                    <a:pt x="8469" y="8564"/>
                    <a:pt x="8279" y="9166"/>
                    <a:pt x="7943" y="9365"/>
                  </a:cubicBezTo>
                  <a:lnTo>
                    <a:pt x="3780" y="11907"/>
                  </a:lnTo>
                  <a:lnTo>
                    <a:pt x="3249" y="12231"/>
                  </a:lnTo>
                  <a:cubicBezTo>
                    <a:pt x="2817" y="12495"/>
                    <a:pt x="2403" y="12871"/>
                    <a:pt x="2038" y="13396"/>
                  </a:cubicBezTo>
                  <a:cubicBezTo>
                    <a:pt x="134" y="16139"/>
                    <a:pt x="80" y="20629"/>
                    <a:pt x="1" y="21464"/>
                  </a:cubicBezTo>
                  <a:cubicBezTo>
                    <a:pt x="-6" y="21535"/>
                    <a:pt x="22" y="21600"/>
                    <a:pt x="59" y="21600"/>
                  </a:cubicBezTo>
                  <a:lnTo>
                    <a:pt x="10794" y="21600"/>
                  </a:lnTo>
                  <a:lnTo>
                    <a:pt x="21529" y="21600"/>
                  </a:lnTo>
                  <a:cubicBezTo>
                    <a:pt x="21566" y="21600"/>
                    <a:pt x="21594" y="21535"/>
                    <a:pt x="21587" y="21464"/>
                  </a:cubicBezTo>
                  <a:cubicBezTo>
                    <a:pt x="21511" y="20653"/>
                    <a:pt x="21483" y="16399"/>
                    <a:pt x="19713" y="13641"/>
                  </a:cubicBezTo>
                  <a:close/>
                  <a:moveTo>
                    <a:pt x="19713" y="13641"/>
                  </a:moveTo>
                </a:path>
              </a:pathLst>
            </a:custGeom>
            <a:solidFill>
              <a:srgbClr val="F9E4C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0" name="AutoShape 27"/>
            <p:cNvSpPr>
              <a:spLocks/>
            </p:cNvSpPr>
            <p:nvPr/>
          </p:nvSpPr>
          <p:spPr bwMode="auto">
            <a:xfrm>
              <a:off x="7192880" y="6224145"/>
              <a:ext cx="779770" cy="285365"/>
            </a:xfrm>
            <a:custGeom>
              <a:avLst/>
              <a:gdLst/>
              <a:ahLst/>
              <a:cxnLst/>
              <a:rect l="0" t="0" r="r" b="b"/>
              <a:pathLst>
                <a:path w="21600" h="21600">
                  <a:moveTo>
                    <a:pt x="20590" y="0"/>
                  </a:moveTo>
                  <a:cubicBezTo>
                    <a:pt x="20347" y="2856"/>
                    <a:pt x="19416" y="8943"/>
                    <a:pt x="15837" y="11768"/>
                  </a:cubicBezTo>
                  <a:cubicBezTo>
                    <a:pt x="13058" y="13961"/>
                    <a:pt x="11562" y="17725"/>
                    <a:pt x="10796" y="20485"/>
                  </a:cubicBezTo>
                  <a:cubicBezTo>
                    <a:pt x="10028" y="17728"/>
                    <a:pt x="8532" y="13981"/>
                    <a:pt x="5763" y="11795"/>
                  </a:cubicBezTo>
                  <a:cubicBezTo>
                    <a:pt x="2173" y="8962"/>
                    <a:pt x="1247" y="2846"/>
                    <a:pt x="1008" y="2"/>
                  </a:cubicBezTo>
                  <a:lnTo>
                    <a:pt x="0" y="861"/>
                  </a:lnTo>
                  <a:lnTo>
                    <a:pt x="0" y="21600"/>
                  </a:lnTo>
                  <a:lnTo>
                    <a:pt x="10800" y="21600"/>
                  </a:lnTo>
                  <a:lnTo>
                    <a:pt x="21600" y="21600"/>
                  </a:lnTo>
                  <a:lnTo>
                    <a:pt x="21600" y="861"/>
                  </a:lnTo>
                  <a:cubicBezTo>
                    <a:pt x="21600" y="861"/>
                    <a:pt x="20590" y="0"/>
                    <a:pt x="20590" y="0"/>
                  </a:cubicBezTo>
                  <a:close/>
                  <a:moveTo>
                    <a:pt x="20590" y="0"/>
                  </a:moveTo>
                </a:path>
              </a:pathLst>
            </a:custGeom>
            <a:solidFill>
              <a:schemeClr val="accent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1" name="AutoShape 28"/>
            <p:cNvSpPr>
              <a:spLocks/>
            </p:cNvSpPr>
            <p:nvPr/>
          </p:nvSpPr>
          <p:spPr bwMode="auto">
            <a:xfrm>
              <a:off x="7464251" y="5932420"/>
              <a:ext cx="236602" cy="146710"/>
            </a:xfrm>
            <a:custGeom>
              <a:avLst/>
              <a:gdLst/>
              <a:ahLst/>
              <a:cxnLst/>
              <a:rect l="0" t="0" r="r" b="b"/>
              <a:pathLst>
                <a:path w="21600" h="18773">
                  <a:moveTo>
                    <a:pt x="21600" y="11057"/>
                  </a:moveTo>
                  <a:cubicBezTo>
                    <a:pt x="21500" y="6187"/>
                    <a:pt x="21533" y="1559"/>
                    <a:pt x="21545" y="322"/>
                  </a:cubicBezTo>
                  <a:cubicBezTo>
                    <a:pt x="21547" y="139"/>
                    <a:pt x="21412" y="0"/>
                    <a:pt x="21246" y="0"/>
                  </a:cubicBezTo>
                  <a:lnTo>
                    <a:pt x="365" y="0"/>
                  </a:lnTo>
                  <a:cubicBezTo>
                    <a:pt x="198" y="0"/>
                    <a:pt x="64" y="140"/>
                    <a:pt x="65" y="322"/>
                  </a:cubicBezTo>
                  <a:cubicBezTo>
                    <a:pt x="76" y="1557"/>
                    <a:pt x="104" y="6168"/>
                    <a:pt x="0" y="11053"/>
                  </a:cubicBezTo>
                  <a:cubicBezTo>
                    <a:pt x="9793" y="21089"/>
                    <a:pt x="11191" y="21600"/>
                    <a:pt x="21600" y="11057"/>
                  </a:cubicBezTo>
                  <a:close/>
                  <a:moveTo>
                    <a:pt x="21600" y="11057"/>
                  </a:moveTo>
                </a:path>
              </a:pathLst>
            </a:custGeom>
            <a:solidFill>
              <a:srgbClr val="EFD4A8"/>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2" name="AutoShape 29"/>
            <p:cNvSpPr>
              <a:spLocks/>
            </p:cNvSpPr>
            <p:nvPr/>
          </p:nvSpPr>
          <p:spPr bwMode="auto">
            <a:xfrm>
              <a:off x="7169135" y="5121697"/>
              <a:ext cx="826412" cy="890439"/>
            </a:xfrm>
            <a:custGeom>
              <a:avLst/>
              <a:gdLst/>
              <a:ahLst/>
              <a:cxnLst/>
              <a:rect l="0" t="0" r="r" b="b"/>
              <a:pathLst>
                <a:path w="21067" h="21293">
                  <a:moveTo>
                    <a:pt x="20141" y="10081"/>
                  </a:moveTo>
                  <a:cubicBezTo>
                    <a:pt x="19936" y="10000"/>
                    <a:pt x="19717" y="9975"/>
                    <a:pt x="19496" y="9995"/>
                  </a:cubicBezTo>
                  <a:cubicBezTo>
                    <a:pt x="19593" y="7085"/>
                    <a:pt x="19142" y="-307"/>
                    <a:pt x="10534" y="10"/>
                  </a:cubicBezTo>
                  <a:cubicBezTo>
                    <a:pt x="1926" y="-307"/>
                    <a:pt x="1475" y="7085"/>
                    <a:pt x="1572" y="9995"/>
                  </a:cubicBezTo>
                  <a:cubicBezTo>
                    <a:pt x="1351" y="9975"/>
                    <a:pt x="1132" y="10000"/>
                    <a:pt x="927" y="10081"/>
                  </a:cubicBezTo>
                  <a:cubicBezTo>
                    <a:pt x="33" y="10434"/>
                    <a:pt x="-266" y="11669"/>
                    <a:pt x="259" y="12838"/>
                  </a:cubicBezTo>
                  <a:cubicBezTo>
                    <a:pt x="721" y="13866"/>
                    <a:pt x="1665" y="14960"/>
                    <a:pt x="2494" y="14970"/>
                  </a:cubicBezTo>
                  <a:cubicBezTo>
                    <a:pt x="2648" y="15519"/>
                    <a:pt x="2796" y="16010"/>
                    <a:pt x="2915" y="16392"/>
                  </a:cubicBezTo>
                  <a:cubicBezTo>
                    <a:pt x="3163" y="17184"/>
                    <a:pt x="3612" y="17915"/>
                    <a:pt x="4256" y="18491"/>
                  </a:cubicBezTo>
                  <a:cubicBezTo>
                    <a:pt x="6593" y="20582"/>
                    <a:pt x="10534" y="21293"/>
                    <a:pt x="10534" y="21293"/>
                  </a:cubicBezTo>
                  <a:cubicBezTo>
                    <a:pt x="10534" y="21293"/>
                    <a:pt x="14475" y="20582"/>
                    <a:pt x="16812" y="18491"/>
                  </a:cubicBezTo>
                  <a:cubicBezTo>
                    <a:pt x="17456" y="17915"/>
                    <a:pt x="17905" y="17184"/>
                    <a:pt x="18153" y="16392"/>
                  </a:cubicBezTo>
                  <a:cubicBezTo>
                    <a:pt x="18272" y="16010"/>
                    <a:pt x="18420" y="15519"/>
                    <a:pt x="18574" y="14970"/>
                  </a:cubicBezTo>
                  <a:cubicBezTo>
                    <a:pt x="19403" y="14960"/>
                    <a:pt x="20347" y="13866"/>
                    <a:pt x="20809" y="12838"/>
                  </a:cubicBezTo>
                  <a:cubicBezTo>
                    <a:pt x="21334" y="11669"/>
                    <a:pt x="21035" y="10434"/>
                    <a:pt x="20141" y="10081"/>
                  </a:cubicBezTo>
                  <a:close/>
                  <a:moveTo>
                    <a:pt x="20141" y="10081"/>
                  </a:moveTo>
                </a:path>
              </a:pathLst>
            </a:custGeom>
            <a:solidFill>
              <a:srgbClr val="FFF2DD"/>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3" name="AutoShape 30"/>
            <p:cNvSpPr>
              <a:spLocks/>
            </p:cNvSpPr>
            <p:nvPr/>
          </p:nvSpPr>
          <p:spPr bwMode="auto">
            <a:xfrm>
              <a:off x="7491389" y="5813695"/>
              <a:ext cx="179360" cy="57667"/>
            </a:xfrm>
            <a:custGeom>
              <a:avLst/>
              <a:gdLst/>
              <a:ahLst/>
              <a:cxnLst/>
              <a:rect l="0" t="0" r="r" b="b"/>
              <a:pathLst>
                <a:path w="21600" h="21600">
                  <a:moveTo>
                    <a:pt x="0" y="0"/>
                  </a:moveTo>
                  <a:cubicBezTo>
                    <a:pt x="1863" y="12729"/>
                    <a:pt x="5993" y="21600"/>
                    <a:pt x="10800" y="21600"/>
                  </a:cubicBezTo>
                  <a:cubicBezTo>
                    <a:pt x="15607" y="21600"/>
                    <a:pt x="19737" y="12729"/>
                    <a:pt x="21600" y="0"/>
                  </a:cubicBezTo>
                  <a:cubicBezTo>
                    <a:pt x="21600" y="0"/>
                    <a:pt x="0" y="0"/>
                    <a:pt x="0" y="0"/>
                  </a:cubicBezTo>
                  <a:close/>
                  <a:moveTo>
                    <a:pt x="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4" name="AutoShape 31"/>
            <p:cNvSpPr>
              <a:spLocks/>
            </p:cNvSpPr>
            <p:nvPr/>
          </p:nvSpPr>
          <p:spPr bwMode="auto">
            <a:xfrm>
              <a:off x="7477820" y="5803518"/>
              <a:ext cx="206921" cy="75899"/>
            </a:xfrm>
            <a:custGeom>
              <a:avLst/>
              <a:gdLst/>
              <a:ahLst/>
              <a:cxnLst/>
              <a:rect l="0" t="0" r="r" b="b"/>
              <a:pathLst>
                <a:path w="21600" h="21600">
                  <a:moveTo>
                    <a:pt x="3034" y="5106"/>
                  </a:moveTo>
                  <a:cubicBezTo>
                    <a:pt x="4747" y="12133"/>
                    <a:pt x="7657" y="16494"/>
                    <a:pt x="10800" y="16494"/>
                  </a:cubicBezTo>
                  <a:cubicBezTo>
                    <a:pt x="13944" y="16494"/>
                    <a:pt x="16853" y="12133"/>
                    <a:pt x="18566" y="5106"/>
                  </a:cubicBezTo>
                  <a:cubicBezTo>
                    <a:pt x="18566" y="5106"/>
                    <a:pt x="3034" y="5106"/>
                    <a:pt x="3034" y="5106"/>
                  </a:cubicBezTo>
                  <a:close/>
                  <a:moveTo>
                    <a:pt x="10800" y="21600"/>
                  </a:moveTo>
                  <a:cubicBezTo>
                    <a:pt x="6416" y="21600"/>
                    <a:pt x="2412" y="14536"/>
                    <a:pt x="599" y="3608"/>
                  </a:cubicBezTo>
                  <a:lnTo>
                    <a:pt x="0" y="0"/>
                  </a:lnTo>
                  <a:lnTo>
                    <a:pt x="21600" y="0"/>
                  </a:lnTo>
                  <a:lnTo>
                    <a:pt x="21002" y="3605"/>
                  </a:lnTo>
                  <a:cubicBezTo>
                    <a:pt x="19188" y="14536"/>
                    <a:pt x="15184" y="21600"/>
                    <a:pt x="10800" y="21600"/>
                  </a:cubicBezTo>
                  <a:close/>
                  <a:moveTo>
                    <a:pt x="10800" y="21600"/>
                  </a:moveTo>
                </a:path>
              </a:pathLst>
            </a:custGeom>
            <a:solidFill>
              <a:srgbClr val="FF8080">
                <a:alpha val="49000"/>
              </a:srgbClr>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5" name="AutoShape 32"/>
            <p:cNvSpPr>
              <a:spLocks/>
            </p:cNvSpPr>
            <p:nvPr/>
          </p:nvSpPr>
          <p:spPr bwMode="auto">
            <a:xfrm>
              <a:off x="7701702" y="5959557"/>
              <a:ext cx="344303" cy="514335"/>
            </a:xfrm>
            <a:custGeom>
              <a:avLst/>
              <a:gdLst/>
              <a:ahLst/>
              <a:cxnLst/>
              <a:rect l="0" t="0" r="r" b="b"/>
              <a:pathLst>
                <a:path w="17208" h="20110">
                  <a:moveTo>
                    <a:pt x="5796" y="15080"/>
                  </a:moveTo>
                  <a:cubicBezTo>
                    <a:pt x="7415" y="16606"/>
                    <a:pt x="9020" y="18200"/>
                    <a:pt x="9966" y="20110"/>
                  </a:cubicBezTo>
                  <a:cubicBezTo>
                    <a:pt x="12119" y="18439"/>
                    <a:pt x="14108" y="16559"/>
                    <a:pt x="15473" y="14343"/>
                  </a:cubicBezTo>
                  <a:cubicBezTo>
                    <a:pt x="16837" y="12127"/>
                    <a:pt x="17544" y="9541"/>
                    <a:pt x="17051" y="7062"/>
                  </a:cubicBezTo>
                  <a:cubicBezTo>
                    <a:pt x="16103" y="2298"/>
                    <a:pt x="9050" y="-1490"/>
                    <a:pt x="3686" y="578"/>
                  </a:cubicBezTo>
                  <a:cubicBezTo>
                    <a:pt x="-4056" y="3563"/>
                    <a:pt x="2254" y="11742"/>
                    <a:pt x="5796" y="15080"/>
                  </a:cubicBezTo>
                  <a:close/>
                  <a:moveTo>
                    <a:pt x="5796" y="15080"/>
                  </a:moveTo>
                </a:path>
              </a:pathLst>
            </a:custGeom>
            <a:gradFill rotWithShape="0">
              <a:gsLst>
                <a:gs pos="0">
                  <a:srgbClr val="000000"/>
                </a:gs>
                <a:gs pos="100000">
                  <a:schemeClr val="accent2">
                    <a:lumMod val="50000"/>
                  </a:schemeClr>
                </a:gs>
              </a:gsLst>
              <a:lin ang="48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6" name="AutoShape 33"/>
            <p:cNvSpPr>
              <a:spLocks/>
            </p:cNvSpPr>
            <p:nvPr/>
          </p:nvSpPr>
          <p:spPr bwMode="auto">
            <a:xfrm>
              <a:off x="7365879" y="5535539"/>
              <a:ext cx="417658" cy="92860"/>
            </a:xfrm>
            <a:custGeom>
              <a:avLst/>
              <a:gdLst/>
              <a:ahLst/>
              <a:cxnLst/>
              <a:rect l="0" t="0" r="r" b="b"/>
              <a:pathLst>
                <a:path w="21600" h="21600">
                  <a:moveTo>
                    <a:pt x="20600" y="7387"/>
                  </a:moveTo>
                  <a:cubicBezTo>
                    <a:pt x="20331" y="3097"/>
                    <a:pt x="19568" y="0"/>
                    <a:pt x="18668" y="0"/>
                  </a:cubicBezTo>
                  <a:cubicBezTo>
                    <a:pt x="17543" y="0"/>
                    <a:pt x="16630" y="4835"/>
                    <a:pt x="16630" y="10800"/>
                  </a:cubicBezTo>
                  <a:cubicBezTo>
                    <a:pt x="16630" y="16765"/>
                    <a:pt x="17543" y="21600"/>
                    <a:pt x="18668" y="21600"/>
                  </a:cubicBezTo>
                  <a:cubicBezTo>
                    <a:pt x="19742" y="21600"/>
                    <a:pt x="20620" y="17194"/>
                    <a:pt x="20698" y="11607"/>
                  </a:cubicBezTo>
                  <a:lnTo>
                    <a:pt x="21600" y="6110"/>
                  </a:lnTo>
                  <a:cubicBezTo>
                    <a:pt x="21600" y="6110"/>
                    <a:pt x="20600" y="7387"/>
                    <a:pt x="20600" y="7387"/>
                  </a:cubicBezTo>
                  <a:close/>
                  <a:moveTo>
                    <a:pt x="2932" y="0"/>
                  </a:moveTo>
                  <a:cubicBezTo>
                    <a:pt x="2032" y="0"/>
                    <a:pt x="1269" y="3097"/>
                    <a:pt x="1000" y="7387"/>
                  </a:cubicBezTo>
                  <a:lnTo>
                    <a:pt x="0" y="6110"/>
                  </a:lnTo>
                  <a:lnTo>
                    <a:pt x="902" y="11608"/>
                  </a:lnTo>
                  <a:cubicBezTo>
                    <a:pt x="980" y="17194"/>
                    <a:pt x="1858" y="21600"/>
                    <a:pt x="2932" y="21600"/>
                  </a:cubicBezTo>
                  <a:cubicBezTo>
                    <a:pt x="4057" y="21600"/>
                    <a:pt x="4970" y="16765"/>
                    <a:pt x="4970" y="10800"/>
                  </a:cubicBezTo>
                  <a:cubicBezTo>
                    <a:pt x="4970" y="4835"/>
                    <a:pt x="4057" y="0"/>
                    <a:pt x="2932" y="0"/>
                  </a:cubicBezTo>
                  <a:close/>
                  <a:moveTo>
                    <a:pt x="2932" y="0"/>
                  </a:moveTo>
                </a:path>
              </a:pathLst>
            </a:custGeom>
            <a:solidFill>
              <a:srgbClr val="33211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7" name="AutoShape 34"/>
            <p:cNvSpPr>
              <a:spLocks/>
            </p:cNvSpPr>
            <p:nvPr/>
          </p:nvSpPr>
          <p:spPr bwMode="auto">
            <a:xfrm>
              <a:off x="7148782" y="5043677"/>
              <a:ext cx="901463" cy="1025277"/>
            </a:xfrm>
            <a:custGeom>
              <a:avLst/>
              <a:gdLst/>
              <a:ahLst/>
              <a:cxnLst/>
              <a:rect l="0" t="0" r="r" b="b"/>
              <a:pathLst>
                <a:path w="21005" h="21169">
                  <a:moveTo>
                    <a:pt x="20548" y="6765"/>
                  </a:moveTo>
                  <a:cubicBezTo>
                    <a:pt x="19978" y="4961"/>
                    <a:pt x="18876" y="3267"/>
                    <a:pt x="17258" y="2061"/>
                  </a:cubicBezTo>
                  <a:cubicBezTo>
                    <a:pt x="13916" y="-431"/>
                    <a:pt x="10552" y="-319"/>
                    <a:pt x="8693" y="602"/>
                  </a:cubicBezTo>
                  <a:cubicBezTo>
                    <a:pt x="8184" y="538"/>
                    <a:pt x="7620" y="524"/>
                    <a:pt x="6999" y="573"/>
                  </a:cubicBezTo>
                  <a:cubicBezTo>
                    <a:pt x="3803" y="827"/>
                    <a:pt x="1057" y="3647"/>
                    <a:pt x="251" y="6112"/>
                  </a:cubicBezTo>
                  <a:cubicBezTo>
                    <a:pt x="-31" y="6974"/>
                    <a:pt x="-18" y="7908"/>
                    <a:pt x="202" y="8838"/>
                  </a:cubicBezTo>
                  <a:cubicBezTo>
                    <a:pt x="-350" y="11679"/>
                    <a:pt x="235" y="14758"/>
                    <a:pt x="1871" y="17128"/>
                  </a:cubicBezTo>
                  <a:cubicBezTo>
                    <a:pt x="3175" y="19019"/>
                    <a:pt x="5115" y="20415"/>
                    <a:pt x="7265" y="21113"/>
                  </a:cubicBezTo>
                  <a:cubicBezTo>
                    <a:pt x="7304" y="20505"/>
                    <a:pt x="7323" y="19813"/>
                    <a:pt x="7331" y="19207"/>
                  </a:cubicBezTo>
                  <a:cubicBezTo>
                    <a:pt x="6318" y="18828"/>
                    <a:pt x="5208" y="18291"/>
                    <a:pt x="4340" y="17557"/>
                  </a:cubicBezTo>
                  <a:cubicBezTo>
                    <a:pt x="3751" y="17060"/>
                    <a:pt x="3340" y="16428"/>
                    <a:pt x="3114" y="15744"/>
                  </a:cubicBezTo>
                  <a:cubicBezTo>
                    <a:pt x="3005" y="15415"/>
                    <a:pt x="2869" y="14990"/>
                    <a:pt x="2729" y="14517"/>
                  </a:cubicBezTo>
                  <a:cubicBezTo>
                    <a:pt x="1971" y="14508"/>
                    <a:pt x="1108" y="13564"/>
                    <a:pt x="686" y="12676"/>
                  </a:cubicBezTo>
                  <a:cubicBezTo>
                    <a:pt x="309" y="11882"/>
                    <a:pt x="399" y="11055"/>
                    <a:pt x="852" y="10589"/>
                  </a:cubicBezTo>
                  <a:cubicBezTo>
                    <a:pt x="1402" y="11685"/>
                    <a:pt x="2183" y="12708"/>
                    <a:pt x="3041" y="13522"/>
                  </a:cubicBezTo>
                  <a:cubicBezTo>
                    <a:pt x="2054" y="12615"/>
                    <a:pt x="1946" y="11247"/>
                    <a:pt x="2454" y="10081"/>
                  </a:cubicBezTo>
                  <a:cubicBezTo>
                    <a:pt x="3312" y="8112"/>
                    <a:pt x="5883" y="7318"/>
                    <a:pt x="8223" y="6382"/>
                  </a:cubicBezTo>
                  <a:cubicBezTo>
                    <a:pt x="9153" y="7233"/>
                    <a:pt x="10321" y="7806"/>
                    <a:pt x="11616" y="8151"/>
                  </a:cubicBezTo>
                  <a:cubicBezTo>
                    <a:pt x="13048" y="8533"/>
                    <a:pt x="14549" y="8890"/>
                    <a:pt x="15683" y="9753"/>
                  </a:cubicBezTo>
                  <a:cubicBezTo>
                    <a:pt x="16973" y="10736"/>
                    <a:pt x="17618" y="12342"/>
                    <a:pt x="17317" y="13826"/>
                  </a:cubicBezTo>
                  <a:cubicBezTo>
                    <a:pt x="17017" y="15309"/>
                    <a:pt x="15783" y="16617"/>
                    <a:pt x="14187" y="17141"/>
                  </a:cubicBezTo>
                  <a:cubicBezTo>
                    <a:pt x="15083" y="17067"/>
                    <a:pt x="15920" y="16856"/>
                    <a:pt x="16683" y="16530"/>
                  </a:cubicBezTo>
                  <a:cubicBezTo>
                    <a:pt x="16459" y="16909"/>
                    <a:pt x="16170" y="17258"/>
                    <a:pt x="15816" y="17557"/>
                  </a:cubicBezTo>
                  <a:cubicBezTo>
                    <a:pt x="14947" y="18292"/>
                    <a:pt x="13835" y="18829"/>
                    <a:pt x="12823" y="19208"/>
                  </a:cubicBezTo>
                  <a:cubicBezTo>
                    <a:pt x="12830" y="19835"/>
                    <a:pt x="12849" y="20552"/>
                    <a:pt x="12890" y="21169"/>
                  </a:cubicBezTo>
                  <a:cubicBezTo>
                    <a:pt x="15110" y="20491"/>
                    <a:pt x="17120" y="19070"/>
                    <a:pt x="18459" y="17128"/>
                  </a:cubicBezTo>
                  <a:cubicBezTo>
                    <a:pt x="19202" y="16051"/>
                    <a:pt x="19726" y="14826"/>
                    <a:pt x="20029" y="13544"/>
                  </a:cubicBezTo>
                  <a:cubicBezTo>
                    <a:pt x="20034" y="13535"/>
                    <a:pt x="20039" y="13526"/>
                    <a:pt x="20044" y="13517"/>
                  </a:cubicBezTo>
                  <a:cubicBezTo>
                    <a:pt x="21188" y="11445"/>
                    <a:pt x="21250" y="8986"/>
                    <a:pt x="20548" y="6765"/>
                  </a:cubicBezTo>
                  <a:close/>
                  <a:moveTo>
                    <a:pt x="20548" y="6765"/>
                  </a:moveTo>
                </a:path>
              </a:pathLst>
            </a:custGeom>
            <a:gradFill rotWithShape="0">
              <a:gsLst>
                <a:gs pos="0">
                  <a:schemeClr val="accent2">
                    <a:lumMod val="50000"/>
                  </a:schemeClr>
                </a:gs>
                <a:gs pos="100000">
                  <a:schemeClr val="accent2">
                    <a:lumMod val="75000"/>
                  </a:schemeClr>
                </a:gs>
              </a:gsLst>
              <a:lin ang="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sp>
        <p:nvSpPr>
          <p:cNvPr id="68" name="CuadroTexto 67"/>
          <p:cNvSpPr txBox="1"/>
          <p:nvPr/>
        </p:nvSpPr>
        <p:spPr>
          <a:xfrm>
            <a:off x="1635259" y="5594261"/>
            <a:ext cx="8459932" cy="1200329"/>
          </a:xfrm>
          <a:prstGeom prst="rect">
            <a:avLst/>
          </a:prstGeom>
          <a:noFill/>
        </p:spPr>
        <p:txBody>
          <a:bodyPr wrap="square" rtlCol="0">
            <a:spAutoFit/>
          </a:bodyPr>
          <a:lstStyle/>
          <a:p>
            <a:pPr algn="ctr" fontAlgn="base">
              <a:spcBef>
                <a:spcPct val="0"/>
              </a:spcBef>
              <a:spcAft>
                <a:spcPct val="0"/>
              </a:spcAft>
            </a:pPr>
            <a:r>
              <a:rPr lang="es-MX" sz="2400" dirty="0">
                <a:solidFill>
                  <a:srgbClr val="000000"/>
                </a:solidFill>
                <a:sym typeface="Gill Sans" charset="0"/>
              </a:rPr>
              <a:t>Consagrados en los tratados internacionales así como en el Artículo 1º de la Constitución Política de los Estados Unidos Mexicanos.</a:t>
            </a:r>
          </a:p>
        </p:txBody>
      </p:sp>
    </p:spTree>
    <p:extLst>
      <p:ext uri="{BB962C8B-B14F-4D97-AF65-F5344CB8AC3E}">
        <p14:creationId xmlns:p14="http://schemas.microsoft.com/office/powerpoint/2010/main" val="307149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wipe(left)">
                                      <p:cBhvr>
                                        <p:cTn id="11" dur="500"/>
                                        <p:tgtEl>
                                          <p:spTgt spid="40"/>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1+#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3000"/>
                            </p:stCondLst>
                            <p:childTnLst>
                              <p:par>
                                <p:cTn id="30" presetID="23" presetClass="entr" presetSubtype="16"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childTnLst>
                                </p:cTn>
                              </p:par>
                            </p:childTnLst>
                          </p:cTn>
                        </p:par>
                        <p:par>
                          <p:cTn id="34" fill="hold">
                            <p:stCondLst>
                              <p:cond delay="3500"/>
                            </p:stCondLst>
                            <p:childTnLst>
                              <p:par>
                                <p:cTn id="35" presetID="22" presetClass="entr" presetSubtype="2"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right)">
                                      <p:cBhvr>
                                        <p:cTn id="37" dur="500"/>
                                        <p:tgtEl>
                                          <p:spTgt spid="35"/>
                                        </p:tgtEl>
                                      </p:cBhvr>
                                    </p:animEffect>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0-#ppt_w/2"/>
                                          </p:val>
                                        </p:tav>
                                        <p:tav tm="100000">
                                          <p:val>
                                            <p:strVal val="#ppt_x"/>
                                          </p:val>
                                        </p:tav>
                                      </p:tavLst>
                                    </p:anim>
                                    <p:anim calcmode="lin" valueType="num">
                                      <p:cBhvr additive="base">
                                        <p:cTn id="42" dur="500" fill="hold"/>
                                        <p:tgtEl>
                                          <p:spTgt spid="36"/>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17" presetClass="entr" presetSubtype="8"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ppt_w/2"/>
                                          </p:val>
                                        </p:tav>
                                        <p:tav tm="100000">
                                          <p:val>
                                            <p:strVal val="#ppt_x"/>
                                          </p:val>
                                        </p:tav>
                                      </p:tavLst>
                                    </p:anim>
                                    <p:anim calcmode="lin" valueType="num">
                                      <p:cBhvr>
                                        <p:cTn id="47" dur="500" fill="hold"/>
                                        <p:tgtEl>
                                          <p:spTgt spid="27"/>
                                        </p:tgtEl>
                                        <p:attrNameLst>
                                          <p:attrName>ppt_y</p:attrName>
                                        </p:attrNameLst>
                                      </p:cBhvr>
                                      <p:tavLst>
                                        <p:tav tm="0">
                                          <p:val>
                                            <p:strVal val="#ppt_y"/>
                                          </p:val>
                                        </p:tav>
                                        <p:tav tm="100000">
                                          <p:val>
                                            <p:strVal val="#ppt_y"/>
                                          </p:val>
                                        </p:tav>
                                      </p:tavLst>
                                    </p:anim>
                                    <p:anim calcmode="lin" valueType="num">
                                      <p:cBhvr>
                                        <p:cTn id="48" dur="500" fill="hold"/>
                                        <p:tgtEl>
                                          <p:spTgt spid="27"/>
                                        </p:tgtEl>
                                        <p:attrNameLst>
                                          <p:attrName>ppt_w</p:attrName>
                                        </p:attrNameLst>
                                      </p:cBhvr>
                                      <p:tavLst>
                                        <p:tav tm="0">
                                          <p:val>
                                            <p:fltVal val="0"/>
                                          </p:val>
                                        </p:tav>
                                        <p:tav tm="100000">
                                          <p:val>
                                            <p:strVal val="#ppt_w"/>
                                          </p:val>
                                        </p:tav>
                                      </p:tavLst>
                                    </p:anim>
                                    <p:anim calcmode="lin" valueType="num">
                                      <p:cBhvr>
                                        <p:cTn id="49" dur="500" fill="hold"/>
                                        <p:tgtEl>
                                          <p:spTgt spid="27"/>
                                        </p:tgtEl>
                                        <p:attrNameLst>
                                          <p:attrName>ppt_h</p:attrName>
                                        </p:attrNameLst>
                                      </p:cBhvr>
                                      <p:tavLst>
                                        <p:tav tm="0">
                                          <p:val>
                                            <p:strVal val="#ppt_h"/>
                                          </p:val>
                                        </p:tav>
                                        <p:tav tm="100000">
                                          <p:val>
                                            <p:strVal val="#ppt_h"/>
                                          </p:val>
                                        </p:tav>
                                      </p:tavLst>
                                    </p:anim>
                                  </p:childTnLst>
                                </p:cTn>
                              </p:par>
                            </p:childTnLst>
                          </p:cTn>
                        </p:par>
                        <p:par>
                          <p:cTn id="50" fill="hold">
                            <p:stCondLst>
                              <p:cond delay="5000"/>
                            </p:stCondLst>
                            <p:childTnLst>
                              <p:par>
                                <p:cTn id="51" presetID="22" presetClass="entr" presetSubtype="2"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right)">
                                      <p:cBhvr>
                                        <p:cTn id="53" dur="500"/>
                                        <p:tgtEl>
                                          <p:spTgt spid="34"/>
                                        </p:tgtEl>
                                      </p:cBhvr>
                                    </p:animEffect>
                                  </p:childTnLst>
                                </p:cTn>
                              </p:par>
                            </p:childTnLst>
                          </p:cTn>
                        </p:par>
                        <p:par>
                          <p:cTn id="54" fill="hold">
                            <p:stCondLst>
                              <p:cond delay="5500"/>
                            </p:stCondLst>
                            <p:childTnLst>
                              <p:par>
                                <p:cTn id="55" presetID="22" presetClass="entr" presetSubtype="8"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par>
                          <p:cTn id="58" fill="hold">
                            <p:stCondLst>
                              <p:cond delay="6000"/>
                            </p:stCondLst>
                            <p:childTnLst>
                              <p:par>
                                <p:cTn id="59" presetID="12" presetClass="entr" presetSubtype="8" fill="hold"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p:tgtEl>
                                          <p:spTgt spid="58"/>
                                        </p:tgtEl>
                                        <p:attrNameLst>
                                          <p:attrName>ppt_x</p:attrName>
                                        </p:attrNameLst>
                                      </p:cBhvr>
                                      <p:tavLst>
                                        <p:tav tm="0">
                                          <p:val>
                                            <p:strVal val="#ppt_x-#ppt_w*1.125000"/>
                                          </p:val>
                                        </p:tav>
                                        <p:tav tm="100000">
                                          <p:val>
                                            <p:strVal val="#ppt_x"/>
                                          </p:val>
                                        </p:tav>
                                      </p:tavLst>
                                    </p:anim>
                                    <p:animEffect transition="in" filter="wipe(right)">
                                      <p:cBhvr>
                                        <p:cTn id="6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P spid="34" grpId="0" animBg="1"/>
      <p:bldP spid="35" grpId="0" animBg="1"/>
      <p:bldP spid="36" grpId="0" autoUpdateAnimBg="0"/>
      <p:bldP spid="37" grpId="0" autoUpdateAnimBg="0"/>
      <p:bldP spid="38" grpId="0" animBg="1"/>
      <p:bldP spid="39" grpId="0" autoUpdateAnimBg="0"/>
      <p:bldP spid="4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500"/>
          <a:stretch/>
        </p:blipFill>
        <p:spPr>
          <a:xfrm>
            <a:off x="0" y="0"/>
            <a:ext cx="12192000" cy="6858000"/>
          </a:xfrm>
          <a:prstGeom prst="rect">
            <a:avLst/>
          </a:prstGeom>
        </p:spPr>
      </p:pic>
      <p:sp>
        <p:nvSpPr>
          <p:cNvPr id="8" name="TextBox 44"/>
          <p:cNvSpPr txBox="1"/>
          <p:nvPr/>
        </p:nvSpPr>
        <p:spPr>
          <a:xfrm>
            <a:off x="2063553" y="332657"/>
            <a:ext cx="7373933" cy="412927"/>
          </a:xfrm>
          <a:prstGeom prst="rect">
            <a:avLst/>
          </a:prstGeom>
          <a:noFill/>
        </p:spPr>
        <p:txBody>
          <a:bodyPr wrap="square" lIns="91434" tIns="45717" rIns="91434" bIns="45717" rtlCol="0">
            <a:spAutoFit/>
          </a:bodyPr>
          <a:lstStyle/>
          <a:p>
            <a:pPr algn="ctr">
              <a:lnSpc>
                <a:spcPts val="2500"/>
              </a:lnSpc>
            </a:pPr>
            <a:r>
              <a:rPr lang="es-MX" sz="2000" dirty="0">
                <a:solidFill>
                  <a:srgbClr val="000000">
                    <a:lumMod val="65000"/>
                    <a:lumOff val="35000"/>
                  </a:srgbClr>
                </a:solidFill>
                <a:latin typeface="Philosopher" pitchFamily="50" charset="0"/>
                <a:ea typeface="MS PGothic" panose="020B0600070205080204" pitchFamily="34" charset="-128"/>
                <a:sym typeface="Gill Sans" charset="0"/>
              </a:rPr>
              <a:t>PRINCIPIOS DE LOS DERECHOS HUMANOS</a:t>
            </a:r>
          </a:p>
        </p:txBody>
      </p:sp>
      <p:cxnSp>
        <p:nvCxnSpPr>
          <p:cNvPr id="9" name="Straight Connector 45"/>
          <p:cNvCxnSpPr/>
          <p:nvPr/>
        </p:nvCxnSpPr>
        <p:spPr>
          <a:xfrm>
            <a:off x="1950861" y="824405"/>
            <a:ext cx="7214571" cy="2586"/>
          </a:xfrm>
          <a:prstGeom prst="line">
            <a:avLst/>
          </a:prstGeom>
          <a:noFill/>
          <a:ln w="12700" cap="flat" cmpd="sng" algn="ctr">
            <a:solidFill>
              <a:sysClr val="windowText" lastClr="000000"/>
            </a:solidFill>
            <a:prstDash val="solid"/>
          </a:ln>
          <a:effectLst>
            <a:outerShdw blurRad="40000" dist="20000" dir="5400000" rotWithShape="0">
              <a:srgbClr val="000000">
                <a:alpha val="38000"/>
              </a:srgbClr>
            </a:outerShdw>
          </a:effectLst>
        </p:spPr>
      </p:cxnSp>
      <p:sp>
        <p:nvSpPr>
          <p:cNvPr id="13" name="Rectangle 6"/>
          <p:cNvSpPr>
            <a:spLocks/>
          </p:cNvSpPr>
          <p:nvPr/>
        </p:nvSpPr>
        <p:spPr bwMode="auto">
          <a:xfrm>
            <a:off x="2124690" y="3281472"/>
            <a:ext cx="2057860" cy="21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r>
              <a:rPr lang="en-US" sz="1600" dirty="0">
                <a:solidFill>
                  <a:srgbClr val="0091C8"/>
                </a:solidFill>
                <a:latin typeface="Montserrat-Bold" charset="0"/>
                <a:ea typeface="ＭＳ Ｐゴシック" charset="0"/>
                <a:cs typeface="Montserrat-Bold" charset="0"/>
                <a:sym typeface="Montserrat-Bold" charset="0"/>
              </a:rPr>
              <a:t>Universalidad: </a:t>
            </a:r>
          </a:p>
        </p:txBody>
      </p:sp>
      <p:sp>
        <p:nvSpPr>
          <p:cNvPr id="17" name="Rectangle 10"/>
          <p:cNvSpPr>
            <a:spLocks/>
          </p:cNvSpPr>
          <p:nvPr/>
        </p:nvSpPr>
        <p:spPr bwMode="auto">
          <a:xfrm>
            <a:off x="4806684" y="3330411"/>
            <a:ext cx="2057860" cy="21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r>
              <a:rPr lang="en-US" dirty="0">
                <a:solidFill>
                  <a:srgbClr val="6EB900"/>
                </a:solidFill>
                <a:latin typeface="Montserrat-Bold" charset="0"/>
                <a:ea typeface="ＭＳ Ｐゴシック" charset="0"/>
                <a:cs typeface="Montserrat-Bold" charset="0"/>
                <a:sym typeface="Montserrat-Bold" charset="0"/>
              </a:rPr>
              <a:t>Interdependencia: </a:t>
            </a:r>
          </a:p>
        </p:txBody>
      </p:sp>
      <p:sp>
        <p:nvSpPr>
          <p:cNvPr id="22" name="Rectangle 14"/>
          <p:cNvSpPr>
            <a:spLocks/>
          </p:cNvSpPr>
          <p:nvPr/>
        </p:nvSpPr>
        <p:spPr bwMode="auto">
          <a:xfrm>
            <a:off x="7662317" y="3324475"/>
            <a:ext cx="2057860" cy="211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r>
              <a:rPr lang="en-US" sz="2000" dirty="0">
                <a:solidFill>
                  <a:srgbClr val="FF7D00"/>
                </a:solidFill>
                <a:latin typeface="Montserrat-Bold" charset="0"/>
                <a:ea typeface="ＭＳ Ｐゴシック" charset="0"/>
                <a:cs typeface="Montserrat-Bold" charset="0"/>
                <a:sym typeface="Montserrat-Bold" charset="0"/>
              </a:rPr>
              <a:t>Indivisibilidad: </a:t>
            </a:r>
          </a:p>
        </p:txBody>
      </p:sp>
      <p:grpSp>
        <p:nvGrpSpPr>
          <p:cNvPr id="23" name="Group 19"/>
          <p:cNvGrpSpPr>
            <a:grpSpLocks/>
          </p:cNvGrpSpPr>
          <p:nvPr/>
        </p:nvGrpSpPr>
        <p:grpSpPr bwMode="auto">
          <a:xfrm>
            <a:off x="2097729" y="3600370"/>
            <a:ext cx="2079674" cy="1791077"/>
            <a:chOff x="0" y="0"/>
            <a:chExt cx="2288" cy="1785"/>
          </a:xfrm>
        </p:grpSpPr>
        <p:sp>
          <p:nvSpPr>
            <p:cNvPr id="25" name="Line 21"/>
            <p:cNvSpPr>
              <a:spLocks noChangeShapeType="1"/>
            </p:cNvSpPr>
            <p:nvPr/>
          </p:nvSpPr>
          <p:spPr bwMode="auto">
            <a:xfrm>
              <a:off x="20" y="0"/>
              <a:ext cx="2264" cy="0"/>
            </a:xfrm>
            <a:prstGeom prst="line">
              <a:avLst/>
            </a:prstGeom>
            <a:noFill/>
            <a:ln w="9525" cap="flat">
              <a:solidFill>
                <a:srgbClr val="0091C8"/>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26" name="Rectangle 22"/>
            <p:cNvSpPr>
              <a:spLocks/>
            </p:cNvSpPr>
            <p:nvPr/>
          </p:nvSpPr>
          <p:spPr bwMode="auto">
            <a:xfrm rot="10800000" flipH="1">
              <a:off x="0" y="1745"/>
              <a:ext cx="2288" cy="40"/>
            </a:xfrm>
            <a:prstGeom prst="rect">
              <a:avLst/>
            </a:prstGeom>
            <a:solidFill>
              <a:srgbClr val="0091C8"/>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nvGrpSpPr>
          <p:cNvPr id="27" name="Group 23"/>
          <p:cNvGrpSpPr>
            <a:grpSpLocks/>
          </p:cNvGrpSpPr>
          <p:nvPr/>
        </p:nvGrpSpPr>
        <p:grpSpPr bwMode="auto">
          <a:xfrm>
            <a:off x="4779723" y="3649309"/>
            <a:ext cx="2079674" cy="1791077"/>
            <a:chOff x="0" y="0"/>
            <a:chExt cx="2288" cy="1785"/>
          </a:xfrm>
        </p:grpSpPr>
        <p:sp>
          <p:nvSpPr>
            <p:cNvPr id="29" name="Line 25"/>
            <p:cNvSpPr>
              <a:spLocks noChangeShapeType="1"/>
            </p:cNvSpPr>
            <p:nvPr/>
          </p:nvSpPr>
          <p:spPr bwMode="auto">
            <a:xfrm>
              <a:off x="20" y="0"/>
              <a:ext cx="2264" cy="0"/>
            </a:xfrm>
            <a:prstGeom prst="line">
              <a:avLst/>
            </a:prstGeom>
            <a:noFill/>
            <a:ln w="9525" cap="flat">
              <a:solidFill>
                <a:srgbClr val="6EB9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0" name="Rectangle 26"/>
            <p:cNvSpPr>
              <a:spLocks/>
            </p:cNvSpPr>
            <p:nvPr/>
          </p:nvSpPr>
          <p:spPr bwMode="auto">
            <a:xfrm rot="10800000" flipH="1">
              <a:off x="0" y="1745"/>
              <a:ext cx="2288" cy="40"/>
            </a:xfrm>
            <a:prstGeom prst="rect">
              <a:avLst/>
            </a:prstGeom>
            <a:solidFill>
              <a:srgbClr val="6EB9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grpSp>
        <p:nvGrpSpPr>
          <p:cNvPr id="31" name="Group 27"/>
          <p:cNvGrpSpPr>
            <a:grpSpLocks/>
          </p:cNvGrpSpPr>
          <p:nvPr/>
        </p:nvGrpSpPr>
        <p:grpSpPr bwMode="auto">
          <a:xfrm>
            <a:off x="7640503" y="3641609"/>
            <a:ext cx="2079674" cy="1791077"/>
            <a:chOff x="0" y="0"/>
            <a:chExt cx="2288" cy="1785"/>
          </a:xfrm>
        </p:grpSpPr>
        <p:sp>
          <p:nvSpPr>
            <p:cNvPr id="33" name="Line 29"/>
            <p:cNvSpPr>
              <a:spLocks noChangeShapeType="1"/>
            </p:cNvSpPr>
            <p:nvPr/>
          </p:nvSpPr>
          <p:spPr bwMode="auto">
            <a:xfrm>
              <a:off x="20" y="0"/>
              <a:ext cx="2264" cy="0"/>
            </a:xfrm>
            <a:prstGeom prst="line">
              <a:avLst/>
            </a:prstGeom>
            <a:noFill/>
            <a:ln w="9525" cap="flat">
              <a:solidFill>
                <a:srgbClr val="FF7D00"/>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4" name="Rectangle 30"/>
            <p:cNvSpPr>
              <a:spLocks/>
            </p:cNvSpPr>
            <p:nvPr/>
          </p:nvSpPr>
          <p:spPr bwMode="auto">
            <a:xfrm rot="10800000" flipH="1">
              <a:off x="0" y="1745"/>
              <a:ext cx="2288" cy="40"/>
            </a:xfrm>
            <a:prstGeom prst="rect">
              <a:avLst/>
            </a:prstGeom>
            <a:solidFill>
              <a:srgbClr val="FFAF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sp>
        <p:nvSpPr>
          <p:cNvPr id="3" name="Rectángulo 2"/>
          <p:cNvSpPr/>
          <p:nvPr/>
        </p:nvSpPr>
        <p:spPr>
          <a:xfrm>
            <a:off x="1959350" y="3928783"/>
            <a:ext cx="2445785" cy="830997"/>
          </a:xfrm>
          <a:prstGeom prst="rect">
            <a:avLst/>
          </a:prstGeom>
        </p:spPr>
        <p:txBody>
          <a:bodyPr wrap="square">
            <a:spAutoFit/>
          </a:bodyPr>
          <a:lstStyle/>
          <a:p>
            <a:pPr algn="just" fontAlgn="base">
              <a:spcBef>
                <a:spcPct val="0"/>
              </a:spcBef>
              <a:spcAft>
                <a:spcPct val="0"/>
              </a:spcAft>
            </a:pPr>
            <a:r>
              <a:rPr lang="es-MX" sz="1600" dirty="0">
                <a:solidFill>
                  <a:srgbClr val="000000"/>
                </a:solidFill>
                <a:sym typeface="Gill Sans" charset="0"/>
              </a:rPr>
              <a:t>Todas las personas son titulares de todos los derechos humanos.</a:t>
            </a:r>
          </a:p>
        </p:txBody>
      </p:sp>
      <p:sp>
        <p:nvSpPr>
          <p:cNvPr id="5" name="Rectángulo 4"/>
          <p:cNvSpPr/>
          <p:nvPr/>
        </p:nvSpPr>
        <p:spPr>
          <a:xfrm>
            <a:off x="4548598" y="3942618"/>
            <a:ext cx="2574032" cy="584775"/>
          </a:xfrm>
          <a:prstGeom prst="rect">
            <a:avLst/>
          </a:prstGeom>
        </p:spPr>
        <p:txBody>
          <a:bodyPr wrap="square">
            <a:spAutoFit/>
          </a:bodyPr>
          <a:lstStyle/>
          <a:p>
            <a:pPr algn="ctr" fontAlgn="base">
              <a:spcBef>
                <a:spcPct val="0"/>
              </a:spcBef>
              <a:spcAft>
                <a:spcPct val="0"/>
              </a:spcAft>
            </a:pPr>
            <a:r>
              <a:rPr lang="es-MX" sz="1600" dirty="0">
                <a:solidFill>
                  <a:srgbClr val="000000"/>
                </a:solidFill>
                <a:sym typeface="Gill Sans" charset="0"/>
              </a:rPr>
              <a:t>Los derechos humanos están vinculados entre ellos</a:t>
            </a:r>
          </a:p>
        </p:txBody>
      </p:sp>
      <p:sp>
        <p:nvSpPr>
          <p:cNvPr id="7" name="Rectángulo 6"/>
          <p:cNvSpPr/>
          <p:nvPr/>
        </p:nvSpPr>
        <p:spPr>
          <a:xfrm>
            <a:off x="7379827" y="3981043"/>
            <a:ext cx="2718048" cy="584775"/>
          </a:xfrm>
          <a:prstGeom prst="rect">
            <a:avLst/>
          </a:prstGeom>
        </p:spPr>
        <p:txBody>
          <a:bodyPr wrap="square">
            <a:spAutoFit/>
          </a:bodyPr>
          <a:lstStyle/>
          <a:p>
            <a:pPr algn="just" fontAlgn="base">
              <a:spcBef>
                <a:spcPct val="0"/>
              </a:spcBef>
              <a:spcAft>
                <a:spcPct val="0"/>
              </a:spcAft>
            </a:pPr>
            <a:r>
              <a:rPr lang="es-MX" sz="1600" dirty="0">
                <a:solidFill>
                  <a:srgbClr val="000000"/>
                </a:solidFill>
                <a:sym typeface="Gill Sans" charset="0"/>
              </a:rPr>
              <a:t>No se puede separar o fragmentar</a:t>
            </a:r>
          </a:p>
        </p:txBody>
      </p:sp>
      <p:pic>
        <p:nvPicPr>
          <p:cNvPr id="36" name="Imagen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669" y="1625034"/>
            <a:ext cx="2876951" cy="1457528"/>
          </a:xfrm>
          <a:prstGeom prst="rect">
            <a:avLst/>
          </a:prstGeom>
        </p:spPr>
      </p:pic>
      <p:sp>
        <p:nvSpPr>
          <p:cNvPr id="38" name="Rectangle 30"/>
          <p:cNvSpPr>
            <a:spLocks/>
          </p:cNvSpPr>
          <p:nvPr/>
        </p:nvSpPr>
        <p:spPr bwMode="auto">
          <a:xfrm rot="10800000" flipH="1">
            <a:off x="7636867" y="3094554"/>
            <a:ext cx="2079674" cy="40136"/>
          </a:xfrm>
          <a:prstGeom prst="rect">
            <a:avLst/>
          </a:prstGeom>
          <a:solidFill>
            <a:srgbClr val="FFAF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pic>
        <p:nvPicPr>
          <p:cNvPr id="37" name="Imagen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8848" y="1299807"/>
            <a:ext cx="2876951" cy="1876687"/>
          </a:xfrm>
          <a:prstGeom prst="rect">
            <a:avLst/>
          </a:prstGeom>
        </p:spPr>
      </p:pic>
      <p:pic>
        <p:nvPicPr>
          <p:cNvPr id="39" name="Imagen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350" y="1455182"/>
            <a:ext cx="1685221" cy="1616261"/>
          </a:xfrm>
          <a:prstGeom prst="rect">
            <a:avLst/>
          </a:prstGeom>
        </p:spPr>
      </p:pic>
      <p:sp>
        <p:nvSpPr>
          <p:cNvPr id="41" name="Rectangle 26"/>
          <p:cNvSpPr>
            <a:spLocks/>
          </p:cNvSpPr>
          <p:nvPr/>
        </p:nvSpPr>
        <p:spPr bwMode="auto">
          <a:xfrm rot="10800000" flipH="1">
            <a:off x="4724534" y="3109781"/>
            <a:ext cx="2079674" cy="40136"/>
          </a:xfrm>
          <a:prstGeom prst="rect">
            <a:avLst/>
          </a:prstGeom>
          <a:solidFill>
            <a:srgbClr val="6EB9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Tree>
    <p:extLst>
      <p:ext uri="{BB962C8B-B14F-4D97-AF65-F5344CB8AC3E}">
        <p14:creationId xmlns:p14="http://schemas.microsoft.com/office/powerpoint/2010/main" val="18505770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12500"/>
          <a:stretch/>
        </p:blipFill>
        <p:spPr>
          <a:xfrm>
            <a:off x="0" y="0"/>
            <a:ext cx="12192000" cy="6858000"/>
          </a:xfrm>
          <a:prstGeom prst="rect">
            <a:avLst/>
          </a:prstGeom>
        </p:spPr>
      </p:pic>
      <p:sp>
        <p:nvSpPr>
          <p:cNvPr id="8" name="TextBox 44"/>
          <p:cNvSpPr txBox="1"/>
          <p:nvPr/>
        </p:nvSpPr>
        <p:spPr>
          <a:xfrm>
            <a:off x="1791499" y="332657"/>
            <a:ext cx="7373933" cy="412927"/>
          </a:xfrm>
          <a:prstGeom prst="rect">
            <a:avLst/>
          </a:prstGeom>
          <a:noFill/>
        </p:spPr>
        <p:txBody>
          <a:bodyPr wrap="square" lIns="91434" tIns="45717" rIns="91434" bIns="45717" rtlCol="0">
            <a:spAutoFit/>
          </a:bodyPr>
          <a:lstStyle/>
          <a:p>
            <a:pPr algn="ctr">
              <a:lnSpc>
                <a:spcPts val="2500"/>
              </a:lnSpc>
            </a:pPr>
            <a:r>
              <a:rPr lang="es-MX" sz="2800" dirty="0">
                <a:solidFill>
                  <a:srgbClr val="00B0F0"/>
                </a:solidFill>
                <a:latin typeface="Philosopher" pitchFamily="50" charset="0"/>
                <a:ea typeface="MS PGothic" panose="020B0600070205080204" pitchFamily="34" charset="-128"/>
                <a:sym typeface="Gill Sans" charset="0"/>
              </a:rPr>
              <a:t>PROGRESIVIDAD</a:t>
            </a:r>
          </a:p>
        </p:txBody>
      </p:sp>
      <p:cxnSp>
        <p:nvCxnSpPr>
          <p:cNvPr id="9" name="Straight Connector 45"/>
          <p:cNvCxnSpPr/>
          <p:nvPr/>
        </p:nvCxnSpPr>
        <p:spPr>
          <a:xfrm>
            <a:off x="1950861" y="824405"/>
            <a:ext cx="7214571" cy="2586"/>
          </a:xfrm>
          <a:prstGeom prst="line">
            <a:avLst/>
          </a:prstGeom>
          <a:noFill/>
          <a:ln w="12700" cap="flat" cmpd="sng" algn="ctr">
            <a:solidFill>
              <a:sysClr val="windowText" lastClr="000000"/>
            </a:solidFill>
            <a:prstDash val="solid"/>
          </a:ln>
          <a:effectLst>
            <a:outerShdw blurRad="40000" dist="20000" dir="5400000" rotWithShape="0">
              <a:srgbClr val="000000">
                <a:alpha val="38000"/>
              </a:srgbClr>
            </a:outerShdw>
          </a:effectLst>
        </p:spPr>
      </p:cxnSp>
      <p:pic>
        <p:nvPicPr>
          <p:cNvPr id="16" name="Picture 1"/>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862" y="3987700"/>
            <a:ext cx="2712244"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7" name="Rectangle 2"/>
          <p:cNvSpPr>
            <a:spLocks/>
          </p:cNvSpPr>
          <p:nvPr/>
        </p:nvSpPr>
        <p:spPr bwMode="auto">
          <a:xfrm>
            <a:off x="4236245" y="3987700"/>
            <a:ext cx="3469481" cy="2032000"/>
          </a:xfrm>
          <a:prstGeom prst="rect">
            <a:avLst/>
          </a:prstGeom>
          <a:solidFill>
            <a:srgbClr val="FAF500">
              <a:alpha val="84999"/>
            </a:srgbClr>
          </a:solidFill>
          <a:ln>
            <a:noFill/>
          </a:ln>
          <a:extLst>
            <a:ext uri="{91240B29-F687-4F45-9708-019B960494DF}">
              <a14:hiddenLine xmlns:a14="http://schemas.microsoft.com/office/drawing/2010/main" w="25400" cap="flat">
                <a:solidFill>
                  <a:schemeClr val="tx1">
                    <a:alpha val="84999"/>
                  </a:schemeClr>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pic>
        <p:nvPicPr>
          <p:cNvPr id="19" name="Picture 5"/>
          <p:cNvPicPr>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497460" y="1989693"/>
            <a:ext cx="2712244" cy="197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0" name="Picture 6"/>
          <p:cNvPicPr>
            <a:picLocks noChangeArrowheads="1"/>
          </p:cNvPicPr>
          <p:nvPr/>
        </p:nvPicPr>
        <p:blipFill rotWithShape="1">
          <a:blip r:embed="rId5">
            <a:extLst>
              <a:ext uri="{28A0092B-C50C-407E-A947-70E740481C1C}">
                <a14:useLocalDpi xmlns:a14="http://schemas.microsoft.com/office/drawing/2010/main" val="0"/>
              </a:ext>
            </a:extLst>
          </a:blip>
          <a:srcRect l="3262" t="4471" b="4571"/>
          <a:stretch/>
        </p:blipFill>
        <p:spPr bwMode="auto">
          <a:xfrm>
            <a:off x="4209704" y="1989692"/>
            <a:ext cx="2709862" cy="199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1" name="Picture 7"/>
          <p:cNvPicPr>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97460" y="3960058"/>
            <a:ext cx="2712244" cy="205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2" name="Freeform 8"/>
          <p:cNvSpPr>
            <a:spLocks/>
          </p:cNvSpPr>
          <p:nvPr/>
        </p:nvSpPr>
        <p:spPr bwMode="auto">
          <a:xfrm>
            <a:off x="6456414" y="1955700"/>
            <a:ext cx="3452813" cy="4064000"/>
          </a:xfrm>
          <a:custGeom>
            <a:avLst/>
            <a:gdLst>
              <a:gd name="T0" fmla="*/ 2869 w 21600"/>
              <a:gd name="T1" fmla="*/ 13547 h 21600"/>
              <a:gd name="T2" fmla="*/ 2869 w 21600"/>
              <a:gd name="T3" fmla="*/ 21600 h 21600"/>
              <a:gd name="T4" fmla="*/ 21600 w 21600"/>
              <a:gd name="T5" fmla="*/ 21600 h 21600"/>
              <a:gd name="T6" fmla="*/ 21600 w 21600"/>
              <a:gd name="T7" fmla="*/ 0 h 21600"/>
              <a:gd name="T8" fmla="*/ 2883 w 21600"/>
              <a:gd name="T9" fmla="*/ 0 h 21600"/>
              <a:gd name="T10" fmla="*/ 2883 w 21600"/>
              <a:gd name="T11" fmla="*/ 7209 h 21600"/>
              <a:gd name="T12" fmla="*/ 0 w 21600"/>
              <a:gd name="T13" fmla="*/ 10874 h 21600"/>
              <a:gd name="T14" fmla="*/ 2869 w 21600"/>
              <a:gd name="T15" fmla="*/ 13547 h 21600"/>
              <a:gd name="T16" fmla="*/ 2869 w 21600"/>
              <a:gd name="T17" fmla="*/ 135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2869" y="13547"/>
                </a:moveTo>
                <a:lnTo>
                  <a:pt x="2869" y="21600"/>
                </a:lnTo>
                <a:lnTo>
                  <a:pt x="21600" y="21600"/>
                </a:lnTo>
                <a:lnTo>
                  <a:pt x="21600" y="0"/>
                </a:lnTo>
                <a:lnTo>
                  <a:pt x="2883" y="0"/>
                </a:lnTo>
                <a:lnTo>
                  <a:pt x="2883" y="7209"/>
                </a:lnTo>
                <a:cubicBezTo>
                  <a:pt x="2883" y="8673"/>
                  <a:pt x="1485" y="10679"/>
                  <a:pt x="0" y="10874"/>
                </a:cubicBezTo>
                <a:cubicBezTo>
                  <a:pt x="3103" y="11057"/>
                  <a:pt x="2869" y="13547"/>
                  <a:pt x="2869" y="13547"/>
                </a:cubicBezTo>
                <a:close/>
                <a:moveTo>
                  <a:pt x="2869" y="13547"/>
                </a:moveTo>
              </a:path>
            </a:pathLst>
          </a:custGeom>
          <a:solidFill>
            <a:srgbClr val="2D2D2D"/>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grpSp>
        <p:nvGrpSpPr>
          <p:cNvPr id="24" name="Group 10"/>
          <p:cNvGrpSpPr>
            <a:grpSpLocks/>
          </p:cNvGrpSpPr>
          <p:nvPr/>
        </p:nvGrpSpPr>
        <p:grpSpPr bwMode="auto">
          <a:xfrm>
            <a:off x="7104113" y="2132856"/>
            <a:ext cx="238125" cy="238542"/>
            <a:chOff x="0" y="0"/>
            <a:chExt cx="400" cy="400"/>
          </a:xfrm>
        </p:grpSpPr>
        <p:sp>
          <p:nvSpPr>
            <p:cNvPr id="25" name="Oval 11"/>
            <p:cNvSpPr>
              <a:spLocks/>
            </p:cNvSpPr>
            <p:nvPr/>
          </p:nvSpPr>
          <p:spPr bwMode="auto">
            <a:xfrm>
              <a:off x="0" y="0"/>
              <a:ext cx="400" cy="400"/>
            </a:xfrm>
            <a:prstGeom prst="ellipse">
              <a:avLst/>
            </a:prstGeom>
            <a:solidFill>
              <a:srgbClr val="00A078"/>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26" name="Rectangle 12"/>
            <p:cNvSpPr>
              <a:spLocks/>
            </p:cNvSpPr>
            <p:nvPr/>
          </p:nvSpPr>
          <p:spPr bwMode="auto">
            <a:xfrm>
              <a:off x="75" y="31"/>
              <a:ext cx="24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en-US" sz="1100" dirty="0">
                  <a:solidFill>
                    <a:srgbClr val="000000"/>
                  </a:solidFill>
                  <a:latin typeface="Montserrat-Bold" charset="0"/>
                  <a:ea typeface="ＭＳ Ｐゴシック" charset="0"/>
                  <a:cs typeface="Montserrat-Bold" charset="0"/>
                  <a:sym typeface="Montserrat-Bold" charset="0"/>
                </a:rPr>
                <a:t>1</a:t>
              </a:r>
            </a:p>
          </p:txBody>
        </p:sp>
      </p:grpSp>
      <p:grpSp>
        <p:nvGrpSpPr>
          <p:cNvPr id="32" name="Group 18"/>
          <p:cNvGrpSpPr>
            <a:grpSpLocks/>
          </p:cNvGrpSpPr>
          <p:nvPr/>
        </p:nvGrpSpPr>
        <p:grpSpPr bwMode="auto">
          <a:xfrm>
            <a:off x="7032105" y="3933056"/>
            <a:ext cx="238125" cy="238542"/>
            <a:chOff x="0" y="0"/>
            <a:chExt cx="400" cy="400"/>
          </a:xfrm>
        </p:grpSpPr>
        <p:sp>
          <p:nvSpPr>
            <p:cNvPr id="33" name="Oval 19"/>
            <p:cNvSpPr>
              <a:spLocks/>
            </p:cNvSpPr>
            <p:nvPr/>
          </p:nvSpPr>
          <p:spPr bwMode="auto">
            <a:xfrm>
              <a:off x="0" y="0"/>
              <a:ext cx="400" cy="400"/>
            </a:xfrm>
            <a:prstGeom prst="ellipse">
              <a:avLst/>
            </a:prstGeom>
            <a:solidFill>
              <a:srgbClr val="A0C8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34" name="Rectangle 20"/>
            <p:cNvSpPr>
              <a:spLocks/>
            </p:cNvSpPr>
            <p:nvPr/>
          </p:nvSpPr>
          <p:spPr bwMode="auto">
            <a:xfrm>
              <a:off x="75" y="31"/>
              <a:ext cx="248"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en-US" sz="1100" dirty="0" smtClean="0">
                  <a:solidFill>
                    <a:srgbClr val="000000"/>
                  </a:solidFill>
                  <a:latin typeface="Montserrat-Bold" charset="0"/>
                  <a:ea typeface="ＭＳ Ｐゴシック" charset="0"/>
                  <a:cs typeface="Montserrat-Bold" charset="0"/>
                  <a:sym typeface="Montserrat-Bold" charset="0"/>
                </a:rPr>
                <a:t>2</a:t>
              </a:r>
              <a:endParaRPr lang="en-US" sz="1100" dirty="0">
                <a:solidFill>
                  <a:srgbClr val="000000"/>
                </a:solidFill>
                <a:latin typeface="Montserrat-Bold" charset="0"/>
                <a:ea typeface="ＭＳ Ｐゴシック" charset="0"/>
                <a:cs typeface="Montserrat-Bold" charset="0"/>
                <a:sym typeface="Montserrat-Bold" charset="0"/>
              </a:endParaRPr>
            </a:p>
          </p:txBody>
        </p:sp>
      </p:grpSp>
      <p:sp>
        <p:nvSpPr>
          <p:cNvPr id="39" name="Rectangle 25"/>
          <p:cNvSpPr>
            <a:spLocks/>
          </p:cNvSpPr>
          <p:nvPr/>
        </p:nvSpPr>
        <p:spPr bwMode="auto">
          <a:xfrm>
            <a:off x="4349603" y="5133081"/>
            <a:ext cx="1590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en-US" sz="1700" dirty="0">
                <a:solidFill>
                  <a:srgbClr val="000000"/>
                </a:solidFill>
                <a:latin typeface="Montserrat-Bold" charset="0"/>
                <a:ea typeface="ＭＳ Ｐゴシック" charset="0"/>
                <a:cs typeface="Montserrat-Bold" charset="0"/>
                <a:sym typeface="Montserrat-Bold" charset="0"/>
              </a:rPr>
              <a:t>IMPLICA</a:t>
            </a:r>
            <a:r>
              <a:rPr lang="es-MX" sz="1700" dirty="0">
                <a:solidFill>
                  <a:srgbClr val="000000"/>
                </a:solidFill>
                <a:latin typeface="Montserrat-Bold" charset="0"/>
                <a:ea typeface="ＭＳ Ｐゴシック" charset="0"/>
                <a:cs typeface="Montserrat-Bold" charset="0"/>
                <a:sym typeface="Montserrat-Bold" charset="0"/>
              </a:rPr>
              <a:t>:</a:t>
            </a:r>
            <a:endParaRPr lang="en-US" sz="1700" dirty="0">
              <a:solidFill>
                <a:srgbClr val="000000"/>
              </a:solidFill>
              <a:latin typeface="Montserrat-Bold" charset="0"/>
              <a:ea typeface="ＭＳ Ｐゴシック" charset="0"/>
              <a:cs typeface="Montserrat-Bold" charset="0"/>
              <a:sym typeface="Montserrat-Bold" charset="0"/>
            </a:endParaRPr>
          </a:p>
        </p:txBody>
      </p:sp>
      <p:sp>
        <p:nvSpPr>
          <p:cNvPr id="40" name="Freeform 8"/>
          <p:cNvSpPr>
            <a:spLocks/>
          </p:cNvSpPr>
          <p:nvPr/>
        </p:nvSpPr>
        <p:spPr bwMode="auto">
          <a:xfrm>
            <a:off x="7260645" y="1955700"/>
            <a:ext cx="3452813" cy="4064000"/>
          </a:xfrm>
          <a:custGeom>
            <a:avLst/>
            <a:gdLst>
              <a:gd name="T0" fmla="*/ 2869 w 21600"/>
              <a:gd name="T1" fmla="*/ 13547 h 21600"/>
              <a:gd name="T2" fmla="*/ 2869 w 21600"/>
              <a:gd name="T3" fmla="*/ 21600 h 21600"/>
              <a:gd name="T4" fmla="*/ 21600 w 21600"/>
              <a:gd name="T5" fmla="*/ 21600 h 21600"/>
              <a:gd name="T6" fmla="*/ 21600 w 21600"/>
              <a:gd name="T7" fmla="*/ 0 h 21600"/>
              <a:gd name="T8" fmla="*/ 2883 w 21600"/>
              <a:gd name="T9" fmla="*/ 0 h 21600"/>
              <a:gd name="T10" fmla="*/ 2883 w 21600"/>
              <a:gd name="T11" fmla="*/ 7209 h 21600"/>
              <a:gd name="T12" fmla="*/ 0 w 21600"/>
              <a:gd name="T13" fmla="*/ 10874 h 21600"/>
              <a:gd name="T14" fmla="*/ 2869 w 21600"/>
              <a:gd name="T15" fmla="*/ 13547 h 21600"/>
              <a:gd name="T16" fmla="*/ 2869 w 21600"/>
              <a:gd name="T17" fmla="*/ 1354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600" h="21600">
                <a:moveTo>
                  <a:pt x="2869" y="13547"/>
                </a:moveTo>
                <a:lnTo>
                  <a:pt x="2869" y="21600"/>
                </a:lnTo>
                <a:lnTo>
                  <a:pt x="21600" y="21600"/>
                </a:lnTo>
                <a:lnTo>
                  <a:pt x="21600" y="0"/>
                </a:lnTo>
                <a:lnTo>
                  <a:pt x="2883" y="0"/>
                </a:lnTo>
                <a:lnTo>
                  <a:pt x="2883" y="7209"/>
                </a:lnTo>
                <a:cubicBezTo>
                  <a:pt x="2883" y="8673"/>
                  <a:pt x="1485" y="10679"/>
                  <a:pt x="0" y="10874"/>
                </a:cubicBezTo>
                <a:cubicBezTo>
                  <a:pt x="3103" y="11057"/>
                  <a:pt x="2869" y="13547"/>
                  <a:pt x="2869" y="13547"/>
                </a:cubicBezTo>
                <a:close/>
                <a:moveTo>
                  <a:pt x="2869" y="13547"/>
                </a:moveTo>
              </a:path>
            </a:pathLst>
          </a:custGeom>
          <a:solidFill>
            <a:srgbClr val="2D2D2D"/>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400">
              <a:solidFill>
                <a:srgbClr val="000000"/>
              </a:solidFill>
              <a:sym typeface="Gill Sans" charset="0"/>
            </a:endParaRPr>
          </a:p>
        </p:txBody>
      </p:sp>
      <p:sp>
        <p:nvSpPr>
          <p:cNvPr id="6" name="Marcador de contenido 2"/>
          <p:cNvSpPr>
            <a:spLocks noGrp="1"/>
          </p:cNvSpPr>
          <p:nvPr>
            <p:ph idx="1"/>
          </p:nvPr>
        </p:nvSpPr>
        <p:spPr>
          <a:xfrm>
            <a:off x="7507522" y="1995929"/>
            <a:ext cx="3052974" cy="4351338"/>
          </a:xfrm>
        </p:spPr>
        <p:txBody>
          <a:bodyPr>
            <a:normAutofit/>
          </a:bodyPr>
          <a:lstStyle/>
          <a:p>
            <a:pPr algn="just"/>
            <a:endParaRPr lang="es-MX" sz="1100" dirty="0">
              <a:solidFill>
                <a:schemeClr val="bg1"/>
              </a:solidFill>
            </a:endParaRPr>
          </a:p>
          <a:p>
            <a:pPr lvl="1" algn="just"/>
            <a:r>
              <a:rPr lang="es-MX" sz="1400" b="1" dirty="0">
                <a:solidFill>
                  <a:srgbClr val="FFC000"/>
                </a:solidFill>
              </a:rPr>
              <a:t>Gradualidad, </a:t>
            </a:r>
            <a:r>
              <a:rPr lang="es-MX" sz="1400" dirty="0">
                <a:solidFill>
                  <a:schemeClr val="bg1"/>
                </a:solidFill>
              </a:rPr>
              <a:t>es decir que la efectividad no se logra de manera inmediata sino que conlleva un proceso que supone definir metas a corto, mediano y largo plazo.</a:t>
            </a:r>
          </a:p>
          <a:p>
            <a:pPr lvl="1" algn="just"/>
            <a:endParaRPr lang="es-MX" sz="1400" dirty="0">
              <a:solidFill>
                <a:schemeClr val="bg1"/>
              </a:solidFill>
            </a:endParaRPr>
          </a:p>
          <a:p>
            <a:pPr lvl="1" algn="just"/>
            <a:endParaRPr lang="es-MX" sz="1400" dirty="0">
              <a:solidFill>
                <a:schemeClr val="bg1"/>
              </a:solidFill>
            </a:endParaRPr>
          </a:p>
          <a:p>
            <a:pPr lvl="1" algn="just"/>
            <a:endParaRPr lang="es-MX" sz="1400" dirty="0">
              <a:solidFill>
                <a:schemeClr val="bg1"/>
              </a:solidFill>
            </a:endParaRPr>
          </a:p>
          <a:p>
            <a:pPr lvl="1" algn="just"/>
            <a:endParaRPr lang="es-MX" sz="1400" dirty="0">
              <a:solidFill>
                <a:schemeClr val="bg1"/>
              </a:solidFill>
            </a:endParaRPr>
          </a:p>
          <a:p>
            <a:pPr lvl="1" algn="just"/>
            <a:r>
              <a:rPr lang="es-MX" sz="1400" b="1" dirty="0">
                <a:solidFill>
                  <a:srgbClr val="FFC000"/>
                </a:solidFill>
              </a:rPr>
              <a:t>Progreso</a:t>
            </a:r>
            <a:r>
              <a:rPr lang="es-MX" sz="1400" dirty="0">
                <a:solidFill>
                  <a:srgbClr val="FFC000"/>
                </a:solidFill>
              </a:rPr>
              <a:t>, </a:t>
            </a:r>
            <a:r>
              <a:rPr lang="es-MX" sz="1400" dirty="0">
                <a:solidFill>
                  <a:schemeClr val="bg1"/>
                </a:solidFill>
              </a:rPr>
              <a:t>implica que el disfrute de los derechos siempre debe mejorar.</a:t>
            </a:r>
          </a:p>
          <a:p>
            <a:pPr lvl="1" algn="just"/>
            <a:endParaRPr lang="es-MX" sz="1400" dirty="0">
              <a:solidFill>
                <a:schemeClr val="bg1"/>
              </a:solidFill>
            </a:endParaRPr>
          </a:p>
          <a:p>
            <a:pPr algn="just"/>
            <a:r>
              <a:rPr lang="es-MX" sz="1200" dirty="0">
                <a:solidFill>
                  <a:schemeClr val="bg1"/>
                </a:solidFill>
              </a:rPr>
              <a:t>El principio de progresividad de los derechos humanos se relaciona no sólo con la prohibición de regresividad del disfrute de los derechos fundamentales, sino también con la </a:t>
            </a:r>
            <a:r>
              <a:rPr lang="es-MX" sz="1200" dirty="0">
                <a:solidFill>
                  <a:srgbClr val="FF0000"/>
                </a:solidFill>
              </a:rPr>
              <a:t>obligación positiva de promoverlos de manera progresiva y gradual</a:t>
            </a:r>
          </a:p>
        </p:txBody>
      </p:sp>
    </p:spTree>
    <p:extLst>
      <p:ext uri="{BB962C8B-B14F-4D97-AF65-F5344CB8AC3E}">
        <p14:creationId xmlns:p14="http://schemas.microsoft.com/office/powerpoint/2010/main" val="6433744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247564A0-2C6A-5D41-B706-C554FAF10A40}" type="slidenum">
              <a:rPr lang="en-US" smtClean="0">
                <a:solidFill>
                  <a:srgbClr val="FFFFFF"/>
                </a:solidFill>
              </a:rPr>
              <a:pPr/>
              <a:t>2</a:t>
            </a:fld>
            <a:endParaRPr lang="en-US" dirty="0">
              <a:solidFill>
                <a:srgbClr val="FFFFFF"/>
              </a:solidFill>
            </a:endParaRPr>
          </a:p>
        </p:txBody>
      </p:sp>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solidFill>
                <a:srgbClr val="000000"/>
              </a:solidFill>
            </a:endParaRPr>
          </a:p>
        </p:txBody>
      </p:sp>
      <p:sp>
        <p:nvSpPr>
          <p:cNvPr id="29" name="TextBox 7"/>
          <p:cNvSpPr txBox="1"/>
          <p:nvPr/>
        </p:nvSpPr>
        <p:spPr>
          <a:xfrm>
            <a:off x="-968164" y="454431"/>
            <a:ext cx="12091916" cy="400110"/>
          </a:xfrm>
          <a:prstGeom prst="rect">
            <a:avLst/>
          </a:prstGeom>
          <a:noFill/>
        </p:spPr>
        <p:txBody>
          <a:bodyPr wrap="square" rtlCol="0" anchor="ctr">
            <a:spAutoFit/>
          </a:bodyPr>
          <a:lstStyle/>
          <a:p>
            <a:pPr algn="ctr"/>
            <a:r>
              <a:rPr lang="es-MX" sz="2000" b="1" dirty="0" smtClean="0">
                <a:solidFill>
                  <a:srgbClr val="193787">
                    <a:lumMod val="60000"/>
                    <a:lumOff val="40000"/>
                  </a:srgbClr>
                </a:solidFill>
                <a:latin typeface="Raleway" charset="0"/>
                <a:ea typeface="Raleway" charset="0"/>
                <a:cs typeface="Raleway" charset="0"/>
              </a:rPr>
              <a:t>SISTEMA NACIONAL DE TRANSPARENCIA</a:t>
            </a:r>
            <a:endParaRPr lang="es-MX" sz="2000" b="1" dirty="0">
              <a:solidFill>
                <a:srgbClr val="193787">
                  <a:lumMod val="60000"/>
                  <a:lumOff val="40000"/>
                </a:srgbClr>
              </a:solidFill>
              <a:latin typeface="Raleway" charset="0"/>
              <a:ea typeface="Raleway" charset="0"/>
              <a:cs typeface="Raleway" charset="0"/>
            </a:endParaRPr>
          </a:p>
        </p:txBody>
      </p:sp>
      <p:pic>
        <p:nvPicPr>
          <p:cNvPr id="30" name="Imagen 29"/>
          <p:cNvPicPr>
            <a:picLocks noChangeAspect="1"/>
          </p:cNvPicPr>
          <p:nvPr/>
        </p:nvPicPr>
        <p:blipFill>
          <a:blip r:embed="rId2"/>
          <a:stretch>
            <a:fillRect/>
          </a:stretch>
        </p:blipFill>
        <p:spPr>
          <a:xfrm>
            <a:off x="9455860" y="88056"/>
            <a:ext cx="2511770" cy="573074"/>
          </a:xfrm>
          <a:prstGeom prst="rect">
            <a:avLst/>
          </a:prstGeom>
        </p:spPr>
      </p:pic>
      <p:pic>
        <p:nvPicPr>
          <p:cNvPr id="32" name="Imagen 31"/>
          <p:cNvPicPr>
            <a:picLocks noChangeAspect="1"/>
          </p:cNvPicPr>
          <p:nvPr/>
        </p:nvPicPr>
        <p:blipFill>
          <a:blip r:embed="rId3"/>
          <a:stretch>
            <a:fillRect/>
          </a:stretch>
        </p:blipFill>
        <p:spPr>
          <a:xfrm>
            <a:off x="4949544" y="774690"/>
            <a:ext cx="609600" cy="257175"/>
          </a:xfrm>
          <a:prstGeom prst="rect">
            <a:avLst/>
          </a:prstGeom>
        </p:spPr>
      </p:pic>
      <p:sp>
        <p:nvSpPr>
          <p:cNvPr id="2" name="Rectángulo 1"/>
          <p:cNvSpPr/>
          <p:nvPr/>
        </p:nvSpPr>
        <p:spPr>
          <a:xfrm>
            <a:off x="503103" y="1251749"/>
            <a:ext cx="9698515" cy="1169551"/>
          </a:xfrm>
          <a:prstGeom prst="rect">
            <a:avLst/>
          </a:prstGeom>
        </p:spPr>
        <p:txBody>
          <a:bodyPr wrap="square">
            <a:spAutoFit/>
          </a:bodyPr>
          <a:lstStyle/>
          <a:p>
            <a:r>
              <a:rPr lang="es-MX" sz="1400" dirty="0">
                <a:solidFill>
                  <a:srgbClr val="000000"/>
                </a:solidFill>
              </a:rPr>
              <a:t>Artículo 28. El Sistema Nacional se integra por el conjunto orgánico y articulado de sus miembros, procedimientos, instrumentos y políticas, con el objeto de fortalecer la rendición de cuentas del Estado mexicano. Tiene como finalidad coordinar y evaluar las acciones relativas a la política pública transversal de transparencia, acceso a la información y protección de datos personales, así como establecer e implementar los criterios y lineamientos, de conformidad con lo señalado en la presente Ley y demás normatividad aplicable</a:t>
            </a:r>
          </a:p>
        </p:txBody>
      </p:sp>
      <p:sp>
        <p:nvSpPr>
          <p:cNvPr id="14" name="25 Rectángulo redondeado"/>
          <p:cNvSpPr/>
          <p:nvPr/>
        </p:nvSpPr>
        <p:spPr>
          <a:xfrm>
            <a:off x="504941" y="2551125"/>
            <a:ext cx="1806766" cy="612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Miembros</a:t>
            </a:r>
          </a:p>
        </p:txBody>
      </p:sp>
      <p:sp>
        <p:nvSpPr>
          <p:cNvPr id="16" name="35 Rectángulo redondeado"/>
          <p:cNvSpPr/>
          <p:nvPr/>
        </p:nvSpPr>
        <p:spPr>
          <a:xfrm>
            <a:off x="503103" y="3639969"/>
            <a:ext cx="1808604" cy="612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Procedimientos</a:t>
            </a:r>
          </a:p>
        </p:txBody>
      </p:sp>
      <p:sp>
        <p:nvSpPr>
          <p:cNvPr id="17" name="36 Rectángulo redondeado"/>
          <p:cNvSpPr/>
          <p:nvPr/>
        </p:nvSpPr>
        <p:spPr>
          <a:xfrm>
            <a:off x="501264" y="4883052"/>
            <a:ext cx="1808604" cy="612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Instrumentos</a:t>
            </a:r>
          </a:p>
        </p:txBody>
      </p:sp>
      <p:sp>
        <p:nvSpPr>
          <p:cNvPr id="18" name="37 Rectángulo redondeado"/>
          <p:cNvSpPr/>
          <p:nvPr/>
        </p:nvSpPr>
        <p:spPr>
          <a:xfrm>
            <a:off x="510443" y="5916813"/>
            <a:ext cx="1808604" cy="6121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rgbClr val="FFFFFF"/>
                </a:solidFill>
              </a:rPr>
              <a:t>Políticas</a:t>
            </a:r>
          </a:p>
        </p:txBody>
      </p:sp>
      <p:sp>
        <p:nvSpPr>
          <p:cNvPr id="6" name="Rectángulo 5"/>
          <p:cNvSpPr/>
          <p:nvPr/>
        </p:nvSpPr>
        <p:spPr>
          <a:xfrm>
            <a:off x="3221058" y="2421300"/>
            <a:ext cx="1056700" cy="369332"/>
          </a:xfrm>
          <a:prstGeom prst="rect">
            <a:avLst/>
          </a:prstGeom>
        </p:spPr>
        <p:txBody>
          <a:bodyPr wrap="none">
            <a:spAutoFit/>
          </a:bodyPr>
          <a:lstStyle/>
          <a:p>
            <a:pPr algn="ctr"/>
            <a:r>
              <a:rPr lang="es-MX" b="1" dirty="0">
                <a:solidFill>
                  <a:srgbClr val="000000"/>
                </a:solidFill>
              </a:rPr>
              <a:t>Finalidad</a:t>
            </a:r>
          </a:p>
        </p:txBody>
      </p:sp>
      <p:sp>
        <p:nvSpPr>
          <p:cNvPr id="8" name="Rectángulo 7"/>
          <p:cNvSpPr/>
          <p:nvPr/>
        </p:nvSpPr>
        <p:spPr>
          <a:xfrm>
            <a:off x="4277758" y="2394040"/>
            <a:ext cx="6096000" cy="646331"/>
          </a:xfrm>
          <a:prstGeom prst="rect">
            <a:avLst/>
          </a:prstGeom>
        </p:spPr>
        <p:txBody>
          <a:bodyPr>
            <a:spAutoFit/>
          </a:bodyPr>
          <a:lstStyle/>
          <a:p>
            <a:pPr marL="285750" indent="-285750" algn="just">
              <a:buFont typeface="Arial" panose="020B0604020202020204" pitchFamily="34" charset="0"/>
              <a:buChar char="•"/>
            </a:pPr>
            <a:r>
              <a:rPr lang="es-MX" b="1" dirty="0">
                <a:solidFill>
                  <a:srgbClr val="000000"/>
                </a:solidFill>
              </a:rPr>
              <a:t>Coordinar </a:t>
            </a:r>
            <a:r>
              <a:rPr lang="es-MX" dirty="0">
                <a:solidFill>
                  <a:srgbClr val="000000"/>
                </a:solidFill>
              </a:rPr>
              <a:t>y evaluar las acciones relativas a la política transversal de T, AI y PDP.</a:t>
            </a:r>
          </a:p>
        </p:txBody>
      </p:sp>
      <p:sp>
        <p:nvSpPr>
          <p:cNvPr id="9" name="Rectángulo 8"/>
          <p:cNvSpPr/>
          <p:nvPr/>
        </p:nvSpPr>
        <p:spPr>
          <a:xfrm>
            <a:off x="4277758" y="3008661"/>
            <a:ext cx="6096000" cy="646331"/>
          </a:xfrm>
          <a:prstGeom prst="rect">
            <a:avLst/>
          </a:prstGeom>
        </p:spPr>
        <p:txBody>
          <a:bodyPr>
            <a:spAutoFit/>
          </a:bodyPr>
          <a:lstStyle/>
          <a:p>
            <a:pPr marL="285750" indent="-285750" algn="just">
              <a:buFont typeface="Arial" panose="020B0604020202020204" pitchFamily="34" charset="0"/>
              <a:buChar char="•"/>
            </a:pPr>
            <a:r>
              <a:rPr lang="es-MX" b="1" dirty="0">
                <a:solidFill>
                  <a:srgbClr val="000000"/>
                </a:solidFill>
              </a:rPr>
              <a:t>Establecer</a:t>
            </a:r>
            <a:r>
              <a:rPr lang="es-MX" dirty="0">
                <a:solidFill>
                  <a:srgbClr val="000000"/>
                </a:solidFill>
              </a:rPr>
              <a:t> e implementar los criterios y lineamientos acorde con Ley General y normatividad aplicable.</a:t>
            </a:r>
          </a:p>
        </p:txBody>
      </p:sp>
      <p:sp>
        <p:nvSpPr>
          <p:cNvPr id="10" name="Rectángulo 9"/>
          <p:cNvSpPr/>
          <p:nvPr/>
        </p:nvSpPr>
        <p:spPr>
          <a:xfrm>
            <a:off x="3221058" y="3873021"/>
            <a:ext cx="1528111" cy="369332"/>
          </a:xfrm>
          <a:prstGeom prst="rect">
            <a:avLst/>
          </a:prstGeom>
        </p:spPr>
        <p:txBody>
          <a:bodyPr wrap="none">
            <a:spAutoFit/>
          </a:bodyPr>
          <a:lstStyle/>
          <a:p>
            <a:pPr algn="ctr"/>
            <a:r>
              <a:rPr lang="es-MX" b="1" dirty="0">
                <a:solidFill>
                  <a:srgbClr val="000000"/>
                </a:solidFill>
              </a:rPr>
              <a:t>Conformación</a:t>
            </a:r>
          </a:p>
        </p:txBody>
      </p:sp>
      <p:sp>
        <p:nvSpPr>
          <p:cNvPr id="11" name="Rectángulo 10"/>
          <p:cNvSpPr/>
          <p:nvPr/>
        </p:nvSpPr>
        <p:spPr>
          <a:xfrm>
            <a:off x="4746176" y="3722206"/>
            <a:ext cx="6096000" cy="923330"/>
          </a:xfrm>
          <a:prstGeom prst="rect">
            <a:avLst/>
          </a:prstGeom>
        </p:spPr>
        <p:txBody>
          <a:bodyPr>
            <a:spAutoFit/>
          </a:bodyPr>
          <a:lstStyle/>
          <a:p>
            <a:pPr marL="285750" indent="-285750">
              <a:buFont typeface="Wingdings" panose="05000000000000000000" pitchFamily="2" charset="2"/>
              <a:buChar char="Ø"/>
            </a:pPr>
            <a:r>
              <a:rPr lang="es-MX" dirty="0">
                <a:solidFill>
                  <a:srgbClr val="000000"/>
                </a:solidFill>
              </a:rPr>
              <a:t>A partir de la coordinación de instancias.</a:t>
            </a:r>
          </a:p>
          <a:p>
            <a:pPr marL="285750" indent="-285750">
              <a:buFont typeface="Wingdings" panose="05000000000000000000" pitchFamily="2" charset="2"/>
              <a:buChar char="Ø"/>
            </a:pPr>
            <a:endParaRPr lang="es-MX" dirty="0">
              <a:solidFill>
                <a:srgbClr val="000000"/>
              </a:solidFill>
            </a:endParaRPr>
          </a:p>
          <a:p>
            <a:pPr marL="285750" indent="-285750">
              <a:buFont typeface="Wingdings" panose="05000000000000000000" pitchFamily="2" charset="2"/>
              <a:buChar char="Ø"/>
            </a:pPr>
            <a:r>
              <a:rPr lang="es-MX" dirty="0">
                <a:solidFill>
                  <a:srgbClr val="000000"/>
                </a:solidFill>
              </a:rPr>
              <a:t>El esfuerzo conjunto e integral.</a:t>
            </a:r>
          </a:p>
        </p:txBody>
      </p:sp>
      <p:sp>
        <p:nvSpPr>
          <p:cNvPr id="12" name="Rectángulo 11"/>
          <p:cNvSpPr/>
          <p:nvPr/>
        </p:nvSpPr>
        <p:spPr>
          <a:xfrm>
            <a:off x="3250847" y="5587839"/>
            <a:ext cx="2003497" cy="369332"/>
          </a:xfrm>
          <a:prstGeom prst="rect">
            <a:avLst/>
          </a:prstGeom>
        </p:spPr>
        <p:txBody>
          <a:bodyPr wrap="none">
            <a:spAutoFit/>
          </a:bodyPr>
          <a:lstStyle/>
          <a:p>
            <a:r>
              <a:rPr lang="es-ES" b="1" dirty="0">
                <a:solidFill>
                  <a:srgbClr val="000000"/>
                </a:solidFill>
              </a:rPr>
              <a:t>Integrante del SNT:</a:t>
            </a:r>
          </a:p>
        </p:txBody>
      </p:sp>
      <p:sp>
        <p:nvSpPr>
          <p:cNvPr id="24" name="11 Rectángulo"/>
          <p:cNvSpPr/>
          <p:nvPr/>
        </p:nvSpPr>
        <p:spPr>
          <a:xfrm>
            <a:off x="4749169" y="4810703"/>
            <a:ext cx="4301558" cy="1923604"/>
          </a:xfrm>
          <a:prstGeom prst="rect">
            <a:avLst/>
          </a:prstGeom>
          <a:solidFill>
            <a:schemeClr val="bg1"/>
          </a:solidFill>
          <a:ln>
            <a:noFill/>
          </a:ln>
          <a:effectLst>
            <a:glow rad="127000">
              <a:schemeClr val="bg1"/>
            </a:glow>
            <a:outerShdw blurRad="190500" dist="228600" dir="2700000" algn="ctr">
              <a:srgbClr val="000000">
                <a:alpha val="0"/>
              </a:srgbClr>
            </a:outerShdw>
          </a:effectLst>
          <a:scene3d>
            <a:camera prst="orthographicFront">
              <a:rot lat="0" lon="0" rev="0"/>
            </a:camera>
            <a:lightRig rig="glow" dir="t">
              <a:rot lat="0" lon="0" rev="4800000"/>
            </a:lightRig>
          </a:scene3d>
          <a:sp3d prstMaterial="matte">
            <a:bevelT w="127000" h="63500"/>
          </a:sp3d>
        </p:spPr>
        <p:style>
          <a:lnRef idx="1">
            <a:schemeClr val="accent4"/>
          </a:lnRef>
          <a:fillRef idx="3">
            <a:schemeClr val="accent4"/>
          </a:fillRef>
          <a:effectRef idx="2">
            <a:schemeClr val="accent4"/>
          </a:effectRef>
          <a:fontRef idx="minor">
            <a:schemeClr val="lt1"/>
          </a:fontRef>
        </p:style>
        <p:txBody>
          <a:bodyPr wrap="square">
            <a:spAutoFit/>
          </a:bodyPr>
          <a:lstStyle/>
          <a:p>
            <a:pPr marL="742950" lvl="1" indent="-285750" algn="just">
              <a:lnSpc>
                <a:spcPct val="110000"/>
              </a:lnSpc>
              <a:spcAft>
                <a:spcPts val="600"/>
              </a:spcAft>
              <a:buFont typeface="Arial" panose="020B0604020202020204" pitchFamily="34" charset="0"/>
              <a:buChar char="•"/>
            </a:pPr>
            <a:r>
              <a:rPr lang="es-ES" dirty="0">
                <a:solidFill>
                  <a:srgbClr val="000000"/>
                </a:solidFill>
                <a:cs typeface="Arial" panose="020B0604020202020204" pitchFamily="34" charset="0"/>
              </a:rPr>
              <a:t>El INAI, quien lo preside.</a:t>
            </a:r>
          </a:p>
          <a:p>
            <a:pPr marL="742950" lvl="1" indent="-285750" algn="just">
              <a:lnSpc>
                <a:spcPct val="110000"/>
              </a:lnSpc>
              <a:spcAft>
                <a:spcPts val="600"/>
              </a:spcAft>
              <a:buFont typeface="Arial" panose="020B0604020202020204" pitchFamily="34" charset="0"/>
              <a:buChar char="•"/>
            </a:pPr>
            <a:r>
              <a:rPr lang="es-MX" dirty="0">
                <a:solidFill>
                  <a:srgbClr val="000000"/>
                </a:solidFill>
                <a:cs typeface="Arial" panose="020B0604020202020204" pitchFamily="34" charset="0"/>
              </a:rPr>
              <a:t>Los 32 Organismos Garantes.</a:t>
            </a:r>
          </a:p>
          <a:p>
            <a:pPr marL="742950" lvl="1" indent="-285750" algn="just">
              <a:lnSpc>
                <a:spcPct val="110000"/>
              </a:lnSpc>
              <a:spcAft>
                <a:spcPts val="600"/>
              </a:spcAft>
              <a:buFont typeface="Arial" panose="020B0604020202020204" pitchFamily="34" charset="0"/>
              <a:buChar char="•"/>
            </a:pPr>
            <a:r>
              <a:rPr lang="es-MX" dirty="0">
                <a:solidFill>
                  <a:srgbClr val="000000"/>
                </a:solidFill>
                <a:cs typeface="Arial" panose="020B0604020202020204" pitchFamily="34" charset="0"/>
              </a:rPr>
              <a:t>La ASF.</a:t>
            </a:r>
          </a:p>
          <a:p>
            <a:pPr marL="742950" lvl="1" indent="-285750" algn="just">
              <a:lnSpc>
                <a:spcPct val="110000"/>
              </a:lnSpc>
              <a:spcAft>
                <a:spcPts val="600"/>
              </a:spcAft>
              <a:buFont typeface="Arial" panose="020B0604020202020204" pitchFamily="34" charset="0"/>
              <a:buChar char="•"/>
            </a:pPr>
            <a:r>
              <a:rPr lang="es-MX" dirty="0">
                <a:solidFill>
                  <a:srgbClr val="000000"/>
                </a:solidFill>
                <a:cs typeface="Arial" panose="020B0604020202020204" pitchFamily="34" charset="0"/>
              </a:rPr>
              <a:t>El AGN.</a:t>
            </a:r>
          </a:p>
          <a:p>
            <a:pPr marL="742950" lvl="1" indent="-285750" algn="just">
              <a:lnSpc>
                <a:spcPct val="110000"/>
              </a:lnSpc>
              <a:spcAft>
                <a:spcPts val="600"/>
              </a:spcAft>
              <a:buFont typeface="Arial" panose="020B0604020202020204" pitchFamily="34" charset="0"/>
              <a:buChar char="•"/>
            </a:pPr>
            <a:r>
              <a:rPr lang="es-MX" dirty="0">
                <a:solidFill>
                  <a:srgbClr val="000000"/>
                </a:solidFill>
                <a:cs typeface="Arial" panose="020B0604020202020204" pitchFamily="34" charset="0"/>
              </a:rPr>
              <a:t>El INEGI.</a:t>
            </a:r>
            <a:endParaRPr lang="es-ES" sz="1600" dirty="0">
              <a:solidFill>
                <a:srgbClr val="000000"/>
              </a:solidFill>
              <a:cs typeface="Arial" panose="020B0604020202020204" pitchFamily="34" charset="0"/>
            </a:endParaRPr>
          </a:p>
        </p:txBody>
      </p:sp>
      <p:pic>
        <p:nvPicPr>
          <p:cNvPr id="1026" name="Picture 2" descr="Resultado de imagen para sistema nacional de transparen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554" y="4006967"/>
            <a:ext cx="3789694" cy="249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93475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Resultado de imagen para infoe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142" y="235087"/>
            <a:ext cx="1127396" cy="50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12" y="0"/>
            <a:ext cx="247650" cy="1476375"/>
          </a:xfrm>
          <a:prstGeom prst="rect">
            <a:avLst/>
          </a:prstGeom>
        </p:spPr>
      </p:pic>
      <p:sp>
        <p:nvSpPr>
          <p:cNvPr id="2" name="Rectángulo 1"/>
          <p:cNvSpPr/>
          <p:nvPr/>
        </p:nvSpPr>
        <p:spPr>
          <a:xfrm>
            <a:off x="1077080" y="1048531"/>
            <a:ext cx="8215427" cy="4185761"/>
          </a:xfrm>
          <a:prstGeom prst="rect">
            <a:avLst/>
          </a:prstGeom>
        </p:spPr>
        <p:txBody>
          <a:bodyPr wrap="square">
            <a:spAutoFit/>
          </a:bodyPr>
          <a:lstStyle/>
          <a:p>
            <a:endParaRPr lang="es-MX" sz="1600" dirty="0">
              <a:solidFill>
                <a:prstClr val="black">
                  <a:lumMod val="65000"/>
                  <a:lumOff val="35000"/>
                </a:prstClr>
              </a:solidFill>
            </a:endParaRPr>
          </a:p>
          <a:p>
            <a:r>
              <a:rPr lang="es-MX" sz="1600" dirty="0" smtClean="0">
                <a:solidFill>
                  <a:srgbClr val="7030A0"/>
                </a:solidFill>
              </a:rPr>
              <a:t> </a:t>
            </a:r>
            <a:r>
              <a:rPr lang="es-MX" dirty="0" smtClean="0">
                <a:solidFill>
                  <a:prstClr val="black">
                    <a:lumMod val="65000"/>
                    <a:lumOff val="35000"/>
                  </a:prstClr>
                </a:solidFill>
              </a:rPr>
              <a:t>El derecho de acceso consiste en que el titular tiene derecho a:</a:t>
            </a:r>
          </a:p>
          <a:p>
            <a:r>
              <a:rPr lang="es-MX" dirty="0" smtClean="0">
                <a:solidFill>
                  <a:prstClr val="black">
                    <a:lumMod val="65000"/>
                    <a:lumOff val="35000"/>
                  </a:prstClr>
                </a:solidFill>
              </a:rPr>
              <a:t> </a:t>
            </a:r>
          </a:p>
          <a:p>
            <a:pPr marL="800100" lvl="1" indent="-342900">
              <a:buFont typeface="Arial" panose="020B0604020202020204" pitchFamily="34" charset="0"/>
              <a:buChar char="•"/>
            </a:pPr>
            <a:r>
              <a:rPr lang="es-MX" dirty="0">
                <a:solidFill>
                  <a:prstClr val="black">
                    <a:lumMod val="65000"/>
                    <a:lumOff val="35000"/>
                  </a:prstClr>
                </a:solidFill>
              </a:rPr>
              <a:t> </a:t>
            </a:r>
            <a:r>
              <a:rPr lang="es-MX" dirty="0">
                <a:solidFill>
                  <a:srgbClr val="0070C0"/>
                </a:solidFill>
              </a:rPr>
              <a:t>A</a:t>
            </a:r>
            <a:r>
              <a:rPr lang="es-MX" dirty="0" smtClean="0">
                <a:solidFill>
                  <a:srgbClr val="0070C0"/>
                </a:solidFill>
              </a:rPr>
              <a:t>cceder, solicitar y ser informado sobre sus datos personales </a:t>
            </a:r>
            <a:r>
              <a:rPr lang="es-MX" dirty="0" smtClean="0">
                <a:solidFill>
                  <a:prstClr val="black">
                    <a:lumMod val="65000"/>
                    <a:lumOff val="35000"/>
                  </a:prstClr>
                </a:solidFill>
              </a:rPr>
              <a:t>en posesión de los sujetos obligados.</a:t>
            </a:r>
          </a:p>
          <a:p>
            <a:endParaRPr lang="es-MX" dirty="0" smtClean="0">
              <a:solidFill>
                <a:prstClr val="black">
                  <a:lumMod val="65000"/>
                  <a:lumOff val="35000"/>
                </a:prstClr>
              </a:solidFill>
            </a:endParaRPr>
          </a:p>
          <a:p>
            <a:pPr marL="800100" lvl="1" indent="-342900">
              <a:buFont typeface="Arial" panose="020B0604020202020204" pitchFamily="34" charset="0"/>
              <a:buChar char="•"/>
            </a:pPr>
            <a:r>
              <a:rPr lang="es-MX" dirty="0">
                <a:solidFill>
                  <a:prstClr val="black">
                    <a:lumMod val="65000"/>
                    <a:lumOff val="35000"/>
                  </a:prstClr>
                </a:solidFill>
              </a:rPr>
              <a:t>C</a:t>
            </a:r>
            <a:r>
              <a:rPr lang="es-MX" dirty="0" smtClean="0">
                <a:solidFill>
                  <a:prstClr val="black">
                    <a:lumMod val="65000"/>
                    <a:lumOff val="35000"/>
                  </a:prstClr>
                </a:solidFill>
              </a:rPr>
              <a:t>onocer la </a:t>
            </a:r>
            <a:r>
              <a:rPr lang="es-MX" dirty="0" smtClean="0">
                <a:solidFill>
                  <a:srgbClr val="0070C0"/>
                </a:solidFill>
              </a:rPr>
              <a:t>información relacionada con las condiciones y generalidades </a:t>
            </a:r>
            <a:r>
              <a:rPr lang="es-MX" dirty="0" smtClean="0">
                <a:solidFill>
                  <a:prstClr val="black">
                    <a:lumMod val="65000"/>
                    <a:lumOff val="35000"/>
                  </a:prstClr>
                </a:solidFill>
              </a:rPr>
              <a:t>de su tratamiento, tales como el origen de los datos, las condiciones del tratamiento del cual sean objeto.</a:t>
            </a:r>
          </a:p>
          <a:p>
            <a:endParaRPr lang="es-MX" dirty="0" smtClean="0">
              <a:solidFill>
                <a:prstClr val="black">
                  <a:lumMod val="65000"/>
                  <a:lumOff val="35000"/>
                </a:prstClr>
              </a:solidFill>
            </a:endParaRPr>
          </a:p>
          <a:p>
            <a:pPr marL="800100" lvl="1" indent="-342900">
              <a:buFont typeface="Arial" panose="020B0604020202020204" pitchFamily="34" charset="0"/>
              <a:buChar char="•"/>
            </a:pPr>
            <a:r>
              <a:rPr lang="es-MX" dirty="0">
                <a:solidFill>
                  <a:prstClr val="black">
                    <a:lumMod val="65000"/>
                    <a:lumOff val="35000"/>
                  </a:prstClr>
                </a:solidFill>
              </a:rPr>
              <a:t>L</a:t>
            </a:r>
            <a:r>
              <a:rPr lang="es-MX" dirty="0" smtClean="0">
                <a:solidFill>
                  <a:prstClr val="black">
                    <a:lumMod val="65000"/>
                    <a:lumOff val="35000"/>
                  </a:prstClr>
                </a:solidFill>
              </a:rPr>
              <a:t>as cesiones realizadas o que se pretendan realizar.</a:t>
            </a:r>
          </a:p>
          <a:p>
            <a:pPr lvl="1"/>
            <a:endParaRPr lang="es-MX" dirty="0" smtClean="0">
              <a:solidFill>
                <a:prstClr val="black">
                  <a:lumMod val="65000"/>
                  <a:lumOff val="35000"/>
                </a:prstClr>
              </a:solidFill>
            </a:endParaRPr>
          </a:p>
          <a:p>
            <a:pPr marL="742950" lvl="1" indent="-285750">
              <a:buFont typeface="Arial" panose="020B0604020202020204" pitchFamily="34" charset="0"/>
              <a:buChar char="•"/>
            </a:pPr>
            <a:r>
              <a:rPr lang="es-MX" dirty="0" smtClean="0">
                <a:solidFill>
                  <a:prstClr val="black">
                    <a:lumMod val="65000"/>
                    <a:lumOff val="35000"/>
                  </a:prstClr>
                </a:solidFill>
              </a:rPr>
              <a:t>Tener </a:t>
            </a:r>
            <a:r>
              <a:rPr lang="es-MX" dirty="0" smtClean="0">
                <a:solidFill>
                  <a:srgbClr val="0070C0"/>
                </a:solidFill>
              </a:rPr>
              <a:t>acceso al aviso de privacidad </a:t>
            </a:r>
            <a:r>
              <a:rPr lang="es-MX" dirty="0" smtClean="0">
                <a:solidFill>
                  <a:prstClr val="black">
                    <a:lumMod val="65000"/>
                    <a:lumOff val="35000"/>
                  </a:prstClr>
                </a:solidFill>
              </a:rPr>
              <a:t>al que está sujeto el tratamiento y a cualquier otra generalidad del tratamiento.</a:t>
            </a:r>
          </a:p>
          <a:p>
            <a:r>
              <a:rPr lang="es-MX" sz="1600" dirty="0" smtClean="0">
                <a:solidFill>
                  <a:prstClr val="black">
                    <a:lumMod val="65000"/>
                    <a:lumOff val="35000"/>
                  </a:prstClr>
                </a:solidFill>
              </a:rPr>
              <a:t> </a:t>
            </a:r>
          </a:p>
        </p:txBody>
      </p:sp>
      <p:sp>
        <p:nvSpPr>
          <p:cNvPr id="7" name="CuadroTexto 6"/>
          <p:cNvSpPr txBox="1"/>
          <p:nvPr/>
        </p:nvSpPr>
        <p:spPr>
          <a:xfrm>
            <a:off x="701405" y="929098"/>
            <a:ext cx="3112058" cy="369332"/>
          </a:xfrm>
          <a:prstGeom prst="rect">
            <a:avLst/>
          </a:prstGeom>
          <a:noFill/>
        </p:spPr>
        <p:txBody>
          <a:bodyPr wrap="square" rtlCol="0">
            <a:spAutoFit/>
          </a:bodyPr>
          <a:lstStyle/>
          <a:p>
            <a:r>
              <a:rPr lang="es-MX" dirty="0" smtClean="0">
                <a:solidFill>
                  <a:srgbClr val="E7E6E6">
                    <a:lumMod val="50000"/>
                  </a:srgbClr>
                </a:solidFill>
                <a:latin typeface="Calibri Light" panose="020F0302020204030204"/>
              </a:rPr>
              <a:t>03 Derechos ARCO</a:t>
            </a:r>
            <a:endParaRPr lang="es-MX" b="1" dirty="0">
              <a:solidFill>
                <a:srgbClr val="6CA62C"/>
              </a:solidFill>
              <a:latin typeface="Calibri Light" panose="020F0302020204030204"/>
            </a:endParaRPr>
          </a:p>
        </p:txBody>
      </p:sp>
      <p:sp>
        <p:nvSpPr>
          <p:cNvPr id="13" name="CuadroTexto 12"/>
          <p:cNvSpPr txBox="1"/>
          <p:nvPr/>
        </p:nvSpPr>
        <p:spPr>
          <a:xfrm>
            <a:off x="5921370" y="253891"/>
            <a:ext cx="7617164" cy="830997"/>
          </a:xfrm>
          <a:prstGeom prst="rect">
            <a:avLst/>
          </a:prstGeom>
          <a:noFill/>
        </p:spPr>
        <p:txBody>
          <a:bodyPr wrap="square" rtlCol="0">
            <a:spAutoFit/>
          </a:bodyPr>
          <a:lstStyle/>
          <a:p>
            <a:r>
              <a:rPr lang="es-MX" sz="2400" b="1" dirty="0" smtClean="0">
                <a:solidFill>
                  <a:srgbClr val="6CA62C"/>
                </a:solidFill>
                <a:latin typeface="Arial" panose="020B0604020202020204" pitchFamily="34" charset="0"/>
                <a:cs typeface="Arial" panose="020B0604020202020204" pitchFamily="34" charset="0"/>
              </a:rPr>
              <a:t>DERECHOS </a:t>
            </a:r>
            <a:r>
              <a:rPr lang="es-MX" sz="4800" b="1" dirty="0" smtClean="0">
                <a:solidFill>
                  <a:srgbClr val="6CA62C"/>
                </a:solidFill>
                <a:latin typeface="Arial" panose="020B0604020202020204" pitchFamily="34" charset="0"/>
                <a:cs typeface="Arial" panose="020B0604020202020204" pitchFamily="34" charset="0"/>
              </a:rPr>
              <a:t>ARCO</a:t>
            </a:r>
          </a:p>
        </p:txBody>
      </p:sp>
      <p:sp>
        <p:nvSpPr>
          <p:cNvPr id="5" name="Rectángulo 4"/>
          <p:cNvSpPr/>
          <p:nvPr/>
        </p:nvSpPr>
        <p:spPr>
          <a:xfrm>
            <a:off x="1901538" y="4944181"/>
            <a:ext cx="3385286" cy="400110"/>
          </a:xfrm>
          <a:prstGeom prst="rect">
            <a:avLst/>
          </a:prstGeom>
        </p:spPr>
        <p:txBody>
          <a:bodyPr wrap="none">
            <a:spAutoFit/>
          </a:bodyPr>
          <a:lstStyle/>
          <a:p>
            <a:r>
              <a:rPr lang="es-MX" sz="2000" dirty="0">
                <a:solidFill>
                  <a:srgbClr val="E7E6E6">
                    <a:lumMod val="25000"/>
                  </a:srgbClr>
                </a:solidFill>
              </a:rPr>
              <a:t>¿Para qué han sido utilizados.?</a:t>
            </a:r>
          </a:p>
        </p:txBody>
      </p:sp>
      <p:sp>
        <p:nvSpPr>
          <p:cNvPr id="6" name="Rectángulo 5"/>
          <p:cNvSpPr/>
          <p:nvPr/>
        </p:nvSpPr>
        <p:spPr>
          <a:xfrm>
            <a:off x="1895121" y="5330542"/>
            <a:ext cx="3803477" cy="400110"/>
          </a:xfrm>
          <a:prstGeom prst="rect">
            <a:avLst/>
          </a:prstGeom>
        </p:spPr>
        <p:txBody>
          <a:bodyPr wrap="none">
            <a:spAutoFit/>
          </a:bodyPr>
          <a:lstStyle/>
          <a:p>
            <a:r>
              <a:rPr lang="es-MX" sz="2000" dirty="0">
                <a:solidFill>
                  <a:srgbClr val="E7E6E6">
                    <a:lumMod val="25000"/>
                  </a:srgbClr>
                </a:solidFill>
              </a:rPr>
              <a:t>¿En qué se utilizarán en un futuro?</a:t>
            </a:r>
          </a:p>
        </p:txBody>
      </p:sp>
      <p:sp>
        <p:nvSpPr>
          <p:cNvPr id="9" name="Rectángulo 8"/>
          <p:cNvSpPr/>
          <p:nvPr/>
        </p:nvSpPr>
        <p:spPr>
          <a:xfrm>
            <a:off x="1895121" y="5729475"/>
            <a:ext cx="2590324" cy="400110"/>
          </a:xfrm>
          <a:prstGeom prst="rect">
            <a:avLst/>
          </a:prstGeom>
        </p:spPr>
        <p:txBody>
          <a:bodyPr wrap="none">
            <a:spAutoFit/>
          </a:bodyPr>
          <a:lstStyle/>
          <a:p>
            <a:r>
              <a:rPr lang="es-MX" sz="2000" dirty="0">
                <a:solidFill>
                  <a:srgbClr val="E7E6E6">
                    <a:lumMod val="25000"/>
                  </a:srgbClr>
                </a:solidFill>
              </a:rPr>
              <a:t>¿Cómo los obtuvieron?</a:t>
            </a:r>
          </a:p>
        </p:txBody>
      </p:sp>
      <p:sp>
        <p:nvSpPr>
          <p:cNvPr id="10" name="Rectángulo 9"/>
          <p:cNvSpPr/>
          <p:nvPr/>
        </p:nvSpPr>
        <p:spPr>
          <a:xfrm>
            <a:off x="1895121" y="6129585"/>
            <a:ext cx="5109302" cy="400110"/>
          </a:xfrm>
          <a:prstGeom prst="rect">
            <a:avLst/>
          </a:prstGeom>
        </p:spPr>
        <p:txBody>
          <a:bodyPr wrap="square">
            <a:spAutoFit/>
          </a:bodyPr>
          <a:lstStyle/>
          <a:p>
            <a:r>
              <a:rPr lang="es-MX" sz="2000" dirty="0">
                <a:solidFill>
                  <a:srgbClr val="E7E6E6">
                    <a:lumMod val="25000"/>
                  </a:srgbClr>
                </a:solidFill>
              </a:rPr>
              <a:t>¿A quién y con qué fin los han pro­porcionado?</a:t>
            </a:r>
          </a:p>
        </p:txBody>
      </p:sp>
      <p:pic>
        <p:nvPicPr>
          <p:cNvPr id="8204" name="Picture 12" descr="Resultado de imagen para datos personales acceso cancelacion"/>
          <p:cNvPicPr>
            <a:picLocks noChangeAspect="1" noChangeArrowheads="1"/>
          </p:cNvPicPr>
          <p:nvPr/>
        </p:nvPicPr>
        <p:blipFill rotWithShape="1">
          <a:blip r:embed="rId4">
            <a:extLst>
              <a:ext uri="{28A0092B-C50C-407E-A947-70E740481C1C}">
                <a14:useLocalDpi xmlns:a14="http://schemas.microsoft.com/office/drawing/2010/main" val="0"/>
              </a:ext>
            </a:extLst>
          </a:blip>
          <a:srcRect r="78997" b="64005"/>
          <a:stretch/>
        </p:blipFill>
        <p:spPr bwMode="auto">
          <a:xfrm>
            <a:off x="-93500" y="3037754"/>
            <a:ext cx="1589809" cy="123779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5"/>
          <a:stretch>
            <a:fillRect/>
          </a:stretch>
        </p:blipFill>
        <p:spPr>
          <a:xfrm>
            <a:off x="9424657" y="2583495"/>
            <a:ext cx="2646716" cy="3384099"/>
          </a:xfrm>
          <a:prstGeom prst="rect">
            <a:avLst/>
          </a:prstGeom>
        </p:spPr>
      </p:pic>
      <p:pic>
        <p:nvPicPr>
          <p:cNvPr id="18" name="Picture 4" descr="Resultado de imagen para protección datos personales png"/>
          <p:cNvPicPr>
            <a:picLocks noChangeAspect="1" noChangeArrowheads="1"/>
          </p:cNvPicPr>
          <p:nvPr/>
        </p:nvPicPr>
        <p:blipFill rotWithShape="1">
          <a:blip r:embed="rId6">
            <a:extLst>
              <a:ext uri="{28A0092B-C50C-407E-A947-70E740481C1C}">
                <a14:useLocalDpi xmlns:a14="http://schemas.microsoft.com/office/drawing/2010/main" val="0"/>
              </a:ext>
            </a:extLst>
          </a:blip>
          <a:srcRect r="47446"/>
          <a:stretch/>
        </p:blipFill>
        <p:spPr bwMode="auto">
          <a:xfrm>
            <a:off x="10664656" y="-130320"/>
            <a:ext cx="1501729"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722715"/>
      </p:ext>
    </p:extLst>
  </p:cSld>
  <p:clrMapOvr>
    <a:masterClrMapping/>
  </p:clrMapOvr>
  <mc:AlternateContent xmlns:mc="http://schemas.openxmlformats.org/markup-compatibility/2006" xmlns:p14="http://schemas.microsoft.com/office/powerpoint/2010/main">
    <mc:Choice Requires="p14">
      <p:transition spd="slow" p14:dur="325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Resultado de imagen para infoe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142" y="235087"/>
            <a:ext cx="1127396" cy="50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12" y="0"/>
            <a:ext cx="247650" cy="1476375"/>
          </a:xfrm>
          <a:prstGeom prst="rect">
            <a:avLst/>
          </a:prstGeom>
        </p:spPr>
      </p:pic>
      <p:sp>
        <p:nvSpPr>
          <p:cNvPr id="2" name="Rectángulo 1"/>
          <p:cNvSpPr/>
          <p:nvPr/>
        </p:nvSpPr>
        <p:spPr>
          <a:xfrm>
            <a:off x="1745979" y="1263620"/>
            <a:ext cx="7235059" cy="2000548"/>
          </a:xfrm>
          <a:prstGeom prst="rect">
            <a:avLst/>
          </a:prstGeom>
        </p:spPr>
        <p:txBody>
          <a:bodyPr wrap="square">
            <a:spAutoFit/>
          </a:bodyPr>
          <a:lstStyle/>
          <a:p>
            <a:pPr algn="just"/>
            <a:endParaRPr lang="es-MX" sz="1600" dirty="0">
              <a:solidFill>
                <a:prstClr val="black">
                  <a:lumMod val="65000"/>
                  <a:lumOff val="35000"/>
                </a:prstClr>
              </a:solidFill>
            </a:endParaRPr>
          </a:p>
          <a:p>
            <a:pPr algn="just"/>
            <a:r>
              <a:rPr lang="es-MX" sz="1600" dirty="0" smtClean="0">
                <a:solidFill>
                  <a:srgbClr val="7030A0"/>
                </a:solidFill>
              </a:rPr>
              <a:t> </a:t>
            </a:r>
            <a:r>
              <a:rPr lang="es-MX" dirty="0" smtClean="0">
                <a:solidFill>
                  <a:prstClr val="black">
                    <a:lumMod val="65000"/>
                    <a:lumOff val="35000"/>
                  </a:prstClr>
                </a:solidFill>
              </a:rPr>
              <a:t>El titular tendrá derecho a solicitar la rectificación de sus datos personales cuando sean </a:t>
            </a:r>
            <a:r>
              <a:rPr lang="es-MX" dirty="0" smtClean="0">
                <a:solidFill>
                  <a:srgbClr val="0070C0"/>
                </a:solidFill>
              </a:rPr>
              <a:t>inexactos, incompletos, desactualizados, inadecuados o excesivos</a:t>
            </a:r>
            <a:r>
              <a:rPr lang="es-MX" dirty="0" smtClean="0">
                <a:solidFill>
                  <a:prstClr val="black">
                    <a:lumMod val="65000"/>
                    <a:lumOff val="35000"/>
                  </a:prstClr>
                </a:solidFill>
              </a:rPr>
              <a:t>, a través de los formatos establecidos por el Órgano Garante . Será el responsable del tratamiento, en términos de los lineamientos que emita el Instituto, quien decidirá cuando la rectificación resulte imposible o exija esfuerzos desproporcionados.</a:t>
            </a:r>
            <a:endParaRPr lang="es-MX" sz="1600" dirty="0" smtClean="0">
              <a:solidFill>
                <a:prstClr val="black">
                  <a:lumMod val="65000"/>
                  <a:lumOff val="35000"/>
                </a:prstClr>
              </a:solidFill>
            </a:endParaRPr>
          </a:p>
        </p:txBody>
      </p:sp>
      <p:sp>
        <p:nvSpPr>
          <p:cNvPr id="7" name="CuadroTexto 6"/>
          <p:cNvSpPr txBox="1"/>
          <p:nvPr/>
        </p:nvSpPr>
        <p:spPr>
          <a:xfrm>
            <a:off x="701405" y="929098"/>
            <a:ext cx="3112058" cy="369332"/>
          </a:xfrm>
          <a:prstGeom prst="rect">
            <a:avLst/>
          </a:prstGeom>
          <a:noFill/>
        </p:spPr>
        <p:txBody>
          <a:bodyPr wrap="square" rtlCol="0">
            <a:spAutoFit/>
          </a:bodyPr>
          <a:lstStyle/>
          <a:p>
            <a:r>
              <a:rPr lang="es-MX" dirty="0" smtClean="0">
                <a:solidFill>
                  <a:srgbClr val="E7E6E6">
                    <a:lumMod val="50000"/>
                  </a:srgbClr>
                </a:solidFill>
                <a:latin typeface="Calibri Light" panose="020F0302020204030204"/>
              </a:rPr>
              <a:t>03 Derechos ARCO</a:t>
            </a:r>
            <a:endParaRPr lang="es-MX" b="1" dirty="0">
              <a:solidFill>
                <a:srgbClr val="6CA62C"/>
              </a:solidFill>
              <a:latin typeface="Calibri Light" panose="020F0302020204030204"/>
            </a:endParaRPr>
          </a:p>
        </p:txBody>
      </p:sp>
      <p:sp>
        <p:nvSpPr>
          <p:cNvPr id="13" name="CuadroTexto 12"/>
          <p:cNvSpPr txBox="1"/>
          <p:nvPr/>
        </p:nvSpPr>
        <p:spPr>
          <a:xfrm>
            <a:off x="5921370" y="253891"/>
            <a:ext cx="7617164" cy="830997"/>
          </a:xfrm>
          <a:prstGeom prst="rect">
            <a:avLst/>
          </a:prstGeom>
          <a:noFill/>
        </p:spPr>
        <p:txBody>
          <a:bodyPr wrap="square" rtlCol="0">
            <a:spAutoFit/>
          </a:bodyPr>
          <a:lstStyle/>
          <a:p>
            <a:r>
              <a:rPr lang="es-MX" sz="2400" b="1" dirty="0" smtClean="0">
                <a:solidFill>
                  <a:srgbClr val="6CA62C"/>
                </a:solidFill>
                <a:latin typeface="Arial" panose="020B0604020202020204" pitchFamily="34" charset="0"/>
                <a:cs typeface="Arial" panose="020B0604020202020204" pitchFamily="34" charset="0"/>
              </a:rPr>
              <a:t>DERECHOS </a:t>
            </a:r>
            <a:r>
              <a:rPr lang="es-MX" sz="4800" b="1" dirty="0" smtClean="0">
                <a:solidFill>
                  <a:srgbClr val="6CA62C"/>
                </a:solidFill>
                <a:latin typeface="Arial" panose="020B0604020202020204" pitchFamily="34" charset="0"/>
                <a:cs typeface="Arial" panose="020B0604020202020204" pitchFamily="34" charset="0"/>
              </a:rPr>
              <a:t>ARCO</a:t>
            </a:r>
          </a:p>
        </p:txBody>
      </p:sp>
      <p:pic>
        <p:nvPicPr>
          <p:cNvPr id="14" name="Picture 12" descr="Resultado de imagen para datos personales acceso cancelacion"/>
          <p:cNvPicPr>
            <a:picLocks noChangeAspect="1" noChangeArrowheads="1"/>
          </p:cNvPicPr>
          <p:nvPr/>
        </p:nvPicPr>
        <p:blipFill rotWithShape="1">
          <a:blip r:embed="rId4">
            <a:extLst>
              <a:ext uri="{28A0092B-C50C-407E-A947-70E740481C1C}">
                <a14:useLocalDpi xmlns:a14="http://schemas.microsoft.com/office/drawing/2010/main" val="0"/>
              </a:ext>
            </a:extLst>
          </a:blip>
          <a:srcRect l="26079" r="53834" b="64005"/>
          <a:stretch/>
        </p:blipFill>
        <p:spPr bwMode="auto">
          <a:xfrm>
            <a:off x="242287" y="1644119"/>
            <a:ext cx="1520456" cy="12377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Resultado de imagen para datos personales acceso cancelacion"/>
          <p:cNvPicPr>
            <a:picLocks noChangeAspect="1" noChangeArrowheads="1"/>
          </p:cNvPicPr>
          <p:nvPr/>
        </p:nvPicPr>
        <p:blipFill rotWithShape="1">
          <a:blip r:embed="rId4">
            <a:extLst>
              <a:ext uri="{28A0092B-C50C-407E-A947-70E740481C1C}">
                <a14:useLocalDpi xmlns:a14="http://schemas.microsoft.com/office/drawing/2010/main" val="0"/>
              </a:ext>
            </a:extLst>
          </a:blip>
          <a:srcRect l="84368" r="4114" b="64005"/>
          <a:stretch/>
        </p:blipFill>
        <p:spPr bwMode="auto">
          <a:xfrm>
            <a:off x="422564" y="3971333"/>
            <a:ext cx="871869" cy="1237791"/>
          </a:xfrm>
          <a:prstGeom prst="rect">
            <a:avLst/>
          </a:prstGeom>
          <a:noFill/>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1560827" y="3629868"/>
            <a:ext cx="7510746" cy="2092881"/>
          </a:xfrm>
          <a:prstGeom prst="rect">
            <a:avLst/>
          </a:prstGeom>
        </p:spPr>
        <p:txBody>
          <a:bodyPr wrap="square">
            <a:spAutoFit/>
          </a:bodyPr>
          <a:lstStyle/>
          <a:p>
            <a:pPr algn="just"/>
            <a:endParaRPr lang="es-MX" sz="1600" dirty="0">
              <a:solidFill>
                <a:prstClr val="black">
                  <a:lumMod val="65000"/>
                  <a:lumOff val="35000"/>
                </a:prstClr>
              </a:solidFill>
            </a:endParaRPr>
          </a:p>
          <a:p>
            <a:pPr algn="just"/>
            <a:r>
              <a:rPr lang="es-MX" sz="1600" dirty="0" smtClean="0">
                <a:solidFill>
                  <a:srgbClr val="7030A0"/>
                </a:solidFill>
              </a:rPr>
              <a:t> </a:t>
            </a:r>
            <a:r>
              <a:rPr lang="es-MX" dirty="0" smtClean="0">
                <a:solidFill>
                  <a:prstClr val="black">
                    <a:lumMod val="65000"/>
                    <a:lumOff val="35000"/>
                  </a:prstClr>
                </a:solidFill>
              </a:rPr>
              <a:t>El </a:t>
            </a:r>
            <a:r>
              <a:rPr lang="es-MX" sz="2400" dirty="0" smtClean="0">
                <a:solidFill>
                  <a:srgbClr val="7030A0"/>
                </a:solidFill>
              </a:rPr>
              <a:t>derecho de oposición </a:t>
            </a:r>
            <a:r>
              <a:rPr lang="es-MX" dirty="0" smtClean="0">
                <a:solidFill>
                  <a:prstClr val="black">
                    <a:lumMod val="65000"/>
                    <a:lumOff val="35000"/>
                  </a:prstClr>
                </a:solidFill>
              </a:rPr>
              <a:t>en datos personales permite al titular del dato evitar el tratamiento de sus datos o solicitar el cese del mismo. Nuestra legislación en la materia  faculta al titular para que se oponga al tratamiento de sus datos personales en cualquier momento siempre y cuando el mismo alegue una causa legítima que justifique su oposición. El punto determinante es establecer en cada caso cuando existe una causa legítima.</a:t>
            </a:r>
          </a:p>
        </p:txBody>
      </p:sp>
      <p:pic>
        <p:nvPicPr>
          <p:cNvPr id="17" name="Imagen 16"/>
          <p:cNvPicPr>
            <a:picLocks noChangeAspect="1"/>
          </p:cNvPicPr>
          <p:nvPr/>
        </p:nvPicPr>
        <p:blipFill>
          <a:blip r:embed="rId5"/>
          <a:stretch>
            <a:fillRect/>
          </a:stretch>
        </p:blipFill>
        <p:spPr>
          <a:xfrm>
            <a:off x="9321360" y="1084888"/>
            <a:ext cx="2158434" cy="2158434"/>
          </a:xfrm>
          <a:prstGeom prst="rect">
            <a:avLst/>
          </a:prstGeom>
        </p:spPr>
      </p:pic>
      <p:pic>
        <p:nvPicPr>
          <p:cNvPr id="20" name="Imagen 19"/>
          <p:cNvPicPr>
            <a:picLocks noChangeAspect="1"/>
          </p:cNvPicPr>
          <p:nvPr/>
        </p:nvPicPr>
        <p:blipFill>
          <a:blip r:embed="rId6"/>
          <a:stretch>
            <a:fillRect/>
          </a:stretch>
        </p:blipFill>
        <p:spPr>
          <a:xfrm>
            <a:off x="9347200" y="3704784"/>
            <a:ext cx="2373677" cy="3051617"/>
          </a:xfrm>
          <a:prstGeom prst="rect">
            <a:avLst/>
          </a:prstGeom>
        </p:spPr>
      </p:pic>
    </p:spTree>
    <p:extLst>
      <p:ext uri="{BB962C8B-B14F-4D97-AF65-F5344CB8AC3E}">
        <p14:creationId xmlns:p14="http://schemas.microsoft.com/office/powerpoint/2010/main" val="100845288"/>
      </p:ext>
    </p:extLst>
  </p:cSld>
  <p:clrMapOvr>
    <a:masterClrMapping/>
  </p:clrMapOvr>
  <mc:AlternateContent xmlns:mc="http://schemas.openxmlformats.org/markup-compatibility/2006" xmlns:p14="http://schemas.microsoft.com/office/powerpoint/2010/main">
    <mc:Choice Requires="p14">
      <p:transition spd="slow" p14:dur="325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Resultado de imagen para infoem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142" y="235087"/>
            <a:ext cx="1127396" cy="5031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912" y="0"/>
            <a:ext cx="247650" cy="1476375"/>
          </a:xfrm>
          <a:prstGeom prst="rect">
            <a:avLst/>
          </a:prstGeom>
        </p:spPr>
      </p:pic>
      <p:sp>
        <p:nvSpPr>
          <p:cNvPr id="7" name="CuadroTexto 6"/>
          <p:cNvSpPr txBox="1"/>
          <p:nvPr/>
        </p:nvSpPr>
        <p:spPr>
          <a:xfrm>
            <a:off x="701405" y="929098"/>
            <a:ext cx="3112058" cy="369332"/>
          </a:xfrm>
          <a:prstGeom prst="rect">
            <a:avLst/>
          </a:prstGeom>
          <a:noFill/>
        </p:spPr>
        <p:txBody>
          <a:bodyPr wrap="square" rtlCol="0">
            <a:spAutoFit/>
          </a:bodyPr>
          <a:lstStyle/>
          <a:p>
            <a:r>
              <a:rPr lang="es-MX" dirty="0" smtClean="0">
                <a:solidFill>
                  <a:srgbClr val="E7E6E6">
                    <a:lumMod val="50000"/>
                  </a:srgbClr>
                </a:solidFill>
                <a:latin typeface="Calibri Light" panose="020F0302020204030204"/>
              </a:rPr>
              <a:t>03 Derechos ARCO</a:t>
            </a:r>
            <a:endParaRPr lang="es-MX" b="1" dirty="0">
              <a:solidFill>
                <a:srgbClr val="6CA62C"/>
              </a:solidFill>
              <a:latin typeface="Calibri Light" panose="020F0302020204030204"/>
            </a:endParaRPr>
          </a:p>
        </p:txBody>
      </p:sp>
      <p:sp>
        <p:nvSpPr>
          <p:cNvPr id="13" name="CuadroTexto 12"/>
          <p:cNvSpPr txBox="1"/>
          <p:nvPr/>
        </p:nvSpPr>
        <p:spPr>
          <a:xfrm>
            <a:off x="5921370" y="253891"/>
            <a:ext cx="7617164" cy="830997"/>
          </a:xfrm>
          <a:prstGeom prst="rect">
            <a:avLst/>
          </a:prstGeom>
          <a:noFill/>
        </p:spPr>
        <p:txBody>
          <a:bodyPr wrap="square" rtlCol="0">
            <a:spAutoFit/>
          </a:bodyPr>
          <a:lstStyle/>
          <a:p>
            <a:r>
              <a:rPr lang="es-MX" sz="2400" b="1" dirty="0" smtClean="0">
                <a:solidFill>
                  <a:srgbClr val="6CA62C"/>
                </a:solidFill>
                <a:latin typeface="Arial" panose="020B0604020202020204" pitchFamily="34" charset="0"/>
                <a:cs typeface="Arial" panose="020B0604020202020204" pitchFamily="34" charset="0"/>
              </a:rPr>
              <a:t>DERECHOS </a:t>
            </a:r>
            <a:r>
              <a:rPr lang="es-MX" sz="4800" b="1" dirty="0" smtClean="0">
                <a:solidFill>
                  <a:srgbClr val="6CA62C"/>
                </a:solidFill>
                <a:latin typeface="Arial" panose="020B0604020202020204" pitchFamily="34" charset="0"/>
                <a:cs typeface="Arial" panose="020B0604020202020204" pitchFamily="34" charset="0"/>
              </a:rPr>
              <a:t>ARCO</a:t>
            </a:r>
          </a:p>
        </p:txBody>
      </p:sp>
      <p:pic>
        <p:nvPicPr>
          <p:cNvPr id="11268" name="Picture 4" descr="Resultado de imagen para protección datos personales png"/>
          <p:cNvPicPr>
            <a:picLocks noChangeAspect="1" noChangeArrowheads="1"/>
          </p:cNvPicPr>
          <p:nvPr/>
        </p:nvPicPr>
        <p:blipFill rotWithShape="1">
          <a:blip r:embed="rId4">
            <a:extLst>
              <a:ext uri="{28A0092B-C50C-407E-A947-70E740481C1C}">
                <a14:useLocalDpi xmlns:a14="http://schemas.microsoft.com/office/drawing/2010/main" val="0"/>
              </a:ext>
            </a:extLst>
          </a:blip>
          <a:srcRect r="47446"/>
          <a:stretch/>
        </p:blipFill>
        <p:spPr bwMode="auto">
          <a:xfrm>
            <a:off x="10723361" y="4131963"/>
            <a:ext cx="1501729"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esultado de imagen para datos personales acceso cancelacion"/>
          <p:cNvPicPr>
            <a:picLocks noChangeAspect="1" noChangeArrowheads="1"/>
          </p:cNvPicPr>
          <p:nvPr/>
        </p:nvPicPr>
        <p:blipFill rotWithShape="1">
          <a:blip r:embed="rId5">
            <a:extLst>
              <a:ext uri="{28A0092B-C50C-407E-A947-70E740481C1C}">
                <a14:useLocalDpi xmlns:a14="http://schemas.microsoft.com/office/drawing/2010/main" val="0"/>
              </a:ext>
            </a:extLst>
          </a:blip>
          <a:srcRect l="56066" r="29185" b="64005"/>
          <a:stretch/>
        </p:blipFill>
        <p:spPr bwMode="auto">
          <a:xfrm>
            <a:off x="367284" y="1307330"/>
            <a:ext cx="1116418" cy="1237791"/>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1605099" y="1307330"/>
            <a:ext cx="7340840" cy="1754326"/>
          </a:xfrm>
          <a:prstGeom prst="rect">
            <a:avLst/>
          </a:prstGeom>
        </p:spPr>
        <p:txBody>
          <a:bodyPr wrap="square">
            <a:spAutoFit/>
          </a:bodyPr>
          <a:lstStyle/>
          <a:p>
            <a:pPr algn="just"/>
            <a:r>
              <a:rPr lang="es-MX" dirty="0" smtClean="0">
                <a:solidFill>
                  <a:srgbClr val="7030A0"/>
                </a:solidFill>
              </a:rPr>
              <a:t>Derecho de cancelación </a:t>
            </a:r>
            <a:r>
              <a:rPr lang="es-MX" dirty="0" smtClean="0">
                <a:solidFill>
                  <a:prstClr val="black">
                    <a:lumMod val="65000"/>
                    <a:lumOff val="35000"/>
                  </a:prstClr>
                </a:solidFill>
              </a:rPr>
              <a:t>de datos personales como aquella facultad que tienen las personas físicas en su carácter de titulares de la información para exigir al responsable la supresión de la misma, ya sea porque los datos resulten inadecuados, excesivos, o cuyo tratamiento no se ajuste a lo establecido por la Ley, teniendo este derecho de cancelación la característica de gratuidad.</a:t>
            </a:r>
          </a:p>
        </p:txBody>
      </p:sp>
      <p:sp>
        <p:nvSpPr>
          <p:cNvPr id="2" name="Rectángulo 1"/>
          <p:cNvSpPr/>
          <p:nvPr/>
        </p:nvSpPr>
        <p:spPr>
          <a:xfrm>
            <a:off x="577562" y="3083433"/>
            <a:ext cx="7215437" cy="338554"/>
          </a:xfrm>
          <a:prstGeom prst="rect">
            <a:avLst/>
          </a:prstGeom>
        </p:spPr>
        <p:txBody>
          <a:bodyPr wrap="none">
            <a:spAutoFit/>
          </a:bodyPr>
          <a:lstStyle/>
          <a:p>
            <a:r>
              <a:rPr lang="es-MX" sz="1600" i="1" dirty="0" smtClean="0">
                <a:solidFill>
                  <a:prstClr val="black"/>
                </a:solidFill>
                <a:latin typeface="Arial" panose="020B0604020202020204" pitchFamily="34" charset="0"/>
                <a:ea typeface="Calibri" panose="020F0502020204030204" pitchFamily="34" charset="0"/>
              </a:rPr>
              <a:t>Causales de improcedencia del derecho a la cancelación (art. 102 LPDPPSO)</a:t>
            </a:r>
            <a:endParaRPr lang="es-MX" sz="1600" dirty="0">
              <a:solidFill>
                <a:prstClr val="black"/>
              </a:solidFill>
            </a:endParaRPr>
          </a:p>
        </p:txBody>
      </p:sp>
      <p:sp>
        <p:nvSpPr>
          <p:cNvPr id="3" name="Rectángulo 2"/>
          <p:cNvSpPr/>
          <p:nvPr/>
        </p:nvSpPr>
        <p:spPr>
          <a:xfrm>
            <a:off x="1483701" y="3421987"/>
            <a:ext cx="8522743" cy="2544286"/>
          </a:xfrm>
          <a:prstGeom prst="rect">
            <a:avLst/>
          </a:prstGeom>
        </p:spPr>
        <p:txBody>
          <a:bodyPr wrap="square">
            <a:spAutoFit/>
          </a:bodyPr>
          <a:lstStyle/>
          <a:p>
            <a:pPr marL="285750" indent="-285750" algn="just">
              <a:lnSpc>
                <a:spcPct val="150000"/>
              </a:lnSpc>
              <a:spcAft>
                <a:spcPts val="800"/>
              </a:spcAft>
              <a:buFontTx/>
              <a:buAutoNum type="romanUcPeriod"/>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Deban ser tratados por disposición legal, </a:t>
            </a:r>
          </a:p>
          <a:p>
            <a:pPr algn="just">
              <a:lnSpc>
                <a:spcPct val="150000"/>
              </a:lnSpc>
              <a:spcAft>
                <a:spcPts val="800"/>
              </a:spcAft>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II. Se refieran a las partes de un contrato y sean necesarios para su desarrollo y cumplimiento, </a:t>
            </a:r>
          </a:p>
          <a:p>
            <a:pPr algn="just">
              <a:lnSpc>
                <a:spcPct val="150000"/>
              </a:lnSpc>
              <a:spcAft>
                <a:spcPts val="800"/>
              </a:spcAft>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III. Obstaculicen actuaciones judiciales o administrativas, la investigación y persecución de delitos o la actualización de sanciones administrativas, afecten la seguridad o salud pública, disposiciones de orden público, o derechos de terceros, </a:t>
            </a:r>
          </a:p>
          <a:p>
            <a:pPr algn="just">
              <a:lnSpc>
                <a:spcPct val="150000"/>
              </a:lnSpc>
              <a:spcAft>
                <a:spcPts val="800"/>
              </a:spcAft>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IV. Sean necesarios para proteger los intereses jurídicamente tutelados del titular o de un tercero, </a:t>
            </a:r>
          </a:p>
          <a:p>
            <a:pPr algn="just">
              <a:lnSpc>
                <a:spcPct val="150000"/>
              </a:lnSpc>
              <a:spcAft>
                <a:spcPts val="800"/>
              </a:spcAft>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V. Sean necesarios para realizar una acción en función del interés público. </a:t>
            </a:r>
          </a:p>
          <a:p>
            <a:pPr algn="just">
              <a:lnSpc>
                <a:spcPct val="150000"/>
              </a:lnSpc>
              <a:spcAft>
                <a:spcPts val="800"/>
              </a:spcAft>
            </a:pPr>
            <a:r>
              <a:rPr lang="es-MX" sz="12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VI. Se requieran para cumplir con una obligación legalmente adquirida por el titular.</a:t>
            </a:r>
            <a:endParaRPr lang="es-MX" sz="1100" dirty="0">
              <a:solidFill>
                <a:prstClr val="black"/>
              </a:solidFill>
              <a:ea typeface="Calibri" panose="020F0502020204030204" pitchFamily="34" charset="0"/>
              <a:cs typeface="Times New Roman" panose="02020603050405020304" pitchFamily="18" charset="0"/>
            </a:endParaRPr>
          </a:p>
        </p:txBody>
      </p:sp>
      <p:pic>
        <p:nvPicPr>
          <p:cNvPr id="18" name="Imagen 17"/>
          <p:cNvPicPr>
            <a:picLocks noChangeAspect="1"/>
          </p:cNvPicPr>
          <p:nvPr/>
        </p:nvPicPr>
        <p:blipFill>
          <a:blip r:embed="rId6"/>
          <a:stretch>
            <a:fillRect/>
          </a:stretch>
        </p:blipFill>
        <p:spPr>
          <a:xfrm>
            <a:off x="9209557" y="963965"/>
            <a:ext cx="2855077" cy="2288745"/>
          </a:xfrm>
          <a:prstGeom prst="rect">
            <a:avLst/>
          </a:prstGeom>
        </p:spPr>
      </p:pic>
    </p:spTree>
    <p:extLst>
      <p:ext uri="{BB962C8B-B14F-4D97-AF65-F5344CB8AC3E}">
        <p14:creationId xmlns:p14="http://schemas.microsoft.com/office/powerpoint/2010/main" val="542157933"/>
      </p:ext>
    </p:extLst>
  </p:cSld>
  <p:clrMapOvr>
    <a:masterClrMapping/>
  </p:clrMapOvr>
  <mc:AlternateContent xmlns:mc="http://schemas.openxmlformats.org/markup-compatibility/2006" xmlns:p14="http://schemas.microsoft.com/office/powerpoint/2010/main">
    <mc:Choice Requires="p14">
      <p:transition spd="slow" p14:dur="3250">
        <p14:gallery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0" y="4656221"/>
            <a:ext cx="12192000" cy="1167063"/>
          </a:xfrm>
          <a:prstGeom prst="rect">
            <a:avLst/>
          </a:prstGeom>
          <a:solidFill>
            <a:schemeClr val="bg2">
              <a:lumMod val="5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s-MX" sz="32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Shape 26"/>
          <p:cNvSpPr/>
          <p:nvPr/>
        </p:nvSpPr>
        <p:spPr>
          <a:xfrm>
            <a:off x="569324" y="3238292"/>
            <a:ext cx="4857134"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sz="4800" kern="0" dirty="0" smtClean="0">
                <a:solidFill>
                  <a:srgbClr val="8F9499"/>
                </a:solidFill>
                <a:ea typeface="Arimo"/>
                <a:cs typeface="Arimo"/>
                <a:sym typeface="Arimo"/>
              </a:rPr>
              <a:t>Portabilidad de  </a:t>
            </a:r>
            <a:r>
              <a:rPr lang="es-MX" sz="4800" kern="0" dirty="0" smtClean="0">
                <a:solidFill>
                  <a:srgbClr val="00AF96"/>
                </a:solidFill>
                <a:ea typeface="Arimo"/>
                <a:cs typeface="Arimo"/>
                <a:sym typeface="Arimo"/>
              </a:rPr>
              <a:t>Datos Personales</a:t>
            </a:r>
            <a:endParaRPr sz="4800" kern="0" dirty="0">
              <a:solidFill>
                <a:srgbClr val="C1C6CA"/>
              </a:solidFill>
              <a:ea typeface="Arimo"/>
              <a:cs typeface="Arimo"/>
              <a:sym typeface="Arimo"/>
            </a:endParaRPr>
          </a:p>
        </p:txBody>
      </p:sp>
      <p:sp>
        <p:nvSpPr>
          <p:cNvPr id="27" name="Shape 27"/>
          <p:cNvSpPr/>
          <p:nvPr/>
        </p:nvSpPr>
        <p:spPr>
          <a:xfrm flipV="1">
            <a:off x="2410942" y="4068192"/>
            <a:ext cx="5560339" cy="0"/>
          </a:xfrm>
          <a:prstGeom prst="line">
            <a:avLst/>
          </a:prstGeom>
          <a:ln w="34925" cap="rnd">
            <a:solidFill>
              <a:srgbClr val="21282F"/>
            </a:solidFill>
            <a:custDash>
              <a:ds d="100000" sp="200000"/>
            </a:custDash>
            <a:miter lim="400000"/>
          </a:ln>
        </p:spPr>
        <p:txBody>
          <a:bodyPr lIns="0" tIns="0" rIns="0" bIns="0" anchor="ctr"/>
          <a:lstStyle/>
          <a:p>
            <a:pPr algn="ctr" defTabSz="412740">
              <a:defRPr sz="3200"/>
            </a:pPr>
            <a:endParaRPr sz="5400" b="1" kern="0" dirty="0">
              <a:solidFill>
                <a:sysClr val="windowText" lastClr="000000"/>
              </a:solidFill>
              <a:sym typeface="Helvetica Light"/>
            </a:endParaRPr>
          </a:p>
        </p:txBody>
      </p:sp>
      <p:sp>
        <p:nvSpPr>
          <p:cNvPr id="2" name="Slide Number Placeholder 1"/>
          <p:cNvSpPr>
            <a:spLocks noGrp="1"/>
          </p:cNvSpPr>
          <p:nvPr>
            <p:ph type="sldNum" sz="quarter" idx="4"/>
          </p:nvPr>
        </p:nvSpPr>
        <p:spPr>
          <a:xfrm>
            <a:off x="10948037" y="-38099"/>
            <a:ext cx="1265635" cy="372404"/>
          </a:xfrm>
          <a:prstGeom prst="rect">
            <a:avLst/>
          </a:prstGeom>
        </p:spPr>
        <p:txBody>
          <a:bodyPr vert="horz" lIns="45720" tIns="22860" rIns="45720" bIns="22860" rtlCol="0" anchor="ctr"/>
          <a:lstStyle/>
          <a:p>
            <a:fld id="{86CB4B4D-7CA3-9044-876B-883B54F8677D}" type="slidenum">
              <a:rPr lang="en-US" smtClean="0">
                <a:solidFill>
                  <a:srgbClr val="FFFFFF"/>
                </a:solidFill>
              </a:rPr>
              <a:pPr/>
              <a:t>23</a:t>
            </a:fld>
            <a:endParaRPr lang="en-US" dirty="0">
              <a:solidFill>
                <a:srgbClr val="FFFFFF"/>
              </a:solidFill>
            </a:endParaRPr>
          </a:p>
        </p:txBody>
      </p:sp>
      <p:pic>
        <p:nvPicPr>
          <p:cNvPr id="5" name="Imagen 4"/>
          <p:cNvPicPr>
            <a:picLocks noChangeAspect="1"/>
          </p:cNvPicPr>
          <p:nvPr/>
        </p:nvPicPr>
        <p:blipFill>
          <a:blip r:embed="rId2"/>
          <a:stretch>
            <a:fillRect/>
          </a:stretch>
        </p:blipFill>
        <p:spPr>
          <a:xfrm>
            <a:off x="9653272" y="6267017"/>
            <a:ext cx="2538729" cy="581968"/>
          </a:xfrm>
          <a:prstGeom prst="rect">
            <a:avLst/>
          </a:prstGeom>
        </p:spPr>
      </p:pic>
      <p:pic>
        <p:nvPicPr>
          <p:cNvPr id="6" name="Imagen 5"/>
          <p:cNvPicPr>
            <a:picLocks noChangeAspect="1"/>
          </p:cNvPicPr>
          <p:nvPr/>
        </p:nvPicPr>
        <p:blipFill>
          <a:blip r:embed="rId2"/>
          <a:stretch>
            <a:fillRect/>
          </a:stretch>
        </p:blipFill>
        <p:spPr>
          <a:xfrm>
            <a:off x="9653272" y="-40407"/>
            <a:ext cx="2538729" cy="581968"/>
          </a:xfrm>
          <a:prstGeom prst="rect">
            <a:avLst/>
          </a:prstGeom>
        </p:spPr>
      </p:pic>
      <p:pic>
        <p:nvPicPr>
          <p:cNvPr id="5122" name="Picture 2" descr="Resultado de imagen para portabilidad de da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1680" y="1510806"/>
            <a:ext cx="5993534" cy="628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724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9603072" y="-55720"/>
            <a:ext cx="2538729" cy="581968"/>
          </a:xfrm>
          <a:prstGeom prst="rect">
            <a:avLst/>
          </a:prstGeom>
        </p:spPr>
      </p:pic>
      <p:pic>
        <p:nvPicPr>
          <p:cNvPr id="21" name="Imagen 20"/>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3" name="Imagen 2"/>
          <p:cNvPicPr>
            <a:picLocks noChangeAspect="1"/>
          </p:cNvPicPr>
          <p:nvPr/>
        </p:nvPicPr>
        <p:blipFill>
          <a:blip r:embed="rId4"/>
          <a:stretch>
            <a:fillRect/>
          </a:stretch>
        </p:blipFill>
        <p:spPr>
          <a:xfrm>
            <a:off x="35917" y="1111827"/>
            <a:ext cx="4714442" cy="5720054"/>
          </a:xfrm>
          <a:prstGeom prst="rect">
            <a:avLst/>
          </a:prstGeom>
        </p:spPr>
      </p:pic>
      <p:pic>
        <p:nvPicPr>
          <p:cNvPr id="10" name="Imagen 9"/>
          <p:cNvPicPr>
            <a:picLocks noChangeAspect="1"/>
          </p:cNvPicPr>
          <p:nvPr/>
        </p:nvPicPr>
        <p:blipFill>
          <a:blip r:embed="rId5"/>
          <a:stretch>
            <a:fillRect/>
          </a:stretch>
        </p:blipFill>
        <p:spPr>
          <a:xfrm>
            <a:off x="4758882" y="1645229"/>
            <a:ext cx="3785322" cy="5155383"/>
          </a:xfrm>
          <a:prstGeom prst="rect">
            <a:avLst/>
          </a:prstGeom>
        </p:spPr>
      </p:pic>
      <p:pic>
        <p:nvPicPr>
          <p:cNvPr id="11" name="Imagen 10"/>
          <p:cNvPicPr>
            <a:picLocks noChangeAspect="1"/>
          </p:cNvPicPr>
          <p:nvPr/>
        </p:nvPicPr>
        <p:blipFill rotWithShape="1">
          <a:blip r:embed="rId6"/>
          <a:srcRect l="6263"/>
          <a:stretch/>
        </p:blipFill>
        <p:spPr>
          <a:xfrm>
            <a:off x="8544204" y="1645229"/>
            <a:ext cx="3557154" cy="4068809"/>
          </a:xfrm>
          <a:prstGeom prst="rect">
            <a:avLst/>
          </a:prstGeom>
        </p:spPr>
      </p:pic>
      <p:pic>
        <p:nvPicPr>
          <p:cNvPr id="13" name="Imagen 12"/>
          <p:cNvPicPr>
            <a:picLocks noChangeAspect="1"/>
          </p:cNvPicPr>
          <p:nvPr/>
        </p:nvPicPr>
        <p:blipFill rotWithShape="1">
          <a:blip r:embed="rId7"/>
          <a:srcRect r="19386"/>
          <a:stretch/>
        </p:blipFill>
        <p:spPr>
          <a:xfrm>
            <a:off x="-29811" y="3864252"/>
            <a:ext cx="4732961" cy="1171575"/>
          </a:xfrm>
          <a:prstGeom prst="rect">
            <a:avLst/>
          </a:prstGeom>
        </p:spPr>
      </p:pic>
      <p:sp>
        <p:nvSpPr>
          <p:cNvPr id="14" name="Rectángulo 13"/>
          <p:cNvSpPr/>
          <p:nvPr/>
        </p:nvSpPr>
        <p:spPr bwMode="auto">
          <a:xfrm>
            <a:off x="-23649" y="3864251"/>
            <a:ext cx="4782531" cy="1171575"/>
          </a:xfrm>
          <a:prstGeom prst="rect">
            <a:avLst/>
          </a:prstGeom>
          <a:noFill/>
          <a:ln w="793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MX" sz="5600" smtClean="0">
              <a:solidFill>
                <a:srgbClr val="131D27"/>
              </a:solidFill>
              <a:sym typeface="Gill Sans" charset="0"/>
            </a:endParaRPr>
          </a:p>
        </p:txBody>
      </p:sp>
      <p:cxnSp>
        <p:nvCxnSpPr>
          <p:cNvPr id="16" name="Conector recto 15"/>
          <p:cNvCxnSpPr/>
          <p:nvPr/>
        </p:nvCxnSpPr>
        <p:spPr bwMode="auto">
          <a:xfrm flipH="1" flipV="1">
            <a:off x="4792364" y="3858005"/>
            <a:ext cx="299505" cy="325500"/>
          </a:xfrm>
          <a:prstGeom prst="line">
            <a:avLst/>
          </a:prstGeom>
          <a:blipFill dpi="0" rotWithShape="0">
            <a:blip r:embed="rId8"/>
            <a:srcRect/>
            <a:tile tx="0" ty="0" sx="100000" sy="100000" flip="none" algn="tl"/>
          </a:blipFill>
          <a:ln w="41275" cap="flat" cmpd="sng" algn="ctr">
            <a:solidFill>
              <a:schemeClr val="bg2">
                <a:lumMod val="85000"/>
                <a:lumOff val="1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ector recto 22"/>
          <p:cNvCxnSpPr/>
          <p:nvPr/>
        </p:nvCxnSpPr>
        <p:spPr bwMode="auto">
          <a:xfrm flipH="1">
            <a:off x="4803322" y="4312327"/>
            <a:ext cx="312196" cy="696323"/>
          </a:xfrm>
          <a:prstGeom prst="line">
            <a:avLst/>
          </a:prstGeom>
          <a:blipFill dpi="0" rotWithShape="0">
            <a:blip r:embed="rId8"/>
            <a:srcRect/>
            <a:tile tx="0" ty="0" sx="100000" sy="100000" flip="none" algn="tl"/>
          </a:blipFill>
          <a:ln w="41275" cap="flat" cmpd="sng" algn="ctr">
            <a:solidFill>
              <a:schemeClr val="bg2">
                <a:lumMod val="85000"/>
                <a:lumOff val="15000"/>
              </a:schemeClr>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7"/>
          <p:cNvSpPr txBox="1"/>
          <p:nvPr/>
        </p:nvSpPr>
        <p:spPr>
          <a:xfrm>
            <a:off x="2553565" y="-21826"/>
            <a:ext cx="5537790"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Estructura de la Propuesta de Ley General de</a:t>
            </a:r>
            <a:br>
              <a:rPr lang="es-MX" sz="1400" b="1" dirty="0">
                <a:solidFill>
                  <a:srgbClr val="193787">
                    <a:lumMod val="60000"/>
                    <a:lumOff val="40000"/>
                  </a:srgbClr>
                </a:solidFill>
                <a:latin typeface="Raleway" charset="0"/>
                <a:ea typeface="Raleway" charset="0"/>
                <a:cs typeface="Raleway" charset="0"/>
              </a:rPr>
            </a:br>
            <a:r>
              <a:rPr lang="es-MX" sz="1400" b="1" dirty="0">
                <a:solidFill>
                  <a:srgbClr val="193787">
                    <a:lumMod val="60000"/>
                    <a:lumOff val="40000"/>
                  </a:srgbClr>
                </a:solidFill>
                <a:latin typeface="Raleway" charset="0"/>
                <a:ea typeface="Raleway" charset="0"/>
                <a:cs typeface="Raleway" charset="0"/>
              </a:rPr>
              <a:t>Protección de Datos Personales en Posesión de Sujetos Obligados, IFAI.    Febrero de 2015</a:t>
            </a:r>
          </a:p>
        </p:txBody>
      </p:sp>
      <p:pic>
        <p:nvPicPr>
          <p:cNvPr id="15" name="Imagen 14"/>
          <p:cNvPicPr>
            <a:picLocks noChangeAspect="1"/>
          </p:cNvPicPr>
          <p:nvPr/>
        </p:nvPicPr>
        <p:blipFill>
          <a:blip r:embed="rId9"/>
          <a:stretch>
            <a:fillRect/>
          </a:stretch>
        </p:blipFill>
        <p:spPr>
          <a:xfrm>
            <a:off x="5017660" y="634941"/>
            <a:ext cx="609600" cy="257175"/>
          </a:xfrm>
          <a:prstGeom prst="rect">
            <a:avLst/>
          </a:prstGeom>
        </p:spPr>
      </p:pic>
      <p:sp>
        <p:nvSpPr>
          <p:cNvPr id="17"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9" name="Imagen 18"/>
          <p:cNvPicPr>
            <a:picLocks noChangeAspect="1"/>
          </p:cNvPicPr>
          <p:nvPr/>
        </p:nvPicPr>
        <p:blipFill>
          <a:blip r:embed="rId10"/>
          <a:stretch>
            <a:fillRect/>
          </a:stretch>
        </p:blipFill>
        <p:spPr>
          <a:xfrm>
            <a:off x="8504513" y="135621"/>
            <a:ext cx="3422184" cy="577139"/>
          </a:xfrm>
          <a:prstGeom prst="rect">
            <a:avLst/>
          </a:prstGeom>
        </p:spPr>
      </p:pic>
      <p:pic>
        <p:nvPicPr>
          <p:cNvPr id="20" name="Imagen 19"/>
          <p:cNvPicPr>
            <a:picLocks noChangeAspect="1"/>
          </p:cNvPicPr>
          <p:nvPr/>
        </p:nvPicPr>
        <p:blipFill>
          <a:blip r:embed="rId2"/>
          <a:stretch>
            <a:fillRect/>
          </a:stretch>
        </p:blipFill>
        <p:spPr>
          <a:xfrm>
            <a:off x="9653273" y="6267017"/>
            <a:ext cx="2538729" cy="581968"/>
          </a:xfrm>
          <a:prstGeom prst="rect">
            <a:avLst/>
          </a:prstGeom>
        </p:spPr>
      </p:pic>
    </p:spTree>
    <p:extLst>
      <p:ext uri="{BB962C8B-B14F-4D97-AF65-F5344CB8AC3E}">
        <p14:creationId xmlns:p14="http://schemas.microsoft.com/office/powerpoint/2010/main" val="2209695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p:cNvPicPr>
            <a:picLocks noChangeAspect="1"/>
          </p:cNvPicPr>
          <p:nvPr/>
        </p:nvPicPr>
        <p:blipFill>
          <a:blip r:embed="rId2"/>
          <a:stretch>
            <a:fillRect/>
          </a:stretch>
        </p:blipFill>
        <p:spPr>
          <a:xfrm>
            <a:off x="9603072" y="-55720"/>
            <a:ext cx="2538729" cy="581968"/>
          </a:xfrm>
          <a:prstGeom prst="rect">
            <a:avLst/>
          </a:prstGeom>
        </p:spPr>
      </p:pic>
      <p:pic>
        <p:nvPicPr>
          <p:cNvPr id="38" name="Imagen 37"/>
          <p:cNvPicPr>
            <a:picLocks noChangeAspect="1"/>
          </p:cNvPicPr>
          <p:nvPr/>
        </p:nvPicPr>
        <p:blipFill>
          <a:blip r:embed="rId3">
            <a:alphaModFix amt="99000"/>
          </a:blip>
          <a:stretch>
            <a:fillRect/>
          </a:stretch>
        </p:blipFill>
        <p:spPr>
          <a:xfrm>
            <a:off x="9173543" y="1744186"/>
            <a:ext cx="3027302" cy="3893846"/>
          </a:xfrm>
          <a:prstGeom prst="rect">
            <a:avLst/>
          </a:prstGeom>
          <a:effectLst>
            <a:outerShdw blurRad="50800" dist="50800" dir="5400000" algn="ctr" rotWithShape="0">
              <a:srgbClr val="000000">
                <a:alpha val="42000"/>
              </a:srgbClr>
            </a:outerShdw>
          </a:effectLst>
        </p:spPr>
      </p:pic>
      <p:sp>
        <p:nvSpPr>
          <p:cNvPr id="12" name="Line 2"/>
          <p:cNvSpPr>
            <a:spLocks noChangeShapeType="1"/>
          </p:cNvSpPr>
          <p:nvPr/>
        </p:nvSpPr>
        <p:spPr bwMode="auto">
          <a:xfrm>
            <a:off x="779097" y="1771228"/>
            <a:ext cx="8112919" cy="794"/>
          </a:xfrm>
          <a:prstGeom prst="line">
            <a:avLst/>
          </a:prstGeom>
          <a:noFill/>
          <a:ln w="25400" cap="flat">
            <a:solidFill>
              <a:srgbClr val="E1E6E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dirty="0">
              <a:solidFill>
                <a:srgbClr val="131D27"/>
              </a:solidFill>
              <a:sym typeface="Gill Sans" charset="0"/>
            </a:endParaRPr>
          </a:p>
        </p:txBody>
      </p:sp>
      <p:pic>
        <p:nvPicPr>
          <p:cNvPr id="2050"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828" y="5724345"/>
            <a:ext cx="854030" cy="854030"/>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231598" y="6226776"/>
            <a:ext cx="8732324" cy="369332"/>
          </a:xfrm>
          <a:prstGeom prst="rect">
            <a:avLst/>
          </a:prstGeom>
        </p:spPr>
        <p:txBody>
          <a:bodyPr wrap="square">
            <a:spAutoFit/>
          </a:bodyPr>
          <a:lstStyle/>
          <a:p>
            <a:r>
              <a:rPr lang="es-MX" b="1" dirty="0" smtClean="0">
                <a:solidFill>
                  <a:srgbClr val="FF0000"/>
                </a:solidFill>
              </a:rPr>
              <a:t>NO SE HABLA DE PORTABILIDAD</a:t>
            </a:r>
            <a:endParaRPr lang="es-MX" b="1" dirty="0">
              <a:solidFill>
                <a:srgbClr val="FF0000"/>
              </a:solidFill>
            </a:endParaRPr>
          </a:p>
        </p:txBody>
      </p:sp>
      <p:pic>
        <p:nvPicPr>
          <p:cNvPr id="8" name="Imagen 7"/>
          <p:cNvPicPr>
            <a:picLocks noChangeAspect="1"/>
          </p:cNvPicPr>
          <p:nvPr/>
        </p:nvPicPr>
        <p:blipFill rotWithShape="1">
          <a:blip r:embed="rId5"/>
          <a:srcRect r="80335"/>
          <a:stretch/>
        </p:blipFill>
        <p:spPr>
          <a:xfrm>
            <a:off x="74644" y="3452816"/>
            <a:ext cx="723014" cy="533400"/>
          </a:xfrm>
          <a:prstGeom prst="rect">
            <a:avLst/>
          </a:prstGeom>
        </p:spPr>
      </p:pic>
      <p:pic>
        <p:nvPicPr>
          <p:cNvPr id="9" name="Imagen 8"/>
          <p:cNvPicPr>
            <a:picLocks noChangeAspect="1"/>
          </p:cNvPicPr>
          <p:nvPr/>
        </p:nvPicPr>
        <p:blipFill rotWithShape="1">
          <a:blip r:embed="rId6"/>
          <a:srcRect l="14259" t="5477"/>
          <a:stretch/>
        </p:blipFill>
        <p:spPr>
          <a:xfrm>
            <a:off x="2484108" y="2255541"/>
            <a:ext cx="3160912" cy="270100"/>
          </a:xfrm>
          <a:prstGeom prst="rect">
            <a:avLst/>
          </a:prstGeom>
          <a:solidFill>
            <a:srgbClr val="0070C0"/>
          </a:solidFill>
        </p:spPr>
      </p:pic>
      <p:pic>
        <p:nvPicPr>
          <p:cNvPr id="10" name="Imagen 9"/>
          <p:cNvPicPr>
            <a:picLocks noChangeAspect="1"/>
          </p:cNvPicPr>
          <p:nvPr/>
        </p:nvPicPr>
        <p:blipFill>
          <a:blip r:embed="rId7"/>
          <a:stretch>
            <a:fillRect/>
          </a:stretch>
        </p:blipFill>
        <p:spPr>
          <a:xfrm>
            <a:off x="5924979" y="1824312"/>
            <a:ext cx="886367" cy="158537"/>
          </a:xfrm>
          <a:prstGeom prst="rect">
            <a:avLst/>
          </a:prstGeom>
        </p:spPr>
      </p:pic>
      <p:pic>
        <p:nvPicPr>
          <p:cNvPr id="13" name="Imagen 12"/>
          <p:cNvPicPr>
            <a:picLocks noChangeAspect="1"/>
          </p:cNvPicPr>
          <p:nvPr/>
        </p:nvPicPr>
        <p:blipFill>
          <a:blip r:embed="rId8"/>
          <a:stretch>
            <a:fillRect/>
          </a:stretch>
        </p:blipFill>
        <p:spPr>
          <a:xfrm>
            <a:off x="7045984" y="1837527"/>
            <a:ext cx="757204" cy="145322"/>
          </a:xfrm>
          <a:prstGeom prst="rect">
            <a:avLst/>
          </a:prstGeom>
        </p:spPr>
      </p:pic>
      <p:pic>
        <p:nvPicPr>
          <p:cNvPr id="14" name="Imagen 13"/>
          <p:cNvPicPr>
            <a:picLocks noChangeAspect="1"/>
          </p:cNvPicPr>
          <p:nvPr/>
        </p:nvPicPr>
        <p:blipFill>
          <a:blip r:embed="rId9"/>
          <a:stretch>
            <a:fillRect/>
          </a:stretch>
        </p:blipFill>
        <p:spPr>
          <a:xfrm>
            <a:off x="5924979" y="2031787"/>
            <a:ext cx="933836" cy="220678"/>
          </a:xfrm>
          <a:prstGeom prst="rect">
            <a:avLst/>
          </a:prstGeom>
        </p:spPr>
      </p:pic>
      <p:pic>
        <p:nvPicPr>
          <p:cNvPr id="15" name="Imagen 14"/>
          <p:cNvPicPr>
            <a:picLocks noChangeAspect="1"/>
          </p:cNvPicPr>
          <p:nvPr/>
        </p:nvPicPr>
        <p:blipFill>
          <a:blip r:embed="rId10"/>
          <a:stretch>
            <a:fillRect/>
          </a:stretch>
        </p:blipFill>
        <p:spPr>
          <a:xfrm>
            <a:off x="7038840" y="2080853"/>
            <a:ext cx="735970" cy="122662"/>
          </a:xfrm>
          <a:prstGeom prst="rect">
            <a:avLst/>
          </a:prstGeom>
        </p:spPr>
      </p:pic>
      <p:pic>
        <p:nvPicPr>
          <p:cNvPr id="16" name="Imagen 15"/>
          <p:cNvPicPr>
            <a:picLocks noChangeAspect="1"/>
          </p:cNvPicPr>
          <p:nvPr/>
        </p:nvPicPr>
        <p:blipFill>
          <a:blip r:embed="rId11"/>
          <a:stretch>
            <a:fillRect/>
          </a:stretch>
        </p:blipFill>
        <p:spPr>
          <a:xfrm>
            <a:off x="5896843" y="2304944"/>
            <a:ext cx="1453507" cy="201876"/>
          </a:xfrm>
          <a:prstGeom prst="rect">
            <a:avLst/>
          </a:prstGeom>
        </p:spPr>
      </p:pic>
      <p:pic>
        <p:nvPicPr>
          <p:cNvPr id="18" name="Imagen 17"/>
          <p:cNvPicPr>
            <a:picLocks noChangeAspect="1"/>
          </p:cNvPicPr>
          <p:nvPr/>
        </p:nvPicPr>
        <p:blipFill>
          <a:blip r:embed="rId12"/>
          <a:stretch>
            <a:fillRect/>
          </a:stretch>
        </p:blipFill>
        <p:spPr>
          <a:xfrm>
            <a:off x="7292390" y="2302635"/>
            <a:ext cx="672214" cy="166165"/>
          </a:xfrm>
          <a:prstGeom prst="rect">
            <a:avLst/>
          </a:prstGeom>
        </p:spPr>
      </p:pic>
      <p:pic>
        <p:nvPicPr>
          <p:cNvPr id="19" name="Imagen 18"/>
          <p:cNvPicPr>
            <a:picLocks noChangeAspect="1"/>
          </p:cNvPicPr>
          <p:nvPr/>
        </p:nvPicPr>
        <p:blipFill>
          <a:blip r:embed="rId13"/>
          <a:stretch>
            <a:fillRect/>
          </a:stretch>
        </p:blipFill>
        <p:spPr>
          <a:xfrm>
            <a:off x="5868118" y="2567465"/>
            <a:ext cx="1435543" cy="188671"/>
          </a:xfrm>
          <a:prstGeom prst="rect">
            <a:avLst/>
          </a:prstGeom>
        </p:spPr>
      </p:pic>
      <p:pic>
        <p:nvPicPr>
          <p:cNvPr id="20" name="Imagen 19"/>
          <p:cNvPicPr>
            <a:picLocks noChangeAspect="1"/>
          </p:cNvPicPr>
          <p:nvPr/>
        </p:nvPicPr>
        <p:blipFill>
          <a:blip r:embed="rId14"/>
          <a:stretch>
            <a:fillRect/>
          </a:stretch>
        </p:blipFill>
        <p:spPr>
          <a:xfrm>
            <a:off x="7303661" y="2593912"/>
            <a:ext cx="633054" cy="123700"/>
          </a:xfrm>
          <a:prstGeom prst="rect">
            <a:avLst/>
          </a:prstGeom>
        </p:spPr>
      </p:pic>
      <p:pic>
        <p:nvPicPr>
          <p:cNvPr id="26" name="Imagen 25"/>
          <p:cNvPicPr>
            <a:picLocks noChangeAspect="1"/>
          </p:cNvPicPr>
          <p:nvPr/>
        </p:nvPicPr>
        <p:blipFill>
          <a:blip r:embed="rId15"/>
          <a:stretch>
            <a:fillRect/>
          </a:stretch>
        </p:blipFill>
        <p:spPr>
          <a:xfrm>
            <a:off x="5896843" y="2841739"/>
            <a:ext cx="1269799" cy="161611"/>
          </a:xfrm>
          <a:prstGeom prst="rect">
            <a:avLst/>
          </a:prstGeom>
        </p:spPr>
      </p:pic>
      <p:pic>
        <p:nvPicPr>
          <p:cNvPr id="45" name="Imagen 44"/>
          <p:cNvPicPr>
            <a:picLocks noChangeAspect="1"/>
          </p:cNvPicPr>
          <p:nvPr/>
        </p:nvPicPr>
        <p:blipFill>
          <a:blip r:embed="rId16"/>
          <a:stretch>
            <a:fillRect/>
          </a:stretch>
        </p:blipFill>
        <p:spPr>
          <a:xfrm>
            <a:off x="7242163" y="2841228"/>
            <a:ext cx="694552" cy="149960"/>
          </a:xfrm>
          <a:prstGeom prst="rect">
            <a:avLst/>
          </a:prstGeom>
        </p:spPr>
      </p:pic>
      <p:pic>
        <p:nvPicPr>
          <p:cNvPr id="47" name="Imagen 46"/>
          <p:cNvPicPr>
            <a:picLocks noChangeAspect="1"/>
          </p:cNvPicPr>
          <p:nvPr/>
        </p:nvPicPr>
        <p:blipFill rotWithShape="1">
          <a:blip r:embed="rId17"/>
          <a:srcRect l="13185" t="-7314" r="55150" b="31839"/>
          <a:stretch/>
        </p:blipFill>
        <p:spPr>
          <a:xfrm>
            <a:off x="3046559" y="4892902"/>
            <a:ext cx="1713936" cy="191924"/>
          </a:xfrm>
          <a:prstGeom prst="rect">
            <a:avLst/>
          </a:prstGeom>
        </p:spPr>
      </p:pic>
      <p:pic>
        <p:nvPicPr>
          <p:cNvPr id="50" name="Imagen 49"/>
          <p:cNvPicPr>
            <a:picLocks noChangeAspect="1"/>
          </p:cNvPicPr>
          <p:nvPr/>
        </p:nvPicPr>
        <p:blipFill rotWithShape="1">
          <a:blip r:embed="rId5"/>
          <a:srcRect l="19980" r="1072"/>
          <a:stretch/>
        </p:blipFill>
        <p:spPr>
          <a:xfrm>
            <a:off x="74645" y="3842139"/>
            <a:ext cx="1847460" cy="646507"/>
          </a:xfrm>
          <a:prstGeom prst="rect">
            <a:avLst/>
          </a:prstGeom>
        </p:spPr>
      </p:pic>
      <p:pic>
        <p:nvPicPr>
          <p:cNvPr id="51" name="Imagen 50"/>
          <p:cNvPicPr>
            <a:picLocks noChangeAspect="1"/>
          </p:cNvPicPr>
          <p:nvPr/>
        </p:nvPicPr>
        <p:blipFill rotWithShape="1">
          <a:blip r:embed="rId6"/>
          <a:srcRect l="255" t="-16" r="85654" b="-4170"/>
          <a:stretch/>
        </p:blipFill>
        <p:spPr>
          <a:xfrm>
            <a:off x="2484108" y="1945651"/>
            <a:ext cx="752684" cy="329300"/>
          </a:xfrm>
          <a:prstGeom prst="rect">
            <a:avLst/>
          </a:prstGeom>
        </p:spPr>
      </p:pic>
      <p:pic>
        <p:nvPicPr>
          <p:cNvPr id="52" name="Imagen 51"/>
          <p:cNvPicPr>
            <a:picLocks noChangeAspect="1"/>
          </p:cNvPicPr>
          <p:nvPr/>
        </p:nvPicPr>
        <p:blipFill rotWithShape="1">
          <a:blip r:embed="rId17"/>
          <a:srcRect t="2" r="86690" b="15975"/>
          <a:stretch/>
        </p:blipFill>
        <p:spPr>
          <a:xfrm>
            <a:off x="2390342" y="4332848"/>
            <a:ext cx="817079" cy="242329"/>
          </a:xfrm>
          <a:prstGeom prst="rect">
            <a:avLst/>
          </a:prstGeom>
        </p:spPr>
      </p:pic>
      <p:pic>
        <p:nvPicPr>
          <p:cNvPr id="54" name="Imagen 53"/>
          <p:cNvPicPr>
            <a:picLocks noChangeAspect="1"/>
          </p:cNvPicPr>
          <p:nvPr/>
        </p:nvPicPr>
        <p:blipFill rotWithShape="1">
          <a:blip r:embed="rId7"/>
          <a:srcRect l="60109" t="19949"/>
          <a:stretch/>
        </p:blipFill>
        <p:spPr>
          <a:xfrm>
            <a:off x="4866060" y="4918995"/>
            <a:ext cx="489799" cy="175804"/>
          </a:xfrm>
          <a:prstGeom prst="rect">
            <a:avLst/>
          </a:prstGeom>
        </p:spPr>
      </p:pic>
      <p:pic>
        <p:nvPicPr>
          <p:cNvPr id="61" name="Imagen 60"/>
          <p:cNvPicPr>
            <a:picLocks noChangeAspect="1"/>
          </p:cNvPicPr>
          <p:nvPr/>
        </p:nvPicPr>
        <p:blipFill>
          <a:blip r:embed="rId18"/>
          <a:stretch>
            <a:fillRect/>
          </a:stretch>
        </p:blipFill>
        <p:spPr>
          <a:xfrm>
            <a:off x="5896843" y="3338973"/>
            <a:ext cx="2165853" cy="332097"/>
          </a:xfrm>
          <a:prstGeom prst="rect">
            <a:avLst/>
          </a:prstGeom>
        </p:spPr>
      </p:pic>
      <p:pic>
        <p:nvPicPr>
          <p:cNvPr id="62" name="Imagen 61"/>
          <p:cNvPicPr>
            <a:picLocks noChangeAspect="1"/>
          </p:cNvPicPr>
          <p:nvPr/>
        </p:nvPicPr>
        <p:blipFill>
          <a:blip r:embed="rId19"/>
          <a:stretch>
            <a:fillRect/>
          </a:stretch>
        </p:blipFill>
        <p:spPr>
          <a:xfrm>
            <a:off x="5868118" y="3688105"/>
            <a:ext cx="2020087" cy="318182"/>
          </a:xfrm>
          <a:prstGeom prst="rect">
            <a:avLst/>
          </a:prstGeom>
        </p:spPr>
      </p:pic>
      <p:pic>
        <p:nvPicPr>
          <p:cNvPr id="63" name="Imagen 62"/>
          <p:cNvPicPr>
            <a:picLocks noChangeAspect="1"/>
          </p:cNvPicPr>
          <p:nvPr/>
        </p:nvPicPr>
        <p:blipFill>
          <a:blip r:embed="rId20"/>
          <a:stretch>
            <a:fillRect/>
          </a:stretch>
        </p:blipFill>
        <p:spPr>
          <a:xfrm>
            <a:off x="5831831" y="4090589"/>
            <a:ext cx="2414018" cy="269802"/>
          </a:xfrm>
          <a:prstGeom prst="rect">
            <a:avLst/>
          </a:prstGeom>
        </p:spPr>
      </p:pic>
      <p:pic>
        <p:nvPicPr>
          <p:cNvPr id="23553" name="Imagen 23552"/>
          <p:cNvPicPr>
            <a:picLocks noChangeAspect="1"/>
          </p:cNvPicPr>
          <p:nvPr/>
        </p:nvPicPr>
        <p:blipFill>
          <a:blip r:embed="rId21"/>
          <a:stretch>
            <a:fillRect/>
          </a:stretch>
        </p:blipFill>
        <p:spPr>
          <a:xfrm>
            <a:off x="5884071" y="4469661"/>
            <a:ext cx="2352465" cy="378472"/>
          </a:xfrm>
          <a:prstGeom prst="rect">
            <a:avLst/>
          </a:prstGeom>
        </p:spPr>
      </p:pic>
      <p:pic>
        <p:nvPicPr>
          <p:cNvPr id="60" name="Imagen 59"/>
          <p:cNvPicPr>
            <a:picLocks noChangeAspect="1"/>
          </p:cNvPicPr>
          <p:nvPr/>
        </p:nvPicPr>
        <p:blipFill>
          <a:blip r:embed="rId22"/>
          <a:stretch>
            <a:fillRect/>
          </a:stretch>
        </p:blipFill>
        <p:spPr>
          <a:xfrm>
            <a:off x="5825229" y="4907401"/>
            <a:ext cx="3228447" cy="354851"/>
          </a:xfrm>
          <a:prstGeom prst="rect">
            <a:avLst/>
          </a:prstGeom>
        </p:spPr>
      </p:pic>
      <p:pic>
        <p:nvPicPr>
          <p:cNvPr id="72" name="Imagen 71"/>
          <p:cNvPicPr>
            <a:picLocks noChangeAspect="1"/>
          </p:cNvPicPr>
          <p:nvPr/>
        </p:nvPicPr>
        <p:blipFill>
          <a:blip r:embed="rId23"/>
          <a:stretch>
            <a:fillRect/>
          </a:stretch>
        </p:blipFill>
        <p:spPr>
          <a:xfrm>
            <a:off x="5920224" y="5279301"/>
            <a:ext cx="1118616" cy="311995"/>
          </a:xfrm>
          <a:prstGeom prst="rect">
            <a:avLst/>
          </a:prstGeom>
        </p:spPr>
      </p:pic>
      <p:pic>
        <p:nvPicPr>
          <p:cNvPr id="73" name="Imagen 72"/>
          <p:cNvPicPr>
            <a:picLocks noChangeAspect="1"/>
          </p:cNvPicPr>
          <p:nvPr/>
        </p:nvPicPr>
        <p:blipFill>
          <a:blip r:embed="rId24"/>
          <a:stretch>
            <a:fillRect/>
          </a:stretch>
        </p:blipFill>
        <p:spPr>
          <a:xfrm>
            <a:off x="5896843" y="5657530"/>
            <a:ext cx="3326260" cy="301019"/>
          </a:xfrm>
          <a:prstGeom prst="rect">
            <a:avLst/>
          </a:prstGeom>
        </p:spPr>
      </p:pic>
      <p:pic>
        <p:nvPicPr>
          <p:cNvPr id="74" name="Imagen 73"/>
          <p:cNvPicPr>
            <a:picLocks noChangeAspect="1"/>
          </p:cNvPicPr>
          <p:nvPr/>
        </p:nvPicPr>
        <p:blipFill>
          <a:blip r:embed="rId25"/>
          <a:stretch>
            <a:fillRect/>
          </a:stretch>
        </p:blipFill>
        <p:spPr>
          <a:xfrm>
            <a:off x="5896843" y="6029966"/>
            <a:ext cx="2154183" cy="319702"/>
          </a:xfrm>
          <a:prstGeom prst="rect">
            <a:avLst/>
          </a:prstGeom>
        </p:spPr>
      </p:pic>
      <p:pic>
        <p:nvPicPr>
          <p:cNvPr id="23558" name="Imagen 23557"/>
          <p:cNvPicPr>
            <a:picLocks noChangeAspect="1"/>
          </p:cNvPicPr>
          <p:nvPr/>
        </p:nvPicPr>
        <p:blipFill>
          <a:blip r:embed="rId26"/>
          <a:stretch>
            <a:fillRect/>
          </a:stretch>
        </p:blipFill>
        <p:spPr>
          <a:xfrm>
            <a:off x="5896843" y="6470169"/>
            <a:ext cx="1615419" cy="283273"/>
          </a:xfrm>
          <a:prstGeom prst="rect">
            <a:avLst/>
          </a:prstGeom>
        </p:spPr>
      </p:pic>
      <p:sp>
        <p:nvSpPr>
          <p:cNvPr id="2" name="Abrir llave 1"/>
          <p:cNvSpPr/>
          <p:nvPr/>
        </p:nvSpPr>
        <p:spPr bwMode="auto">
          <a:xfrm>
            <a:off x="2155371" y="1945651"/>
            <a:ext cx="234971" cy="3514992"/>
          </a:xfrm>
          <a:prstGeom prst="leftBrac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ES_tradnl" sz="5600" smtClean="0">
              <a:solidFill>
                <a:srgbClr val="131D27"/>
              </a:solidFill>
              <a:sym typeface="Gill Sans" charset="0"/>
            </a:endParaRPr>
          </a:p>
        </p:txBody>
      </p:sp>
      <p:sp>
        <p:nvSpPr>
          <p:cNvPr id="3" name="Abrir llave 2"/>
          <p:cNvSpPr/>
          <p:nvPr/>
        </p:nvSpPr>
        <p:spPr bwMode="auto">
          <a:xfrm>
            <a:off x="5719664" y="1837527"/>
            <a:ext cx="148454" cy="1153661"/>
          </a:xfrm>
          <a:prstGeom prst="leftBrac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ES_tradnl" sz="5600" smtClean="0">
              <a:solidFill>
                <a:srgbClr val="131D27"/>
              </a:solidFill>
              <a:sym typeface="Gill Sans" charset="0"/>
            </a:endParaRPr>
          </a:p>
        </p:txBody>
      </p:sp>
      <p:sp>
        <p:nvSpPr>
          <p:cNvPr id="4" name="Abrir llave 3"/>
          <p:cNvSpPr/>
          <p:nvPr/>
        </p:nvSpPr>
        <p:spPr bwMode="auto">
          <a:xfrm>
            <a:off x="5719664" y="3399793"/>
            <a:ext cx="112167" cy="3151614"/>
          </a:xfrm>
          <a:prstGeom prst="leftBrace">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ES_tradnl" sz="5600" smtClean="0">
              <a:solidFill>
                <a:srgbClr val="131D27"/>
              </a:solidFill>
              <a:sym typeface="Gill Sans" charset="0"/>
            </a:endParaRPr>
          </a:p>
        </p:txBody>
      </p:sp>
      <p:sp>
        <p:nvSpPr>
          <p:cNvPr id="39" name="TextBox 7"/>
          <p:cNvSpPr txBox="1"/>
          <p:nvPr/>
        </p:nvSpPr>
        <p:spPr>
          <a:xfrm>
            <a:off x="2553565" y="193617"/>
            <a:ext cx="5537790" cy="307777"/>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Puntos a destacar de la propuesta de febrero de 2015, IFAI</a:t>
            </a:r>
          </a:p>
        </p:txBody>
      </p:sp>
      <p:pic>
        <p:nvPicPr>
          <p:cNvPr id="40" name="Imagen 39"/>
          <p:cNvPicPr>
            <a:picLocks noChangeAspect="1"/>
          </p:cNvPicPr>
          <p:nvPr/>
        </p:nvPicPr>
        <p:blipFill>
          <a:blip r:embed="rId27"/>
          <a:stretch>
            <a:fillRect/>
          </a:stretch>
        </p:blipFill>
        <p:spPr>
          <a:xfrm>
            <a:off x="5017660" y="634941"/>
            <a:ext cx="609600" cy="257175"/>
          </a:xfrm>
          <a:prstGeom prst="rect">
            <a:avLst/>
          </a:prstGeom>
        </p:spPr>
      </p:pic>
      <p:sp>
        <p:nvSpPr>
          <p:cNvPr id="41"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43" name="Imagen 42"/>
          <p:cNvPicPr>
            <a:picLocks noChangeAspect="1"/>
          </p:cNvPicPr>
          <p:nvPr/>
        </p:nvPicPr>
        <p:blipFill>
          <a:blip r:embed="rId28"/>
          <a:stretch>
            <a:fillRect/>
          </a:stretch>
        </p:blipFill>
        <p:spPr>
          <a:xfrm>
            <a:off x="8504513" y="135621"/>
            <a:ext cx="3422184" cy="577139"/>
          </a:xfrm>
          <a:prstGeom prst="rect">
            <a:avLst/>
          </a:prstGeom>
        </p:spPr>
      </p:pic>
      <p:pic>
        <p:nvPicPr>
          <p:cNvPr id="44" name="Imagen 43"/>
          <p:cNvPicPr>
            <a:picLocks noChangeAspect="1"/>
          </p:cNvPicPr>
          <p:nvPr/>
        </p:nvPicPr>
        <p:blipFill>
          <a:blip r:embed="rId2"/>
          <a:stretch>
            <a:fillRect/>
          </a:stretch>
        </p:blipFill>
        <p:spPr>
          <a:xfrm>
            <a:off x="9653273" y="6267017"/>
            <a:ext cx="2538729" cy="581968"/>
          </a:xfrm>
          <a:prstGeom prst="rect">
            <a:avLst/>
          </a:prstGeom>
        </p:spPr>
      </p:pic>
      <p:pic>
        <p:nvPicPr>
          <p:cNvPr id="46" name="Imagen 45"/>
          <p:cNvPicPr>
            <a:picLocks noChangeAspect="1"/>
          </p:cNvPicPr>
          <p:nvPr/>
        </p:nvPicPr>
        <p:blipFill rotWithShape="1">
          <a:blip r:embed="rId29"/>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39242201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stretch>
            <a:fillRect/>
          </a:stretch>
        </p:blipFill>
        <p:spPr>
          <a:xfrm>
            <a:off x="9603072" y="-55720"/>
            <a:ext cx="2538729" cy="581968"/>
          </a:xfrm>
          <a:prstGeom prst="rect">
            <a:avLst/>
          </a:prstGeom>
        </p:spPr>
      </p:pic>
      <p:pic>
        <p:nvPicPr>
          <p:cNvPr id="22" name="Imagen 21"/>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21" name="Imagen 20"/>
          <p:cNvPicPr>
            <a:picLocks noChangeAspect="1"/>
          </p:cNvPicPr>
          <p:nvPr/>
        </p:nvPicPr>
        <p:blipFill>
          <a:blip r:embed="rId2"/>
          <a:stretch>
            <a:fillRect/>
          </a:stretch>
        </p:blipFill>
        <p:spPr>
          <a:xfrm>
            <a:off x="9653273" y="6267017"/>
            <a:ext cx="2538729" cy="581968"/>
          </a:xfrm>
          <a:prstGeom prst="rect">
            <a:avLst/>
          </a:prstGeom>
        </p:spPr>
      </p:pic>
      <p:pic>
        <p:nvPicPr>
          <p:cNvPr id="6" name="Imagen 5"/>
          <p:cNvPicPr>
            <a:picLocks noChangeAspect="1"/>
          </p:cNvPicPr>
          <p:nvPr/>
        </p:nvPicPr>
        <p:blipFill>
          <a:blip r:embed="rId4"/>
          <a:stretch>
            <a:fillRect/>
          </a:stretch>
        </p:blipFill>
        <p:spPr>
          <a:xfrm>
            <a:off x="242453" y="1695534"/>
            <a:ext cx="11306175" cy="2962275"/>
          </a:xfrm>
          <a:prstGeom prst="rect">
            <a:avLst/>
          </a:prstGeom>
        </p:spPr>
      </p:pic>
      <p:sp>
        <p:nvSpPr>
          <p:cNvPr id="8" name="Rectángulo 7"/>
          <p:cNvSpPr/>
          <p:nvPr/>
        </p:nvSpPr>
        <p:spPr>
          <a:xfrm>
            <a:off x="472186" y="4889398"/>
            <a:ext cx="3369419" cy="738664"/>
          </a:xfrm>
          <a:prstGeom prst="rect">
            <a:avLst/>
          </a:prstGeom>
        </p:spPr>
        <p:txBody>
          <a:bodyPr wrap="square">
            <a:spAutoFit/>
          </a:bodyPr>
          <a:lstStyle/>
          <a:p>
            <a:r>
              <a:rPr lang="es-MX" sz="1400" b="1" dirty="0">
                <a:solidFill>
                  <a:srgbClr val="131D27"/>
                </a:solidFill>
              </a:rPr>
              <a:t>Título III </a:t>
            </a:r>
            <a:endParaRPr lang="es-MX" sz="1400" b="1" dirty="0" smtClean="0">
              <a:solidFill>
                <a:srgbClr val="131D27"/>
              </a:solidFill>
            </a:endParaRPr>
          </a:p>
          <a:p>
            <a:r>
              <a:rPr lang="es-MX" sz="1400" b="1" dirty="0" smtClean="0">
                <a:solidFill>
                  <a:srgbClr val="131D27"/>
                </a:solidFill>
              </a:rPr>
              <a:t>Derechos </a:t>
            </a:r>
            <a:r>
              <a:rPr lang="es-MX" sz="1400" b="1" dirty="0">
                <a:solidFill>
                  <a:srgbClr val="131D27"/>
                </a:solidFill>
              </a:rPr>
              <a:t>de los Titulares y su Ejercicio </a:t>
            </a:r>
          </a:p>
        </p:txBody>
      </p:sp>
      <p:sp>
        <p:nvSpPr>
          <p:cNvPr id="10" name="Rectángulo 9"/>
          <p:cNvSpPr/>
          <p:nvPr/>
        </p:nvSpPr>
        <p:spPr>
          <a:xfrm>
            <a:off x="3183332" y="4490192"/>
            <a:ext cx="6096000" cy="276999"/>
          </a:xfrm>
          <a:prstGeom prst="rect">
            <a:avLst/>
          </a:prstGeom>
        </p:spPr>
        <p:txBody>
          <a:bodyPr>
            <a:spAutoFit/>
          </a:bodyPr>
          <a:lstStyle/>
          <a:p>
            <a:r>
              <a:rPr lang="es-MX" sz="1200" b="1" dirty="0">
                <a:solidFill>
                  <a:srgbClr val="131D27"/>
                </a:solidFill>
              </a:rPr>
              <a:t>Capítulo I De los Derechos de Acceso, Rectificación, Cancelación y Oposición</a:t>
            </a:r>
          </a:p>
        </p:txBody>
      </p:sp>
      <p:sp>
        <p:nvSpPr>
          <p:cNvPr id="11" name="Rectángulo 10"/>
          <p:cNvSpPr/>
          <p:nvPr/>
        </p:nvSpPr>
        <p:spPr>
          <a:xfrm>
            <a:off x="3183332" y="5667803"/>
            <a:ext cx="6096000" cy="461665"/>
          </a:xfrm>
          <a:prstGeom prst="rect">
            <a:avLst/>
          </a:prstGeom>
        </p:spPr>
        <p:txBody>
          <a:bodyPr>
            <a:spAutoFit/>
          </a:bodyPr>
          <a:lstStyle/>
          <a:p>
            <a:r>
              <a:rPr lang="es-MX" sz="1200" b="1" dirty="0">
                <a:solidFill>
                  <a:srgbClr val="131D27"/>
                </a:solidFill>
              </a:rPr>
              <a:t>Capítulo II Del Ejercicio de los Derechos de Acceso, Rectificación, Cancelación y Oposición</a:t>
            </a:r>
          </a:p>
        </p:txBody>
      </p:sp>
      <p:sp>
        <p:nvSpPr>
          <p:cNvPr id="12" name="Rectángulo 11"/>
          <p:cNvSpPr/>
          <p:nvPr/>
        </p:nvSpPr>
        <p:spPr>
          <a:xfrm>
            <a:off x="3183332" y="6147960"/>
            <a:ext cx="4000067" cy="707886"/>
          </a:xfrm>
          <a:prstGeom prst="rect">
            <a:avLst/>
          </a:prstGeom>
        </p:spPr>
        <p:txBody>
          <a:bodyPr wrap="square">
            <a:spAutoFit/>
          </a:bodyPr>
          <a:lstStyle/>
          <a:p>
            <a:r>
              <a:rPr lang="es-MX" sz="1000" dirty="0">
                <a:solidFill>
                  <a:srgbClr val="131D27"/>
                </a:solidFill>
              </a:rPr>
              <a:t>Gestión de solicitudes de </a:t>
            </a:r>
            <a:r>
              <a:rPr lang="es-MX" sz="1000" dirty="0" smtClean="0">
                <a:solidFill>
                  <a:srgbClr val="131D27"/>
                </a:solidFill>
              </a:rPr>
              <a:t>derechos. </a:t>
            </a:r>
            <a:r>
              <a:rPr lang="es-MX" sz="1000" dirty="0">
                <a:solidFill>
                  <a:srgbClr val="131D27"/>
                </a:solidFill>
              </a:rPr>
              <a:t>ARCO Artículo 48</a:t>
            </a:r>
            <a:r>
              <a:rPr lang="es-MX" sz="1000" dirty="0" smtClean="0">
                <a:solidFill>
                  <a:srgbClr val="131D27"/>
                </a:solidFill>
              </a:rPr>
              <a:t>.</a:t>
            </a:r>
          </a:p>
          <a:p>
            <a:r>
              <a:rPr lang="es-MX" sz="1000" dirty="0">
                <a:solidFill>
                  <a:srgbClr val="131D27"/>
                </a:solidFill>
              </a:rPr>
              <a:t>Acreditación de la identidad del </a:t>
            </a:r>
            <a:r>
              <a:rPr lang="es-MX" sz="1000" dirty="0" smtClean="0">
                <a:solidFill>
                  <a:srgbClr val="131D27"/>
                </a:solidFill>
              </a:rPr>
              <a:t>titular. Artículo </a:t>
            </a:r>
            <a:r>
              <a:rPr lang="es-MX" sz="1000" dirty="0">
                <a:solidFill>
                  <a:srgbClr val="131D27"/>
                </a:solidFill>
              </a:rPr>
              <a:t>49</a:t>
            </a:r>
            <a:r>
              <a:rPr lang="es-MX" sz="1000" dirty="0" smtClean="0">
                <a:solidFill>
                  <a:srgbClr val="131D27"/>
                </a:solidFill>
              </a:rPr>
              <a:t>.</a:t>
            </a:r>
          </a:p>
          <a:p>
            <a:r>
              <a:rPr lang="es-MX" sz="1000" dirty="0">
                <a:solidFill>
                  <a:srgbClr val="131D27"/>
                </a:solidFill>
              </a:rPr>
              <a:t>Gratuidad en el ejercicio de los derechos </a:t>
            </a:r>
            <a:r>
              <a:rPr lang="es-MX" sz="1000" dirty="0" smtClean="0">
                <a:solidFill>
                  <a:srgbClr val="131D27"/>
                </a:solidFill>
              </a:rPr>
              <a:t>ARCO. Artículo </a:t>
            </a:r>
            <a:r>
              <a:rPr lang="es-MX" sz="1000" dirty="0">
                <a:solidFill>
                  <a:srgbClr val="131D27"/>
                </a:solidFill>
              </a:rPr>
              <a:t>50</a:t>
            </a:r>
            <a:r>
              <a:rPr lang="es-MX" sz="1000" dirty="0" smtClean="0">
                <a:solidFill>
                  <a:srgbClr val="131D27"/>
                </a:solidFill>
              </a:rPr>
              <a:t>.</a:t>
            </a:r>
          </a:p>
          <a:p>
            <a:r>
              <a:rPr lang="es-MX" sz="1000" dirty="0">
                <a:solidFill>
                  <a:srgbClr val="131D27"/>
                </a:solidFill>
              </a:rPr>
              <a:t>Plazo para el ejercicio de los derechos </a:t>
            </a:r>
            <a:r>
              <a:rPr lang="es-MX" sz="1000" dirty="0" smtClean="0">
                <a:solidFill>
                  <a:srgbClr val="131D27"/>
                </a:solidFill>
              </a:rPr>
              <a:t>ARCO. Artículo 51.</a:t>
            </a:r>
            <a:endParaRPr lang="es-MX" sz="1000" dirty="0">
              <a:solidFill>
                <a:srgbClr val="131D27"/>
              </a:solidFill>
            </a:endParaRPr>
          </a:p>
        </p:txBody>
      </p:sp>
      <p:sp>
        <p:nvSpPr>
          <p:cNvPr id="18" name="Rectángulo 17"/>
          <p:cNvSpPr/>
          <p:nvPr/>
        </p:nvSpPr>
        <p:spPr>
          <a:xfrm>
            <a:off x="7183399" y="5994072"/>
            <a:ext cx="4911255" cy="861774"/>
          </a:xfrm>
          <a:prstGeom prst="rect">
            <a:avLst/>
          </a:prstGeom>
        </p:spPr>
        <p:txBody>
          <a:bodyPr wrap="square">
            <a:spAutoFit/>
          </a:bodyPr>
          <a:lstStyle/>
          <a:p>
            <a:r>
              <a:rPr lang="es-MX" sz="1000" dirty="0">
                <a:solidFill>
                  <a:srgbClr val="131D27"/>
                </a:solidFill>
              </a:rPr>
              <a:t>Requisitos de la solicitud para el ejercicio de los derechos </a:t>
            </a:r>
            <a:r>
              <a:rPr lang="es-MX" sz="1000" dirty="0" smtClean="0">
                <a:solidFill>
                  <a:srgbClr val="131D27"/>
                </a:solidFill>
              </a:rPr>
              <a:t>ARCO Artículo 52.</a:t>
            </a:r>
          </a:p>
          <a:p>
            <a:r>
              <a:rPr lang="es-MX" sz="1000" dirty="0">
                <a:solidFill>
                  <a:srgbClr val="131D27"/>
                </a:solidFill>
              </a:rPr>
              <a:t>Trámites </a:t>
            </a:r>
            <a:r>
              <a:rPr lang="es-MX" sz="1000" dirty="0" smtClean="0">
                <a:solidFill>
                  <a:srgbClr val="131D27"/>
                </a:solidFill>
              </a:rPr>
              <a:t>específicos. Artículo 53.</a:t>
            </a:r>
          </a:p>
          <a:p>
            <a:r>
              <a:rPr lang="es-MX" sz="1000" dirty="0">
                <a:solidFill>
                  <a:srgbClr val="131D27"/>
                </a:solidFill>
              </a:rPr>
              <a:t>Causales de improcedencia del ejercicio de los derechos </a:t>
            </a:r>
            <a:r>
              <a:rPr lang="es-MX" sz="1000" dirty="0" smtClean="0">
                <a:solidFill>
                  <a:srgbClr val="131D27"/>
                </a:solidFill>
              </a:rPr>
              <a:t>ARCO Artículo </a:t>
            </a:r>
            <a:r>
              <a:rPr lang="es-MX" sz="1000" dirty="0">
                <a:solidFill>
                  <a:srgbClr val="131D27"/>
                </a:solidFill>
              </a:rPr>
              <a:t>54</a:t>
            </a:r>
            <a:r>
              <a:rPr lang="es-MX" sz="1000" dirty="0" smtClean="0">
                <a:solidFill>
                  <a:srgbClr val="131D27"/>
                </a:solidFill>
              </a:rPr>
              <a:t>.</a:t>
            </a:r>
          </a:p>
          <a:p>
            <a:r>
              <a:rPr lang="es-MX" sz="1000" dirty="0">
                <a:solidFill>
                  <a:srgbClr val="131D27"/>
                </a:solidFill>
              </a:rPr>
              <a:t>Negativa al ejercicio de derechos </a:t>
            </a:r>
            <a:r>
              <a:rPr lang="es-MX" sz="1000" dirty="0" smtClean="0">
                <a:solidFill>
                  <a:srgbClr val="131D27"/>
                </a:solidFill>
              </a:rPr>
              <a:t>ARCO. Artículo </a:t>
            </a:r>
            <a:r>
              <a:rPr lang="es-MX" sz="1000" dirty="0">
                <a:solidFill>
                  <a:srgbClr val="131D27"/>
                </a:solidFill>
              </a:rPr>
              <a:t>55</a:t>
            </a:r>
            <a:r>
              <a:rPr lang="es-MX" sz="1000" dirty="0" smtClean="0">
                <a:solidFill>
                  <a:srgbClr val="131D27"/>
                </a:solidFill>
              </a:rPr>
              <a:t>.</a:t>
            </a:r>
          </a:p>
          <a:p>
            <a:r>
              <a:rPr lang="es-MX" sz="1000" dirty="0">
                <a:solidFill>
                  <a:srgbClr val="131D27"/>
                </a:solidFill>
              </a:rPr>
              <a:t>Remisión a leyes </a:t>
            </a:r>
            <a:r>
              <a:rPr lang="es-MX" sz="1000" dirty="0" smtClean="0">
                <a:solidFill>
                  <a:srgbClr val="131D27"/>
                </a:solidFill>
              </a:rPr>
              <a:t>secundarias. </a:t>
            </a:r>
            <a:r>
              <a:rPr lang="es-MX" sz="1000" dirty="0">
                <a:solidFill>
                  <a:srgbClr val="131D27"/>
                </a:solidFill>
              </a:rPr>
              <a:t>Artículo </a:t>
            </a:r>
            <a:r>
              <a:rPr lang="es-MX" sz="1000" dirty="0" smtClean="0">
                <a:solidFill>
                  <a:srgbClr val="131D27"/>
                </a:solidFill>
              </a:rPr>
              <a:t>56</a:t>
            </a:r>
            <a:endParaRPr lang="es-MX" sz="1000" dirty="0">
              <a:solidFill>
                <a:srgbClr val="131D27"/>
              </a:solidFill>
            </a:endParaRPr>
          </a:p>
        </p:txBody>
      </p:sp>
      <p:sp>
        <p:nvSpPr>
          <p:cNvPr id="20" name="Rectángulo 19"/>
          <p:cNvSpPr/>
          <p:nvPr/>
        </p:nvSpPr>
        <p:spPr>
          <a:xfrm>
            <a:off x="3273387" y="4736413"/>
            <a:ext cx="4000067" cy="861774"/>
          </a:xfrm>
          <a:prstGeom prst="rect">
            <a:avLst/>
          </a:prstGeom>
        </p:spPr>
        <p:txBody>
          <a:bodyPr wrap="square">
            <a:spAutoFit/>
          </a:bodyPr>
          <a:lstStyle/>
          <a:p>
            <a:r>
              <a:rPr lang="es-MX" sz="1000" dirty="0">
                <a:solidFill>
                  <a:srgbClr val="131D27"/>
                </a:solidFill>
              </a:rPr>
              <a:t>Derechos </a:t>
            </a:r>
            <a:r>
              <a:rPr lang="es-MX" sz="1000" dirty="0" smtClean="0">
                <a:solidFill>
                  <a:srgbClr val="131D27"/>
                </a:solidFill>
              </a:rPr>
              <a:t>ARCO. Artículo 43.</a:t>
            </a:r>
          </a:p>
          <a:p>
            <a:r>
              <a:rPr lang="es-MX" sz="1000" dirty="0">
                <a:solidFill>
                  <a:srgbClr val="131D27"/>
                </a:solidFill>
              </a:rPr>
              <a:t>Derecho de </a:t>
            </a:r>
            <a:r>
              <a:rPr lang="es-MX" sz="1000" dirty="0" smtClean="0">
                <a:solidFill>
                  <a:srgbClr val="131D27"/>
                </a:solidFill>
              </a:rPr>
              <a:t>acceso. Artículo </a:t>
            </a:r>
            <a:r>
              <a:rPr lang="es-MX" sz="1000" dirty="0">
                <a:solidFill>
                  <a:srgbClr val="131D27"/>
                </a:solidFill>
              </a:rPr>
              <a:t>44</a:t>
            </a:r>
            <a:r>
              <a:rPr lang="es-MX" sz="1000" dirty="0" smtClean="0">
                <a:solidFill>
                  <a:srgbClr val="131D27"/>
                </a:solidFill>
              </a:rPr>
              <a:t>.</a:t>
            </a:r>
          </a:p>
          <a:p>
            <a:r>
              <a:rPr lang="es-MX" sz="1000" dirty="0">
                <a:solidFill>
                  <a:srgbClr val="131D27"/>
                </a:solidFill>
              </a:rPr>
              <a:t>Derecho de </a:t>
            </a:r>
            <a:r>
              <a:rPr lang="es-MX" sz="1000" dirty="0" smtClean="0">
                <a:solidFill>
                  <a:srgbClr val="131D27"/>
                </a:solidFill>
              </a:rPr>
              <a:t>rectificación. Artículo </a:t>
            </a:r>
            <a:r>
              <a:rPr lang="es-MX" sz="1000" dirty="0">
                <a:solidFill>
                  <a:srgbClr val="131D27"/>
                </a:solidFill>
              </a:rPr>
              <a:t>45</a:t>
            </a:r>
            <a:r>
              <a:rPr lang="es-MX" sz="1000" dirty="0" smtClean="0">
                <a:solidFill>
                  <a:srgbClr val="131D27"/>
                </a:solidFill>
              </a:rPr>
              <a:t>.</a:t>
            </a:r>
          </a:p>
          <a:p>
            <a:r>
              <a:rPr lang="es-MX" sz="1000" dirty="0">
                <a:solidFill>
                  <a:srgbClr val="131D27"/>
                </a:solidFill>
              </a:rPr>
              <a:t>Derecho de </a:t>
            </a:r>
            <a:r>
              <a:rPr lang="es-MX" sz="1000" dirty="0" smtClean="0">
                <a:solidFill>
                  <a:srgbClr val="131D27"/>
                </a:solidFill>
              </a:rPr>
              <a:t>cancelación. Artículo </a:t>
            </a:r>
            <a:r>
              <a:rPr lang="es-MX" sz="1000" dirty="0">
                <a:solidFill>
                  <a:srgbClr val="131D27"/>
                </a:solidFill>
              </a:rPr>
              <a:t>46</a:t>
            </a:r>
            <a:r>
              <a:rPr lang="es-MX" sz="1000" dirty="0" smtClean="0">
                <a:solidFill>
                  <a:srgbClr val="131D27"/>
                </a:solidFill>
              </a:rPr>
              <a:t>.</a:t>
            </a:r>
          </a:p>
          <a:p>
            <a:r>
              <a:rPr lang="es-MX" sz="1000" dirty="0">
                <a:solidFill>
                  <a:srgbClr val="131D27"/>
                </a:solidFill>
              </a:rPr>
              <a:t>Derecho de </a:t>
            </a:r>
            <a:r>
              <a:rPr lang="es-MX" sz="1000" dirty="0" smtClean="0">
                <a:solidFill>
                  <a:srgbClr val="131D27"/>
                </a:solidFill>
              </a:rPr>
              <a:t>oposición. Artículo </a:t>
            </a:r>
            <a:r>
              <a:rPr lang="es-MX" sz="1000" dirty="0">
                <a:solidFill>
                  <a:srgbClr val="131D27"/>
                </a:solidFill>
              </a:rPr>
              <a:t>47.</a:t>
            </a:r>
          </a:p>
        </p:txBody>
      </p:sp>
      <p:sp>
        <p:nvSpPr>
          <p:cNvPr id="13" name="Rectángulo 12"/>
          <p:cNvSpPr/>
          <p:nvPr/>
        </p:nvSpPr>
        <p:spPr>
          <a:xfrm>
            <a:off x="7171903" y="1339563"/>
            <a:ext cx="2385525" cy="369332"/>
          </a:xfrm>
          <a:prstGeom prst="rect">
            <a:avLst/>
          </a:prstGeom>
        </p:spPr>
        <p:txBody>
          <a:bodyPr wrap="none">
            <a:spAutoFit/>
          </a:bodyPr>
          <a:lstStyle/>
          <a:p>
            <a:r>
              <a:rPr lang="es-MX" b="1" dirty="0" smtClean="0">
                <a:solidFill>
                  <a:srgbClr val="FF0000"/>
                </a:solidFill>
              </a:rPr>
              <a:t>30 </a:t>
            </a:r>
            <a:r>
              <a:rPr lang="es-MX" b="1" dirty="0">
                <a:solidFill>
                  <a:srgbClr val="FF0000"/>
                </a:solidFill>
              </a:rPr>
              <a:t>de </a:t>
            </a:r>
            <a:r>
              <a:rPr lang="es-MX" b="1" dirty="0" smtClean="0">
                <a:solidFill>
                  <a:srgbClr val="FF0000"/>
                </a:solidFill>
              </a:rPr>
              <a:t>abril de 2015</a:t>
            </a:r>
            <a:endParaRPr lang="es-MX" b="1" dirty="0">
              <a:solidFill>
                <a:srgbClr val="FF0000"/>
              </a:solidFill>
            </a:endParaRPr>
          </a:p>
        </p:txBody>
      </p:sp>
      <p:sp>
        <p:nvSpPr>
          <p:cNvPr id="14" name="TextBox 7"/>
          <p:cNvSpPr txBox="1"/>
          <p:nvPr/>
        </p:nvSpPr>
        <p:spPr>
          <a:xfrm>
            <a:off x="2126255" y="-21826"/>
            <a:ext cx="5965100"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INICIATIVA CON PROYECTO DE DECRETO POR LA QUE SE EXPIDE LA LEY GENERAL DE PROTECCIÓN DE DATOS PERSONALES EN POSESIÓN DE SUJETOS OBLIGADOS</a:t>
            </a:r>
          </a:p>
        </p:txBody>
      </p:sp>
      <p:pic>
        <p:nvPicPr>
          <p:cNvPr id="15" name="Imagen 14"/>
          <p:cNvPicPr>
            <a:picLocks noChangeAspect="1"/>
          </p:cNvPicPr>
          <p:nvPr/>
        </p:nvPicPr>
        <p:blipFill>
          <a:blip r:embed="rId5"/>
          <a:stretch>
            <a:fillRect/>
          </a:stretch>
        </p:blipFill>
        <p:spPr>
          <a:xfrm>
            <a:off x="5017660" y="634941"/>
            <a:ext cx="609600" cy="257175"/>
          </a:xfrm>
          <a:prstGeom prst="rect">
            <a:avLst/>
          </a:prstGeom>
        </p:spPr>
      </p:pic>
      <p:sp>
        <p:nvSpPr>
          <p:cNvPr id="16"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9" name="Imagen 18"/>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3154067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2"/>
          <a:stretch>
            <a:fillRect/>
          </a:stretch>
        </p:blipFill>
        <p:spPr>
          <a:xfrm>
            <a:off x="9603072" y="-55720"/>
            <a:ext cx="2538729" cy="581968"/>
          </a:xfrm>
          <a:prstGeom prst="rect">
            <a:avLst/>
          </a:prstGeom>
        </p:spPr>
      </p:pic>
      <p:pic>
        <p:nvPicPr>
          <p:cNvPr id="25" name="Imagen 24"/>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24" name="Imagen 23"/>
          <p:cNvPicPr>
            <a:picLocks noChangeAspect="1"/>
          </p:cNvPicPr>
          <p:nvPr/>
        </p:nvPicPr>
        <p:blipFill>
          <a:blip r:embed="rId2"/>
          <a:stretch>
            <a:fillRect/>
          </a:stretch>
        </p:blipFill>
        <p:spPr>
          <a:xfrm>
            <a:off x="9653273" y="6267017"/>
            <a:ext cx="2538729" cy="581968"/>
          </a:xfrm>
          <a:prstGeom prst="rect">
            <a:avLst/>
          </a:prstGeom>
        </p:spPr>
      </p:pic>
      <p:sp>
        <p:nvSpPr>
          <p:cNvPr id="30721" name="Rectangle 1"/>
          <p:cNvSpPr>
            <a:spLocks/>
          </p:cNvSpPr>
          <p:nvPr/>
        </p:nvSpPr>
        <p:spPr bwMode="auto">
          <a:xfrm>
            <a:off x="98425" y="921493"/>
            <a:ext cx="4900469" cy="5343181"/>
          </a:xfrm>
          <a:prstGeom prst="rect">
            <a:avLst/>
          </a:prstGeom>
          <a:solidFill>
            <a:srgbClr val="0070C0"/>
          </a:solidFill>
          <a:ln>
            <a:noFill/>
          </a:ln>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pic>
        <p:nvPicPr>
          <p:cNvPr id="17" name="Marcador de contenido 3"/>
          <p:cNvPicPr>
            <a:picLocks noChangeAspect="1"/>
          </p:cNvPicPr>
          <p:nvPr/>
        </p:nvPicPr>
        <p:blipFill rotWithShape="1">
          <a:blip r:embed="rId4"/>
          <a:srcRect l="35091" t="21276" r="34133" b="24389"/>
          <a:stretch/>
        </p:blipFill>
        <p:spPr bwMode="auto">
          <a:xfrm>
            <a:off x="5492486" y="1505336"/>
            <a:ext cx="5461687" cy="5423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rotWithShape="1">
          <a:blip r:embed="rId5"/>
          <a:srcRect r="82485"/>
          <a:stretch/>
        </p:blipFill>
        <p:spPr>
          <a:xfrm>
            <a:off x="98425" y="921493"/>
            <a:ext cx="1061026" cy="1047750"/>
          </a:xfrm>
          <a:prstGeom prst="rect">
            <a:avLst/>
          </a:prstGeom>
        </p:spPr>
      </p:pic>
      <p:pic>
        <p:nvPicPr>
          <p:cNvPr id="3" name="Imagen 2"/>
          <p:cNvPicPr>
            <a:picLocks noChangeAspect="1"/>
          </p:cNvPicPr>
          <p:nvPr/>
        </p:nvPicPr>
        <p:blipFill rotWithShape="1">
          <a:blip r:embed="rId5"/>
          <a:srcRect l="35306"/>
          <a:stretch/>
        </p:blipFill>
        <p:spPr>
          <a:xfrm>
            <a:off x="1159451" y="925390"/>
            <a:ext cx="3919105" cy="1047750"/>
          </a:xfrm>
          <a:prstGeom prst="rect">
            <a:avLst/>
          </a:prstGeom>
        </p:spPr>
      </p:pic>
      <p:grpSp>
        <p:nvGrpSpPr>
          <p:cNvPr id="30776" name="Group 56"/>
          <p:cNvGrpSpPr>
            <a:grpSpLocks/>
          </p:cNvGrpSpPr>
          <p:nvPr/>
        </p:nvGrpSpPr>
        <p:grpSpPr bwMode="auto">
          <a:xfrm>
            <a:off x="2542308" y="1640631"/>
            <a:ext cx="222250" cy="241300"/>
            <a:chOff x="0" y="0"/>
            <a:chExt cx="280" cy="304"/>
          </a:xfrm>
        </p:grpSpPr>
        <p:sp>
          <p:nvSpPr>
            <p:cNvPr id="30768" name="AutoShape 48"/>
            <p:cNvSpPr>
              <a:spLocks/>
            </p:cNvSpPr>
            <p:nvPr/>
          </p:nvSpPr>
          <p:spPr bwMode="auto">
            <a:xfrm>
              <a:off x="0" y="166"/>
              <a:ext cx="170" cy="138"/>
            </a:xfrm>
            <a:custGeom>
              <a:avLst/>
              <a:gdLst/>
              <a:ahLst/>
              <a:cxnLst/>
              <a:rect l="0" t="0" r="r" b="b"/>
              <a:pathLst>
                <a:path w="19939" h="18053">
                  <a:moveTo>
                    <a:pt x="5042" y="7173"/>
                  </a:moveTo>
                  <a:cubicBezTo>
                    <a:pt x="5042" y="7173"/>
                    <a:pt x="-1216" y="8884"/>
                    <a:pt x="211" y="4483"/>
                  </a:cubicBezTo>
                  <a:cubicBezTo>
                    <a:pt x="1638" y="82"/>
                    <a:pt x="8390" y="-1386"/>
                    <a:pt x="9159" y="1467"/>
                  </a:cubicBezTo>
                  <a:cubicBezTo>
                    <a:pt x="9488" y="3179"/>
                    <a:pt x="8280" y="4565"/>
                    <a:pt x="8280" y="4565"/>
                  </a:cubicBezTo>
                  <a:lnTo>
                    <a:pt x="12013" y="6847"/>
                  </a:lnTo>
                  <a:cubicBezTo>
                    <a:pt x="12013" y="6847"/>
                    <a:pt x="16624" y="4727"/>
                    <a:pt x="18326" y="7091"/>
                  </a:cubicBezTo>
                  <a:cubicBezTo>
                    <a:pt x="20027" y="9455"/>
                    <a:pt x="18380" y="12960"/>
                    <a:pt x="17557" y="13775"/>
                  </a:cubicBezTo>
                  <a:lnTo>
                    <a:pt x="19643" y="16138"/>
                  </a:lnTo>
                  <a:cubicBezTo>
                    <a:pt x="19643" y="16138"/>
                    <a:pt x="20384" y="17810"/>
                    <a:pt x="19519" y="17341"/>
                  </a:cubicBezTo>
                  <a:cubicBezTo>
                    <a:pt x="18655" y="16872"/>
                    <a:pt x="16239" y="16057"/>
                    <a:pt x="16239" y="16057"/>
                  </a:cubicBezTo>
                  <a:cubicBezTo>
                    <a:pt x="12342" y="20214"/>
                    <a:pt x="5426" y="17605"/>
                    <a:pt x="7512" y="10759"/>
                  </a:cubicBezTo>
                  <a:cubicBezTo>
                    <a:pt x="6414" y="8803"/>
                    <a:pt x="5042" y="7173"/>
                    <a:pt x="5042" y="7173"/>
                  </a:cubicBezTo>
                  <a:close/>
                  <a:moveTo>
                    <a:pt x="5042" y="7173"/>
                  </a:moveTo>
                </a:path>
              </a:pathLst>
            </a:custGeom>
            <a:solidFill>
              <a:srgbClr val="000000">
                <a:alpha val="14999"/>
              </a:srgbClr>
            </a:solidFill>
            <a:ln>
              <a:noFill/>
            </a:ln>
            <a:extLst>
              <a:ext uri="{91240B29-F687-4F45-9708-019B960494DF}">
                <a14:hiddenLine xmlns:a14="http://schemas.microsoft.com/office/drawing/2010/main" w="12700" cap="flat">
                  <a:solidFill>
                    <a:schemeClr val="tx1">
                      <a:alpha val="14999"/>
                    </a:schemeClr>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69" name="AutoShape 49"/>
            <p:cNvSpPr>
              <a:spLocks/>
            </p:cNvSpPr>
            <p:nvPr/>
          </p:nvSpPr>
          <p:spPr bwMode="auto">
            <a:xfrm>
              <a:off x="168" y="255"/>
              <a:ext cx="33" cy="48"/>
            </a:xfrm>
            <a:custGeom>
              <a:avLst/>
              <a:gdLst/>
              <a:ahLst/>
              <a:cxnLst/>
              <a:rect l="0" t="0" r="r" b="b"/>
              <a:pathLst>
                <a:path w="21600" h="20996">
                  <a:moveTo>
                    <a:pt x="3256" y="0"/>
                  </a:moveTo>
                  <a:lnTo>
                    <a:pt x="0" y="18707"/>
                  </a:lnTo>
                  <a:cubicBezTo>
                    <a:pt x="0" y="20265"/>
                    <a:pt x="7945" y="21600"/>
                    <a:pt x="15559" y="20710"/>
                  </a:cubicBezTo>
                  <a:cubicBezTo>
                    <a:pt x="16552" y="18707"/>
                    <a:pt x="15890" y="17817"/>
                    <a:pt x="15890" y="17817"/>
                  </a:cubicBezTo>
                  <a:lnTo>
                    <a:pt x="21600" y="1693"/>
                  </a:lnTo>
                  <a:cubicBezTo>
                    <a:pt x="18869" y="1662"/>
                    <a:pt x="16107" y="1566"/>
                    <a:pt x="13303" y="1328"/>
                  </a:cubicBezTo>
                  <a:cubicBezTo>
                    <a:pt x="9843" y="1034"/>
                    <a:pt x="6489" y="581"/>
                    <a:pt x="3256" y="0"/>
                  </a:cubicBezTo>
                  <a:close/>
                  <a:moveTo>
                    <a:pt x="3256" y="0"/>
                  </a:moveTo>
                </a:path>
              </a:pathLst>
            </a:cu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0" name="AutoShape 50"/>
            <p:cNvSpPr>
              <a:spLocks/>
            </p:cNvSpPr>
            <p:nvPr/>
          </p:nvSpPr>
          <p:spPr bwMode="auto">
            <a:xfrm>
              <a:off x="109" y="129"/>
              <a:ext cx="170" cy="131"/>
            </a:xfrm>
            <a:custGeom>
              <a:avLst/>
              <a:gdLst/>
              <a:ahLst/>
              <a:cxnLst/>
              <a:rect l="0" t="0" r="r" b="b"/>
              <a:pathLst>
                <a:path w="20622" h="20038">
                  <a:moveTo>
                    <a:pt x="20576" y="11687"/>
                  </a:moveTo>
                  <a:cubicBezTo>
                    <a:pt x="20040" y="17143"/>
                    <a:pt x="15010" y="20819"/>
                    <a:pt x="9341" y="19896"/>
                  </a:cubicBezTo>
                  <a:cubicBezTo>
                    <a:pt x="3672" y="18973"/>
                    <a:pt x="-489" y="13805"/>
                    <a:pt x="47" y="8349"/>
                  </a:cubicBezTo>
                  <a:cubicBezTo>
                    <a:pt x="583" y="2894"/>
                    <a:pt x="5612" y="-781"/>
                    <a:pt x="11281" y="142"/>
                  </a:cubicBezTo>
                  <a:cubicBezTo>
                    <a:pt x="16950" y="1064"/>
                    <a:pt x="21111" y="6231"/>
                    <a:pt x="20576" y="11687"/>
                  </a:cubicBezTo>
                  <a:close/>
                  <a:moveTo>
                    <a:pt x="20576" y="11687"/>
                  </a:moveTo>
                </a:path>
              </a:pathLst>
            </a:custGeom>
            <a:gradFill rotWithShape="0">
              <a:gsLst>
                <a:gs pos="0">
                  <a:srgbClr val="000000"/>
                </a:gs>
                <a:gs pos="100000">
                  <a:srgbClr val="63686D"/>
                </a:gs>
              </a:gsLst>
              <a:lin ang="189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1" name="AutoShape 51"/>
            <p:cNvSpPr>
              <a:spLocks/>
            </p:cNvSpPr>
            <p:nvPr/>
          </p:nvSpPr>
          <p:spPr bwMode="auto">
            <a:xfrm>
              <a:off x="144" y="133"/>
              <a:ext cx="104" cy="78"/>
            </a:xfrm>
            <a:custGeom>
              <a:avLst/>
              <a:gdLst/>
              <a:ahLst/>
              <a:cxnLst/>
              <a:rect l="0" t="0" r="r" b="b"/>
              <a:pathLst>
                <a:path w="20647" h="20005">
                  <a:moveTo>
                    <a:pt x="20602" y="11716"/>
                  </a:moveTo>
                  <a:cubicBezTo>
                    <a:pt x="20081" y="17158"/>
                    <a:pt x="15057" y="20802"/>
                    <a:pt x="9379" y="19854"/>
                  </a:cubicBezTo>
                  <a:cubicBezTo>
                    <a:pt x="3702" y="18906"/>
                    <a:pt x="-477" y="13730"/>
                    <a:pt x="44" y="8288"/>
                  </a:cubicBezTo>
                  <a:cubicBezTo>
                    <a:pt x="565" y="2846"/>
                    <a:pt x="5589" y="-798"/>
                    <a:pt x="11266" y="150"/>
                  </a:cubicBezTo>
                  <a:cubicBezTo>
                    <a:pt x="16943" y="1097"/>
                    <a:pt x="21123" y="6273"/>
                    <a:pt x="20602" y="11716"/>
                  </a:cubicBezTo>
                  <a:close/>
                  <a:moveTo>
                    <a:pt x="20602" y="11716"/>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2" name="AutoShape 52"/>
            <p:cNvSpPr>
              <a:spLocks/>
            </p:cNvSpPr>
            <p:nvPr/>
          </p:nvSpPr>
          <p:spPr bwMode="auto">
            <a:xfrm>
              <a:off x="152" y="0"/>
              <a:ext cx="128" cy="100"/>
            </a:xfrm>
            <a:custGeom>
              <a:avLst/>
              <a:gdLst/>
              <a:ahLst/>
              <a:cxnLst/>
              <a:rect l="0" t="0" r="r" b="b"/>
              <a:pathLst>
                <a:path w="20602" h="20066">
                  <a:moveTo>
                    <a:pt x="20554" y="11667"/>
                  </a:moveTo>
                  <a:cubicBezTo>
                    <a:pt x="20007" y="17134"/>
                    <a:pt x="14973" y="20833"/>
                    <a:pt x="9310" y="19931"/>
                  </a:cubicBezTo>
                  <a:cubicBezTo>
                    <a:pt x="3647" y="19028"/>
                    <a:pt x="-499" y="13866"/>
                    <a:pt x="49" y="8399"/>
                  </a:cubicBezTo>
                  <a:cubicBezTo>
                    <a:pt x="596" y="2933"/>
                    <a:pt x="5629" y="-767"/>
                    <a:pt x="11292" y="136"/>
                  </a:cubicBezTo>
                  <a:cubicBezTo>
                    <a:pt x="16955" y="1038"/>
                    <a:pt x="21101" y="6201"/>
                    <a:pt x="20554" y="11667"/>
                  </a:cubicBezTo>
                  <a:close/>
                  <a:moveTo>
                    <a:pt x="20554" y="11667"/>
                  </a:moveTo>
                </a:path>
              </a:pathLst>
            </a:custGeom>
            <a:gradFill rotWithShape="0">
              <a:gsLst>
                <a:gs pos="0">
                  <a:srgbClr val="82878C"/>
                </a:gs>
                <a:gs pos="46426">
                  <a:srgbClr val="A0A5A9"/>
                </a:gs>
                <a:gs pos="100000">
                  <a:srgbClr val="4B4F54"/>
                </a:gs>
              </a:gsLst>
              <a:lin ang="312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3" name="AutoShape 53"/>
            <p:cNvSpPr>
              <a:spLocks/>
            </p:cNvSpPr>
            <p:nvPr/>
          </p:nvSpPr>
          <p:spPr bwMode="auto">
            <a:xfrm>
              <a:off x="156" y="89"/>
              <a:ext cx="87" cy="103"/>
            </a:xfrm>
            <a:custGeom>
              <a:avLst/>
              <a:gdLst/>
              <a:ahLst/>
              <a:cxnLst/>
              <a:rect l="0" t="0" r="r" b="b"/>
              <a:pathLst>
                <a:path w="21006" h="21531">
                  <a:moveTo>
                    <a:pt x="13316" y="1951"/>
                  </a:moveTo>
                  <a:cubicBezTo>
                    <a:pt x="10752" y="1668"/>
                    <a:pt x="8402" y="976"/>
                    <a:pt x="6383" y="0"/>
                  </a:cubicBezTo>
                  <a:lnTo>
                    <a:pt x="51" y="14066"/>
                  </a:lnTo>
                  <a:cubicBezTo>
                    <a:pt x="-594" y="17657"/>
                    <a:pt x="4967" y="21600"/>
                    <a:pt x="11738" y="21530"/>
                  </a:cubicBezTo>
                  <a:cubicBezTo>
                    <a:pt x="18508" y="21460"/>
                    <a:pt x="21006" y="18150"/>
                    <a:pt x="21006" y="16671"/>
                  </a:cubicBezTo>
                  <a:cubicBezTo>
                    <a:pt x="21006" y="15450"/>
                    <a:pt x="20292" y="5213"/>
                    <a:pt x="20044" y="1678"/>
                  </a:cubicBezTo>
                  <a:cubicBezTo>
                    <a:pt x="17953" y="2091"/>
                    <a:pt x="15675" y="2211"/>
                    <a:pt x="13316" y="1951"/>
                  </a:cubicBezTo>
                  <a:close/>
                  <a:moveTo>
                    <a:pt x="13316" y="1951"/>
                  </a:moveTo>
                </a:path>
              </a:pathLst>
            </a:custGeom>
            <a:gradFill rotWithShape="0">
              <a:gsLst>
                <a:gs pos="0">
                  <a:srgbClr val="4B4F54"/>
                </a:gs>
                <a:gs pos="33783">
                  <a:srgbClr val="4B4F54"/>
                </a:gs>
                <a:gs pos="65141">
                  <a:srgbClr val="25272A"/>
                </a:gs>
                <a:gs pos="83366">
                  <a:srgbClr val="000000"/>
                </a:gs>
                <a:gs pos="100000">
                  <a:srgbClr val="000000"/>
                </a:gs>
              </a:gsLst>
              <a:lin ang="3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4" name="AutoShape 54"/>
            <p:cNvSpPr>
              <a:spLocks/>
            </p:cNvSpPr>
            <p:nvPr/>
          </p:nvSpPr>
          <p:spPr bwMode="auto">
            <a:xfrm>
              <a:off x="172" y="4"/>
              <a:ext cx="90" cy="67"/>
            </a:xfrm>
            <a:custGeom>
              <a:avLst/>
              <a:gdLst/>
              <a:ahLst/>
              <a:cxnLst/>
              <a:rect l="0" t="0" r="r" b="b"/>
              <a:pathLst>
                <a:path w="20646" h="20006">
                  <a:moveTo>
                    <a:pt x="20602" y="11716"/>
                  </a:moveTo>
                  <a:cubicBezTo>
                    <a:pt x="20081" y="17159"/>
                    <a:pt x="15057" y="20802"/>
                    <a:pt x="9379" y="19856"/>
                  </a:cubicBezTo>
                  <a:cubicBezTo>
                    <a:pt x="3702" y="18907"/>
                    <a:pt x="-477" y="13731"/>
                    <a:pt x="44" y="8288"/>
                  </a:cubicBezTo>
                  <a:cubicBezTo>
                    <a:pt x="565" y="2846"/>
                    <a:pt x="5589" y="-798"/>
                    <a:pt x="11267" y="150"/>
                  </a:cubicBezTo>
                  <a:cubicBezTo>
                    <a:pt x="16944" y="1097"/>
                    <a:pt x="21123" y="6274"/>
                    <a:pt x="20602" y="11716"/>
                  </a:cubicBezTo>
                  <a:close/>
                  <a:moveTo>
                    <a:pt x="20602" y="11716"/>
                  </a:moveTo>
                </a:path>
              </a:pathLst>
            </a:custGeom>
            <a:gradFill rotWithShape="0">
              <a:gsLst>
                <a:gs pos="0">
                  <a:schemeClr val="bg1">
                    <a:lumMod val="95000"/>
                  </a:schemeClr>
                </a:gs>
                <a:gs pos="15608">
                  <a:schemeClr val="bg1">
                    <a:lumMod val="85000"/>
                  </a:schemeClr>
                </a:gs>
                <a:gs pos="31645">
                  <a:schemeClr val="accent3"/>
                </a:gs>
                <a:gs pos="91400">
                  <a:schemeClr val="accent2"/>
                </a:gs>
                <a:gs pos="100000">
                  <a:schemeClr val="accent1"/>
                </a:gs>
              </a:gsLst>
              <a:lin ang="2100000" scaled="1"/>
            </a:gra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30775" name="AutoShape 55"/>
            <p:cNvSpPr>
              <a:spLocks/>
            </p:cNvSpPr>
            <p:nvPr/>
          </p:nvSpPr>
          <p:spPr bwMode="auto">
            <a:xfrm>
              <a:off x="212" y="24"/>
              <a:ext cx="15" cy="11"/>
            </a:xfrm>
            <a:custGeom>
              <a:avLst/>
              <a:gdLst/>
              <a:ahLst/>
              <a:cxnLst/>
              <a:rect l="0" t="0" r="r" b="b"/>
              <a:pathLst>
                <a:path w="20649" h="20005">
                  <a:moveTo>
                    <a:pt x="20605" y="11715"/>
                  </a:moveTo>
                  <a:cubicBezTo>
                    <a:pt x="20080" y="17158"/>
                    <a:pt x="15054" y="20802"/>
                    <a:pt x="9382" y="19855"/>
                  </a:cubicBezTo>
                  <a:cubicBezTo>
                    <a:pt x="3705" y="18907"/>
                    <a:pt x="-476" y="13726"/>
                    <a:pt x="43" y="8289"/>
                  </a:cubicBezTo>
                  <a:cubicBezTo>
                    <a:pt x="568" y="2846"/>
                    <a:pt x="5588" y="-798"/>
                    <a:pt x="11266" y="149"/>
                  </a:cubicBezTo>
                  <a:cubicBezTo>
                    <a:pt x="16943" y="1097"/>
                    <a:pt x="21124" y="6271"/>
                    <a:pt x="20605" y="11715"/>
                  </a:cubicBezTo>
                  <a:close/>
                  <a:moveTo>
                    <a:pt x="20605" y="11715"/>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sp>
        <p:nvSpPr>
          <p:cNvPr id="4" name="Rectángulo 3"/>
          <p:cNvSpPr/>
          <p:nvPr/>
        </p:nvSpPr>
        <p:spPr>
          <a:xfrm>
            <a:off x="196850" y="2537641"/>
            <a:ext cx="4703618" cy="3139321"/>
          </a:xfrm>
          <a:prstGeom prst="rect">
            <a:avLst/>
          </a:prstGeom>
        </p:spPr>
        <p:txBody>
          <a:bodyPr wrap="square">
            <a:spAutoFit/>
          </a:bodyPr>
          <a:lstStyle/>
          <a:p>
            <a:r>
              <a:rPr lang="es-MX" dirty="0">
                <a:solidFill>
                  <a:srgbClr val="000000">
                    <a:lumMod val="85000"/>
                    <a:lumOff val="15000"/>
                  </a:srgbClr>
                </a:solidFill>
              </a:rPr>
              <a:t>6. Con la finalidad de plantear sus comentarios, observaciones y propuestas de redacción respecto del primer documento de trabajo, el día </a:t>
            </a:r>
            <a:r>
              <a:rPr lang="es-MX" dirty="0" smtClean="0">
                <a:solidFill>
                  <a:srgbClr val="C00000"/>
                </a:solidFill>
              </a:rPr>
              <a:t>Primero </a:t>
            </a:r>
            <a:r>
              <a:rPr lang="es-MX" dirty="0">
                <a:solidFill>
                  <a:srgbClr val="C00000"/>
                </a:solidFill>
              </a:rPr>
              <a:t>de diciembre de 2015 </a:t>
            </a:r>
            <a:r>
              <a:rPr lang="es-MX" dirty="0">
                <a:solidFill>
                  <a:srgbClr val="000000">
                    <a:lumMod val="85000"/>
                    <a:lumOff val="15000"/>
                  </a:srgbClr>
                </a:solidFill>
              </a:rPr>
              <a:t>se celebraron Audiencias Públicas en las que se invitó a participar a representantes de organizaciones de la sociedad civil especializadas, académicos y a los Comisionados del Instituto Nacional de Transparencia, Acceso a la Información y Protección de Datos Personales, atendiendo el siguiente programa y horarios: </a:t>
            </a:r>
          </a:p>
        </p:txBody>
      </p:sp>
      <p:sp>
        <p:nvSpPr>
          <p:cNvPr id="18" name="Rectángulo 17"/>
          <p:cNvSpPr/>
          <p:nvPr/>
        </p:nvSpPr>
        <p:spPr>
          <a:xfrm>
            <a:off x="5810931" y="986786"/>
            <a:ext cx="5058564" cy="338554"/>
          </a:xfrm>
          <a:prstGeom prst="rect">
            <a:avLst/>
          </a:prstGeom>
        </p:spPr>
        <p:txBody>
          <a:bodyPr wrap="none">
            <a:spAutoFit/>
          </a:bodyPr>
          <a:lstStyle/>
          <a:p>
            <a:r>
              <a:rPr lang="es-MX" sz="1600" b="1" smtClean="0">
                <a:solidFill>
                  <a:srgbClr val="FF0000"/>
                </a:solidFill>
              </a:rPr>
              <a:t>Pre Proyecto de Dictamen, 08 </a:t>
            </a:r>
            <a:r>
              <a:rPr lang="es-MX" sz="1600" b="1" dirty="0">
                <a:solidFill>
                  <a:srgbClr val="FF0000"/>
                </a:solidFill>
              </a:rPr>
              <a:t>de </a:t>
            </a:r>
            <a:r>
              <a:rPr lang="es-MX" sz="1600" b="1" dirty="0" smtClean="0">
                <a:solidFill>
                  <a:srgbClr val="FF0000"/>
                </a:solidFill>
              </a:rPr>
              <a:t>MARZO 2016</a:t>
            </a:r>
            <a:endParaRPr lang="es-MX" sz="1600" b="1" dirty="0">
              <a:solidFill>
                <a:srgbClr val="FF0000"/>
              </a:solidFill>
            </a:endParaRPr>
          </a:p>
        </p:txBody>
      </p:sp>
      <p:sp>
        <p:nvSpPr>
          <p:cNvPr id="19" name="TextBox 7"/>
          <p:cNvSpPr txBox="1"/>
          <p:nvPr/>
        </p:nvSpPr>
        <p:spPr>
          <a:xfrm>
            <a:off x="2126255" y="-21826"/>
            <a:ext cx="5965100"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INICIATIVA CON PROYECTO DE DECRETO POR LA QUE SE EXPIDE LA LEY GENERAL DE PROTECCIÓN DE DATOS PERSONALES EN POSESIÓN DE SUJETOS OBLIGADOS</a:t>
            </a:r>
          </a:p>
        </p:txBody>
      </p:sp>
      <p:pic>
        <p:nvPicPr>
          <p:cNvPr id="20" name="Imagen 19"/>
          <p:cNvPicPr>
            <a:picLocks noChangeAspect="1"/>
          </p:cNvPicPr>
          <p:nvPr/>
        </p:nvPicPr>
        <p:blipFill>
          <a:blip r:embed="rId6"/>
          <a:stretch>
            <a:fillRect/>
          </a:stretch>
        </p:blipFill>
        <p:spPr>
          <a:xfrm>
            <a:off x="5017660" y="634941"/>
            <a:ext cx="609600" cy="257175"/>
          </a:xfrm>
          <a:prstGeom prst="rect">
            <a:avLst/>
          </a:prstGeom>
        </p:spPr>
      </p:pic>
      <p:sp>
        <p:nvSpPr>
          <p:cNvPr id="21"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3" name="Imagen 22"/>
          <p:cNvPicPr>
            <a:picLocks noChangeAspect="1"/>
          </p:cNvPicPr>
          <p:nvPr/>
        </p:nvPicPr>
        <p:blipFill>
          <a:blip r:embed="rId7"/>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9520293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9603072" y="-55720"/>
            <a:ext cx="2538729" cy="581968"/>
          </a:xfrm>
          <a:prstGeom prst="rect">
            <a:avLst/>
          </a:prstGeom>
        </p:spPr>
      </p:pic>
      <p:pic>
        <p:nvPicPr>
          <p:cNvPr id="3074" name="Picture 2" descr="Resultado de imagen para DarÃ­o RamÃ­rez, Director General de ArtÃ­culo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6337" y="1883884"/>
            <a:ext cx="3395663" cy="2852357"/>
          </a:xfrm>
          <a:prstGeom prst="rect">
            <a:avLst/>
          </a:prstGeom>
          <a:noFill/>
          <a:extLst>
            <a:ext uri="{909E8E84-426E-40DD-AFC4-6F175D3DCCD1}">
              <a14:hiddenFill xmlns:a14="http://schemas.microsoft.com/office/drawing/2010/main">
                <a:solidFill>
                  <a:srgbClr val="FFFFFF"/>
                </a:solidFill>
              </a14:hiddenFill>
            </a:ext>
          </a:extLst>
        </p:spPr>
      </p:pic>
      <p:sp>
        <p:nvSpPr>
          <p:cNvPr id="30" name="Título 1"/>
          <p:cNvSpPr>
            <a:spLocks noGrp="1"/>
          </p:cNvSpPr>
          <p:nvPr>
            <p:ph type="title"/>
          </p:nvPr>
        </p:nvSpPr>
        <p:spPr>
          <a:xfrm>
            <a:off x="0" y="576583"/>
            <a:ext cx="7523163" cy="1325563"/>
          </a:xfrm>
        </p:spPr>
        <p:txBody>
          <a:bodyPr>
            <a:normAutofit/>
          </a:bodyPr>
          <a:lstStyle/>
          <a:p>
            <a:r>
              <a:rPr lang="es-MX" sz="1600" b="1" dirty="0" smtClean="0"/>
              <a:t>. </a:t>
            </a:r>
            <a:r>
              <a:rPr lang="es-MX" sz="1600" dirty="0"/>
              <a:t/>
            </a:r>
            <a:br>
              <a:rPr lang="es-MX" sz="1600" dirty="0"/>
            </a:br>
            <a:endParaRPr lang="es-MX" sz="1600" dirty="0"/>
          </a:p>
        </p:txBody>
      </p:sp>
      <p:sp>
        <p:nvSpPr>
          <p:cNvPr id="31" name="Marcador de contenido 2"/>
          <p:cNvSpPr>
            <a:spLocks noGrp="1"/>
          </p:cNvSpPr>
          <p:nvPr>
            <p:ph idx="1"/>
          </p:nvPr>
        </p:nvSpPr>
        <p:spPr>
          <a:xfrm>
            <a:off x="274403" y="1301517"/>
            <a:ext cx="8128379" cy="4351338"/>
          </a:xfrm>
        </p:spPr>
        <p:txBody>
          <a:bodyPr>
            <a:normAutofit/>
          </a:bodyPr>
          <a:lstStyle/>
          <a:p>
            <a:pPr marL="0" indent="0" algn="just">
              <a:buNone/>
            </a:pPr>
            <a:endParaRPr lang="es-MX" sz="1200" dirty="0"/>
          </a:p>
          <a:p>
            <a:pPr marL="0" indent="0" algn="just">
              <a:buNone/>
            </a:pPr>
            <a:r>
              <a:rPr lang="es-MX" sz="1400" b="1" dirty="0"/>
              <a:t>Al respecto quiero recalcar que no se trata de encontrar el hilo negro. La materia tampoco es nueva </a:t>
            </a:r>
            <a:r>
              <a:rPr lang="es-MX" sz="1400" b="1" dirty="0" smtClean="0"/>
              <a:t>y existen </a:t>
            </a:r>
            <a:r>
              <a:rPr lang="es-MX" sz="1400" b="1" dirty="0"/>
              <a:t>los principios de privacidad y protección de datos personales en las Américas, que vale la </a:t>
            </a:r>
            <a:r>
              <a:rPr lang="es-MX" sz="1400" b="1" dirty="0" smtClean="0"/>
              <a:t>pena recuperar </a:t>
            </a:r>
            <a:r>
              <a:rPr lang="es-MX" sz="1400" b="1" dirty="0"/>
              <a:t>como lo mencionaba la señora Senadora al principio</a:t>
            </a:r>
            <a:r>
              <a:rPr lang="es-MX" sz="1200" dirty="0" smtClean="0"/>
              <a:t>.</a:t>
            </a:r>
            <a:endParaRPr lang="es-MX" sz="1200" dirty="0"/>
          </a:p>
          <a:p>
            <a:pPr marL="0" indent="0" algn="just">
              <a:buNone/>
            </a:pPr>
            <a:endParaRPr lang="es-MX" sz="1200" dirty="0" smtClean="0"/>
          </a:p>
          <a:p>
            <a:endParaRPr lang="es-MX" sz="1200" dirty="0"/>
          </a:p>
        </p:txBody>
      </p:sp>
      <p:sp>
        <p:nvSpPr>
          <p:cNvPr id="34" name="33 Rectángulo"/>
          <p:cNvSpPr/>
          <p:nvPr/>
        </p:nvSpPr>
        <p:spPr>
          <a:xfrm>
            <a:off x="562092" y="4595463"/>
            <a:ext cx="6096000" cy="1077218"/>
          </a:xfrm>
          <a:prstGeom prst="rect">
            <a:avLst/>
          </a:prstGeom>
        </p:spPr>
        <p:txBody>
          <a:bodyPr>
            <a:spAutoFit/>
          </a:bodyPr>
          <a:lstStyle/>
          <a:p>
            <a:r>
              <a:rPr lang="es-MX" sz="1600" b="1" dirty="0" smtClean="0">
                <a:solidFill>
                  <a:srgbClr val="131D27"/>
                </a:solidFill>
              </a:rPr>
              <a:t>Quinto</a:t>
            </a:r>
            <a:r>
              <a:rPr lang="es-MX" sz="1600" b="1" dirty="0">
                <a:solidFill>
                  <a:srgbClr val="131D27"/>
                </a:solidFill>
              </a:rPr>
              <a:t>. </a:t>
            </a:r>
            <a:r>
              <a:rPr lang="es-MX" sz="1600" b="1" u="sng" dirty="0">
                <a:solidFill>
                  <a:srgbClr val="131D27"/>
                </a:solidFill>
              </a:rPr>
              <a:t>en la ley británica, en la que se señala que se refieren a los datos de una persona viva, identificada o identificable.</a:t>
            </a:r>
          </a:p>
          <a:p>
            <a:endParaRPr lang="es-MX" sz="1600" dirty="0">
              <a:solidFill>
                <a:srgbClr val="131D27"/>
              </a:solidFill>
            </a:endParaRPr>
          </a:p>
        </p:txBody>
      </p:sp>
      <p:sp>
        <p:nvSpPr>
          <p:cNvPr id="4" name="Rectángulo 3"/>
          <p:cNvSpPr/>
          <p:nvPr/>
        </p:nvSpPr>
        <p:spPr>
          <a:xfrm>
            <a:off x="562091" y="2399391"/>
            <a:ext cx="6613149" cy="1477328"/>
          </a:xfrm>
          <a:prstGeom prst="rect">
            <a:avLst/>
          </a:prstGeom>
        </p:spPr>
        <p:txBody>
          <a:bodyPr wrap="square">
            <a:spAutoFit/>
          </a:bodyPr>
          <a:lstStyle/>
          <a:p>
            <a:r>
              <a:rPr lang="es-MX" dirty="0">
                <a:solidFill>
                  <a:srgbClr val="131D27"/>
                </a:solidFill>
              </a:rPr>
              <a:t>Además las legislaciones que merecen su reconocimiento en la materia, también pueden ser de gran ayuda para reconocer el mejor camino trazado, entre otras, por ejemplo, </a:t>
            </a:r>
            <a:r>
              <a:rPr lang="es-MX" b="1" dirty="0">
                <a:solidFill>
                  <a:srgbClr val="FF0000"/>
                </a:solidFill>
              </a:rPr>
              <a:t>la directiva 95-46 de la Unión Europea</a:t>
            </a:r>
            <a:r>
              <a:rPr lang="es-MX" dirty="0">
                <a:solidFill>
                  <a:srgbClr val="131D27"/>
                </a:solidFill>
              </a:rPr>
              <a:t>, que ha fungido como referente para muchas otras legislaciones. </a:t>
            </a:r>
          </a:p>
        </p:txBody>
      </p:sp>
      <p:sp>
        <p:nvSpPr>
          <p:cNvPr id="8" name="TextBox 7"/>
          <p:cNvSpPr txBox="1"/>
          <p:nvPr/>
        </p:nvSpPr>
        <p:spPr>
          <a:xfrm>
            <a:off x="2126255" y="85896"/>
            <a:ext cx="5965100" cy="523220"/>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Mtro. Darío Ramírez, Director General de Artículo 19, Oficina Para México y </a:t>
            </a:r>
            <a:r>
              <a:rPr lang="es-MX" sz="1400" b="1" dirty="0" smtClean="0">
                <a:solidFill>
                  <a:srgbClr val="193787">
                    <a:lumMod val="60000"/>
                    <a:lumOff val="40000"/>
                  </a:srgbClr>
                </a:solidFill>
                <a:latin typeface="Raleway" charset="0"/>
                <a:ea typeface="Raleway" charset="0"/>
                <a:cs typeface="Raleway" charset="0"/>
              </a:rPr>
              <a:t>Centroamérica.</a:t>
            </a:r>
            <a:endParaRPr lang="es-MX" sz="1400" b="1" dirty="0">
              <a:solidFill>
                <a:srgbClr val="193787">
                  <a:lumMod val="60000"/>
                  <a:lumOff val="40000"/>
                </a:srgbClr>
              </a:solidFill>
              <a:latin typeface="Raleway" charset="0"/>
              <a:ea typeface="Raleway" charset="0"/>
              <a:cs typeface="Raleway" charset="0"/>
            </a:endParaRPr>
          </a:p>
        </p:txBody>
      </p:sp>
      <p:pic>
        <p:nvPicPr>
          <p:cNvPr id="9" name="Imagen 8"/>
          <p:cNvPicPr>
            <a:picLocks noChangeAspect="1"/>
          </p:cNvPicPr>
          <p:nvPr/>
        </p:nvPicPr>
        <p:blipFill>
          <a:blip r:embed="rId4"/>
          <a:stretch>
            <a:fillRect/>
          </a:stretch>
        </p:blipFill>
        <p:spPr>
          <a:xfrm>
            <a:off x="5017660" y="634941"/>
            <a:ext cx="609600" cy="257175"/>
          </a:xfrm>
          <a:prstGeom prst="rect">
            <a:avLst/>
          </a:prstGeom>
        </p:spPr>
      </p:pic>
      <p:sp>
        <p:nvSpPr>
          <p:cNvPr id="10"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2" name="Imagen 11"/>
          <p:cNvPicPr>
            <a:picLocks noChangeAspect="1"/>
          </p:cNvPicPr>
          <p:nvPr/>
        </p:nvPicPr>
        <p:blipFill>
          <a:blip r:embed="rId5"/>
          <a:stretch>
            <a:fillRect/>
          </a:stretch>
        </p:blipFill>
        <p:spPr>
          <a:xfrm>
            <a:off x="8504513" y="135621"/>
            <a:ext cx="3422184" cy="577139"/>
          </a:xfrm>
          <a:prstGeom prst="rect">
            <a:avLst/>
          </a:prstGeom>
        </p:spPr>
      </p:pic>
      <p:pic>
        <p:nvPicPr>
          <p:cNvPr id="13" name="Imagen 12"/>
          <p:cNvPicPr>
            <a:picLocks noChangeAspect="1"/>
          </p:cNvPicPr>
          <p:nvPr/>
        </p:nvPicPr>
        <p:blipFill>
          <a:blip r:embed="rId2"/>
          <a:stretch>
            <a:fillRect/>
          </a:stretch>
        </p:blipFill>
        <p:spPr>
          <a:xfrm>
            <a:off x="9653273" y="6267017"/>
            <a:ext cx="2538729" cy="581968"/>
          </a:xfrm>
          <a:prstGeom prst="rect">
            <a:avLst/>
          </a:prstGeom>
        </p:spPr>
      </p:pic>
      <p:pic>
        <p:nvPicPr>
          <p:cNvPr id="14" name="Imagen 13"/>
          <p:cNvPicPr>
            <a:picLocks noChangeAspect="1"/>
          </p:cNvPicPr>
          <p:nvPr/>
        </p:nvPicPr>
        <p:blipFill rotWithShape="1">
          <a:blip r:embed="rId6"/>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34895854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2"/>
          <a:stretch>
            <a:fillRect/>
          </a:stretch>
        </p:blipFill>
        <p:spPr>
          <a:xfrm>
            <a:off x="9603072" y="-55720"/>
            <a:ext cx="2538729" cy="581968"/>
          </a:xfrm>
          <a:prstGeom prst="rect">
            <a:avLst/>
          </a:prstGeom>
        </p:spPr>
      </p:pic>
      <p:pic>
        <p:nvPicPr>
          <p:cNvPr id="29" name="Imagen 28"/>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0" name="Imagen 9"/>
          <p:cNvPicPr>
            <a:picLocks noChangeAspect="1"/>
          </p:cNvPicPr>
          <p:nvPr/>
        </p:nvPicPr>
        <p:blipFill rotWithShape="1">
          <a:blip r:embed="rId4"/>
          <a:srcRect r="82485"/>
          <a:stretch/>
        </p:blipFill>
        <p:spPr>
          <a:xfrm>
            <a:off x="1245365" y="256721"/>
            <a:ext cx="1061026" cy="1047750"/>
          </a:xfrm>
          <a:prstGeom prst="rect">
            <a:avLst/>
          </a:prstGeom>
        </p:spPr>
      </p:pic>
      <p:pic>
        <p:nvPicPr>
          <p:cNvPr id="11" name="Imagen 10"/>
          <p:cNvPicPr>
            <a:picLocks noChangeAspect="1"/>
          </p:cNvPicPr>
          <p:nvPr/>
        </p:nvPicPr>
        <p:blipFill rotWithShape="1">
          <a:blip r:embed="rId4"/>
          <a:srcRect l="35306"/>
          <a:stretch/>
        </p:blipFill>
        <p:spPr>
          <a:xfrm>
            <a:off x="2549934" y="343320"/>
            <a:ext cx="3919105" cy="1047750"/>
          </a:xfrm>
          <a:prstGeom prst="rect">
            <a:avLst/>
          </a:prstGeom>
        </p:spPr>
      </p:pic>
      <p:sp>
        <p:nvSpPr>
          <p:cNvPr id="5" name="Rectángulo 4"/>
          <p:cNvSpPr/>
          <p:nvPr/>
        </p:nvSpPr>
        <p:spPr>
          <a:xfrm>
            <a:off x="424802" y="3656937"/>
            <a:ext cx="3540018" cy="738664"/>
          </a:xfrm>
          <a:prstGeom prst="rect">
            <a:avLst/>
          </a:prstGeom>
        </p:spPr>
        <p:txBody>
          <a:bodyPr wrap="square">
            <a:spAutoFit/>
          </a:bodyPr>
          <a:lstStyle/>
          <a:p>
            <a:r>
              <a:rPr lang="es-MX" sz="1400" b="1" dirty="0">
                <a:solidFill>
                  <a:srgbClr val="131D27"/>
                </a:solidFill>
              </a:rPr>
              <a:t>TÍTULO III </a:t>
            </a:r>
            <a:endParaRPr lang="es-MX" sz="1400" b="1" dirty="0" smtClean="0">
              <a:solidFill>
                <a:srgbClr val="131D27"/>
              </a:solidFill>
            </a:endParaRPr>
          </a:p>
          <a:p>
            <a:r>
              <a:rPr lang="es-MX" sz="1400" b="1" dirty="0" smtClean="0">
                <a:solidFill>
                  <a:srgbClr val="131D27"/>
                </a:solidFill>
              </a:rPr>
              <a:t>DERECHOS </a:t>
            </a:r>
            <a:r>
              <a:rPr lang="es-MX" sz="1400" b="1" dirty="0">
                <a:solidFill>
                  <a:srgbClr val="131D27"/>
                </a:solidFill>
              </a:rPr>
              <a:t>DE LOS TITULARES Y SU EJERCICIO </a:t>
            </a:r>
          </a:p>
        </p:txBody>
      </p:sp>
      <p:sp>
        <p:nvSpPr>
          <p:cNvPr id="6" name="Rectángulo 5"/>
          <p:cNvSpPr/>
          <p:nvPr/>
        </p:nvSpPr>
        <p:spPr>
          <a:xfrm>
            <a:off x="4231022" y="2180382"/>
            <a:ext cx="3508664" cy="923330"/>
          </a:xfrm>
          <a:prstGeom prst="rect">
            <a:avLst/>
          </a:prstGeom>
        </p:spPr>
        <p:txBody>
          <a:bodyPr wrap="square">
            <a:spAutoFit/>
          </a:bodyPr>
          <a:lstStyle/>
          <a:p>
            <a:r>
              <a:rPr lang="es-MX" dirty="0">
                <a:solidFill>
                  <a:srgbClr val="131D27"/>
                </a:solidFill>
              </a:rPr>
              <a:t>Capítulo I De los Derechos de Acceso, Rectificación, Cancelación y Oposición</a:t>
            </a:r>
          </a:p>
        </p:txBody>
      </p:sp>
      <p:sp>
        <p:nvSpPr>
          <p:cNvPr id="7" name="Rectángulo 6"/>
          <p:cNvSpPr/>
          <p:nvPr/>
        </p:nvSpPr>
        <p:spPr>
          <a:xfrm>
            <a:off x="8190039" y="1841763"/>
            <a:ext cx="1351652" cy="369332"/>
          </a:xfrm>
          <a:prstGeom prst="rect">
            <a:avLst/>
          </a:prstGeom>
        </p:spPr>
        <p:txBody>
          <a:bodyPr wrap="none">
            <a:spAutoFit/>
          </a:bodyPr>
          <a:lstStyle/>
          <a:p>
            <a:r>
              <a:rPr lang="es-MX" dirty="0">
                <a:solidFill>
                  <a:srgbClr val="131D27"/>
                </a:solidFill>
              </a:rPr>
              <a:t>Artículo 39.</a:t>
            </a:r>
          </a:p>
        </p:txBody>
      </p:sp>
      <p:sp>
        <p:nvSpPr>
          <p:cNvPr id="8" name="Rectángulo 7"/>
          <p:cNvSpPr/>
          <p:nvPr/>
        </p:nvSpPr>
        <p:spPr>
          <a:xfrm>
            <a:off x="8186884" y="2287330"/>
            <a:ext cx="1351652" cy="369332"/>
          </a:xfrm>
          <a:prstGeom prst="rect">
            <a:avLst/>
          </a:prstGeom>
        </p:spPr>
        <p:txBody>
          <a:bodyPr wrap="none">
            <a:spAutoFit/>
          </a:bodyPr>
          <a:lstStyle/>
          <a:p>
            <a:r>
              <a:rPr lang="es-MX" dirty="0" smtClean="0">
                <a:solidFill>
                  <a:srgbClr val="131D27"/>
                </a:solidFill>
              </a:rPr>
              <a:t>Artículo 40.</a:t>
            </a:r>
            <a:endParaRPr lang="es-MX" dirty="0">
              <a:solidFill>
                <a:srgbClr val="131D27"/>
              </a:solidFill>
            </a:endParaRPr>
          </a:p>
        </p:txBody>
      </p:sp>
      <p:sp>
        <p:nvSpPr>
          <p:cNvPr id="9" name="Rectángulo 8"/>
          <p:cNvSpPr/>
          <p:nvPr/>
        </p:nvSpPr>
        <p:spPr>
          <a:xfrm>
            <a:off x="8186884" y="2678161"/>
            <a:ext cx="1351652" cy="369332"/>
          </a:xfrm>
          <a:prstGeom prst="rect">
            <a:avLst/>
          </a:prstGeom>
        </p:spPr>
        <p:txBody>
          <a:bodyPr wrap="none">
            <a:spAutoFit/>
          </a:bodyPr>
          <a:lstStyle/>
          <a:p>
            <a:r>
              <a:rPr lang="es-MX" dirty="0">
                <a:solidFill>
                  <a:srgbClr val="131D27"/>
                </a:solidFill>
              </a:rPr>
              <a:t>Artículo 41.</a:t>
            </a:r>
          </a:p>
        </p:txBody>
      </p:sp>
      <p:sp>
        <p:nvSpPr>
          <p:cNvPr id="12" name="Rectángulo 11"/>
          <p:cNvSpPr/>
          <p:nvPr/>
        </p:nvSpPr>
        <p:spPr>
          <a:xfrm>
            <a:off x="9675939" y="2272715"/>
            <a:ext cx="1415772" cy="369332"/>
          </a:xfrm>
          <a:prstGeom prst="rect">
            <a:avLst/>
          </a:prstGeom>
        </p:spPr>
        <p:txBody>
          <a:bodyPr wrap="none">
            <a:spAutoFit/>
          </a:bodyPr>
          <a:lstStyle/>
          <a:p>
            <a:r>
              <a:rPr lang="es-MX" dirty="0">
                <a:solidFill>
                  <a:srgbClr val="131D27"/>
                </a:solidFill>
              </a:rPr>
              <a:t>Artículo 42. </a:t>
            </a:r>
          </a:p>
        </p:txBody>
      </p:sp>
      <p:sp>
        <p:nvSpPr>
          <p:cNvPr id="13" name="Rectángulo 12"/>
          <p:cNvSpPr/>
          <p:nvPr/>
        </p:nvSpPr>
        <p:spPr>
          <a:xfrm>
            <a:off x="9675939" y="1845955"/>
            <a:ext cx="1351652" cy="369332"/>
          </a:xfrm>
          <a:prstGeom prst="rect">
            <a:avLst/>
          </a:prstGeom>
        </p:spPr>
        <p:txBody>
          <a:bodyPr wrap="none">
            <a:spAutoFit/>
          </a:bodyPr>
          <a:lstStyle/>
          <a:p>
            <a:r>
              <a:rPr lang="es-MX" dirty="0">
                <a:solidFill>
                  <a:srgbClr val="131D27"/>
                </a:solidFill>
              </a:rPr>
              <a:t>Artículo 43.</a:t>
            </a:r>
          </a:p>
        </p:txBody>
      </p:sp>
      <p:sp>
        <p:nvSpPr>
          <p:cNvPr id="14" name="Rectángulo 13"/>
          <p:cNvSpPr/>
          <p:nvPr/>
        </p:nvSpPr>
        <p:spPr>
          <a:xfrm>
            <a:off x="4349156" y="3707441"/>
            <a:ext cx="4114692" cy="923330"/>
          </a:xfrm>
          <a:prstGeom prst="rect">
            <a:avLst/>
          </a:prstGeom>
        </p:spPr>
        <p:txBody>
          <a:bodyPr wrap="square">
            <a:spAutoFit/>
          </a:bodyPr>
          <a:lstStyle/>
          <a:p>
            <a:r>
              <a:rPr lang="es-MX" dirty="0">
                <a:solidFill>
                  <a:srgbClr val="131D27"/>
                </a:solidFill>
              </a:rPr>
              <a:t>Capítulo II Del Ejercicio de los Derechos de Acceso, Rectificación, Cancelación y Oposición</a:t>
            </a:r>
          </a:p>
        </p:txBody>
      </p:sp>
      <p:sp>
        <p:nvSpPr>
          <p:cNvPr id="15" name="Rectángulo 14"/>
          <p:cNvSpPr/>
          <p:nvPr/>
        </p:nvSpPr>
        <p:spPr>
          <a:xfrm>
            <a:off x="8122764" y="3439481"/>
            <a:ext cx="1415772" cy="369332"/>
          </a:xfrm>
          <a:prstGeom prst="rect">
            <a:avLst/>
          </a:prstGeom>
        </p:spPr>
        <p:txBody>
          <a:bodyPr wrap="none">
            <a:spAutoFit/>
          </a:bodyPr>
          <a:lstStyle/>
          <a:p>
            <a:r>
              <a:rPr lang="es-MX" dirty="0">
                <a:solidFill>
                  <a:srgbClr val="131D27"/>
                </a:solidFill>
              </a:rPr>
              <a:t>Artículo 44. </a:t>
            </a:r>
          </a:p>
        </p:txBody>
      </p:sp>
      <p:sp>
        <p:nvSpPr>
          <p:cNvPr id="16" name="Rectángulo 15"/>
          <p:cNvSpPr/>
          <p:nvPr/>
        </p:nvSpPr>
        <p:spPr>
          <a:xfrm>
            <a:off x="8122764" y="3824386"/>
            <a:ext cx="1415772" cy="369332"/>
          </a:xfrm>
          <a:prstGeom prst="rect">
            <a:avLst/>
          </a:prstGeom>
        </p:spPr>
        <p:txBody>
          <a:bodyPr wrap="none">
            <a:spAutoFit/>
          </a:bodyPr>
          <a:lstStyle/>
          <a:p>
            <a:r>
              <a:rPr lang="es-MX" dirty="0">
                <a:solidFill>
                  <a:srgbClr val="131D27"/>
                </a:solidFill>
              </a:rPr>
              <a:t>Artículo 45. </a:t>
            </a:r>
          </a:p>
        </p:txBody>
      </p:sp>
      <p:sp>
        <p:nvSpPr>
          <p:cNvPr id="17" name="Rectángulo 16"/>
          <p:cNvSpPr/>
          <p:nvPr/>
        </p:nvSpPr>
        <p:spPr>
          <a:xfrm>
            <a:off x="8122764" y="4218321"/>
            <a:ext cx="1351652" cy="369332"/>
          </a:xfrm>
          <a:prstGeom prst="rect">
            <a:avLst/>
          </a:prstGeom>
        </p:spPr>
        <p:txBody>
          <a:bodyPr wrap="none">
            <a:spAutoFit/>
          </a:bodyPr>
          <a:lstStyle/>
          <a:p>
            <a:r>
              <a:rPr lang="es-MX" dirty="0">
                <a:solidFill>
                  <a:srgbClr val="131D27"/>
                </a:solidFill>
              </a:rPr>
              <a:t>Artículo 46.</a:t>
            </a:r>
          </a:p>
        </p:txBody>
      </p:sp>
      <p:sp>
        <p:nvSpPr>
          <p:cNvPr id="18" name="Rectángulo 17"/>
          <p:cNvSpPr/>
          <p:nvPr/>
        </p:nvSpPr>
        <p:spPr>
          <a:xfrm>
            <a:off x="8122764" y="4560993"/>
            <a:ext cx="1351652" cy="369332"/>
          </a:xfrm>
          <a:prstGeom prst="rect">
            <a:avLst/>
          </a:prstGeom>
        </p:spPr>
        <p:txBody>
          <a:bodyPr wrap="none">
            <a:spAutoFit/>
          </a:bodyPr>
          <a:lstStyle/>
          <a:p>
            <a:r>
              <a:rPr lang="es-MX" dirty="0">
                <a:solidFill>
                  <a:srgbClr val="131D27"/>
                </a:solidFill>
              </a:rPr>
              <a:t>Artículo 47.</a:t>
            </a:r>
          </a:p>
        </p:txBody>
      </p:sp>
      <p:sp>
        <p:nvSpPr>
          <p:cNvPr id="19" name="Rectángulo 18"/>
          <p:cNvSpPr/>
          <p:nvPr/>
        </p:nvSpPr>
        <p:spPr>
          <a:xfrm>
            <a:off x="8122764" y="4973443"/>
            <a:ext cx="1351652" cy="369332"/>
          </a:xfrm>
          <a:prstGeom prst="rect">
            <a:avLst/>
          </a:prstGeom>
        </p:spPr>
        <p:txBody>
          <a:bodyPr wrap="none">
            <a:spAutoFit/>
          </a:bodyPr>
          <a:lstStyle/>
          <a:p>
            <a:r>
              <a:rPr lang="es-MX" dirty="0">
                <a:solidFill>
                  <a:srgbClr val="131D27"/>
                </a:solidFill>
              </a:rPr>
              <a:t>Artículo 48.</a:t>
            </a:r>
          </a:p>
        </p:txBody>
      </p:sp>
      <p:sp>
        <p:nvSpPr>
          <p:cNvPr id="20" name="Rectángulo 19"/>
          <p:cNvSpPr/>
          <p:nvPr/>
        </p:nvSpPr>
        <p:spPr>
          <a:xfrm>
            <a:off x="9675939" y="3431806"/>
            <a:ext cx="1351652" cy="369332"/>
          </a:xfrm>
          <a:prstGeom prst="rect">
            <a:avLst/>
          </a:prstGeom>
        </p:spPr>
        <p:txBody>
          <a:bodyPr wrap="none">
            <a:spAutoFit/>
          </a:bodyPr>
          <a:lstStyle/>
          <a:p>
            <a:r>
              <a:rPr lang="es-MX" dirty="0">
                <a:solidFill>
                  <a:srgbClr val="131D27"/>
                </a:solidFill>
              </a:rPr>
              <a:t>Artículo 49.</a:t>
            </a:r>
          </a:p>
        </p:txBody>
      </p:sp>
      <p:sp>
        <p:nvSpPr>
          <p:cNvPr id="21" name="Rectángulo 20"/>
          <p:cNvSpPr/>
          <p:nvPr/>
        </p:nvSpPr>
        <p:spPr>
          <a:xfrm>
            <a:off x="9675939" y="3799774"/>
            <a:ext cx="1351652" cy="369332"/>
          </a:xfrm>
          <a:prstGeom prst="rect">
            <a:avLst/>
          </a:prstGeom>
        </p:spPr>
        <p:txBody>
          <a:bodyPr wrap="none">
            <a:spAutoFit/>
          </a:bodyPr>
          <a:lstStyle/>
          <a:p>
            <a:r>
              <a:rPr lang="es-MX" dirty="0">
                <a:solidFill>
                  <a:srgbClr val="131D27"/>
                </a:solidFill>
              </a:rPr>
              <a:t>Artículo 50.</a:t>
            </a:r>
          </a:p>
        </p:txBody>
      </p:sp>
      <p:sp>
        <p:nvSpPr>
          <p:cNvPr id="22" name="Rectángulo 21"/>
          <p:cNvSpPr/>
          <p:nvPr/>
        </p:nvSpPr>
        <p:spPr>
          <a:xfrm>
            <a:off x="9675939" y="4169106"/>
            <a:ext cx="1287532" cy="369332"/>
          </a:xfrm>
          <a:prstGeom prst="rect">
            <a:avLst/>
          </a:prstGeom>
        </p:spPr>
        <p:txBody>
          <a:bodyPr wrap="none">
            <a:spAutoFit/>
          </a:bodyPr>
          <a:lstStyle/>
          <a:p>
            <a:r>
              <a:rPr lang="es-MX" dirty="0">
                <a:solidFill>
                  <a:srgbClr val="131D27"/>
                </a:solidFill>
              </a:rPr>
              <a:t>Artículo 51</a:t>
            </a:r>
          </a:p>
        </p:txBody>
      </p:sp>
      <p:sp>
        <p:nvSpPr>
          <p:cNvPr id="23" name="Rectángulo 22"/>
          <p:cNvSpPr/>
          <p:nvPr/>
        </p:nvSpPr>
        <p:spPr>
          <a:xfrm>
            <a:off x="4305052" y="5913783"/>
            <a:ext cx="3317368" cy="646331"/>
          </a:xfrm>
          <a:prstGeom prst="rect">
            <a:avLst/>
          </a:prstGeom>
        </p:spPr>
        <p:txBody>
          <a:bodyPr wrap="square">
            <a:spAutoFit/>
          </a:bodyPr>
          <a:lstStyle/>
          <a:p>
            <a:r>
              <a:rPr lang="es-MX" b="1" dirty="0">
                <a:solidFill>
                  <a:srgbClr val="131D27"/>
                </a:solidFill>
              </a:rPr>
              <a:t>Capítulo III De la Portabilidad de los datos</a:t>
            </a:r>
          </a:p>
        </p:txBody>
      </p:sp>
      <p:sp>
        <p:nvSpPr>
          <p:cNvPr id="24" name="Rectángulo 23"/>
          <p:cNvSpPr/>
          <p:nvPr/>
        </p:nvSpPr>
        <p:spPr>
          <a:xfrm>
            <a:off x="8154824" y="5853176"/>
            <a:ext cx="1351652" cy="369332"/>
          </a:xfrm>
          <a:prstGeom prst="rect">
            <a:avLst/>
          </a:prstGeom>
        </p:spPr>
        <p:txBody>
          <a:bodyPr wrap="none">
            <a:spAutoFit/>
          </a:bodyPr>
          <a:lstStyle/>
          <a:p>
            <a:r>
              <a:rPr lang="es-MX" dirty="0">
                <a:solidFill>
                  <a:srgbClr val="131D27"/>
                </a:solidFill>
              </a:rPr>
              <a:t>Artículo 52.</a:t>
            </a:r>
          </a:p>
        </p:txBody>
      </p:sp>
      <p:sp>
        <p:nvSpPr>
          <p:cNvPr id="32" name="Rectángulo 31"/>
          <p:cNvSpPr/>
          <p:nvPr/>
        </p:nvSpPr>
        <p:spPr>
          <a:xfrm>
            <a:off x="891250" y="5048253"/>
            <a:ext cx="3317368" cy="646331"/>
          </a:xfrm>
          <a:prstGeom prst="rect">
            <a:avLst/>
          </a:prstGeom>
        </p:spPr>
        <p:txBody>
          <a:bodyPr wrap="square">
            <a:spAutoFit/>
          </a:bodyPr>
          <a:lstStyle/>
          <a:p>
            <a:r>
              <a:rPr lang="es-MX" b="1" dirty="0" smtClean="0">
                <a:solidFill>
                  <a:srgbClr val="FF0000"/>
                </a:solidFill>
              </a:rPr>
              <a:t>POR VEZ PRIMERA SE HABLA DE PORTABILIDAD</a:t>
            </a:r>
            <a:endParaRPr lang="es-MX" b="1" dirty="0">
              <a:solidFill>
                <a:srgbClr val="FF0000"/>
              </a:solidFill>
            </a:endParaRPr>
          </a:p>
        </p:txBody>
      </p:sp>
      <p:sp>
        <p:nvSpPr>
          <p:cNvPr id="25"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7" name="Imagen 26"/>
          <p:cNvPicPr>
            <a:picLocks noChangeAspect="1"/>
          </p:cNvPicPr>
          <p:nvPr/>
        </p:nvPicPr>
        <p:blipFill>
          <a:blip r:embed="rId5"/>
          <a:stretch>
            <a:fillRect/>
          </a:stretch>
        </p:blipFill>
        <p:spPr>
          <a:xfrm>
            <a:off x="8504513" y="135621"/>
            <a:ext cx="3422184" cy="577139"/>
          </a:xfrm>
          <a:prstGeom prst="rect">
            <a:avLst/>
          </a:prstGeom>
        </p:spPr>
      </p:pic>
      <p:pic>
        <p:nvPicPr>
          <p:cNvPr id="28" name="Imagen 27"/>
          <p:cNvPicPr>
            <a:picLocks noChangeAspect="1"/>
          </p:cNvPicPr>
          <p:nvPr/>
        </p:nvPicPr>
        <p:blipFill>
          <a:blip r:embed="rId2"/>
          <a:stretch>
            <a:fillRect/>
          </a:stretch>
        </p:blipFill>
        <p:spPr>
          <a:xfrm>
            <a:off x="9653273" y="6267017"/>
            <a:ext cx="2538729" cy="581968"/>
          </a:xfrm>
          <a:prstGeom prst="rect">
            <a:avLst/>
          </a:prstGeom>
        </p:spPr>
      </p:pic>
    </p:spTree>
    <p:extLst>
      <p:ext uri="{BB962C8B-B14F-4D97-AF65-F5344CB8AC3E}">
        <p14:creationId xmlns:p14="http://schemas.microsoft.com/office/powerpoint/2010/main" val="28374496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solidFill>
                <a:srgbClr val="000000"/>
              </a:solidFill>
            </a:endParaRPr>
          </a:p>
        </p:txBody>
      </p:sp>
      <p:sp>
        <p:nvSpPr>
          <p:cNvPr id="29" name="TextBox 7"/>
          <p:cNvSpPr txBox="1"/>
          <p:nvPr/>
        </p:nvSpPr>
        <p:spPr>
          <a:xfrm>
            <a:off x="-968164" y="447431"/>
            <a:ext cx="12091916" cy="369332"/>
          </a:xfrm>
          <a:prstGeom prst="rect">
            <a:avLst/>
          </a:prstGeom>
          <a:noFill/>
        </p:spPr>
        <p:txBody>
          <a:bodyPr wrap="square" rtlCol="0" anchor="ctr">
            <a:spAutoFit/>
          </a:bodyPr>
          <a:lstStyle/>
          <a:p>
            <a:pPr algn="ctr"/>
            <a:r>
              <a:rPr lang="es-MX" b="1" dirty="0" smtClean="0">
                <a:solidFill>
                  <a:srgbClr val="193787">
                    <a:lumMod val="60000"/>
                    <a:lumOff val="40000"/>
                  </a:srgbClr>
                </a:solidFill>
                <a:latin typeface="Raleway" charset="0"/>
                <a:ea typeface="Raleway" charset="0"/>
                <a:cs typeface="Raleway" charset="0"/>
              </a:rPr>
              <a:t>OBJETIVO FINAL</a:t>
            </a:r>
            <a:endParaRPr lang="es-MX" b="1" dirty="0">
              <a:solidFill>
                <a:srgbClr val="193787">
                  <a:lumMod val="60000"/>
                  <a:lumOff val="40000"/>
                </a:srgbClr>
              </a:solidFill>
              <a:latin typeface="Raleway" charset="0"/>
              <a:ea typeface="Raleway" charset="0"/>
              <a:cs typeface="Raleway" charset="0"/>
            </a:endParaRPr>
          </a:p>
        </p:txBody>
      </p:sp>
      <p:pic>
        <p:nvPicPr>
          <p:cNvPr id="30" name="Imagen 29"/>
          <p:cNvPicPr>
            <a:picLocks noChangeAspect="1"/>
          </p:cNvPicPr>
          <p:nvPr/>
        </p:nvPicPr>
        <p:blipFill>
          <a:blip r:embed="rId2"/>
          <a:stretch>
            <a:fillRect/>
          </a:stretch>
        </p:blipFill>
        <p:spPr>
          <a:xfrm>
            <a:off x="9455860" y="88056"/>
            <a:ext cx="2511770" cy="573074"/>
          </a:xfrm>
          <a:prstGeom prst="rect">
            <a:avLst/>
          </a:prstGeom>
        </p:spPr>
      </p:pic>
      <p:pic>
        <p:nvPicPr>
          <p:cNvPr id="32" name="Imagen 31"/>
          <p:cNvPicPr>
            <a:picLocks noChangeAspect="1"/>
          </p:cNvPicPr>
          <p:nvPr/>
        </p:nvPicPr>
        <p:blipFill>
          <a:blip r:embed="rId3"/>
          <a:stretch>
            <a:fillRect/>
          </a:stretch>
        </p:blipFill>
        <p:spPr>
          <a:xfrm>
            <a:off x="4949544" y="774690"/>
            <a:ext cx="609600" cy="257175"/>
          </a:xfrm>
          <a:prstGeom prst="rect">
            <a:avLst/>
          </a:prstGeom>
        </p:spPr>
      </p:pic>
      <p:sp>
        <p:nvSpPr>
          <p:cNvPr id="5" name="AutoShape 2" descr="Resultado de imagen para MEXICO ESPAÃA MAP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srgbClr val="000000"/>
              </a:solidFill>
            </a:endParaRPr>
          </a:p>
        </p:txBody>
      </p:sp>
      <p:pic>
        <p:nvPicPr>
          <p:cNvPr id="2052" name="Picture 4" descr="Resultado de imagen para RELACION MEXICO ESPAÃ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299" y="808374"/>
            <a:ext cx="6110860" cy="26706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CHINCHE PAP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7898" y="1340483"/>
            <a:ext cx="582555" cy="776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Resultado de imagen para CHINCHE PAPEL"/>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8650123" y="1029170"/>
            <a:ext cx="582555" cy="7767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FLECHAS CUR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3142789">
            <a:off x="7229581" y="508688"/>
            <a:ext cx="1361101" cy="136110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Resultado de imagen para FLECHAS CUR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968816">
            <a:off x="7245440" y="1440174"/>
            <a:ext cx="1361101" cy="1361102"/>
          </a:xfrm>
          <a:prstGeom prst="rect">
            <a:avLst/>
          </a:prstGeom>
          <a:noFill/>
          <a:extLst>
            <a:ext uri="{909E8E84-426E-40DD-AFC4-6F175D3DCCD1}">
              <a14:hiddenFill xmlns:a14="http://schemas.microsoft.com/office/drawing/2010/main">
                <a:solidFill>
                  <a:srgbClr val="FFFFFF"/>
                </a:solidFill>
              </a14:hiddenFill>
            </a:ext>
          </a:extLst>
        </p:spPr>
      </p:pic>
      <p:sp>
        <p:nvSpPr>
          <p:cNvPr id="34" name="Rectángulo 33"/>
          <p:cNvSpPr/>
          <p:nvPr/>
        </p:nvSpPr>
        <p:spPr>
          <a:xfrm>
            <a:off x="4391811" y="3701723"/>
            <a:ext cx="7093607" cy="2485809"/>
          </a:xfrm>
          <a:prstGeom prst="rect">
            <a:avLst/>
          </a:prstGeom>
        </p:spPr>
        <p:txBody>
          <a:bodyPr wrap="square">
            <a:spAutoFit/>
          </a:bodyPr>
          <a:lstStyle/>
          <a:p>
            <a:pPr algn="just">
              <a:lnSpc>
                <a:spcPct val="115000"/>
              </a:lnSpc>
              <a:spcAft>
                <a:spcPts val="1000"/>
              </a:spcAft>
            </a:pPr>
            <a:r>
              <a:rPr lang="es-MX" sz="1600" b="1" dirty="0" smtClean="0">
                <a:solidFill>
                  <a:srgbClr val="000000"/>
                </a:solidFill>
                <a:latin typeface="Palatino Linotype" panose="02040502050505030304" pitchFamily="18" charset="0"/>
                <a:ea typeface="Times New Roman" panose="02020603050405020304" pitchFamily="18" charset="0"/>
                <a:cs typeface="Arial" panose="020B0604020202020204" pitchFamily="34" charset="0"/>
              </a:rPr>
              <a:t>Comenzar a fincar las bases para una alianza estratégica México - España en materia de Protección de Datos Personales,    para ser ejes de conexión y desarrollo  en Latinoamérica – México- y Europa </a:t>
            </a:r>
            <a:r>
              <a:rPr lang="es-MX" sz="1600" b="1" dirty="0">
                <a:solidFill>
                  <a:srgbClr val="000000"/>
                </a:solidFill>
                <a:latin typeface="Palatino Linotype" panose="02040502050505030304" pitchFamily="18" charset="0"/>
                <a:ea typeface="Times New Roman" panose="02020603050405020304" pitchFamily="18" charset="0"/>
                <a:cs typeface="Arial" panose="020B0604020202020204" pitchFamily="34" charset="0"/>
              </a:rPr>
              <a:t>-</a:t>
            </a:r>
            <a:r>
              <a:rPr lang="es-MX" sz="1600" b="1" dirty="0" smtClean="0">
                <a:solidFill>
                  <a:srgbClr val="000000"/>
                </a:solidFill>
                <a:latin typeface="Palatino Linotype" panose="02040502050505030304" pitchFamily="18" charset="0"/>
                <a:ea typeface="Times New Roman" panose="02020603050405020304" pitchFamily="18" charset="0"/>
                <a:cs typeface="Arial" panose="020B0604020202020204" pitchFamily="34" charset="0"/>
              </a:rPr>
              <a:t>España-.</a:t>
            </a:r>
            <a:endParaRPr lang="es-MX" sz="1600" b="1" dirty="0" smtClean="0">
              <a:solidFill>
                <a:srgbClr val="000000"/>
              </a:solidFill>
              <a:latin typeface="Palatino Linotype" panose="02040502050505030304" pitchFamily="18" charset="0"/>
              <a:ea typeface="Calibri" panose="020F0502020204030204" pitchFamily="34" charset="0"/>
              <a:cs typeface="Arial" panose="020B0604020202020204" pitchFamily="34" charset="0"/>
            </a:endParaRPr>
          </a:p>
          <a:p>
            <a:pPr algn="just">
              <a:lnSpc>
                <a:spcPct val="115000"/>
              </a:lnSpc>
              <a:spcAft>
                <a:spcPts val="1000"/>
              </a:spcAft>
            </a:pPr>
            <a:r>
              <a:rPr lang="es-MX" sz="1600" b="1" dirty="0" smtClean="0">
                <a:solidFill>
                  <a:srgbClr val="000000"/>
                </a:solidFill>
                <a:latin typeface="Palatino Linotype" panose="02040502050505030304" pitchFamily="18" charset="0"/>
                <a:ea typeface="Calibri" panose="020F0502020204030204" pitchFamily="34" charset="0"/>
                <a:cs typeface="Arial" panose="020B0604020202020204" pitchFamily="34" charset="0"/>
              </a:rPr>
              <a:t>A través de esta alianza se propone como principal objetivo impactar y llevar la Protección de los Datos Personales a estándares internacionales en donde los ejes de desarrollo sean las Ética y la Dignidad Humana  en todo procedimiento e innovación en los que se involucren temas relacionados en esta materia. </a:t>
            </a:r>
            <a:endParaRPr lang="es-MX" sz="1600" b="1" dirty="0">
              <a:solidFill>
                <a:srgbClr val="000000"/>
              </a:solidFill>
              <a:latin typeface="Palatino Linotype" panose="02040502050505030304" pitchFamily="18" charset="0"/>
              <a:ea typeface="Calibri" panose="020F0502020204030204" pitchFamily="34" charset="0"/>
              <a:cs typeface="Arial" panose="020B0604020202020204" pitchFamily="34" charset="0"/>
            </a:endParaRPr>
          </a:p>
        </p:txBody>
      </p:sp>
      <p:pic>
        <p:nvPicPr>
          <p:cNvPr id="14" name="Picture 2" descr="Resultado de imagen para convenio 108"/>
          <p:cNvPicPr>
            <a:picLocks noChangeAspect="1" noChangeArrowheads="1"/>
          </p:cNvPicPr>
          <p:nvPr/>
        </p:nvPicPr>
        <p:blipFill>
          <a:blip r:embed="rId7">
            <a:alphaModFix amt="40000"/>
            <a:extLst>
              <a:ext uri="{28A0092B-C50C-407E-A947-70E740481C1C}">
                <a14:useLocalDpi xmlns:a14="http://schemas.microsoft.com/office/drawing/2010/main" val="0"/>
              </a:ext>
            </a:extLst>
          </a:blip>
          <a:srcRect/>
          <a:stretch>
            <a:fillRect/>
          </a:stretch>
        </p:blipFill>
        <p:spPr bwMode="auto">
          <a:xfrm>
            <a:off x="4250213" y="3486621"/>
            <a:ext cx="7567713" cy="3096044"/>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335232" y="4609156"/>
            <a:ext cx="3277386" cy="861766"/>
          </a:xfrm>
          <a:prstGeom prst="rect">
            <a:avLst/>
          </a:prstGeom>
        </p:spPr>
        <p:txBody>
          <a:bodyPr wrap="square" lIns="121912" tIns="60956" rIns="121912" bIns="60956">
            <a:spAutoFit/>
          </a:bodyPr>
          <a:lstStyle/>
          <a:p>
            <a:pPr fontAlgn="base">
              <a:spcBef>
                <a:spcPct val="0"/>
              </a:spcBef>
              <a:spcAft>
                <a:spcPct val="0"/>
              </a:spcAft>
            </a:pPr>
            <a:r>
              <a:rPr lang="es-MX" sz="2400" dirty="0">
                <a:solidFill>
                  <a:srgbClr val="000000"/>
                </a:solidFill>
              </a:rPr>
              <a:t>CONVENIO Nº 108 DEL CONSEJO DE EUROPA</a:t>
            </a:r>
            <a:endParaRPr lang="es-MX" sz="2400" dirty="0">
              <a:solidFill>
                <a:srgbClr val="000000"/>
              </a:solidFill>
              <a:ea typeface="MS PGothic" panose="020B0600070205080204" pitchFamily="34" charset="-128"/>
            </a:endParaRPr>
          </a:p>
        </p:txBody>
      </p:sp>
      <p:sp>
        <p:nvSpPr>
          <p:cNvPr id="2" name="Rectangle 1"/>
          <p:cNvSpPr>
            <a:spLocks noChangeArrowheads="1"/>
          </p:cNvSpPr>
          <p:nvPr/>
        </p:nvSpPr>
        <p:spPr bwMode="auto">
          <a:xfrm>
            <a:off x="2666590" y="1098480"/>
            <a:ext cx="1725222"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2226561" tIns="0" rIns="0" bIns="0" numCol="1" anchor="ctr" anchorCtr="0" compatLnSpc="1">
            <a:prstTxWarp prst="textNoShape">
              <a:avLst/>
            </a:prstTxWarp>
            <a:spAutoFit/>
          </a:bodyPr>
          <a:lstStyle/>
          <a:p>
            <a:pPr eaLnBrk="0" fontAlgn="base" hangingPunct="0">
              <a:spcBef>
                <a:spcPct val="0"/>
              </a:spcBef>
              <a:spcAft>
                <a:spcPct val="0"/>
              </a:spcAft>
            </a:pPr>
            <a:r>
              <a:rPr lang="es-ES_tradnl" altLang="es-ES_tradnl" sz="100" b="1" dirty="0" err="1">
                <a:solidFill>
                  <a:srgbClr val="000000"/>
                </a:solidFill>
                <a:latin typeface="Arial" charset="0"/>
                <a:ea typeface="medium-content-sans-serif-font" charset="0"/>
              </a:rPr>
              <a:t>Privacy</a:t>
            </a:r>
            <a:r>
              <a:rPr lang="es-ES_tradnl" altLang="es-ES_tradnl" sz="100" b="1" dirty="0">
                <a:solidFill>
                  <a:srgbClr val="000000"/>
                </a:solidFill>
                <a:latin typeface="Arial" charset="0"/>
                <a:ea typeface="medium-content-sans-serif-font" charset="0"/>
              </a:rPr>
              <a:t> International at ICDPPC </a:t>
            </a:r>
            <a:r>
              <a:rPr lang="es-ES_tradnl" altLang="es-ES_tradnl" sz="100" b="1" dirty="0" err="1">
                <a:solidFill>
                  <a:srgbClr val="000000"/>
                </a:solidFill>
                <a:latin typeface="Arial" charset="0"/>
                <a:ea typeface="medium-content-sans-serif-font" charset="0"/>
              </a:rPr>
              <a:t>Brussels</a:t>
            </a:r>
            <a:r>
              <a:rPr lang="es-ES_tradnl" altLang="es-ES_tradnl" sz="100" b="1" dirty="0">
                <a:solidFill>
                  <a:srgbClr val="000000"/>
                </a:solidFill>
                <a:latin typeface="Arial" charset="0"/>
                <a:ea typeface="medium-content-sans-serif-font" charset="0"/>
              </a:rPr>
              <a:t> 23–25 </a:t>
            </a:r>
            <a:r>
              <a:rPr lang="es-ES_tradnl" altLang="es-ES_tradnl" sz="100" b="1" dirty="0" err="1">
                <a:solidFill>
                  <a:srgbClr val="000000"/>
                </a:solidFill>
                <a:latin typeface="Arial" charset="0"/>
                <a:ea typeface="medium-content-sans-serif-font" charset="0"/>
              </a:rPr>
              <a:t>October</a:t>
            </a:r>
            <a:r>
              <a:rPr lang="es-ES_tradnl" altLang="es-ES_tradnl" sz="100" b="1" dirty="0">
                <a:solidFill>
                  <a:srgbClr val="000000"/>
                </a:solidFill>
                <a:latin typeface="Arial" charset="0"/>
                <a:ea typeface="medium-content-sans-serif-font" charset="0"/>
              </a:rPr>
              <a:t> 2018</a:t>
            </a:r>
          </a:p>
          <a:p>
            <a:pPr eaLnBrk="0" fontAlgn="base" hangingPunct="0">
              <a:spcBef>
                <a:spcPct val="0"/>
              </a:spcBef>
              <a:spcAft>
                <a:spcPct val="0"/>
              </a:spcAft>
            </a:pPr>
            <a:r>
              <a:rPr lang="es-ES_tradnl" altLang="es-ES_tradnl" sz="100" b="1" dirty="0">
                <a:solidFill>
                  <a:srgbClr val="000000"/>
                </a:solidFill>
                <a:latin typeface="Arial" charset="0"/>
              </a:rPr>
              <a:t>  </a:t>
            </a:r>
            <a:endParaRPr lang="es-ES_tradnl" altLang="es-ES_tradnl" sz="2000" dirty="0">
              <a:solidFill>
                <a:srgbClr val="000000"/>
              </a:solidFill>
              <a:latin typeface="Arial" charset="0"/>
            </a:endParaRPr>
          </a:p>
          <a:p>
            <a:r>
              <a:rPr lang="es-ES_tradnl" sz="2000" b="1" dirty="0" err="1">
                <a:solidFill>
                  <a:srgbClr val="000000"/>
                </a:solidFill>
              </a:rPr>
              <a:t>Privacy</a:t>
            </a:r>
            <a:r>
              <a:rPr lang="es-ES_tradnl" sz="2000" b="1" dirty="0">
                <a:solidFill>
                  <a:srgbClr val="000000"/>
                </a:solidFill>
              </a:rPr>
              <a:t> International at ICDPPC </a:t>
            </a:r>
            <a:r>
              <a:rPr lang="es-ES_tradnl" sz="2000" b="1" dirty="0" err="1">
                <a:solidFill>
                  <a:srgbClr val="000000"/>
                </a:solidFill>
              </a:rPr>
              <a:t>Brussels</a:t>
            </a:r>
            <a:r>
              <a:rPr lang="es-ES_tradnl" sz="2000" b="1" dirty="0">
                <a:solidFill>
                  <a:srgbClr val="000000"/>
                </a:solidFill>
              </a:rPr>
              <a:t> 23–25 </a:t>
            </a:r>
            <a:r>
              <a:rPr lang="es-ES_tradnl" sz="2000" b="1" dirty="0" err="1">
                <a:solidFill>
                  <a:srgbClr val="000000"/>
                </a:solidFill>
              </a:rPr>
              <a:t>October</a:t>
            </a:r>
            <a:r>
              <a:rPr lang="es-ES_tradnl" sz="2000" b="1" dirty="0">
                <a:solidFill>
                  <a:srgbClr val="000000"/>
                </a:solidFill>
              </a:rPr>
              <a:t> 2018</a:t>
            </a:r>
          </a:p>
        </p:txBody>
      </p:sp>
      <p:pic>
        <p:nvPicPr>
          <p:cNvPr id="1026" name="Picture 2" descr="https://cdn-images-1.medium.com/max/1600/1*WAdn4H56mEkwHTW4zkSEF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756" y="1940334"/>
            <a:ext cx="3972217" cy="201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12340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9603072" y="-55720"/>
            <a:ext cx="2538729" cy="581968"/>
          </a:xfrm>
          <a:prstGeom prst="rect">
            <a:avLst/>
          </a:prstGeom>
        </p:spPr>
      </p:pic>
      <p:grpSp>
        <p:nvGrpSpPr>
          <p:cNvPr id="43017" name="Group 9"/>
          <p:cNvGrpSpPr>
            <a:grpSpLocks/>
          </p:cNvGrpSpPr>
          <p:nvPr/>
        </p:nvGrpSpPr>
        <p:grpSpPr bwMode="auto">
          <a:xfrm>
            <a:off x="9110077" y="2693169"/>
            <a:ext cx="533400" cy="419100"/>
            <a:chOff x="0" y="0"/>
            <a:chExt cx="671" cy="528"/>
          </a:xfrm>
        </p:grpSpPr>
        <p:sp>
          <p:nvSpPr>
            <p:cNvPr id="43014" name="AutoShape 6"/>
            <p:cNvSpPr>
              <a:spLocks/>
            </p:cNvSpPr>
            <p:nvPr/>
          </p:nvSpPr>
          <p:spPr bwMode="auto">
            <a:xfrm>
              <a:off x="0" y="0"/>
              <a:ext cx="529" cy="528"/>
            </a:xfrm>
            <a:custGeom>
              <a:avLst/>
              <a:gdLst/>
              <a:ahLst/>
              <a:cxnLst/>
              <a:rect l="0" t="0" r="r" b="b"/>
              <a:pathLst>
                <a:path w="21600" h="21600">
                  <a:moveTo>
                    <a:pt x="21296" y="13821"/>
                  </a:moveTo>
                  <a:cubicBezTo>
                    <a:pt x="21110" y="13745"/>
                    <a:pt x="20911" y="13777"/>
                    <a:pt x="20757" y="13929"/>
                  </a:cubicBezTo>
                  <a:lnTo>
                    <a:pt x="19775" y="14913"/>
                  </a:lnTo>
                  <a:cubicBezTo>
                    <a:pt x="19683" y="15002"/>
                    <a:pt x="19636" y="15125"/>
                    <a:pt x="19636" y="15248"/>
                  </a:cubicBezTo>
                  <a:lnTo>
                    <a:pt x="19636" y="17181"/>
                  </a:lnTo>
                  <a:cubicBezTo>
                    <a:pt x="19636" y="18532"/>
                    <a:pt x="18531" y="19636"/>
                    <a:pt x="17183" y="19636"/>
                  </a:cubicBezTo>
                  <a:lnTo>
                    <a:pt x="4418" y="19636"/>
                  </a:lnTo>
                  <a:cubicBezTo>
                    <a:pt x="3069" y="19636"/>
                    <a:pt x="1964" y="18532"/>
                    <a:pt x="1964" y="17181"/>
                  </a:cubicBezTo>
                  <a:lnTo>
                    <a:pt x="1964" y="4418"/>
                  </a:lnTo>
                  <a:cubicBezTo>
                    <a:pt x="1964" y="3068"/>
                    <a:pt x="3069" y="1964"/>
                    <a:pt x="4418" y="1964"/>
                  </a:cubicBezTo>
                  <a:lnTo>
                    <a:pt x="17183" y="1964"/>
                  </a:lnTo>
                  <a:cubicBezTo>
                    <a:pt x="17413" y="1964"/>
                    <a:pt x="17643" y="1993"/>
                    <a:pt x="17874" y="2055"/>
                  </a:cubicBezTo>
                  <a:cubicBezTo>
                    <a:pt x="18042" y="2118"/>
                    <a:pt x="18227" y="2071"/>
                    <a:pt x="18364" y="1935"/>
                  </a:cubicBezTo>
                  <a:lnTo>
                    <a:pt x="19117" y="1181"/>
                  </a:lnTo>
                  <a:cubicBezTo>
                    <a:pt x="19238" y="1059"/>
                    <a:pt x="19283" y="906"/>
                    <a:pt x="19254" y="736"/>
                  </a:cubicBezTo>
                  <a:cubicBezTo>
                    <a:pt x="19222" y="583"/>
                    <a:pt x="19117" y="445"/>
                    <a:pt x="18979" y="385"/>
                  </a:cubicBezTo>
                  <a:cubicBezTo>
                    <a:pt x="18411" y="123"/>
                    <a:pt x="17798" y="0"/>
                    <a:pt x="17183" y="0"/>
                  </a:cubicBezTo>
                  <a:lnTo>
                    <a:pt x="4418" y="0"/>
                  </a:lnTo>
                  <a:cubicBezTo>
                    <a:pt x="1979" y="0"/>
                    <a:pt x="0" y="1979"/>
                    <a:pt x="0" y="4418"/>
                  </a:cubicBezTo>
                  <a:lnTo>
                    <a:pt x="0" y="17181"/>
                  </a:lnTo>
                  <a:cubicBezTo>
                    <a:pt x="0" y="19621"/>
                    <a:pt x="1979" y="21600"/>
                    <a:pt x="4418" y="21600"/>
                  </a:cubicBezTo>
                  <a:lnTo>
                    <a:pt x="17183" y="21600"/>
                  </a:lnTo>
                  <a:cubicBezTo>
                    <a:pt x="19623" y="21600"/>
                    <a:pt x="21600" y="19621"/>
                    <a:pt x="21600" y="17181"/>
                  </a:cubicBezTo>
                  <a:lnTo>
                    <a:pt x="21600" y="14267"/>
                  </a:lnTo>
                  <a:cubicBezTo>
                    <a:pt x="21600" y="14067"/>
                    <a:pt x="21479" y="13898"/>
                    <a:pt x="21296" y="13821"/>
                  </a:cubicBezTo>
                  <a:close/>
                  <a:moveTo>
                    <a:pt x="21296" y="13821"/>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5" name="AutoShape 7"/>
            <p:cNvSpPr>
              <a:spLocks/>
            </p:cNvSpPr>
            <p:nvPr/>
          </p:nvSpPr>
          <p:spPr bwMode="auto">
            <a:xfrm>
              <a:off x="518" y="2"/>
              <a:ext cx="153" cy="153"/>
            </a:xfrm>
            <a:custGeom>
              <a:avLst/>
              <a:gdLst/>
              <a:ahLst/>
              <a:cxnLst/>
              <a:rect l="0" t="0" r="r" b="b"/>
              <a:pathLst>
                <a:path w="21121" h="21121">
                  <a:moveTo>
                    <a:pt x="19683" y="9309"/>
                  </a:moveTo>
                  <a:lnTo>
                    <a:pt x="11808" y="1439"/>
                  </a:lnTo>
                  <a:cubicBezTo>
                    <a:pt x="9890" y="-479"/>
                    <a:pt x="6682" y="-479"/>
                    <a:pt x="4764" y="1439"/>
                  </a:cubicBezTo>
                  <a:lnTo>
                    <a:pt x="0" y="6203"/>
                  </a:lnTo>
                  <a:lnTo>
                    <a:pt x="14911" y="21121"/>
                  </a:lnTo>
                  <a:lnTo>
                    <a:pt x="19683" y="16353"/>
                  </a:lnTo>
                  <a:cubicBezTo>
                    <a:pt x="21600" y="14436"/>
                    <a:pt x="21600" y="11227"/>
                    <a:pt x="19683" y="9309"/>
                  </a:cubicBezTo>
                  <a:close/>
                  <a:moveTo>
                    <a:pt x="19683" y="9309"/>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6" name="AutoShape 8"/>
            <p:cNvSpPr>
              <a:spLocks/>
            </p:cNvSpPr>
            <p:nvPr/>
          </p:nvSpPr>
          <p:spPr bwMode="auto">
            <a:xfrm>
              <a:off x="242" y="71"/>
              <a:ext cx="361" cy="360"/>
            </a:xfrm>
            <a:custGeom>
              <a:avLst/>
              <a:gdLst/>
              <a:ahLst/>
              <a:cxnLst/>
              <a:rect l="0" t="0" r="r" b="b"/>
              <a:pathLst>
                <a:path w="21600" h="21600">
                  <a:moveTo>
                    <a:pt x="15457" y="3982"/>
                  </a:moveTo>
                  <a:lnTo>
                    <a:pt x="7582" y="11858"/>
                  </a:lnTo>
                  <a:cubicBezTo>
                    <a:pt x="7380" y="12060"/>
                    <a:pt x="7042" y="12083"/>
                    <a:pt x="6839" y="11881"/>
                  </a:cubicBezTo>
                  <a:cubicBezTo>
                    <a:pt x="6637" y="11677"/>
                    <a:pt x="6660" y="11340"/>
                    <a:pt x="6862" y="11138"/>
                  </a:cubicBezTo>
                  <a:lnTo>
                    <a:pt x="14738" y="3264"/>
                  </a:lnTo>
                  <a:cubicBezTo>
                    <a:pt x="14939" y="3060"/>
                    <a:pt x="15276" y="3038"/>
                    <a:pt x="15480" y="3241"/>
                  </a:cubicBezTo>
                  <a:cubicBezTo>
                    <a:pt x="15683" y="3444"/>
                    <a:pt x="15657" y="3780"/>
                    <a:pt x="15457" y="3982"/>
                  </a:cubicBezTo>
                  <a:close/>
                  <a:moveTo>
                    <a:pt x="5579" y="19442"/>
                  </a:moveTo>
                  <a:lnTo>
                    <a:pt x="4320" y="19442"/>
                  </a:lnTo>
                  <a:lnTo>
                    <a:pt x="4320" y="17280"/>
                  </a:lnTo>
                  <a:lnTo>
                    <a:pt x="2160" y="17280"/>
                  </a:lnTo>
                  <a:lnTo>
                    <a:pt x="2160" y="16020"/>
                  </a:lnTo>
                  <a:lnTo>
                    <a:pt x="4769" y="13409"/>
                  </a:lnTo>
                  <a:lnTo>
                    <a:pt x="8190" y="16831"/>
                  </a:lnTo>
                  <a:cubicBezTo>
                    <a:pt x="8190" y="16831"/>
                    <a:pt x="5579" y="19442"/>
                    <a:pt x="5579" y="19442"/>
                  </a:cubicBezTo>
                  <a:close/>
                  <a:moveTo>
                    <a:pt x="0" y="15118"/>
                  </a:moveTo>
                  <a:lnTo>
                    <a:pt x="0" y="21600"/>
                  </a:lnTo>
                  <a:lnTo>
                    <a:pt x="6480" y="21600"/>
                  </a:lnTo>
                  <a:lnTo>
                    <a:pt x="21600" y="6480"/>
                  </a:lnTo>
                  <a:lnTo>
                    <a:pt x="15119" y="0"/>
                  </a:lnTo>
                  <a:cubicBezTo>
                    <a:pt x="15119" y="0"/>
                    <a:pt x="0" y="15118"/>
                    <a:pt x="0" y="15118"/>
                  </a:cubicBezTo>
                  <a:close/>
                  <a:moveTo>
                    <a:pt x="0" y="15118"/>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pic>
        <p:nvPicPr>
          <p:cNvPr id="5" name="Imagen 4"/>
          <p:cNvPicPr>
            <a:picLocks noChangeAspect="1"/>
          </p:cNvPicPr>
          <p:nvPr/>
        </p:nvPicPr>
        <p:blipFill>
          <a:blip r:embed="rId3"/>
          <a:stretch>
            <a:fillRect/>
          </a:stretch>
        </p:blipFill>
        <p:spPr>
          <a:xfrm>
            <a:off x="4231833" y="1861311"/>
            <a:ext cx="6807200" cy="3592107"/>
          </a:xfrm>
          <a:prstGeom prst="rect">
            <a:avLst/>
          </a:prstGeom>
        </p:spPr>
      </p:pic>
      <p:sp>
        <p:nvSpPr>
          <p:cNvPr id="6" name="AutoShape 2" descr="Resultado de imagen para senado de la republic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srgbClr val="000000"/>
              </a:solidFill>
            </a:endParaRPr>
          </a:p>
        </p:txBody>
      </p:sp>
      <p:sp>
        <p:nvSpPr>
          <p:cNvPr id="12" name="Rectángulo 11"/>
          <p:cNvSpPr/>
          <p:nvPr/>
        </p:nvSpPr>
        <p:spPr>
          <a:xfrm>
            <a:off x="3467375" y="1186730"/>
            <a:ext cx="2385525" cy="369332"/>
          </a:xfrm>
          <a:prstGeom prst="rect">
            <a:avLst/>
          </a:prstGeom>
        </p:spPr>
        <p:txBody>
          <a:bodyPr wrap="none">
            <a:spAutoFit/>
          </a:bodyPr>
          <a:lstStyle/>
          <a:p>
            <a:r>
              <a:rPr lang="es-MX" b="1" dirty="0" smtClean="0">
                <a:solidFill>
                  <a:srgbClr val="FF0000"/>
                </a:solidFill>
              </a:rPr>
              <a:t>28 de abril de 2016</a:t>
            </a:r>
            <a:endParaRPr lang="es-MX" b="1" dirty="0">
              <a:solidFill>
                <a:srgbClr val="FF0000"/>
              </a:solidFill>
            </a:endParaRPr>
          </a:p>
        </p:txBody>
      </p:sp>
      <p:pic>
        <p:nvPicPr>
          <p:cNvPr id="13" name="Imagen 12"/>
          <p:cNvPicPr>
            <a:picLocks noChangeAspect="1"/>
          </p:cNvPicPr>
          <p:nvPr/>
        </p:nvPicPr>
        <p:blipFill rotWithShape="1">
          <a:blip r:embed="rId4"/>
          <a:srcRect l="35306"/>
          <a:stretch/>
        </p:blipFill>
        <p:spPr>
          <a:xfrm>
            <a:off x="1625837" y="112517"/>
            <a:ext cx="4380454" cy="1171089"/>
          </a:xfrm>
          <a:prstGeom prst="rect">
            <a:avLst/>
          </a:prstGeom>
        </p:spPr>
      </p:pic>
      <p:pic>
        <p:nvPicPr>
          <p:cNvPr id="14" name="Imagen 13"/>
          <p:cNvPicPr>
            <a:picLocks noChangeAspect="1"/>
          </p:cNvPicPr>
          <p:nvPr/>
        </p:nvPicPr>
        <p:blipFill rotWithShape="1">
          <a:blip r:embed="rId4"/>
          <a:srcRect r="82485"/>
          <a:stretch/>
        </p:blipFill>
        <p:spPr>
          <a:xfrm>
            <a:off x="-1" y="-1"/>
            <a:ext cx="1625838" cy="1617785"/>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75" y="1969789"/>
            <a:ext cx="4054976" cy="3314387"/>
          </a:xfrm>
          <a:prstGeom prst="rect">
            <a:avLst/>
          </a:prstGeom>
          <a:effectLst>
            <a:outerShdw blurRad="50800" dist="38100" dir="13500000" algn="br" rotWithShape="0">
              <a:prstClr val="black">
                <a:alpha val="40000"/>
              </a:prstClr>
            </a:outerShdw>
          </a:effectLst>
        </p:spPr>
      </p:pic>
      <p:sp>
        <p:nvSpPr>
          <p:cNvPr id="16"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7" name="Imagen 16"/>
          <p:cNvPicPr>
            <a:picLocks noChangeAspect="1"/>
          </p:cNvPicPr>
          <p:nvPr/>
        </p:nvPicPr>
        <p:blipFill>
          <a:blip r:embed="rId6"/>
          <a:stretch>
            <a:fillRect/>
          </a:stretch>
        </p:blipFill>
        <p:spPr>
          <a:xfrm>
            <a:off x="8504513" y="135621"/>
            <a:ext cx="3422184" cy="577139"/>
          </a:xfrm>
          <a:prstGeom prst="rect">
            <a:avLst/>
          </a:prstGeom>
        </p:spPr>
      </p:pic>
      <p:pic>
        <p:nvPicPr>
          <p:cNvPr id="19" name="Imagen 18"/>
          <p:cNvPicPr>
            <a:picLocks noChangeAspect="1"/>
          </p:cNvPicPr>
          <p:nvPr/>
        </p:nvPicPr>
        <p:blipFill>
          <a:blip r:embed="rId2"/>
          <a:stretch>
            <a:fillRect/>
          </a:stretch>
        </p:blipFill>
        <p:spPr>
          <a:xfrm>
            <a:off x="9653273" y="6267017"/>
            <a:ext cx="2538729" cy="581968"/>
          </a:xfrm>
          <a:prstGeom prst="rect">
            <a:avLst/>
          </a:prstGeom>
        </p:spPr>
      </p:pic>
    </p:spTree>
    <p:extLst>
      <p:ext uri="{BB962C8B-B14F-4D97-AF65-F5344CB8AC3E}">
        <p14:creationId xmlns:p14="http://schemas.microsoft.com/office/powerpoint/2010/main" val="181229005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9603072" y="-55720"/>
            <a:ext cx="2538729" cy="581968"/>
          </a:xfrm>
          <a:prstGeom prst="rect">
            <a:avLst/>
          </a:prstGeom>
        </p:spPr>
      </p:pic>
      <p:grpSp>
        <p:nvGrpSpPr>
          <p:cNvPr id="43017" name="Group 9"/>
          <p:cNvGrpSpPr>
            <a:grpSpLocks/>
          </p:cNvGrpSpPr>
          <p:nvPr/>
        </p:nvGrpSpPr>
        <p:grpSpPr bwMode="auto">
          <a:xfrm>
            <a:off x="9110077" y="3801837"/>
            <a:ext cx="533400" cy="419100"/>
            <a:chOff x="0" y="0"/>
            <a:chExt cx="671" cy="528"/>
          </a:xfrm>
        </p:grpSpPr>
        <p:sp>
          <p:nvSpPr>
            <p:cNvPr id="43014" name="AutoShape 6"/>
            <p:cNvSpPr>
              <a:spLocks/>
            </p:cNvSpPr>
            <p:nvPr/>
          </p:nvSpPr>
          <p:spPr bwMode="auto">
            <a:xfrm>
              <a:off x="0" y="0"/>
              <a:ext cx="529" cy="528"/>
            </a:xfrm>
            <a:custGeom>
              <a:avLst/>
              <a:gdLst/>
              <a:ahLst/>
              <a:cxnLst/>
              <a:rect l="0" t="0" r="r" b="b"/>
              <a:pathLst>
                <a:path w="21600" h="21600">
                  <a:moveTo>
                    <a:pt x="21296" y="13821"/>
                  </a:moveTo>
                  <a:cubicBezTo>
                    <a:pt x="21110" y="13745"/>
                    <a:pt x="20911" y="13777"/>
                    <a:pt x="20757" y="13929"/>
                  </a:cubicBezTo>
                  <a:lnTo>
                    <a:pt x="19775" y="14913"/>
                  </a:lnTo>
                  <a:cubicBezTo>
                    <a:pt x="19683" y="15002"/>
                    <a:pt x="19636" y="15125"/>
                    <a:pt x="19636" y="15248"/>
                  </a:cubicBezTo>
                  <a:lnTo>
                    <a:pt x="19636" y="17181"/>
                  </a:lnTo>
                  <a:cubicBezTo>
                    <a:pt x="19636" y="18532"/>
                    <a:pt x="18531" y="19636"/>
                    <a:pt x="17183" y="19636"/>
                  </a:cubicBezTo>
                  <a:lnTo>
                    <a:pt x="4418" y="19636"/>
                  </a:lnTo>
                  <a:cubicBezTo>
                    <a:pt x="3069" y="19636"/>
                    <a:pt x="1964" y="18532"/>
                    <a:pt x="1964" y="17181"/>
                  </a:cubicBezTo>
                  <a:lnTo>
                    <a:pt x="1964" y="4418"/>
                  </a:lnTo>
                  <a:cubicBezTo>
                    <a:pt x="1964" y="3068"/>
                    <a:pt x="3069" y="1964"/>
                    <a:pt x="4418" y="1964"/>
                  </a:cubicBezTo>
                  <a:lnTo>
                    <a:pt x="17183" y="1964"/>
                  </a:lnTo>
                  <a:cubicBezTo>
                    <a:pt x="17413" y="1964"/>
                    <a:pt x="17643" y="1993"/>
                    <a:pt x="17874" y="2055"/>
                  </a:cubicBezTo>
                  <a:cubicBezTo>
                    <a:pt x="18042" y="2118"/>
                    <a:pt x="18227" y="2071"/>
                    <a:pt x="18364" y="1935"/>
                  </a:cubicBezTo>
                  <a:lnTo>
                    <a:pt x="19117" y="1181"/>
                  </a:lnTo>
                  <a:cubicBezTo>
                    <a:pt x="19238" y="1059"/>
                    <a:pt x="19283" y="906"/>
                    <a:pt x="19254" y="736"/>
                  </a:cubicBezTo>
                  <a:cubicBezTo>
                    <a:pt x="19222" y="583"/>
                    <a:pt x="19117" y="445"/>
                    <a:pt x="18979" y="385"/>
                  </a:cubicBezTo>
                  <a:cubicBezTo>
                    <a:pt x="18411" y="123"/>
                    <a:pt x="17798" y="0"/>
                    <a:pt x="17183" y="0"/>
                  </a:cubicBezTo>
                  <a:lnTo>
                    <a:pt x="4418" y="0"/>
                  </a:lnTo>
                  <a:cubicBezTo>
                    <a:pt x="1979" y="0"/>
                    <a:pt x="0" y="1979"/>
                    <a:pt x="0" y="4418"/>
                  </a:cubicBezTo>
                  <a:lnTo>
                    <a:pt x="0" y="17181"/>
                  </a:lnTo>
                  <a:cubicBezTo>
                    <a:pt x="0" y="19621"/>
                    <a:pt x="1979" y="21600"/>
                    <a:pt x="4418" y="21600"/>
                  </a:cubicBezTo>
                  <a:lnTo>
                    <a:pt x="17183" y="21600"/>
                  </a:lnTo>
                  <a:cubicBezTo>
                    <a:pt x="19623" y="21600"/>
                    <a:pt x="21600" y="19621"/>
                    <a:pt x="21600" y="17181"/>
                  </a:cubicBezTo>
                  <a:lnTo>
                    <a:pt x="21600" y="14267"/>
                  </a:lnTo>
                  <a:cubicBezTo>
                    <a:pt x="21600" y="14067"/>
                    <a:pt x="21479" y="13898"/>
                    <a:pt x="21296" y="13821"/>
                  </a:cubicBezTo>
                  <a:close/>
                  <a:moveTo>
                    <a:pt x="21296" y="13821"/>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5" name="AutoShape 7"/>
            <p:cNvSpPr>
              <a:spLocks/>
            </p:cNvSpPr>
            <p:nvPr/>
          </p:nvSpPr>
          <p:spPr bwMode="auto">
            <a:xfrm>
              <a:off x="518" y="2"/>
              <a:ext cx="153" cy="153"/>
            </a:xfrm>
            <a:custGeom>
              <a:avLst/>
              <a:gdLst/>
              <a:ahLst/>
              <a:cxnLst/>
              <a:rect l="0" t="0" r="r" b="b"/>
              <a:pathLst>
                <a:path w="21121" h="21121">
                  <a:moveTo>
                    <a:pt x="19683" y="9309"/>
                  </a:moveTo>
                  <a:lnTo>
                    <a:pt x="11808" y="1439"/>
                  </a:lnTo>
                  <a:cubicBezTo>
                    <a:pt x="9890" y="-479"/>
                    <a:pt x="6682" y="-479"/>
                    <a:pt x="4764" y="1439"/>
                  </a:cubicBezTo>
                  <a:lnTo>
                    <a:pt x="0" y="6203"/>
                  </a:lnTo>
                  <a:lnTo>
                    <a:pt x="14911" y="21121"/>
                  </a:lnTo>
                  <a:lnTo>
                    <a:pt x="19683" y="16353"/>
                  </a:lnTo>
                  <a:cubicBezTo>
                    <a:pt x="21600" y="14436"/>
                    <a:pt x="21600" y="11227"/>
                    <a:pt x="19683" y="9309"/>
                  </a:cubicBezTo>
                  <a:close/>
                  <a:moveTo>
                    <a:pt x="19683" y="9309"/>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6" name="AutoShape 8"/>
            <p:cNvSpPr>
              <a:spLocks/>
            </p:cNvSpPr>
            <p:nvPr/>
          </p:nvSpPr>
          <p:spPr bwMode="auto">
            <a:xfrm>
              <a:off x="242" y="71"/>
              <a:ext cx="361" cy="360"/>
            </a:xfrm>
            <a:custGeom>
              <a:avLst/>
              <a:gdLst/>
              <a:ahLst/>
              <a:cxnLst/>
              <a:rect l="0" t="0" r="r" b="b"/>
              <a:pathLst>
                <a:path w="21600" h="21600">
                  <a:moveTo>
                    <a:pt x="15457" y="3982"/>
                  </a:moveTo>
                  <a:lnTo>
                    <a:pt x="7582" y="11858"/>
                  </a:lnTo>
                  <a:cubicBezTo>
                    <a:pt x="7380" y="12060"/>
                    <a:pt x="7042" y="12083"/>
                    <a:pt x="6839" y="11881"/>
                  </a:cubicBezTo>
                  <a:cubicBezTo>
                    <a:pt x="6637" y="11677"/>
                    <a:pt x="6660" y="11340"/>
                    <a:pt x="6862" y="11138"/>
                  </a:cubicBezTo>
                  <a:lnTo>
                    <a:pt x="14738" y="3264"/>
                  </a:lnTo>
                  <a:cubicBezTo>
                    <a:pt x="14939" y="3060"/>
                    <a:pt x="15276" y="3038"/>
                    <a:pt x="15480" y="3241"/>
                  </a:cubicBezTo>
                  <a:cubicBezTo>
                    <a:pt x="15683" y="3444"/>
                    <a:pt x="15657" y="3780"/>
                    <a:pt x="15457" y="3982"/>
                  </a:cubicBezTo>
                  <a:close/>
                  <a:moveTo>
                    <a:pt x="5579" y="19442"/>
                  </a:moveTo>
                  <a:lnTo>
                    <a:pt x="4320" y="19442"/>
                  </a:lnTo>
                  <a:lnTo>
                    <a:pt x="4320" y="17280"/>
                  </a:lnTo>
                  <a:lnTo>
                    <a:pt x="2160" y="17280"/>
                  </a:lnTo>
                  <a:lnTo>
                    <a:pt x="2160" y="16020"/>
                  </a:lnTo>
                  <a:lnTo>
                    <a:pt x="4769" y="13409"/>
                  </a:lnTo>
                  <a:lnTo>
                    <a:pt x="8190" y="16831"/>
                  </a:lnTo>
                  <a:cubicBezTo>
                    <a:pt x="8190" y="16831"/>
                    <a:pt x="5579" y="19442"/>
                    <a:pt x="5579" y="19442"/>
                  </a:cubicBezTo>
                  <a:close/>
                  <a:moveTo>
                    <a:pt x="0" y="15118"/>
                  </a:moveTo>
                  <a:lnTo>
                    <a:pt x="0" y="21600"/>
                  </a:lnTo>
                  <a:lnTo>
                    <a:pt x="6480" y="21600"/>
                  </a:lnTo>
                  <a:lnTo>
                    <a:pt x="21600" y="6480"/>
                  </a:lnTo>
                  <a:lnTo>
                    <a:pt x="15119" y="0"/>
                  </a:lnTo>
                  <a:cubicBezTo>
                    <a:pt x="15119" y="0"/>
                    <a:pt x="0" y="15118"/>
                    <a:pt x="0" y="15118"/>
                  </a:cubicBezTo>
                  <a:close/>
                  <a:moveTo>
                    <a:pt x="0" y="15118"/>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pic>
        <p:nvPicPr>
          <p:cNvPr id="2" name="Imagen 1"/>
          <p:cNvPicPr>
            <a:picLocks noChangeAspect="1"/>
          </p:cNvPicPr>
          <p:nvPr/>
        </p:nvPicPr>
        <p:blipFill>
          <a:blip r:embed="rId3"/>
          <a:stretch>
            <a:fillRect/>
          </a:stretch>
        </p:blipFill>
        <p:spPr>
          <a:xfrm>
            <a:off x="1371599" y="1301708"/>
            <a:ext cx="10679227" cy="5506720"/>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4" y="3924869"/>
            <a:ext cx="3176336" cy="2608653"/>
          </a:xfrm>
          <a:prstGeom prst="rect">
            <a:avLst/>
          </a:prstGeom>
          <a:effectLst>
            <a:innerShdw blurRad="63500" dist="50800" dir="18900000">
              <a:prstClr val="black">
                <a:alpha val="50000"/>
              </a:prstClr>
            </a:innerShdw>
          </a:effectLst>
        </p:spPr>
      </p:pic>
      <p:sp>
        <p:nvSpPr>
          <p:cNvPr id="10"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3" name="Imagen 12"/>
          <p:cNvPicPr>
            <a:picLocks noChangeAspect="1"/>
          </p:cNvPicPr>
          <p:nvPr/>
        </p:nvPicPr>
        <p:blipFill>
          <a:blip r:embed="rId5"/>
          <a:stretch>
            <a:fillRect/>
          </a:stretch>
        </p:blipFill>
        <p:spPr>
          <a:xfrm>
            <a:off x="8504513" y="135621"/>
            <a:ext cx="3422184" cy="577139"/>
          </a:xfrm>
          <a:prstGeom prst="rect">
            <a:avLst/>
          </a:prstGeom>
        </p:spPr>
      </p:pic>
      <p:pic>
        <p:nvPicPr>
          <p:cNvPr id="14" name="Imagen 13"/>
          <p:cNvPicPr>
            <a:picLocks noChangeAspect="1"/>
          </p:cNvPicPr>
          <p:nvPr/>
        </p:nvPicPr>
        <p:blipFill rotWithShape="1">
          <a:blip r:embed="rId6"/>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261548841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a:stretch>
            <a:fillRect/>
          </a:stretch>
        </p:blipFill>
        <p:spPr>
          <a:xfrm>
            <a:off x="9603072" y="-55720"/>
            <a:ext cx="2538729" cy="581968"/>
          </a:xfrm>
          <a:prstGeom prst="rect">
            <a:avLst/>
          </a:prstGeom>
        </p:spPr>
      </p:pic>
      <p:pic>
        <p:nvPicPr>
          <p:cNvPr id="20" name="Imagen 19"/>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9" name="Imagen 18"/>
          <p:cNvPicPr>
            <a:picLocks noChangeAspect="1"/>
          </p:cNvPicPr>
          <p:nvPr/>
        </p:nvPicPr>
        <p:blipFill>
          <a:blip r:embed="rId2"/>
          <a:stretch>
            <a:fillRect/>
          </a:stretch>
        </p:blipFill>
        <p:spPr>
          <a:xfrm>
            <a:off x="9653273" y="6267017"/>
            <a:ext cx="2538729" cy="581968"/>
          </a:xfrm>
          <a:prstGeom prst="rect">
            <a:avLst/>
          </a:prstGeom>
        </p:spPr>
      </p:pic>
      <p:grpSp>
        <p:nvGrpSpPr>
          <p:cNvPr id="43017" name="Group 9"/>
          <p:cNvGrpSpPr>
            <a:grpSpLocks/>
          </p:cNvGrpSpPr>
          <p:nvPr/>
        </p:nvGrpSpPr>
        <p:grpSpPr bwMode="auto">
          <a:xfrm>
            <a:off x="9155210" y="3553183"/>
            <a:ext cx="533400" cy="419100"/>
            <a:chOff x="0" y="0"/>
            <a:chExt cx="671" cy="528"/>
          </a:xfrm>
        </p:grpSpPr>
        <p:sp>
          <p:nvSpPr>
            <p:cNvPr id="43014" name="AutoShape 6"/>
            <p:cNvSpPr>
              <a:spLocks/>
            </p:cNvSpPr>
            <p:nvPr/>
          </p:nvSpPr>
          <p:spPr bwMode="auto">
            <a:xfrm>
              <a:off x="0" y="0"/>
              <a:ext cx="529" cy="528"/>
            </a:xfrm>
            <a:custGeom>
              <a:avLst/>
              <a:gdLst/>
              <a:ahLst/>
              <a:cxnLst/>
              <a:rect l="0" t="0" r="r" b="b"/>
              <a:pathLst>
                <a:path w="21600" h="21600">
                  <a:moveTo>
                    <a:pt x="21296" y="13821"/>
                  </a:moveTo>
                  <a:cubicBezTo>
                    <a:pt x="21110" y="13745"/>
                    <a:pt x="20911" y="13777"/>
                    <a:pt x="20757" y="13929"/>
                  </a:cubicBezTo>
                  <a:lnTo>
                    <a:pt x="19775" y="14913"/>
                  </a:lnTo>
                  <a:cubicBezTo>
                    <a:pt x="19683" y="15002"/>
                    <a:pt x="19636" y="15125"/>
                    <a:pt x="19636" y="15248"/>
                  </a:cubicBezTo>
                  <a:lnTo>
                    <a:pt x="19636" y="17181"/>
                  </a:lnTo>
                  <a:cubicBezTo>
                    <a:pt x="19636" y="18532"/>
                    <a:pt x="18531" y="19636"/>
                    <a:pt x="17183" y="19636"/>
                  </a:cubicBezTo>
                  <a:lnTo>
                    <a:pt x="4418" y="19636"/>
                  </a:lnTo>
                  <a:cubicBezTo>
                    <a:pt x="3069" y="19636"/>
                    <a:pt x="1964" y="18532"/>
                    <a:pt x="1964" y="17181"/>
                  </a:cubicBezTo>
                  <a:lnTo>
                    <a:pt x="1964" y="4418"/>
                  </a:lnTo>
                  <a:cubicBezTo>
                    <a:pt x="1964" y="3068"/>
                    <a:pt x="3069" y="1964"/>
                    <a:pt x="4418" y="1964"/>
                  </a:cubicBezTo>
                  <a:lnTo>
                    <a:pt x="17183" y="1964"/>
                  </a:lnTo>
                  <a:cubicBezTo>
                    <a:pt x="17413" y="1964"/>
                    <a:pt x="17643" y="1993"/>
                    <a:pt x="17874" y="2055"/>
                  </a:cubicBezTo>
                  <a:cubicBezTo>
                    <a:pt x="18042" y="2118"/>
                    <a:pt x="18227" y="2071"/>
                    <a:pt x="18364" y="1935"/>
                  </a:cubicBezTo>
                  <a:lnTo>
                    <a:pt x="19117" y="1181"/>
                  </a:lnTo>
                  <a:cubicBezTo>
                    <a:pt x="19238" y="1059"/>
                    <a:pt x="19283" y="906"/>
                    <a:pt x="19254" y="736"/>
                  </a:cubicBezTo>
                  <a:cubicBezTo>
                    <a:pt x="19222" y="583"/>
                    <a:pt x="19117" y="445"/>
                    <a:pt x="18979" y="385"/>
                  </a:cubicBezTo>
                  <a:cubicBezTo>
                    <a:pt x="18411" y="123"/>
                    <a:pt x="17798" y="0"/>
                    <a:pt x="17183" y="0"/>
                  </a:cubicBezTo>
                  <a:lnTo>
                    <a:pt x="4418" y="0"/>
                  </a:lnTo>
                  <a:cubicBezTo>
                    <a:pt x="1979" y="0"/>
                    <a:pt x="0" y="1979"/>
                    <a:pt x="0" y="4418"/>
                  </a:cubicBezTo>
                  <a:lnTo>
                    <a:pt x="0" y="17181"/>
                  </a:lnTo>
                  <a:cubicBezTo>
                    <a:pt x="0" y="19621"/>
                    <a:pt x="1979" y="21600"/>
                    <a:pt x="4418" y="21600"/>
                  </a:cubicBezTo>
                  <a:lnTo>
                    <a:pt x="17183" y="21600"/>
                  </a:lnTo>
                  <a:cubicBezTo>
                    <a:pt x="19623" y="21600"/>
                    <a:pt x="21600" y="19621"/>
                    <a:pt x="21600" y="17181"/>
                  </a:cubicBezTo>
                  <a:lnTo>
                    <a:pt x="21600" y="14267"/>
                  </a:lnTo>
                  <a:cubicBezTo>
                    <a:pt x="21600" y="14067"/>
                    <a:pt x="21479" y="13898"/>
                    <a:pt x="21296" y="13821"/>
                  </a:cubicBezTo>
                  <a:close/>
                  <a:moveTo>
                    <a:pt x="21296" y="13821"/>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5" name="AutoShape 7"/>
            <p:cNvSpPr>
              <a:spLocks/>
            </p:cNvSpPr>
            <p:nvPr/>
          </p:nvSpPr>
          <p:spPr bwMode="auto">
            <a:xfrm>
              <a:off x="518" y="2"/>
              <a:ext cx="153" cy="153"/>
            </a:xfrm>
            <a:custGeom>
              <a:avLst/>
              <a:gdLst/>
              <a:ahLst/>
              <a:cxnLst/>
              <a:rect l="0" t="0" r="r" b="b"/>
              <a:pathLst>
                <a:path w="21121" h="21121">
                  <a:moveTo>
                    <a:pt x="19683" y="9309"/>
                  </a:moveTo>
                  <a:lnTo>
                    <a:pt x="11808" y="1439"/>
                  </a:lnTo>
                  <a:cubicBezTo>
                    <a:pt x="9890" y="-479"/>
                    <a:pt x="6682" y="-479"/>
                    <a:pt x="4764" y="1439"/>
                  </a:cubicBezTo>
                  <a:lnTo>
                    <a:pt x="0" y="6203"/>
                  </a:lnTo>
                  <a:lnTo>
                    <a:pt x="14911" y="21121"/>
                  </a:lnTo>
                  <a:lnTo>
                    <a:pt x="19683" y="16353"/>
                  </a:lnTo>
                  <a:cubicBezTo>
                    <a:pt x="21600" y="14436"/>
                    <a:pt x="21600" y="11227"/>
                    <a:pt x="19683" y="9309"/>
                  </a:cubicBezTo>
                  <a:close/>
                  <a:moveTo>
                    <a:pt x="19683" y="9309"/>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6" name="AutoShape 8"/>
            <p:cNvSpPr>
              <a:spLocks/>
            </p:cNvSpPr>
            <p:nvPr/>
          </p:nvSpPr>
          <p:spPr bwMode="auto">
            <a:xfrm>
              <a:off x="242" y="71"/>
              <a:ext cx="361" cy="360"/>
            </a:xfrm>
            <a:custGeom>
              <a:avLst/>
              <a:gdLst/>
              <a:ahLst/>
              <a:cxnLst/>
              <a:rect l="0" t="0" r="r" b="b"/>
              <a:pathLst>
                <a:path w="21600" h="21600">
                  <a:moveTo>
                    <a:pt x="15457" y="3982"/>
                  </a:moveTo>
                  <a:lnTo>
                    <a:pt x="7582" y="11858"/>
                  </a:lnTo>
                  <a:cubicBezTo>
                    <a:pt x="7380" y="12060"/>
                    <a:pt x="7042" y="12083"/>
                    <a:pt x="6839" y="11881"/>
                  </a:cubicBezTo>
                  <a:cubicBezTo>
                    <a:pt x="6637" y="11677"/>
                    <a:pt x="6660" y="11340"/>
                    <a:pt x="6862" y="11138"/>
                  </a:cubicBezTo>
                  <a:lnTo>
                    <a:pt x="14738" y="3264"/>
                  </a:lnTo>
                  <a:cubicBezTo>
                    <a:pt x="14939" y="3060"/>
                    <a:pt x="15276" y="3038"/>
                    <a:pt x="15480" y="3241"/>
                  </a:cubicBezTo>
                  <a:cubicBezTo>
                    <a:pt x="15683" y="3444"/>
                    <a:pt x="15657" y="3780"/>
                    <a:pt x="15457" y="3982"/>
                  </a:cubicBezTo>
                  <a:close/>
                  <a:moveTo>
                    <a:pt x="5579" y="19442"/>
                  </a:moveTo>
                  <a:lnTo>
                    <a:pt x="4320" y="19442"/>
                  </a:lnTo>
                  <a:lnTo>
                    <a:pt x="4320" y="17280"/>
                  </a:lnTo>
                  <a:lnTo>
                    <a:pt x="2160" y="17280"/>
                  </a:lnTo>
                  <a:lnTo>
                    <a:pt x="2160" y="16020"/>
                  </a:lnTo>
                  <a:lnTo>
                    <a:pt x="4769" y="13409"/>
                  </a:lnTo>
                  <a:lnTo>
                    <a:pt x="8190" y="16831"/>
                  </a:lnTo>
                  <a:cubicBezTo>
                    <a:pt x="8190" y="16831"/>
                    <a:pt x="5579" y="19442"/>
                    <a:pt x="5579" y="19442"/>
                  </a:cubicBezTo>
                  <a:close/>
                  <a:moveTo>
                    <a:pt x="0" y="15118"/>
                  </a:moveTo>
                  <a:lnTo>
                    <a:pt x="0" y="21600"/>
                  </a:lnTo>
                  <a:lnTo>
                    <a:pt x="6480" y="21600"/>
                  </a:lnTo>
                  <a:lnTo>
                    <a:pt x="21600" y="6480"/>
                  </a:lnTo>
                  <a:lnTo>
                    <a:pt x="15119" y="0"/>
                  </a:lnTo>
                  <a:cubicBezTo>
                    <a:pt x="15119" y="0"/>
                    <a:pt x="0" y="15118"/>
                    <a:pt x="0" y="15118"/>
                  </a:cubicBezTo>
                  <a:close/>
                  <a:moveTo>
                    <a:pt x="0" y="15118"/>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sp>
        <p:nvSpPr>
          <p:cNvPr id="14" name="Rectangle 9"/>
          <p:cNvSpPr>
            <a:spLocks/>
          </p:cNvSpPr>
          <p:nvPr/>
        </p:nvSpPr>
        <p:spPr bwMode="auto">
          <a:xfrm>
            <a:off x="324485" y="1307208"/>
            <a:ext cx="447784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es-MX" sz="2800" b="1" dirty="0">
                <a:solidFill>
                  <a:srgbClr val="C00000"/>
                </a:solidFill>
                <a:latin typeface="Arimo Bold" charset="0"/>
                <a:ea typeface="Arimo Bold" charset="0"/>
                <a:cs typeface="Arimo Bold" charset="0"/>
                <a:sym typeface="Arimo Bold" charset="0"/>
              </a:rPr>
              <a:t>Ley General de Protección de Datos Personales en Posesión de Sujetos Obligados</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5056"/>
          <a:stretch/>
        </p:blipFill>
        <p:spPr bwMode="auto">
          <a:xfrm>
            <a:off x="324485" y="3728272"/>
            <a:ext cx="10717756" cy="306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7272" t="18283" r="28504" b="69403"/>
          <a:stretch/>
        </p:blipFill>
        <p:spPr bwMode="auto">
          <a:xfrm>
            <a:off x="5241903" y="1585940"/>
            <a:ext cx="5754033" cy="900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6015" t="40712" r="28522" b="25792"/>
          <a:stretch/>
        </p:blipFill>
        <p:spPr bwMode="auto">
          <a:xfrm>
            <a:off x="5306299" y="2537596"/>
            <a:ext cx="6417624" cy="265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descr="Resultado de imagen para ok"/>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92162" y="4958161"/>
            <a:ext cx="1899838" cy="189983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7"/>
          <p:cNvSpPr>
            <a:spLocks/>
          </p:cNvSpPr>
          <p:nvPr/>
        </p:nvSpPr>
        <p:spPr bwMode="auto">
          <a:xfrm>
            <a:off x="7085807" y="1089598"/>
            <a:ext cx="331211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en-US" sz="2800" b="1" dirty="0">
                <a:solidFill>
                  <a:srgbClr val="C00000"/>
                </a:solidFill>
                <a:latin typeface="Arimo Bold" charset="0"/>
                <a:ea typeface="Arimo Bold" charset="0"/>
                <a:cs typeface="Arimo Bold" charset="0"/>
                <a:sym typeface="Arimo Bold" charset="0"/>
              </a:rPr>
              <a:t>26 Enero de 2017</a:t>
            </a:r>
          </a:p>
        </p:txBody>
      </p:sp>
      <p:sp>
        <p:nvSpPr>
          <p:cNvPr id="15"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cxnSp>
        <p:nvCxnSpPr>
          <p:cNvPr id="3" name="Conector recto 2"/>
          <p:cNvCxnSpPr/>
          <p:nvPr/>
        </p:nvCxnSpPr>
        <p:spPr>
          <a:xfrm>
            <a:off x="5981250" y="4077148"/>
            <a:ext cx="527124" cy="1075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p:nvPicPr>
        <p:blipFill>
          <a:blip r:embed="rId8"/>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8897036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2"/>
          <a:stretch>
            <a:fillRect/>
          </a:stretch>
        </p:blipFill>
        <p:spPr>
          <a:xfrm>
            <a:off x="9603072" y="-55720"/>
            <a:ext cx="2538729" cy="581968"/>
          </a:xfrm>
          <a:prstGeom prst="rect">
            <a:avLst/>
          </a:prstGeom>
        </p:spPr>
      </p:pic>
      <p:pic>
        <p:nvPicPr>
          <p:cNvPr id="26" name="Imagen 25"/>
          <p:cNvPicPr>
            <a:picLocks noChangeAspect="1"/>
          </p:cNvPicPr>
          <p:nvPr/>
        </p:nvPicPr>
        <p:blipFill rotWithShape="1">
          <a:blip r:embed="rId3"/>
          <a:srcRect l="2557" r="71837" b="85627"/>
          <a:stretch/>
        </p:blipFill>
        <p:spPr>
          <a:xfrm>
            <a:off x="-29811" y="-21826"/>
            <a:ext cx="2307265" cy="1052389"/>
          </a:xfrm>
          <a:prstGeom prst="rect">
            <a:avLst/>
          </a:prstGeom>
        </p:spPr>
      </p:pic>
      <p:grpSp>
        <p:nvGrpSpPr>
          <p:cNvPr id="43017" name="Group 9"/>
          <p:cNvGrpSpPr>
            <a:grpSpLocks/>
          </p:cNvGrpSpPr>
          <p:nvPr/>
        </p:nvGrpSpPr>
        <p:grpSpPr bwMode="auto">
          <a:xfrm>
            <a:off x="10280154" y="2635052"/>
            <a:ext cx="533400" cy="419100"/>
            <a:chOff x="0" y="0"/>
            <a:chExt cx="671" cy="528"/>
          </a:xfrm>
        </p:grpSpPr>
        <p:sp>
          <p:nvSpPr>
            <p:cNvPr id="43014" name="AutoShape 6"/>
            <p:cNvSpPr>
              <a:spLocks/>
            </p:cNvSpPr>
            <p:nvPr/>
          </p:nvSpPr>
          <p:spPr bwMode="auto">
            <a:xfrm>
              <a:off x="0" y="0"/>
              <a:ext cx="529" cy="528"/>
            </a:xfrm>
            <a:custGeom>
              <a:avLst/>
              <a:gdLst/>
              <a:ahLst/>
              <a:cxnLst/>
              <a:rect l="0" t="0" r="r" b="b"/>
              <a:pathLst>
                <a:path w="21600" h="21600">
                  <a:moveTo>
                    <a:pt x="21296" y="13821"/>
                  </a:moveTo>
                  <a:cubicBezTo>
                    <a:pt x="21110" y="13745"/>
                    <a:pt x="20911" y="13777"/>
                    <a:pt x="20757" y="13929"/>
                  </a:cubicBezTo>
                  <a:lnTo>
                    <a:pt x="19775" y="14913"/>
                  </a:lnTo>
                  <a:cubicBezTo>
                    <a:pt x="19683" y="15002"/>
                    <a:pt x="19636" y="15125"/>
                    <a:pt x="19636" y="15248"/>
                  </a:cubicBezTo>
                  <a:lnTo>
                    <a:pt x="19636" y="17181"/>
                  </a:lnTo>
                  <a:cubicBezTo>
                    <a:pt x="19636" y="18532"/>
                    <a:pt x="18531" y="19636"/>
                    <a:pt x="17183" y="19636"/>
                  </a:cubicBezTo>
                  <a:lnTo>
                    <a:pt x="4418" y="19636"/>
                  </a:lnTo>
                  <a:cubicBezTo>
                    <a:pt x="3069" y="19636"/>
                    <a:pt x="1964" y="18532"/>
                    <a:pt x="1964" y="17181"/>
                  </a:cubicBezTo>
                  <a:lnTo>
                    <a:pt x="1964" y="4418"/>
                  </a:lnTo>
                  <a:cubicBezTo>
                    <a:pt x="1964" y="3068"/>
                    <a:pt x="3069" y="1964"/>
                    <a:pt x="4418" y="1964"/>
                  </a:cubicBezTo>
                  <a:lnTo>
                    <a:pt x="17183" y="1964"/>
                  </a:lnTo>
                  <a:cubicBezTo>
                    <a:pt x="17413" y="1964"/>
                    <a:pt x="17643" y="1993"/>
                    <a:pt x="17874" y="2055"/>
                  </a:cubicBezTo>
                  <a:cubicBezTo>
                    <a:pt x="18042" y="2118"/>
                    <a:pt x="18227" y="2071"/>
                    <a:pt x="18364" y="1935"/>
                  </a:cubicBezTo>
                  <a:lnTo>
                    <a:pt x="19117" y="1181"/>
                  </a:lnTo>
                  <a:cubicBezTo>
                    <a:pt x="19238" y="1059"/>
                    <a:pt x="19283" y="906"/>
                    <a:pt x="19254" y="736"/>
                  </a:cubicBezTo>
                  <a:cubicBezTo>
                    <a:pt x="19222" y="583"/>
                    <a:pt x="19117" y="445"/>
                    <a:pt x="18979" y="385"/>
                  </a:cubicBezTo>
                  <a:cubicBezTo>
                    <a:pt x="18411" y="123"/>
                    <a:pt x="17798" y="0"/>
                    <a:pt x="17183" y="0"/>
                  </a:cubicBezTo>
                  <a:lnTo>
                    <a:pt x="4418" y="0"/>
                  </a:lnTo>
                  <a:cubicBezTo>
                    <a:pt x="1979" y="0"/>
                    <a:pt x="0" y="1979"/>
                    <a:pt x="0" y="4418"/>
                  </a:cubicBezTo>
                  <a:lnTo>
                    <a:pt x="0" y="17181"/>
                  </a:lnTo>
                  <a:cubicBezTo>
                    <a:pt x="0" y="19621"/>
                    <a:pt x="1979" y="21600"/>
                    <a:pt x="4418" y="21600"/>
                  </a:cubicBezTo>
                  <a:lnTo>
                    <a:pt x="17183" y="21600"/>
                  </a:lnTo>
                  <a:cubicBezTo>
                    <a:pt x="19623" y="21600"/>
                    <a:pt x="21600" y="19621"/>
                    <a:pt x="21600" y="17181"/>
                  </a:cubicBezTo>
                  <a:lnTo>
                    <a:pt x="21600" y="14267"/>
                  </a:lnTo>
                  <a:cubicBezTo>
                    <a:pt x="21600" y="14067"/>
                    <a:pt x="21479" y="13898"/>
                    <a:pt x="21296" y="13821"/>
                  </a:cubicBezTo>
                  <a:close/>
                  <a:moveTo>
                    <a:pt x="21296" y="13821"/>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5" name="AutoShape 7"/>
            <p:cNvSpPr>
              <a:spLocks/>
            </p:cNvSpPr>
            <p:nvPr/>
          </p:nvSpPr>
          <p:spPr bwMode="auto">
            <a:xfrm>
              <a:off x="518" y="2"/>
              <a:ext cx="153" cy="153"/>
            </a:xfrm>
            <a:custGeom>
              <a:avLst/>
              <a:gdLst/>
              <a:ahLst/>
              <a:cxnLst/>
              <a:rect l="0" t="0" r="r" b="b"/>
              <a:pathLst>
                <a:path w="21121" h="21121">
                  <a:moveTo>
                    <a:pt x="19683" y="9309"/>
                  </a:moveTo>
                  <a:lnTo>
                    <a:pt x="11808" y="1439"/>
                  </a:lnTo>
                  <a:cubicBezTo>
                    <a:pt x="9890" y="-479"/>
                    <a:pt x="6682" y="-479"/>
                    <a:pt x="4764" y="1439"/>
                  </a:cubicBezTo>
                  <a:lnTo>
                    <a:pt x="0" y="6203"/>
                  </a:lnTo>
                  <a:lnTo>
                    <a:pt x="14911" y="21121"/>
                  </a:lnTo>
                  <a:lnTo>
                    <a:pt x="19683" y="16353"/>
                  </a:lnTo>
                  <a:cubicBezTo>
                    <a:pt x="21600" y="14436"/>
                    <a:pt x="21600" y="11227"/>
                    <a:pt x="19683" y="9309"/>
                  </a:cubicBezTo>
                  <a:close/>
                  <a:moveTo>
                    <a:pt x="19683" y="9309"/>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43016" name="AutoShape 8"/>
            <p:cNvSpPr>
              <a:spLocks/>
            </p:cNvSpPr>
            <p:nvPr/>
          </p:nvSpPr>
          <p:spPr bwMode="auto">
            <a:xfrm>
              <a:off x="242" y="71"/>
              <a:ext cx="361" cy="360"/>
            </a:xfrm>
            <a:custGeom>
              <a:avLst/>
              <a:gdLst/>
              <a:ahLst/>
              <a:cxnLst/>
              <a:rect l="0" t="0" r="r" b="b"/>
              <a:pathLst>
                <a:path w="21600" h="21600">
                  <a:moveTo>
                    <a:pt x="15457" y="3982"/>
                  </a:moveTo>
                  <a:lnTo>
                    <a:pt x="7582" y="11858"/>
                  </a:lnTo>
                  <a:cubicBezTo>
                    <a:pt x="7380" y="12060"/>
                    <a:pt x="7042" y="12083"/>
                    <a:pt x="6839" y="11881"/>
                  </a:cubicBezTo>
                  <a:cubicBezTo>
                    <a:pt x="6637" y="11677"/>
                    <a:pt x="6660" y="11340"/>
                    <a:pt x="6862" y="11138"/>
                  </a:cubicBezTo>
                  <a:lnTo>
                    <a:pt x="14738" y="3264"/>
                  </a:lnTo>
                  <a:cubicBezTo>
                    <a:pt x="14939" y="3060"/>
                    <a:pt x="15276" y="3038"/>
                    <a:pt x="15480" y="3241"/>
                  </a:cubicBezTo>
                  <a:cubicBezTo>
                    <a:pt x="15683" y="3444"/>
                    <a:pt x="15657" y="3780"/>
                    <a:pt x="15457" y="3982"/>
                  </a:cubicBezTo>
                  <a:close/>
                  <a:moveTo>
                    <a:pt x="5579" y="19442"/>
                  </a:moveTo>
                  <a:lnTo>
                    <a:pt x="4320" y="19442"/>
                  </a:lnTo>
                  <a:lnTo>
                    <a:pt x="4320" y="17280"/>
                  </a:lnTo>
                  <a:lnTo>
                    <a:pt x="2160" y="17280"/>
                  </a:lnTo>
                  <a:lnTo>
                    <a:pt x="2160" y="16020"/>
                  </a:lnTo>
                  <a:lnTo>
                    <a:pt x="4769" y="13409"/>
                  </a:lnTo>
                  <a:lnTo>
                    <a:pt x="8190" y="16831"/>
                  </a:lnTo>
                  <a:cubicBezTo>
                    <a:pt x="8190" y="16831"/>
                    <a:pt x="5579" y="19442"/>
                    <a:pt x="5579" y="19442"/>
                  </a:cubicBezTo>
                  <a:close/>
                  <a:moveTo>
                    <a:pt x="0" y="15118"/>
                  </a:moveTo>
                  <a:lnTo>
                    <a:pt x="0" y="21600"/>
                  </a:lnTo>
                  <a:lnTo>
                    <a:pt x="6480" y="21600"/>
                  </a:lnTo>
                  <a:lnTo>
                    <a:pt x="21600" y="6480"/>
                  </a:lnTo>
                  <a:lnTo>
                    <a:pt x="15119" y="0"/>
                  </a:lnTo>
                  <a:cubicBezTo>
                    <a:pt x="15119" y="0"/>
                    <a:pt x="0" y="15118"/>
                    <a:pt x="0" y="15118"/>
                  </a:cubicBezTo>
                  <a:close/>
                  <a:moveTo>
                    <a:pt x="0" y="15118"/>
                  </a:moveTo>
                </a:path>
              </a:pathLst>
            </a:custGeom>
            <a:solidFill>
              <a:srgbClr val="FFFEFE"/>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sp>
        <p:nvSpPr>
          <p:cNvPr id="19" name="Rectángulo 18"/>
          <p:cNvSpPr/>
          <p:nvPr/>
        </p:nvSpPr>
        <p:spPr>
          <a:xfrm>
            <a:off x="1332346" y="5289304"/>
            <a:ext cx="2258231" cy="492434"/>
          </a:xfrm>
          <a:prstGeom prst="rect">
            <a:avLst/>
          </a:prstGeom>
        </p:spPr>
        <p:txBody>
          <a:bodyPr wrap="none" lIns="121912" tIns="60956" rIns="121912" bIns="60956">
            <a:spAutoFit/>
          </a:bodyPr>
          <a:lstStyle/>
          <a:p>
            <a:r>
              <a:rPr lang="es-ES_tradnl" sz="2400" dirty="0">
                <a:solidFill>
                  <a:srgbClr val="C00000"/>
                </a:solidFill>
              </a:rPr>
              <a:t>05 Julio de 2010</a:t>
            </a:r>
            <a:endParaRPr lang="es-MX" sz="2400" dirty="0">
              <a:solidFill>
                <a:srgbClr val="131D27"/>
              </a:solidFill>
            </a:endParaRPr>
          </a:p>
        </p:txBody>
      </p:sp>
      <p:sp>
        <p:nvSpPr>
          <p:cNvPr id="20" name="Rectángulo 19"/>
          <p:cNvSpPr/>
          <p:nvPr/>
        </p:nvSpPr>
        <p:spPr>
          <a:xfrm>
            <a:off x="6999576" y="5260449"/>
            <a:ext cx="2468608" cy="492434"/>
          </a:xfrm>
          <a:prstGeom prst="rect">
            <a:avLst/>
          </a:prstGeom>
        </p:spPr>
        <p:txBody>
          <a:bodyPr wrap="none" lIns="121912" tIns="60956" rIns="121912" bIns="60956">
            <a:spAutoFit/>
          </a:bodyPr>
          <a:lstStyle/>
          <a:p>
            <a:r>
              <a:rPr lang="es-ES_tradnl" sz="2400" dirty="0">
                <a:solidFill>
                  <a:srgbClr val="C00000"/>
                </a:solidFill>
              </a:rPr>
              <a:t>26 Enero de 2017</a:t>
            </a:r>
            <a:endParaRPr lang="es-MX" sz="2400" dirty="0">
              <a:solidFill>
                <a:srgbClr val="131D27"/>
              </a:solidFill>
            </a:endParaRPr>
          </a:p>
        </p:txBody>
      </p:sp>
      <p:sp>
        <p:nvSpPr>
          <p:cNvPr id="13" name="Rectangle 17"/>
          <p:cNvSpPr>
            <a:spLocks/>
          </p:cNvSpPr>
          <p:nvPr/>
        </p:nvSpPr>
        <p:spPr bwMode="auto">
          <a:xfrm>
            <a:off x="6389318" y="6155308"/>
            <a:ext cx="331211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en-US" sz="2000" b="1" dirty="0" smtClean="0">
                <a:solidFill>
                  <a:srgbClr val="C00000"/>
                </a:solidFill>
                <a:latin typeface="Arimo Bold" charset="0"/>
                <a:ea typeface="Arimo Bold" charset="0"/>
                <a:cs typeface="Arimo Bold" charset="0"/>
                <a:sym typeface="Arimo Bold" charset="0"/>
              </a:rPr>
              <a:t>168 </a:t>
            </a:r>
            <a:r>
              <a:rPr lang="en-US" sz="2000" b="1" dirty="0">
                <a:solidFill>
                  <a:srgbClr val="C00000"/>
                </a:solidFill>
                <a:latin typeface="Arimo Bold" charset="0"/>
                <a:ea typeface="Arimo Bold" charset="0"/>
                <a:cs typeface="Arimo Bold" charset="0"/>
                <a:sym typeface="Arimo Bold" charset="0"/>
              </a:rPr>
              <a:t>A</a:t>
            </a:r>
            <a:r>
              <a:rPr lang="en-US" sz="2000" b="1" dirty="0" smtClean="0">
                <a:solidFill>
                  <a:srgbClr val="C00000"/>
                </a:solidFill>
                <a:latin typeface="Arimo Bold" charset="0"/>
                <a:ea typeface="Arimo Bold" charset="0"/>
                <a:cs typeface="Arimo Bold" charset="0"/>
                <a:sym typeface="Arimo Bold" charset="0"/>
              </a:rPr>
              <a:t>rtículos</a:t>
            </a:r>
            <a:endParaRPr lang="en-US" sz="2000" b="1" dirty="0">
              <a:solidFill>
                <a:srgbClr val="C00000"/>
              </a:solidFill>
              <a:latin typeface="Arimo Bold" charset="0"/>
              <a:ea typeface="Arimo Bold" charset="0"/>
              <a:cs typeface="Arimo Bold" charset="0"/>
              <a:sym typeface="Arimo Bold" charset="0"/>
            </a:endParaRPr>
          </a:p>
        </p:txBody>
      </p:sp>
      <p:sp>
        <p:nvSpPr>
          <p:cNvPr id="14" name="Rectangle 17"/>
          <p:cNvSpPr>
            <a:spLocks/>
          </p:cNvSpPr>
          <p:nvPr/>
        </p:nvSpPr>
        <p:spPr bwMode="auto">
          <a:xfrm>
            <a:off x="759105" y="6108480"/>
            <a:ext cx="331211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en-US" sz="2000" b="1" dirty="0" smtClean="0">
                <a:solidFill>
                  <a:srgbClr val="C00000"/>
                </a:solidFill>
                <a:latin typeface="Arimo Bold" charset="0"/>
                <a:ea typeface="Arimo Bold" charset="0"/>
                <a:cs typeface="Arimo Bold" charset="0"/>
                <a:sym typeface="Arimo Bold" charset="0"/>
              </a:rPr>
              <a:t>XI CAPITULOS</a:t>
            </a:r>
          </a:p>
          <a:p>
            <a:pPr algn="ctr" fontAlgn="base">
              <a:lnSpc>
                <a:spcPct val="70000"/>
              </a:lnSpc>
              <a:spcBef>
                <a:spcPct val="0"/>
              </a:spcBef>
              <a:spcAft>
                <a:spcPct val="0"/>
              </a:spcAft>
            </a:pPr>
            <a:endParaRPr lang="en-US" sz="2000" b="1" dirty="0">
              <a:solidFill>
                <a:srgbClr val="C00000"/>
              </a:solidFill>
              <a:latin typeface="Arimo Bold" charset="0"/>
              <a:ea typeface="Arimo Bold" charset="0"/>
              <a:cs typeface="Arimo Bold" charset="0"/>
              <a:sym typeface="Arimo Bold" charset="0"/>
            </a:endParaRPr>
          </a:p>
          <a:p>
            <a:pPr algn="ctr" fontAlgn="base">
              <a:lnSpc>
                <a:spcPct val="70000"/>
              </a:lnSpc>
              <a:spcBef>
                <a:spcPct val="0"/>
              </a:spcBef>
              <a:spcAft>
                <a:spcPct val="0"/>
              </a:spcAft>
            </a:pPr>
            <a:r>
              <a:rPr lang="en-US" sz="2000" b="1" dirty="0" smtClean="0">
                <a:solidFill>
                  <a:srgbClr val="C00000"/>
                </a:solidFill>
                <a:latin typeface="Arimo Bold" charset="0"/>
                <a:ea typeface="Arimo Bold" charset="0"/>
                <a:cs typeface="Arimo Bold" charset="0"/>
                <a:sym typeface="Arimo Bold" charset="0"/>
              </a:rPr>
              <a:t>69 </a:t>
            </a:r>
            <a:r>
              <a:rPr lang="en-US" sz="2000" b="1" dirty="0">
                <a:solidFill>
                  <a:srgbClr val="C00000"/>
                </a:solidFill>
                <a:latin typeface="Arimo Bold" charset="0"/>
                <a:ea typeface="Arimo Bold" charset="0"/>
                <a:cs typeface="Arimo Bold" charset="0"/>
                <a:sym typeface="Arimo Bold" charset="0"/>
              </a:rPr>
              <a:t>A</a:t>
            </a:r>
            <a:r>
              <a:rPr lang="en-US" sz="2000" b="1" dirty="0" smtClean="0">
                <a:solidFill>
                  <a:srgbClr val="C00000"/>
                </a:solidFill>
                <a:latin typeface="Arimo Bold" charset="0"/>
                <a:ea typeface="Arimo Bold" charset="0"/>
                <a:cs typeface="Arimo Bold" charset="0"/>
                <a:sym typeface="Arimo Bold" charset="0"/>
              </a:rPr>
              <a:t>rtículos</a:t>
            </a:r>
            <a:endParaRPr lang="en-US" sz="2000" b="1" dirty="0">
              <a:solidFill>
                <a:srgbClr val="C00000"/>
              </a:solidFill>
              <a:latin typeface="Arimo Bold" charset="0"/>
              <a:ea typeface="Arimo Bold" charset="0"/>
              <a:cs typeface="Arimo Bold" charset="0"/>
              <a:sym typeface="Arimo Bold" charset="0"/>
            </a:endParaRPr>
          </a:p>
        </p:txBody>
      </p:sp>
      <p:pic>
        <p:nvPicPr>
          <p:cNvPr id="7170" name="Picture 2" descr="Resultado de imagen para ley federal de protecciÃ³n de datos persona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0359" y="604667"/>
            <a:ext cx="2160863" cy="347178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9"/>
          <p:cNvSpPr>
            <a:spLocks/>
          </p:cNvSpPr>
          <p:nvPr/>
        </p:nvSpPr>
        <p:spPr bwMode="auto">
          <a:xfrm>
            <a:off x="1351656" y="4076454"/>
            <a:ext cx="447784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es-MX" b="1" dirty="0">
                <a:solidFill>
                  <a:srgbClr val="C00000"/>
                </a:solidFill>
                <a:latin typeface="Arimo Bold" charset="0"/>
                <a:ea typeface="Arimo Bold" charset="0"/>
                <a:cs typeface="Arimo Bold" charset="0"/>
                <a:sym typeface="Arimo Bold" charset="0"/>
              </a:rPr>
              <a:t>Ley </a:t>
            </a:r>
            <a:r>
              <a:rPr lang="es-MX" b="1" dirty="0" smtClean="0">
                <a:solidFill>
                  <a:srgbClr val="C00000"/>
                </a:solidFill>
                <a:latin typeface="Arimo Bold" charset="0"/>
                <a:ea typeface="Arimo Bold" charset="0"/>
                <a:cs typeface="Arimo Bold" charset="0"/>
                <a:sym typeface="Arimo Bold" charset="0"/>
              </a:rPr>
              <a:t>Federal </a:t>
            </a:r>
            <a:r>
              <a:rPr lang="es-MX" b="1" dirty="0">
                <a:solidFill>
                  <a:srgbClr val="C00000"/>
                </a:solidFill>
                <a:latin typeface="Arimo Bold" charset="0"/>
                <a:ea typeface="Arimo Bold" charset="0"/>
                <a:cs typeface="Arimo Bold" charset="0"/>
                <a:sym typeface="Arimo Bold" charset="0"/>
              </a:rPr>
              <a:t>de Protección de Datos Personales en Posesión </a:t>
            </a:r>
            <a:r>
              <a:rPr lang="es-MX" b="1" dirty="0" smtClean="0">
                <a:solidFill>
                  <a:srgbClr val="C00000"/>
                </a:solidFill>
                <a:latin typeface="Arimo Bold" charset="0"/>
                <a:ea typeface="Arimo Bold" charset="0"/>
                <a:cs typeface="Arimo Bold" charset="0"/>
                <a:sym typeface="Arimo Bold" charset="0"/>
              </a:rPr>
              <a:t>de los Particulares</a:t>
            </a:r>
            <a:endParaRPr lang="es-MX" b="1" dirty="0">
              <a:solidFill>
                <a:srgbClr val="C00000"/>
              </a:solidFill>
              <a:latin typeface="Arimo Bold" charset="0"/>
              <a:ea typeface="Arimo Bold" charset="0"/>
              <a:cs typeface="Arimo Bold" charset="0"/>
              <a:sym typeface="Arimo Bold" charset="0"/>
            </a:endParaRPr>
          </a:p>
        </p:txBody>
      </p:sp>
      <p:pic>
        <p:nvPicPr>
          <p:cNvPr id="7172" name="Picture 4" descr="Resultado de imagen para ley general de protecciÃ³n de datos personal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297" b="7754"/>
          <a:stretch/>
        </p:blipFill>
        <p:spPr bwMode="auto">
          <a:xfrm>
            <a:off x="7932120" y="890575"/>
            <a:ext cx="2023577" cy="312659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9"/>
          <p:cNvSpPr>
            <a:spLocks/>
          </p:cNvSpPr>
          <p:nvPr/>
        </p:nvSpPr>
        <p:spPr bwMode="auto">
          <a:xfrm>
            <a:off x="7108085" y="4137608"/>
            <a:ext cx="4477843"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es-MX" b="1" dirty="0">
                <a:solidFill>
                  <a:srgbClr val="C00000"/>
                </a:solidFill>
                <a:latin typeface="Arimo Bold" charset="0"/>
                <a:ea typeface="Arimo Bold" charset="0"/>
                <a:cs typeface="Arimo Bold" charset="0"/>
                <a:sym typeface="Arimo Bold" charset="0"/>
              </a:rPr>
              <a:t>Ley General de Protección de Datos Personales en Posesión de Sujetos Obligados</a:t>
            </a:r>
          </a:p>
        </p:txBody>
      </p:sp>
      <p:sp>
        <p:nvSpPr>
          <p:cNvPr id="22" name="Rectangle 17"/>
          <p:cNvSpPr>
            <a:spLocks/>
          </p:cNvSpPr>
          <p:nvPr/>
        </p:nvSpPr>
        <p:spPr bwMode="auto">
          <a:xfrm>
            <a:off x="6276061" y="5752924"/>
            <a:ext cx="3312117"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70000"/>
              </a:lnSpc>
              <a:spcBef>
                <a:spcPct val="0"/>
              </a:spcBef>
              <a:spcAft>
                <a:spcPct val="0"/>
              </a:spcAft>
            </a:pPr>
            <a:r>
              <a:rPr lang="en-US" sz="2000" b="1" dirty="0" smtClean="0">
                <a:solidFill>
                  <a:srgbClr val="C00000"/>
                </a:solidFill>
                <a:latin typeface="Arimo Bold" charset="0"/>
                <a:ea typeface="Arimo Bold" charset="0"/>
                <a:cs typeface="Arimo Bold" charset="0"/>
                <a:sym typeface="Arimo Bold" charset="0"/>
              </a:rPr>
              <a:t>ONCE TITULOS</a:t>
            </a:r>
            <a:endParaRPr lang="en-US" sz="2000" b="1" dirty="0">
              <a:solidFill>
                <a:srgbClr val="C00000"/>
              </a:solidFill>
              <a:latin typeface="Arimo Bold" charset="0"/>
              <a:ea typeface="Arimo Bold" charset="0"/>
              <a:cs typeface="Arimo Bold" charset="0"/>
              <a:sym typeface="Arimo Bold" charset="0"/>
            </a:endParaRPr>
          </a:p>
        </p:txBody>
      </p:sp>
      <p:sp>
        <p:nvSpPr>
          <p:cNvPr id="24"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7" name="Imagen 16"/>
          <p:cNvPicPr>
            <a:picLocks noChangeAspect="1"/>
          </p:cNvPicPr>
          <p:nvPr/>
        </p:nvPicPr>
        <p:blipFill>
          <a:blip r:embed="rId6"/>
          <a:stretch>
            <a:fillRect/>
          </a:stretch>
        </p:blipFill>
        <p:spPr>
          <a:xfrm>
            <a:off x="8504513" y="135621"/>
            <a:ext cx="3422184" cy="577139"/>
          </a:xfrm>
          <a:prstGeom prst="rect">
            <a:avLst/>
          </a:prstGeom>
        </p:spPr>
      </p:pic>
      <p:pic>
        <p:nvPicPr>
          <p:cNvPr id="23" name="Imagen 22"/>
          <p:cNvPicPr>
            <a:picLocks noChangeAspect="1"/>
          </p:cNvPicPr>
          <p:nvPr/>
        </p:nvPicPr>
        <p:blipFill>
          <a:blip r:embed="rId2"/>
          <a:stretch>
            <a:fillRect/>
          </a:stretch>
        </p:blipFill>
        <p:spPr>
          <a:xfrm>
            <a:off x="9653273" y="6267017"/>
            <a:ext cx="2538729" cy="581968"/>
          </a:xfrm>
          <a:prstGeom prst="rect">
            <a:avLst/>
          </a:prstGeom>
        </p:spPr>
      </p:pic>
    </p:spTree>
    <p:extLst>
      <p:ext uri="{BB962C8B-B14F-4D97-AF65-F5344CB8AC3E}">
        <p14:creationId xmlns:p14="http://schemas.microsoft.com/office/powerpoint/2010/main" val="26325423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81488" y="2074460"/>
            <a:ext cx="7910512" cy="478354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50" name="Marcador de posición de imagen 49"/>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298" t="30247" r="11298" b="1"/>
          <a:stretch/>
        </p:blipFill>
        <p:spPr>
          <a:xfrm>
            <a:off x="4281488" y="2074460"/>
            <a:ext cx="7920037" cy="4783540"/>
          </a:xfrm>
        </p:spPr>
      </p:pic>
      <p:sp>
        <p:nvSpPr>
          <p:cNvPr id="3" name="Rectángulo 2"/>
          <p:cNvSpPr/>
          <p:nvPr/>
        </p:nvSpPr>
        <p:spPr>
          <a:xfrm>
            <a:off x="0" y="2308451"/>
            <a:ext cx="5322460" cy="41788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Slide Number Placeholder 1"/>
          <p:cNvSpPr>
            <a:spLocks noGrp="1"/>
          </p:cNvSpPr>
          <p:nvPr>
            <p:ph type="sldNum" sz="quarter" idx="12"/>
          </p:nvPr>
        </p:nvSpPr>
        <p:spPr/>
        <p:txBody>
          <a:bodyPr/>
          <a:lstStyle/>
          <a:p>
            <a:fld id="{32C5FF11-DEB2-6A4C-B29A-BC46883118B8}" type="slidenum">
              <a:rPr lang="en-US" smtClean="0">
                <a:solidFill>
                  <a:srgbClr val="64696E"/>
                </a:solidFill>
              </a:rPr>
              <a:pPr/>
              <a:t>34</a:t>
            </a:fld>
            <a:endParaRPr lang="en-US">
              <a:solidFill>
                <a:srgbClr val="64696E"/>
              </a:solidFill>
            </a:endParaRPr>
          </a:p>
        </p:txBody>
      </p:sp>
      <p:sp>
        <p:nvSpPr>
          <p:cNvPr id="73" name="Marcador de contenido 2"/>
          <p:cNvSpPr txBox="1">
            <a:spLocks/>
          </p:cNvSpPr>
          <p:nvPr/>
        </p:nvSpPr>
        <p:spPr>
          <a:xfrm>
            <a:off x="5160466" y="2633067"/>
            <a:ext cx="680800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000" b="0" i="0" kern="1200">
                <a:solidFill>
                  <a:schemeClr val="tx1"/>
                </a:solidFill>
                <a:latin typeface="Raleway" charset="0"/>
                <a:ea typeface="Raleway" charset="0"/>
                <a:cs typeface="Raleway" charset="0"/>
              </a:defRPr>
            </a:lvl1pPr>
            <a:lvl2pPr marL="685800" indent="-228600" algn="l" defTabSz="914400" rtl="0" eaLnBrk="1" latinLnBrk="0" hangingPunct="1">
              <a:lnSpc>
                <a:spcPct val="90000"/>
              </a:lnSpc>
              <a:spcBef>
                <a:spcPts val="500"/>
              </a:spcBef>
              <a:buFont typeface="Arial"/>
              <a:buChar char="•"/>
              <a:defRPr sz="1800" b="0" i="0" kern="1200">
                <a:solidFill>
                  <a:schemeClr val="tx1"/>
                </a:solidFill>
                <a:latin typeface="Raleway" charset="0"/>
                <a:ea typeface="Raleway" charset="0"/>
                <a:cs typeface="Raleway" charset="0"/>
              </a:defRPr>
            </a:lvl2pPr>
            <a:lvl3pPr marL="1143000" indent="-228600" algn="l" defTabSz="914400" rtl="0" eaLnBrk="1" latinLnBrk="0" hangingPunct="1">
              <a:lnSpc>
                <a:spcPct val="90000"/>
              </a:lnSpc>
              <a:spcBef>
                <a:spcPts val="500"/>
              </a:spcBef>
              <a:buFont typeface="Arial"/>
              <a:buChar char="•"/>
              <a:defRPr sz="1600" b="0" i="0" kern="1200">
                <a:solidFill>
                  <a:schemeClr val="tx1"/>
                </a:solidFill>
                <a:latin typeface="Raleway" charset="0"/>
                <a:ea typeface="Raleway" charset="0"/>
                <a:cs typeface="Raleway" charset="0"/>
              </a:defRPr>
            </a:lvl3pPr>
            <a:lvl4pPr marL="1600200" indent="-228600" algn="l" defTabSz="914400" rtl="0" eaLnBrk="1" latinLnBrk="0" hangingPunct="1">
              <a:lnSpc>
                <a:spcPct val="90000"/>
              </a:lnSpc>
              <a:spcBef>
                <a:spcPts val="500"/>
              </a:spcBef>
              <a:buFont typeface="Arial"/>
              <a:buChar char="•"/>
              <a:defRPr sz="1400" b="0" i="0" kern="1200">
                <a:solidFill>
                  <a:schemeClr val="tx1"/>
                </a:solidFill>
                <a:latin typeface="Raleway" charset="0"/>
                <a:ea typeface="Raleway" charset="0"/>
                <a:cs typeface="Raleway" charset="0"/>
              </a:defRPr>
            </a:lvl4pPr>
            <a:lvl5pPr marL="2057400" indent="-228600" algn="l" defTabSz="914400" rtl="0" eaLnBrk="1" latinLnBrk="0" hangingPunct="1">
              <a:lnSpc>
                <a:spcPct val="90000"/>
              </a:lnSpc>
              <a:spcBef>
                <a:spcPts val="500"/>
              </a:spcBef>
              <a:buFont typeface="Arial"/>
              <a:buChar char="•"/>
              <a:defRPr sz="1200" b="0" i="0" kern="1200">
                <a:solidFill>
                  <a:schemeClr val="tx1"/>
                </a:solidFill>
                <a:latin typeface="Raleway" charset="0"/>
                <a:ea typeface="Raleway" charset="0"/>
                <a:cs typeface="Raleway"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s-MX" sz="2400" b="1" i="1" dirty="0">
                <a:solidFill>
                  <a:srgbClr val="FFFF00"/>
                </a:solidFill>
              </a:rPr>
              <a:t>Antes se hablaba de un dato, con la aprobación del Reglamento  Europeo de Protección de Datos Personales ha cambiando sustancialmente el régimen de protección de Datos, hasta antes del reglamento se </a:t>
            </a:r>
            <a:r>
              <a:rPr lang="es-MX" sz="2400" b="1" i="1" dirty="0">
                <a:solidFill>
                  <a:srgbClr val="FF0000"/>
                </a:solidFill>
              </a:rPr>
              <a:t>actuaba únicamente por medio de una denuncia de un ciudadano  (FILOSOFIA REACTIVA ) ahora se habla de filosofía preventiva (ACTIVA</a:t>
            </a:r>
            <a:r>
              <a:rPr lang="es-MX" sz="2400" b="1" i="1" dirty="0" smtClean="0">
                <a:solidFill>
                  <a:srgbClr val="FF0000"/>
                </a:solidFill>
              </a:rPr>
              <a:t>)</a:t>
            </a:r>
            <a:endParaRPr lang="es-MX" sz="2400" b="1" i="1" dirty="0">
              <a:solidFill>
                <a:srgbClr val="FF0000"/>
              </a:solidFill>
            </a:endParaRPr>
          </a:p>
        </p:txBody>
      </p:sp>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33067"/>
            <a:ext cx="5053613" cy="355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7"/>
          <p:cNvSpPr txBox="1"/>
          <p:nvPr/>
        </p:nvSpPr>
        <p:spPr>
          <a:xfrm>
            <a:off x="2553565" y="227710"/>
            <a:ext cx="5537790" cy="707886"/>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Palabras de Mar España, discurso de inauguración (INAP)</a:t>
            </a:r>
          </a:p>
        </p:txBody>
      </p:sp>
      <p:pic>
        <p:nvPicPr>
          <p:cNvPr id="12" name="Imagen 11"/>
          <p:cNvPicPr>
            <a:picLocks noChangeAspect="1"/>
          </p:cNvPicPr>
          <p:nvPr/>
        </p:nvPicPr>
        <p:blipFill>
          <a:blip r:embed="rId5"/>
          <a:stretch>
            <a:fillRect/>
          </a:stretch>
        </p:blipFill>
        <p:spPr>
          <a:xfrm>
            <a:off x="5017660" y="869087"/>
            <a:ext cx="609600" cy="257175"/>
          </a:xfrm>
          <a:prstGeom prst="rect">
            <a:avLst/>
          </a:prstGeom>
        </p:spPr>
      </p:pic>
      <p:sp>
        <p:nvSpPr>
          <p:cNvPr id="13"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5" name="Imagen 14"/>
          <p:cNvPicPr>
            <a:picLocks noChangeAspect="1"/>
          </p:cNvPicPr>
          <p:nvPr/>
        </p:nvPicPr>
        <p:blipFill>
          <a:blip r:embed="rId6"/>
          <a:stretch>
            <a:fillRect/>
          </a:stretch>
        </p:blipFill>
        <p:spPr>
          <a:xfrm>
            <a:off x="9603072" y="-55720"/>
            <a:ext cx="2538729" cy="581968"/>
          </a:xfrm>
          <a:prstGeom prst="rect">
            <a:avLst/>
          </a:prstGeom>
        </p:spPr>
      </p:pic>
    </p:spTree>
    <p:extLst>
      <p:ext uri="{BB962C8B-B14F-4D97-AF65-F5344CB8AC3E}">
        <p14:creationId xmlns:p14="http://schemas.microsoft.com/office/powerpoint/2010/main" val="23647126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9603072" y="-55720"/>
            <a:ext cx="2538729" cy="581968"/>
          </a:xfrm>
          <a:prstGeom prst="rect">
            <a:avLst/>
          </a:prstGeom>
        </p:spPr>
      </p:pic>
      <p:pic>
        <p:nvPicPr>
          <p:cNvPr id="13" name="Imagen 12"/>
          <p:cNvPicPr>
            <a:picLocks noChangeAspect="1"/>
          </p:cNvPicPr>
          <p:nvPr/>
        </p:nvPicPr>
        <p:blipFill rotWithShape="1">
          <a:blip r:embed="rId3"/>
          <a:srcRect l="2557" r="71837" b="85627"/>
          <a:stretch/>
        </p:blipFill>
        <p:spPr>
          <a:xfrm>
            <a:off x="-29811" y="-21826"/>
            <a:ext cx="2307265" cy="1052389"/>
          </a:xfrm>
          <a:prstGeom prst="rect">
            <a:avLst/>
          </a:prstGeom>
        </p:spPr>
      </p:pic>
      <p:sp>
        <p:nvSpPr>
          <p:cNvPr id="2" name="Marcador de contenido 2"/>
          <p:cNvSpPr txBox="1">
            <a:spLocks/>
          </p:cNvSpPr>
          <p:nvPr/>
        </p:nvSpPr>
        <p:spPr>
          <a:xfrm>
            <a:off x="4872037" y="1885950"/>
            <a:ext cx="7042871" cy="4861214"/>
          </a:xfrm>
          <a:prstGeom prst="rect">
            <a:avLst/>
          </a:prstGeom>
        </p:spPr>
        <p:txBody>
          <a:bodyPr/>
          <a:lstStyle>
            <a:lvl1pPr algn="ctr" rtl="0" fontAlgn="base">
              <a:spcBef>
                <a:spcPct val="0"/>
              </a:spcBef>
              <a:spcAft>
                <a:spcPct val="0"/>
              </a:spcAft>
              <a:defRPr sz="900" b="0" i="0" baseline="0">
                <a:solidFill>
                  <a:schemeClr val="tx1"/>
                </a:solidFill>
                <a:latin typeface="Lato Light" charset="0"/>
                <a:ea typeface="Lato Light" charset="0"/>
                <a:cs typeface="Lato Light" charset="0"/>
                <a:sym typeface="Gill Sans" charset="0"/>
              </a:defRPr>
            </a:lvl1pPr>
            <a:lvl2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2pPr>
            <a:lvl3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3pPr>
            <a:lvl4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4pPr>
            <a:lvl5pPr algn="ctr" rtl="0" fontAlgn="base">
              <a:spcBef>
                <a:spcPct val="0"/>
              </a:spcBef>
              <a:spcAft>
                <a:spcPct val="0"/>
              </a:spcAft>
              <a:defRPr sz="1000" b="0" i="0">
                <a:solidFill>
                  <a:schemeClr val="tx1"/>
                </a:solidFill>
                <a:latin typeface="Lato Light" charset="0"/>
                <a:ea typeface="Lato Light" charset="0"/>
                <a:cs typeface="Lato Light" charset="0"/>
                <a:sym typeface="Gill Sans" charset="0"/>
              </a:defRPr>
            </a:lvl5pPr>
            <a:lvl6pPr marL="171446" algn="ctr" rtl="0" fontAlgn="base">
              <a:spcBef>
                <a:spcPct val="0"/>
              </a:spcBef>
              <a:spcAft>
                <a:spcPct val="0"/>
              </a:spcAft>
              <a:defRPr sz="1800">
                <a:solidFill>
                  <a:schemeClr val="tx1"/>
                </a:solidFill>
                <a:latin typeface="+mn-lt"/>
                <a:ea typeface="+mn-ea"/>
                <a:cs typeface="+mn-cs"/>
                <a:sym typeface="Gill Sans" charset="0"/>
              </a:defRPr>
            </a:lvl6pPr>
            <a:lvl7pPr marL="342891" algn="ctr" rtl="0" fontAlgn="base">
              <a:spcBef>
                <a:spcPct val="0"/>
              </a:spcBef>
              <a:spcAft>
                <a:spcPct val="0"/>
              </a:spcAft>
              <a:defRPr sz="1800">
                <a:solidFill>
                  <a:schemeClr val="tx1"/>
                </a:solidFill>
                <a:latin typeface="+mn-lt"/>
                <a:ea typeface="+mn-ea"/>
                <a:cs typeface="+mn-cs"/>
                <a:sym typeface="Gill Sans" charset="0"/>
              </a:defRPr>
            </a:lvl7pPr>
            <a:lvl8pPr marL="514337" algn="ctr" rtl="0" fontAlgn="base">
              <a:spcBef>
                <a:spcPct val="0"/>
              </a:spcBef>
              <a:spcAft>
                <a:spcPct val="0"/>
              </a:spcAft>
              <a:defRPr sz="1800">
                <a:solidFill>
                  <a:schemeClr val="tx1"/>
                </a:solidFill>
                <a:latin typeface="+mn-lt"/>
                <a:ea typeface="+mn-ea"/>
                <a:cs typeface="+mn-cs"/>
                <a:sym typeface="Gill Sans" charset="0"/>
              </a:defRPr>
            </a:lvl8pPr>
            <a:lvl9pPr marL="685783" algn="ctr" rtl="0" fontAlgn="base">
              <a:spcBef>
                <a:spcPct val="0"/>
              </a:spcBef>
              <a:spcAft>
                <a:spcPct val="0"/>
              </a:spcAft>
              <a:defRPr sz="1800">
                <a:solidFill>
                  <a:schemeClr val="tx1"/>
                </a:solidFill>
                <a:latin typeface="+mn-lt"/>
                <a:ea typeface="+mn-ea"/>
                <a:cs typeface="+mn-cs"/>
                <a:sym typeface="Gill Sans" charset="0"/>
              </a:defRPr>
            </a:lvl9pPr>
          </a:lstStyle>
          <a:p>
            <a:pPr>
              <a:defRPr/>
            </a:pPr>
            <a:r>
              <a:rPr lang="es-MX" sz="1800" b="1" dirty="0"/>
              <a:t>Derecho a la portabilidad de los datos </a:t>
            </a:r>
          </a:p>
          <a:p>
            <a:pPr algn="just">
              <a:defRPr/>
            </a:pPr>
            <a:r>
              <a:rPr lang="es-MX" sz="1800" dirty="0"/>
              <a:t>1. El interesado tendrá derecho a recibir los datos personales que le incumban, que haya facilitado a un responsable del tratamiento, en un formato estructurado, de uso común y </a:t>
            </a:r>
            <a:r>
              <a:rPr lang="es-MX" sz="1800" b="1" dirty="0">
                <a:solidFill>
                  <a:srgbClr val="7030A0"/>
                </a:solidFill>
              </a:rPr>
              <a:t>lectura mecánica, y a transmitirlos a otro responsable </a:t>
            </a:r>
            <a:r>
              <a:rPr lang="es-MX" sz="1800" dirty="0"/>
              <a:t>del tratamiento sin que lo impida el responsable al que se los hubiera facilitado, cuando: </a:t>
            </a:r>
          </a:p>
          <a:p>
            <a:pPr lvl="1" algn="just">
              <a:defRPr/>
            </a:pPr>
            <a:r>
              <a:rPr lang="es-MX" sz="1800" dirty="0"/>
              <a:t>a) el tratamiento esté basado en el consentimiento con arreglo al artículo 6, apartado 1, letra a), o el artículo 9, apartado 2, letra a), o en un contrato con arreglo al artículo 6, apartado 1, letra b), y </a:t>
            </a:r>
          </a:p>
          <a:p>
            <a:pPr lvl="1" algn="just">
              <a:defRPr/>
            </a:pPr>
            <a:r>
              <a:rPr lang="es-MX" sz="1800" dirty="0"/>
              <a:t>b) el tratamiento se efectúe por medios automatizados. </a:t>
            </a:r>
          </a:p>
          <a:p>
            <a:pPr algn="just">
              <a:defRPr/>
            </a:pPr>
            <a:r>
              <a:rPr lang="es-MX" sz="1800" dirty="0"/>
              <a:t>2. Al ejercer su derecho a la portabilidad de los datos de acuerdo con el apartado 1, el interesado tendrá derecho a que los datos personales se transmitan directamente de responsable a responsable cuando sea técnicamente posible. </a:t>
            </a:r>
          </a:p>
          <a:p>
            <a:pPr algn="just">
              <a:defRPr/>
            </a:pPr>
            <a:r>
              <a:rPr lang="es-MX" sz="1800" dirty="0"/>
              <a:t>3. </a:t>
            </a:r>
            <a:r>
              <a:rPr lang="is-IS" sz="1800" dirty="0"/>
              <a:t>…</a:t>
            </a:r>
            <a:endParaRPr lang="es-MX" sz="1800" dirty="0"/>
          </a:p>
          <a:p>
            <a:pPr algn="just">
              <a:defRPr/>
            </a:pPr>
            <a:r>
              <a:rPr lang="es-MX" sz="1800" dirty="0"/>
              <a:t>4. </a:t>
            </a:r>
            <a:r>
              <a:rPr lang="is-IS" sz="1800" dirty="0"/>
              <a:t>…</a:t>
            </a:r>
            <a:endParaRPr lang="es-MX" sz="1800" dirty="0"/>
          </a:p>
          <a:p>
            <a:pPr algn="just">
              <a:defRPr/>
            </a:pPr>
            <a:endParaRPr lang="es-MX" sz="1800" kern="0" dirty="0">
              <a:latin typeface="Calibri" panose="020F0502020204030204" pitchFamily="34" charset="0"/>
            </a:endParaRPr>
          </a:p>
        </p:txBody>
      </p:sp>
      <p:sp>
        <p:nvSpPr>
          <p:cNvPr id="143362" name="Rectangle 11"/>
          <p:cNvSpPr>
            <a:spLocks/>
          </p:cNvSpPr>
          <p:nvPr/>
        </p:nvSpPr>
        <p:spPr bwMode="auto">
          <a:xfrm>
            <a:off x="1609726" y="1285876"/>
            <a:ext cx="37242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r>
              <a:rPr lang="en-US" altLang="es-ES_tradnl" sz="2000" dirty="0">
                <a:solidFill>
                  <a:srgbClr val="7030A0"/>
                </a:solidFill>
              </a:rPr>
              <a:t>REGLAMENTO (UE) 2016/679</a:t>
            </a:r>
          </a:p>
          <a:p>
            <a:r>
              <a:rPr lang="en-US" altLang="es-ES_tradnl" sz="2000" dirty="0">
                <a:solidFill>
                  <a:srgbClr val="7030A0"/>
                </a:solidFill>
              </a:rPr>
              <a:t>DEL PARLAMENTO EUROPEO</a:t>
            </a:r>
          </a:p>
          <a:p>
            <a:r>
              <a:rPr lang="en-US" altLang="es-ES_tradnl" sz="2000" dirty="0">
                <a:solidFill>
                  <a:srgbClr val="7030A0"/>
                </a:solidFill>
              </a:rPr>
              <a:t>Y DEL CONSEJO </a:t>
            </a:r>
          </a:p>
          <a:p>
            <a:r>
              <a:rPr lang="en-US" altLang="es-ES_tradnl" sz="2000" dirty="0">
                <a:solidFill>
                  <a:srgbClr val="7030A0"/>
                </a:solidFill>
              </a:rPr>
              <a:t>de 27 de </a:t>
            </a:r>
            <a:r>
              <a:rPr lang="en-US" altLang="es-ES_tradnl" sz="2000" dirty="0" err="1">
                <a:solidFill>
                  <a:srgbClr val="7030A0"/>
                </a:solidFill>
              </a:rPr>
              <a:t>abril</a:t>
            </a:r>
            <a:r>
              <a:rPr lang="en-US" altLang="es-ES_tradnl" sz="2000" dirty="0">
                <a:solidFill>
                  <a:srgbClr val="7030A0"/>
                </a:solidFill>
              </a:rPr>
              <a:t> de 2016</a:t>
            </a:r>
          </a:p>
        </p:txBody>
      </p:sp>
      <p:sp>
        <p:nvSpPr>
          <p:cNvPr id="4" name="Rectangle 7"/>
          <p:cNvSpPr>
            <a:spLocks/>
          </p:cNvSpPr>
          <p:nvPr/>
        </p:nvSpPr>
        <p:spPr bwMode="auto">
          <a:xfrm>
            <a:off x="5087938" y="1141414"/>
            <a:ext cx="460851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defRPr/>
            </a:pPr>
            <a:r>
              <a:rPr lang="en-US" b="1" i="1" dirty="0" err="1">
                <a:solidFill>
                  <a:schemeClr val="tx1">
                    <a:lumMod val="65000"/>
                    <a:lumOff val="35000"/>
                  </a:schemeClr>
                </a:solidFill>
                <a:latin typeface="Lato" charset="0"/>
                <a:ea typeface="Lato" charset="0"/>
                <a:cs typeface="Lato" charset="0"/>
                <a:sym typeface="Montserrat-Regular" charset="0"/>
              </a:rPr>
              <a:t>Capítulo</a:t>
            </a:r>
            <a:r>
              <a:rPr lang="en-US" b="1" i="1" dirty="0">
                <a:solidFill>
                  <a:schemeClr val="tx1">
                    <a:lumMod val="65000"/>
                    <a:lumOff val="35000"/>
                  </a:schemeClr>
                </a:solidFill>
                <a:latin typeface="Lato" charset="0"/>
                <a:ea typeface="Lato" charset="0"/>
                <a:cs typeface="Lato" charset="0"/>
                <a:sym typeface="Montserrat-Regular" charset="0"/>
              </a:rPr>
              <a:t> III. Derechos del </a:t>
            </a:r>
            <a:r>
              <a:rPr lang="en-US" b="1" i="1" dirty="0" err="1">
                <a:solidFill>
                  <a:schemeClr val="tx1">
                    <a:lumMod val="65000"/>
                    <a:lumOff val="35000"/>
                  </a:schemeClr>
                </a:solidFill>
                <a:latin typeface="Lato" charset="0"/>
                <a:ea typeface="Lato" charset="0"/>
                <a:cs typeface="Lato" charset="0"/>
                <a:sym typeface="Montserrat-Regular" charset="0"/>
              </a:rPr>
              <a:t>Interesado</a:t>
            </a:r>
            <a:endParaRPr lang="en-US" b="1" i="1" dirty="0">
              <a:solidFill>
                <a:schemeClr val="tx1">
                  <a:lumMod val="65000"/>
                  <a:lumOff val="35000"/>
                </a:schemeClr>
              </a:solidFill>
              <a:latin typeface="Lato" charset="0"/>
              <a:ea typeface="Lato" charset="0"/>
              <a:cs typeface="Lato" charset="0"/>
              <a:sym typeface="Montserrat-Regular" charset="0"/>
            </a:endParaRPr>
          </a:p>
          <a:p>
            <a:pPr>
              <a:lnSpc>
                <a:spcPct val="120000"/>
              </a:lnSpc>
              <a:defRPr/>
            </a:pPr>
            <a:r>
              <a:rPr lang="en-US" b="1" i="1" dirty="0" err="1">
                <a:solidFill>
                  <a:schemeClr val="tx1">
                    <a:lumMod val="65000"/>
                    <a:lumOff val="35000"/>
                  </a:schemeClr>
                </a:solidFill>
                <a:latin typeface="Lato" charset="0"/>
                <a:ea typeface="Lato" charset="0"/>
                <a:cs typeface="Lato" charset="0"/>
                <a:sym typeface="Montserrat-Regular" charset="0"/>
              </a:rPr>
              <a:t>Sección</a:t>
            </a:r>
            <a:r>
              <a:rPr lang="en-US" b="1" i="1" dirty="0">
                <a:solidFill>
                  <a:schemeClr val="tx1">
                    <a:lumMod val="65000"/>
                    <a:lumOff val="35000"/>
                  </a:schemeClr>
                </a:solidFill>
                <a:latin typeface="Lato" charset="0"/>
                <a:ea typeface="Lato" charset="0"/>
                <a:cs typeface="Lato" charset="0"/>
                <a:sym typeface="Montserrat-Regular" charset="0"/>
              </a:rPr>
              <a:t> 3</a:t>
            </a:r>
          </a:p>
          <a:p>
            <a:pPr>
              <a:lnSpc>
                <a:spcPct val="120000"/>
              </a:lnSpc>
              <a:defRPr/>
            </a:pPr>
            <a:r>
              <a:rPr lang="en-US" b="1" dirty="0" err="1">
                <a:solidFill>
                  <a:schemeClr val="tx1">
                    <a:lumMod val="65000"/>
                    <a:lumOff val="35000"/>
                  </a:schemeClr>
                </a:solidFill>
                <a:latin typeface="Lato" charset="0"/>
                <a:ea typeface="Lato" charset="0"/>
                <a:cs typeface="Lato" charset="0"/>
                <a:sym typeface="Montserrat-Regular" charset="0"/>
              </a:rPr>
              <a:t>Artículo</a:t>
            </a:r>
            <a:r>
              <a:rPr lang="en-US" b="1" dirty="0">
                <a:solidFill>
                  <a:schemeClr val="tx1">
                    <a:lumMod val="65000"/>
                    <a:lumOff val="35000"/>
                  </a:schemeClr>
                </a:solidFill>
                <a:latin typeface="Lato" charset="0"/>
                <a:ea typeface="Lato" charset="0"/>
                <a:cs typeface="Lato" charset="0"/>
                <a:sym typeface="Montserrat-Regular" charset="0"/>
              </a:rPr>
              <a:t>. 20</a:t>
            </a:r>
          </a:p>
          <a:p>
            <a:pPr>
              <a:lnSpc>
                <a:spcPct val="120000"/>
              </a:lnSpc>
              <a:defRPr/>
            </a:pPr>
            <a:endParaRPr lang="en-US" sz="1400" b="1" dirty="0">
              <a:solidFill>
                <a:schemeClr val="tx1">
                  <a:lumMod val="65000"/>
                  <a:lumOff val="35000"/>
                </a:schemeClr>
              </a:solidFill>
              <a:latin typeface="Lato" charset="0"/>
              <a:ea typeface="Lato" charset="0"/>
              <a:cs typeface="Lato" charset="0"/>
              <a:sym typeface="Montserrat-Regular" charset="0"/>
            </a:endParaRPr>
          </a:p>
        </p:txBody>
      </p:sp>
      <p:cxnSp>
        <p:nvCxnSpPr>
          <p:cNvPr id="5" name="Straight Connector 40"/>
          <p:cNvCxnSpPr/>
          <p:nvPr/>
        </p:nvCxnSpPr>
        <p:spPr bwMode="auto">
          <a:xfrm>
            <a:off x="4943475" y="869950"/>
            <a:ext cx="0" cy="693738"/>
          </a:xfrm>
          <a:prstGeom prst="line">
            <a:avLst/>
          </a:prstGeom>
          <a:blipFill dpi="0" rotWithShape="0">
            <a:blip r:embed="rId4"/>
            <a:srcRect/>
            <a:tile tx="0" ty="0" sx="100000" sy="100000" flip="none" algn="tl"/>
          </a:blipFill>
          <a:ln w="19050" cap="flat" cmpd="sng" algn="ctr">
            <a:solidFill>
              <a:schemeClr val="accent2">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3365" name="Rectángulo 6"/>
          <p:cNvSpPr>
            <a:spLocks noChangeArrowheads="1"/>
          </p:cNvSpPr>
          <p:nvPr/>
        </p:nvSpPr>
        <p:spPr bwMode="auto">
          <a:xfrm>
            <a:off x="1558925" y="1989138"/>
            <a:ext cx="331311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altLang="es-ES_tradnl" sz="1600" dirty="0"/>
              <a:t>Relativo a la </a:t>
            </a:r>
            <a:r>
              <a:rPr lang="es-ES_tradnl" altLang="es-ES_tradnl" sz="1600" dirty="0" err="1"/>
              <a:t>Protección</a:t>
            </a:r>
            <a:r>
              <a:rPr lang="es-ES_tradnl" altLang="es-ES_tradnl" sz="1600" dirty="0"/>
              <a:t> de las Personas </a:t>
            </a:r>
            <a:r>
              <a:rPr lang="es-ES_tradnl" altLang="es-ES_tradnl" sz="1600" dirty="0" err="1"/>
              <a:t>Físicas</a:t>
            </a:r>
            <a:r>
              <a:rPr lang="es-ES_tradnl" altLang="es-ES_tradnl" sz="1600" dirty="0"/>
              <a:t> en lo que respecta al Tratamiento de Datos Personales y a la libre</a:t>
            </a:r>
          </a:p>
          <a:p>
            <a:r>
              <a:rPr lang="es-ES_tradnl" altLang="es-ES_tradnl" sz="1600" dirty="0" err="1"/>
              <a:t>circulación</a:t>
            </a:r>
            <a:r>
              <a:rPr lang="es-ES_tradnl" altLang="es-ES_tradnl" sz="1600" dirty="0"/>
              <a:t> de estos datos y por el que se deroga la Directiva 95/46/CE (Reglamento general de </a:t>
            </a:r>
            <a:r>
              <a:rPr lang="es-ES_tradnl" altLang="es-ES_tradnl" sz="1600" dirty="0" err="1"/>
              <a:t>protección</a:t>
            </a:r>
            <a:r>
              <a:rPr lang="es-ES_tradnl" altLang="es-ES_tradnl" sz="1600" dirty="0"/>
              <a:t> de datos) </a:t>
            </a:r>
          </a:p>
        </p:txBody>
      </p:sp>
      <p:pic>
        <p:nvPicPr>
          <p:cNvPr id="143366" name="Imagen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92671" y="4051241"/>
            <a:ext cx="3313113"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553565" y="132208"/>
            <a:ext cx="5537790"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La </a:t>
            </a:r>
            <a:r>
              <a:rPr lang="es-MX" sz="2000" b="1" dirty="0" smtClean="0">
                <a:solidFill>
                  <a:srgbClr val="193787">
                    <a:lumMod val="60000"/>
                    <a:lumOff val="40000"/>
                  </a:srgbClr>
                </a:solidFill>
                <a:latin typeface="Raleway" charset="0"/>
                <a:ea typeface="Raleway" charset="0"/>
                <a:cs typeface="Raleway" charset="0"/>
              </a:rPr>
              <a:t>Portabilidad </a:t>
            </a:r>
            <a:r>
              <a:rPr lang="es-MX" sz="2000" b="1" dirty="0">
                <a:solidFill>
                  <a:srgbClr val="193787">
                    <a:lumMod val="60000"/>
                    <a:lumOff val="40000"/>
                  </a:srgbClr>
                </a:solidFill>
                <a:latin typeface="Raleway" charset="0"/>
                <a:ea typeface="Raleway" charset="0"/>
                <a:cs typeface="Raleway" charset="0"/>
              </a:rPr>
              <a:t>de </a:t>
            </a:r>
            <a:r>
              <a:rPr lang="es-MX" sz="2000" b="1" dirty="0" smtClean="0">
                <a:solidFill>
                  <a:srgbClr val="193787">
                    <a:lumMod val="60000"/>
                    <a:lumOff val="40000"/>
                  </a:srgbClr>
                </a:solidFill>
                <a:latin typeface="Raleway" charset="0"/>
                <a:ea typeface="Raleway" charset="0"/>
                <a:cs typeface="Raleway" charset="0"/>
              </a:rPr>
              <a:t>Acuerdo </a:t>
            </a:r>
            <a:r>
              <a:rPr lang="es-MX" sz="2000" b="1" dirty="0">
                <a:solidFill>
                  <a:srgbClr val="193787">
                    <a:lumMod val="60000"/>
                    <a:lumOff val="40000"/>
                  </a:srgbClr>
                </a:solidFill>
                <a:latin typeface="Raleway" charset="0"/>
                <a:ea typeface="Raleway" charset="0"/>
                <a:cs typeface="Raleway" charset="0"/>
              </a:rPr>
              <a:t>al Reglamento (EU).</a:t>
            </a:r>
          </a:p>
        </p:txBody>
      </p:sp>
      <p:pic>
        <p:nvPicPr>
          <p:cNvPr id="9" name="Imagen 8"/>
          <p:cNvPicPr>
            <a:picLocks noChangeAspect="1"/>
          </p:cNvPicPr>
          <p:nvPr/>
        </p:nvPicPr>
        <p:blipFill>
          <a:blip r:embed="rId6"/>
          <a:stretch>
            <a:fillRect/>
          </a:stretch>
        </p:blipFill>
        <p:spPr>
          <a:xfrm>
            <a:off x="5017660" y="439587"/>
            <a:ext cx="609600" cy="257175"/>
          </a:xfrm>
          <a:prstGeom prst="rect">
            <a:avLst/>
          </a:prstGeom>
        </p:spPr>
      </p:pic>
      <p:sp>
        <p:nvSpPr>
          <p:cNvPr id="10"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2" name="Imagen 11"/>
          <p:cNvPicPr>
            <a:picLocks noChangeAspect="1"/>
          </p:cNvPicPr>
          <p:nvPr/>
        </p:nvPicPr>
        <p:blipFill>
          <a:blip r:embed="rId7"/>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2311054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9603072" y="-55720"/>
            <a:ext cx="2538729" cy="581968"/>
          </a:xfrm>
          <a:prstGeom prst="rect">
            <a:avLst/>
          </a:prstGeom>
        </p:spPr>
      </p:pic>
      <p:pic>
        <p:nvPicPr>
          <p:cNvPr id="19" name="Imagen 18"/>
          <p:cNvPicPr>
            <a:picLocks noChangeAspect="1"/>
          </p:cNvPicPr>
          <p:nvPr/>
        </p:nvPicPr>
        <p:blipFill>
          <a:blip r:embed="rId2"/>
          <a:stretch>
            <a:fillRect/>
          </a:stretch>
        </p:blipFill>
        <p:spPr>
          <a:xfrm>
            <a:off x="9653273" y="6267017"/>
            <a:ext cx="2538729" cy="581968"/>
          </a:xfrm>
          <a:prstGeom prst="rect">
            <a:avLst/>
          </a:prstGeom>
        </p:spPr>
      </p:pic>
      <p:sp>
        <p:nvSpPr>
          <p:cNvPr id="57346" name="Rectangle 2"/>
          <p:cNvSpPr>
            <a:spLocks/>
          </p:cNvSpPr>
          <p:nvPr/>
        </p:nvSpPr>
        <p:spPr bwMode="auto">
          <a:xfrm>
            <a:off x="518615" y="3530247"/>
            <a:ext cx="5487609" cy="3002700"/>
          </a:xfrm>
          <a:prstGeom prst="rect">
            <a:avLst/>
          </a:prstGeom>
          <a:solidFill>
            <a:schemeClr val="accent3"/>
          </a:solidFill>
          <a:ln>
            <a:noFill/>
          </a:ln>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57347" name="Rectangle 3"/>
          <p:cNvSpPr>
            <a:spLocks/>
          </p:cNvSpPr>
          <p:nvPr/>
        </p:nvSpPr>
        <p:spPr bwMode="auto">
          <a:xfrm>
            <a:off x="5997230" y="1403384"/>
            <a:ext cx="5166529" cy="2717800"/>
          </a:xfrm>
          <a:prstGeom prst="rect">
            <a:avLst/>
          </a:prstGeom>
          <a:solidFill>
            <a:srgbClr val="E6E5E5"/>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57348" name="Rectangle 4"/>
          <p:cNvSpPr>
            <a:spLocks/>
          </p:cNvSpPr>
          <p:nvPr/>
        </p:nvSpPr>
        <p:spPr bwMode="auto">
          <a:xfrm>
            <a:off x="6006222" y="3312035"/>
            <a:ext cx="5171293" cy="2996495"/>
          </a:xfrm>
          <a:prstGeom prst="rect">
            <a:avLst/>
          </a:prstGeom>
          <a:solidFill>
            <a:srgbClr val="E1E6EA"/>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pic>
        <p:nvPicPr>
          <p:cNvPr id="1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437"/>
          <a:stretch/>
        </p:blipFill>
        <p:spPr bwMode="auto">
          <a:xfrm>
            <a:off x="516180" y="1403384"/>
            <a:ext cx="5490042" cy="3016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7"/>
          <p:cNvSpPr>
            <a:spLocks/>
          </p:cNvSpPr>
          <p:nvPr/>
        </p:nvSpPr>
        <p:spPr bwMode="auto">
          <a:xfrm>
            <a:off x="1161967" y="3788371"/>
            <a:ext cx="46085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309531" eaLnBrk="0" fontAlgn="base" hangingPunct="0">
              <a:lnSpc>
                <a:spcPct val="120000"/>
              </a:lnSpc>
              <a:spcBef>
                <a:spcPct val="0"/>
              </a:spcBef>
              <a:spcAft>
                <a:spcPct val="0"/>
              </a:spcAft>
            </a:pPr>
            <a:r>
              <a:rPr lang="en-US" altLang="es-MX" sz="1600" b="1" dirty="0" err="1">
                <a:solidFill>
                  <a:srgbClr val="FF0000"/>
                </a:solidFill>
                <a:latin typeface="Lato"/>
                <a:ea typeface="Lato"/>
                <a:cs typeface="Lato"/>
                <a:sym typeface="Montserrat-Regular"/>
              </a:rPr>
              <a:t>Artículo</a:t>
            </a:r>
            <a:r>
              <a:rPr lang="en-US" altLang="es-MX" sz="1600" b="1" dirty="0">
                <a:solidFill>
                  <a:srgbClr val="FF0000"/>
                </a:solidFill>
                <a:latin typeface="Lato"/>
                <a:ea typeface="Lato"/>
                <a:cs typeface="Lato"/>
                <a:sym typeface="Montserrat-Regular"/>
              </a:rPr>
              <a:t>. 20</a:t>
            </a:r>
          </a:p>
          <a:p>
            <a:pPr defTabSz="309531" eaLnBrk="0" fontAlgn="base" hangingPunct="0">
              <a:lnSpc>
                <a:spcPct val="120000"/>
              </a:lnSpc>
              <a:spcBef>
                <a:spcPct val="0"/>
              </a:spcBef>
              <a:spcAft>
                <a:spcPct val="0"/>
              </a:spcAft>
            </a:pPr>
            <a:endParaRPr lang="en-US" altLang="es-MX" sz="1200" b="1" dirty="0">
              <a:solidFill>
                <a:schemeClr val="bg1"/>
              </a:solidFill>
              <a:latin typeface="Lato"/>
              <a:ea typeface="Lato"/>
              <a:cs typeface="Lato"/>
              <a:sym typeface="Montserrat-Regular"/>
            </a:endParaRPr>
          </a:p>
        </p:txBody>
      </p:sp>
      <p:sp>
        <p:nvSpPr>
          <p:cNvPr id="14" name="13 Rectángulo"/>
          <p:cNvSpPr/>
          <p:nvPr/>
        </p:nvSpPr>
        <p:spPr>
          <a:xfrm>
            <a:off x="504859" y="4833813"/>
            <a:ext cx="5251865" cy="1600430"/>
          </a:xfrm>
          <a:prstGeom prst="rect">
            <a:avLst/>
          </a:prstGeom>
        </p:spPr>
        <p:txBody>
          <a:bodyPr wrap="square" lIns="121912" tIns="60956" rIns="121912" bIns="60956">
            <a:spAutoFit/>
          </a:bodyPr>
          <a:lstStyle/>
          <a:p>
            <a:pPr fontAlgn="base">
              <a:spcBef>
                <a:spcPct val="0"/>
              </a:spcBef>
              <a:spcAft>
                <a:spcPct val="0"/>
              </a:spcAft>
            </a:pPr>
            <a:r>
              <a:rPr lang="es-MX" sz="1600" dirty="0">
                <a:solidFill>
                  <a:prstClr val="black"/>
                </a:solidFill>
                <a:ea typeface="MS PGothic" panose="020B0600070205080204" pitchFamily="34" charset="-128"/>
              </a:rPr>
              <a:t>3.   El ejercicio del derecho mencionado en el apartado 1 del presente artículo se entenderá sin perjuicio del artículo 17. Tal derecho </a:t>
            </a:r>
            <a:r>
              <a:rPr lang="es-MX" sz="1600" dirty="0">
                <a:solidFill>
                  <a:srgbClr val="FF0000"/>
                </a:solidFill>
                <a:ea typeface="MS PGothic" panose="020B0600070205080204" pitchFamily="34" charset="-128"/>
              </a:rPr>
              <a:t>no se aplicará al tratamiento que sea necesario para el cumplimiento de una misión realizada en interés público o en el ejercicio de poderes públicos </a:t>
            </a:r>
            <a:r>
              <a:rPr lang="es-MX" sz="1600" dirty="0">
                <a:solidFill>
                  <a:prstClr val="black"/>
                </a:solidFill>
                <a:ea typeface="MS PGothic" panose="020B0600070205080204" pitchFamily="34" charset="-128"/>
              </a:rPr>
              <a:t>conferidos al responsable del tratamiento</a:t>
            </a:r>
          </a:p>
        </p:txBody>
      </p:sp>
      <p:sp>
        <p:nvSpPr>
          <p:cNvPr id="16" name="Rectangle 7"/>
          <p:cNvSpPr>
            <a:spLocks/>
          </p:cNvSpPr>
          <p:nvPr/>
        </p:nvSpPr>
        <p:spPr bwMode="auto">
          <a:xfrm>
            <a:off x="6232972" y="1524918"/>
            <a:ext cx="46085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309531" eaLnBrk="0" fontAlgn="base" hangingPunct="0">
              <a:lnSpc>
                <a:spcPct val="120000"/>
              </a:lnSpc>
              <a:spcBef>
                <a:spcPct val="0"/>
              </a:spcBef>
              <a:spcAft>
                <a:spcPct val="0"/>
              </a:spcAft>
            </a:pPr>
            <a:r>
              <a:rPr lang="en-US" altLang="es-MX" sz="2400" b="1" dirty="0">
                <a:solidFill>
                  <a:srgbClr val="476C91"/>
                </a:solidFill>
                <a:latin typeface="Lato"/>
                <a:ea typeface="Lato"/>
                <a:cs typeface="Lato"/>
                <a:sym typeface="Montserrat-Regular"/>
              </a:rPr>
              <a:t>Considerando (68)</a:t>
            </a:r>
          </a:p>
          <a:p>
            <a:pPr defTabSz="309531" eaLnBrk="0" fontAlgn="base" hangingPunct="0">
              <a:lnSpc>
                <a:spcPct val="120000"/>
              </a:lnSpc>
              <a:spcBef>
                <a:spcPct val="0"/>
              </a:spcBef>
              <a:spcAft>
                <a:spcPct val="0"/>
              </a:spcAft>
            </a:pPr>
            <a:endParaRPr lang="en-US" altLang="es-MX" b="1" dirty="0">
              <a:solidFill>
                <a:srgbClr val="476C91"/>
              </a:solidFill>
              <a:latin typeface="Lato"/>
              <a:ea typeface="Lato"/>
              <a:cs typeface="Lato"/>
              <a:sym typeface="Montserrat-Regular"/>
            </a:endParaRPr>
          </a:p>
        </p:txBody>
      </p:sp>
      <p:sp>
        <p:nvSpPr>
          <p:cNvPr id="17" name="TextBox 7"/>
          <p:cNvSpPr txBox="1"/>
          <p:nvPr/>
        </p:nvSpPr>
        <p:spPr>
          <a:xfrm>
            <a:off x="2553565" y="381598"/>
            <a:ext cx="5537790"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La </a:t>
            </a:r>
            <a:r>
              <a:rPr lang="es-MX" sz="2000" b="1" dirty="0" smtClean="0">
                <a:solidFill>
                  <a:srgbClr val="193787">
                    <a:lumMod val="60000"/>
                    <a:lumOff val="40000"/>
                  </a:srgbClr>
                </a:solidFill>
                <a:latin typeface="Raleway" charset="0"/>
                <a:ea typeface="Raleway" charset="0"/>
                <a:cs typeface="Raleway" charset="0"/>
              </a:rPr>
              <a:t>Portabilidad </a:t>
            </a:r>
            <a:r>
              <a:rPr lang="es-MX" sz="2000" b="1" dirty="0">
                <a:solidFill>
                  <a:srgbClr val="193787">
                    <a:lumMod val="60000"/>
                    <a:lumOff val="40000"/>
                  </a:srgbClr>
                </a:solidFill>
                <a:latin typeface="Raleway" charset="0"/>
                <a:ea typeface="Raleway" charset="0"/>
                <a:cs typeface="Raleway" charset="0"/>
              </a:rPr>
              <a:t>de </a:t>
            </a:r>
            <a:r>
              <a:rPr lang="es-MX" sz="2000" b="1" dirty="0" smtClean="0">
                <a:solidFill>
                  <a:srgbClr val="193787">
                    <a:lumMod val="60000"/>
                    <a:lumOff val="40000"/>
                  </a:srgbClr>
                </a:solidFill>
                <a:latin typeface="Raleway" charset="0"/>
                <a:ea typeface="Raleway" charset="0"/>
                <a:cs typeface="Raleway" charset="0"/>
              </a:rPr>
              <a:t>Acuerdo </a:t>
            </a:r>
            <a:r>
              <a:rPr lang="es-MX" sz="2000" b="1" dirty="0">
                <a:solidFill>
                  <a:srgbClr val="193787">
                    <a:lumMod val="60000"/>
                    <a:lumOff val="40000"/>
                  </a:srgbClr>
                </a:solidFill>
                <a:latin typeface="Raleway" charset="0"/>
                <a:ea typeface="Raleway" charset="0"/>
                <a:cs typeface="Raleway" charset="0"/>
              </a:rPr>
              <a:t>al Reglamento (EU).</a:t>
            </a:r>
          </a:p>
        </p:txBody>
      </p:sp>
      <p:pic>
        <p:nvPicPr>
          <p:cNvPr id="21" name="Imagen 20"/>
          <p:cNvPicPr>
            <a:picLocks noChangeAspect="1"/>
          </p:cNvPicPr>
          <p:nvPr/>
        </p:nvPicPr>
        <p:blipFill>
          <a:blip r:embed="rId4"/>
          <a:stretch>
            <a:fillRect/>
          </a:stretch>
        </p:blipFill>
        <p:spPr>
          <a:xfrm>
            <a:off x="5017660" y="869087"/>
            <a:ext cx="609600" cy="257175"/>
          </a:xfrm>
          <a:prstGeom prst="rect">
            <a:avLst/>
          </a:prstGeom>
        </p:spPr>
      </p:pic>
      <p:sp>
        <p:nvSpPr>
          <p:cNvPr id="22"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8" name="1 Rectángulo"/>
          <p:cNvSpPr/>
          <p:nvPr/>
        </p:nvSpPr>
        <p:spPr>
          <a:xfrm>
            <a:off x="6006221" y="2463570"/>
            <a:ext cx="5157537" cy="3724088"/>
          </a:xfrm>
          <a:prstGeom prst="rect">
            <a:avLst/>
          </a:prstGeom>
        </p:spPr>
        <p:txBody>
          <a:bodyPr wrap="square" lIns="121912" tIns="60956" rIns="121912" bIns="60956">
            <a:spAutoFit/>
          </a:bodyPr>
          <a:lstStyle/>
          <a:p>
            <a:pPr algn="just"/>
            <a:r>
              <a:rPr lang="es-ES_tradnl" dirty="0">
                <a:solidFill>
                  <a:srgbClr val="131D27"/>
                </a:solidFill>
              </a:rPr>
              <a:t>... Por su propia naturaleza, dicho derecho </a:t>
            </a:r>
            <a:r>
              <a:rPr lang="es-ES_tradnl" b="1" i="1" dirty="0">
                <a:solidFill>
                  <a:srgbClr val="C00000"/>
                </a:solidFill>
              </a:rPr>
              <a:t>no debe ejercerse en contra de responsables que traten datos personales en el ejercicio de sus funciones </a:t>
            </a:r>
            <a:r>
              <a:rPr lang="es-ES_tradnl" b="1" i="1" dirty="0" err="1">
                <a:solidFill>
                  <a:srgbClr val="C00000"/>
                </a:solidFill>
              </a:rPr>
              <a:t>públicas</a:t>
            </a:r>
            <a:r>
              <a:rPr lang="es-ES_tradnl" b="1" i="1" dirty="0">
                <a:solidFill>
                  <a:srgbClr val="C00000"/>
                </a:solidFill>
              </a:rPr>
              <a:t>. </a:t>
            </a:r>
            <a:r>
              <a:rPr lang="es-ES_tradnl" dirty="0">
                <a:solidFill>
                  <a:srgbClr val="131D27"/>
                </a:solidFill>
              </a:rPr>
              <a:t>Por lo tanto, </a:t>
            </a:r>
            <a:r>
              <a:rPr lang="es-ES_tradnl" b="1" i="1" dirty="0">
                <a:solidFill>
                  <a:srgbClr val="C00000"/>
                </a:solidFill>
              </a:rPr>
              <a:t>no debe aplicarse, </a:t>
            </a:r>
            <a:r>
              <a:rPr lang="es-ES_tradnl" dirty="0">
                <a:solidFill>
                  <a:srgbClr val="131D27"/>
                </a:solidFill>
              </a:rPr>
              <a:t>cuando el tratamiento de los datos personales sea necesario para cumplir</a:t>
            </a:r>
            <a:r>
              <a:rPr lang="es-ES_tradnl" i="1" dirty="0">
                <a:solidFill>
                  <a:srgbClr val="C00000"/>
                </a:solidFill>
              </a:rPr>
              <a:t> </a:t>
            </a:r>
            <a:r>
              <a:rPr lang="es-ES_tradnl" b="1" i="1" dirty="0">
                <a:solidFill>
                  <a:srgbClr val="C00000"/>
                </a:solidFill>
              </a:rPr>
              <a:t>una </a:t>
            </a:r>
            <a:r>
              <a:rPr lang="es-ES_tradnl" b="1" i="1" dirty="0" err="1">
                <a:solidFill>
                  <a:srgbClr val="C00000"/>
                </a:solidFill>
              </a:rPr>
              <a:t>obligación</a:t>
            </a:r>
            <a:r>
              <a:rPr lang="es-ES_tradnl" b="1" i="1" dirty="0">
                <a:solidFill>
                  <a:srgbClr val="C00000"/>
                </a:solidFill>
              </a:rPr>
              <a:t> legal aplicable al responsable o</a:t>
            </a:r>
            <a:r>
              <a:rPr lang="es-ES_tradnl" i="1" dirty="0">
                <a:solidFill>
                  <a:srgbClr val="C00000"/>
                </a:solidFill>
              </a:rPr>
              <a:t> </a:t>
            </a:r>
            <a:r>
              <a:rPr lang="es-ES_tradnl" dirty="0">
                <a:solidFill>
                  <a:srgbClr val="131D27"/>
                </a:solidFill>
              </a:rPr>
              <a:t>para el cumplimiento de una </a:t>
            </a:r>
            <a:r>
              <a:rPr lang="es-ES_tradnl" dirty="0" err="1">
                <a:solidFill>
                  <a:srgbClr val="131D27"/>
                </a:solidFill>
              </a:rPr>
              <a:t>misión</a:t>
            </a:r>
            <a:r>
              <a:rPr lang="es-ES_tradnl" dirty="0">
                <a:solidFill>
                  <a:srgbClr val="131D27"/>
                </a:solidFill>
              </a:rPr>
              <a:t> realizada</a:t>
            </a:r>
            <a:r>
              <a:rPr lang="es-ES_tradnl" i="1" dirty="0">
                <a:solidFill>
                  <a:srgbClr val="C00000"/>
                </a:solidFill>
              </a:rPr>
              <a:t> </a:t>
            </a:r>
            <a:r>
              <a:rPr lang="es-ES_tradnl" b="1" i="1" dirty="0">
                <a:solidFill>
                  <a:srgbClr val="C00000"/>
                </a:solidFill>
              </a:rPr>
              <a:t>en </a:t>
            </a:r>
            <a:r>
              <a:rPr lang="es-ES_tradnl" b="1" i="1" dirty="0" err="1">
                <a:solidFill>
                  <a:srgbClr val="C00000"/>
                </a:solidFill>
              </a:rPr>
              <a:t>interés</a:t>
            </a:r>
            <a:r>
              <a:rPr lang="es-ES_tradnl" b="1" i="1" dirty="0">
                <a:solidFill>
                  <a:srgbClr val="C00000"/>
                </a:solidFill>
              </a:rPr>
              <a:t> </a:t>
            </a:r>
            <a:r>
              <a:rPr lang="es-ES_tradnl" b="1" i="1" dirty="0" err="1">
                <a:solidFill>
                  <a:srgbClr val="C00000"/>
                </a:solidFill>
              </a:rPr>
              <a:t>público</a:t>
            </a:r>
            <a:r>
              <a:rPr lang="es-ES_tradnl" b="1" i="1" dirty="0">
                <a:solidFill>
                  <a:srgbClr val="C00000"/>
                </a:solidFill>
              </a:rPr>
              <a:t> o en el ejercicio de poderes </a:t>
            </a:r>
            <a:r>
              <a:rPr lang="es-ES_tradnl" b="1" i="1" dirty="0" err="1">
                <a:solidFill>
                  <a:srgbClr val="C00000"/>
                </a:solidFill>
              </a:rPr>
              <a:t>públicos</a:t>
            </a:r>
            <a:r>
              <a:rPr lang="es-ES_tradnl" dirty="0">
                <a:solidFill>
                  <a:srgbClr val="131D27"/>
                </a:solidFill>
              </a:rPr>
              <a:t> conferidos al responsable</a:t>
            </a:r>
            <a:r>
              <a:rPr lang="mr-IN" dirty="0">
                <a:solidFill>
                  <a:srgbClr val="131D27"/>
                </a:solidFill>
              </a:rPr>
              <a:t>…</a:t>
            </a:r>
            <a:endParaRPr lang="es-ES" dirty="0">
              <a:solidFill>
                <a:srgbClr val="131D27"/>
              </a:solidFill>
            </a:endParaRPr>
          </a:p>
          <a:p>
            <a:pPr algn="just"/>
            <a:r>
              <a:rPr lang="es-ES_tradnl" dirty="0">
                <a:solidFill>
                  <a:srgbClr val="131D27"/>
                </a:solidFill>
              </a:rPr>
              <a:t>El interesado debe tener derecho a que los datos personales se transmitan directamente de un responsable del tratamiento a otro, </a:t>
            </a:r>
            <a:r>
              <a:rPr lang="es-ES_tradnl" b="1" dirty="0">
                <a:solidFill>
                  <a:srgbClr val="FF0000"/>
                </a:solidFill>
              </a:rPr>
              <a:t>cuando sea </a:t>
            </a:r>
            <a:r>
              <a:rPr lang="es-ES_tradnl" b="1" dirty="0" err="1">
                <a:solidFill>
                  <a:srgbClr val="FF0000"/>
                </a:solidFill>
              </a:rPr>
              <a:t>técnicamente</a:t>
            </a:r>
            <a:r>
              <a:rPr lang="es-ES_tradnl" b="1" dirty="0">
                <a:solidFill>
                  <a:srgbClr val="FF0000"/>
                </a:solidFill>
              </a:rPr>
              <a:t> posible. </a:t>
            </a:r>
          </a:p>
        </p:txBody>
      </p:sp>
      <p:pic>
        <p:nvPicPr>
          <p:cNvPr id="15" name="Imagen 14"/>
          <p:cNvPicPr>
            <a:picLocks noChangeAspect="1"/>
          </p:cNvPicPr>
          <p:nvPr/>
        </p:nvPicPr>
        <p:blipFill>
          <a:blip r:embed="rId5"/>
          <a:stretch>
            <a:fillRect/>
          </a:stretch>
        </p:blipFill>
        <p:spPr>
          <a:xfrm>
            <a:off x="8504513" y="135621"/>
            <a:ext cx="3422184" cy="577139"/>
          </a:xfrm>
          <a:prstGeom prst="rect">
            <a:avLst/>
          </a:prstGeom>
        </p:spPr>
      </p:pic>
      <p:pic>
        <p:nvPicPr>
          <p:cNvPr id="20" name="Imagen 19"/>
          <p:cNvPicPr>
            <a:picLocks noChangeAspect="1"/>
          </p:cNvPicPr>
          <p:nvPr/>
        </p:nvPicPr>
        <p:blipFill rotWithShape="1">
          <a:blip r:embed="rId6"/>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23383228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p:cNvPicPr>
            <a:picLocks noChangeAspect="1"/>
          </p:cNvPicPr>
          <p:nvPr/>
        </p:nvPicPr>
        <p:blipFill>
          <a:blip r:embed="rId2"/>
          <a:stretch>
            <a:fillRect/>
          </a:stretch>
        </p:blipFill>
        <p:spPr>
          <a:xfrm>
            <a:off x="9603072" y="-55720"/>
            <a:ext cx="2538729" cy="581968"/>
          </a:xfrm>
          <a:prstGeom prst="rect">
            <a:avLst/>
          </a:prstGeom>
        </p:spPr>
      </p:pic>
      <p:sp>
        <p:nvSpPr>
          <p:cNvPr id="19457" name="Rectangle 1"/>
          <p:cNvSpPr>
            <a:spLocks/>
          </p:cNvSpPr>
          <p:nvPr/>
        </p:nvSpPr>
        <p:spPr bwMode="auto">
          <a:xfrm>
            <a:off x="3702773" y="6099575"/>
            <a:ext cx="558323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endParaRPr lang="en-US" sz="3750" dirty="0">
              <a:solidFill>
                <a:srgbClr val="A0AAB4">
                  <a:lumMod val="40000"/>
                  <a:lumOff val="60000"/>
                </a:srgbClr>
              </a:solidFill>
              <a:latin typeface="Arimo Bold" charset="0"/>
              <a:ea typeface="Arimo Bold" charset="0"/>
              <a:cs typeface="Arimo Bold" charset="0"/>
              <a:sym typeface="Arimo Bold" charset="0"/>
            </a:endParaRPr>
          </a:p>
        </p:txBody>
      </p:sp>
      <p:sp>
        <p:nvSpPr>
          <p:cNvPr id="19458" name="Line 2"/>
          <p:cNvSpPr>
            <a:spLocks noChangeShapeType="1"/>
          </p:cNvSpPr>
          <p:nvPr/>
        </p:nvSpPr>
        <p:spPr bwMode="auto">
          <a:xfrm>
            <a:off x="794592" y="2698750"/>
            <a:ext cx="958850" cy="0"/>
          </a:xfrm>
          <a:prstGeom prst="line">
            <a:avLst/>
          </a:prstGeom>
          <a:noFill/>
          <a:ln w="25400" cap="flat">
            <a:solidFill>
              <a:srgbClr val="A0A5A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59" name="Line 3"/>
          <p:cNvSpPr>
            <a:spLocks noChangeShapeType="1"/>
          </p:cNvSpPr>
          <p:nvPr/>
        </p:nvSpPr>
        <p:spPr bwMode="auto">
          <a:xfrm>
            <a:off x="794592" y="3270250"/>
            <a:ext cx="958850" cy="0"/>
          </a:xfrm>
          <a:prstGeom prst="line">
            <a:avLst/>
          </a:prstGeom>
          <a:noFill/>
          <a:ln w="25400" cap="flat">
            <a:solidFill>
              <a:srgbClr val="A0A5A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60" name="Line 4"/>
          <p:cNvSpPr>
            <a:spLocks noChangeShapeType="1"/>
          </p:cNvSpPr>
          <p:nvPr/>
        </p:nvSpPr>
        <p:spPr bwMode="auto">
          <a:xfrm>
            <a:off x="794592" y="3841750"/>
            <a:ext cx="958850" cy="0"/>
          </a:xfrm>
          <a:prstGeom prst="line">
            <a:avLst/>
          </a:prstGeom>
          <a:noFill/>
          <a:ln w="25400" cap="flat">
            <a:solidFill>
              <a:srgbClr val="A0A5A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61" name="Line 5"/>
          <p:cNvSpPr>
            <a:spLocks noChangeShapeType="1"/>
          </p:cNvSpPr>
          <p:nvPr/>
        </p:nvSpPr>
        <p:spPr bwMode="auto">
          <a:xfrm>
            <a:off x="794592" y="4413250"/>
            <a:ext cx="958850" cy="0"/>
          </a:xfrm>
          <a:prstGeom prst="line">
            <a:avLst/>
          </a:prstGeom>
          <a:noFill/>
          <a:ln w="25400" cap="flat">
            <a:solidFill>
              <a:srgbClr val="A0A5A9"/>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62" name="Line 6"/>
          <p:cNvSpPr>
            <a:spLocks noChangeShapeType="1"/>
          </p:cNvSpPr>
          <p:nvPr/>
        </p:nvSpPr>
        <p:spPr bwMode="auto">
          <a:xfrm>
            <a:off x="794592" y="4984750"/>
            <a:ext cx="958850" cy="0"/>
          </a:xfrm>
          <a:prstGeom prst="line">
            <a:avLst/>
          </a:prstGeom>
          <a:noFill/>
          <a:ln w="25400" cap="flat">
            <a:solidFill>
              <a:schemeClr val="accent2"/>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64" name="Rectangle 8"/>
          <p:cNvSpPr>
            <a:spLocks/>
          </p:cNvSpPr>
          <p:nvPr/>
        </p:nvSpPr>
        <p:spPr bwMode="auto">
          <a:xfrm>
            <a:off x="6864350" y="2654300"/>
            <a:ext cx="5365750" cy="2940050"/>
          </a:xfrm>
          <a:prstGeom prst="rect">
            <a:avLst/>
          </a:prstGeom>
          <a:solidFill>
            <a:schemeClr val="accent4"/>
          </a:solidFill>
          <a:ln>
            <a:noFill/>
          </a:ln>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76" name="Line 20"/>
          <p:cNvSpPr>
            <a:spLocks noChangeShapeType="1"/>
          </p:cNvSpPr>
          <p:nvPr/>
        </p:nvSpPr>
        <p:spPr bwMode="auto">
          <a:xfrm>
            <a:off x="9182100" y="3257550"/>
            <a:ext cx="2359025" cy="0"/>
          </a:xfrm>
          <a:prstGeom prst="line">
            <a:avLst/>
          </a:prstGeom>
          <a:noFill/>
          <a:ln w="25400" cap="flat">
            <a:solidFill>
              <a:schemeClr val="accent6"/>
            </a:solidFill>
            <a:prstDash val="sysDot"/>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nvGrpSpPr>
          <p:cNvPr id="19485" name="Group 29"/>
          <p:cNvGrpSpPr>
            <a:grpSpLocks/>
          </p:cNvGrpSpPr>
          <p:nvPr/>
        </p:nvGrpSpPr>
        <p:grpSpPr bwMode="auto">
          <a:xfrm>
            <a:off x="813642" y="2837769"/>
            <a:ext cx="304800" cy="305394"/>
            <a:chOff x="0" y="0"/>
            <a:chExt cx="384" cy="384"/>
          </a:xfrm>
        </p:grpSpPr>
        <p:sp>
          <p:nvSpPr>
            <p:cNvPr id="19483" name="Oval 27"/>
            <p:cNvSpPr>
              <a:spLocks/>
            </p:cNvSpPr>
            <p:nvPr/>
          </p:nvSpPr>
          <p:spPr bwMode="auto">
            <a:xfrm>
              <a:off x="0" y="0"/>
              <a:ext cx="384" cy="384"/>
            </a:xfrm>
            <a:prstGeom prst="ellipse">
              <a:avLst/>
            </a:prstGeom>
            <a:solidFill>
              <a:schemeClr val="accent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84" name="Rectangle 28"/>
            <p:cNvSpPr>
              <a:spLocks/>
            </p:cNvSpPr>
            <p:nvPr/>
          </p:nvSpPr>
          <p:spPr bwMode="auto">
            <a:xfrm>
              <a:off x="42" y="63"/>
              <a:ext cx="30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n-US" sz="1250" dirty="0">
                  <a:solidFill>
                    <a:srgbClr val="FFFEFE"/>
                  </a:solidFill>
                  <a:latin typeface="Arimo Bold" charset="0"/>
                  <a:ea typeface="Arimo Bold" charset="0"/>
                  <a:cs typeface="Arimo Bold" charset="0"/>
                  <a:sym typeface="Arimo Bold" charset="0"/>
                </a:rPr>
                <a:t>1</a:t>
              </a:r>
            </a:p>
          </p:txBody>
        </p:sp>
      </p:grpSp>
      <p:grpSp>
        <p:nvGrpSpPr>
          <p:cNvPr id="19491" name="Group 35"/>
          <p:cNvGrpSpPr>
            <a:grpSpLocks/>
          </p:cNvGrpSpPr>
          <p:nvPr/>
        </p:nvGrpSpPr>
        <p:grpSpPr bwMode="auto">
          <a:xfrm>
            <a:off x="813642" y="3401317"/>
            <a:ext cx="304800" cy="305394"/>
            <a:chOff x="0" y="-10"/>
            <a:chExt cx="384" cy="384"/>
          </a:xfrm>
        </p:grpSpPr>
        <p:sp>
          <p:nvSpPr>
            <p:cNvPr id="19489" name="Oval 33"/>
            <p:cNvSpPr>
              <a:spLocks/>
            </p:cNvSpPr>
            <p:nvPr/>
          </p:nvSpPr>
          <p:spPr bwMode="auto">
            <a:xfrm>
              <a:off x="0" y="-10"/>
              <a:ext cx="384" cy="384"/>
            </a:xfrm>
            <a:prstGeom prst="ellipse">
              <a:avLst/>
            </a:prstGeom>
            <a:solidFill>
              <a:schemeClr val="accent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90" name="Rectangle 34"/>
            <p:cNvSpPr>
              <a:spLocks/>
            </p:cNvSpPr>
            <p:nvPr/>
          </p:nvSpPr>
          <p:spPr bwMode="auto">
            <a:xfrm>
              <a:off x="50" y="61"/>
              <a:ext cx="30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n-US" sz="1250" dirty="0">
                  <a:solidFill>
                    <a:srgbClr val="FFFEFE"/>
                  </a:solidFill>
                  <a:latin typeface="Arimo Bold" charset="0"/>
                  <a:ea typeface="Arimo Bold" charset="0"/>
                  <a:cs typeface="Arimo Bold" charset="0"/>
                  <a:sym typeface="Arimo Bold" charset="0"/>
                </a:rPr>
                <a:t>2</a:t>
              </a:r>
            </a:p>
          </p:txBody>
        </p:sp>
      </p:grpSp>
      <p:grpSp>
        <p:nvGrpSpPr>
          <p:cNvPr id="19497" name="Group 41"/>
          <p:cNvGrpSpPr>
            <a:grpSpLocks/>
          </p:cNvGrpSpPr>
          <p:nvPr/>
        </p:nvGrpSpPr>
        <p:grpSpPr bwMode="auto">
          <a:xfrm>
            <a:off x="813642" y="3970393"/>
            <a:ext cx="304800" cy="305394"/>
            <a:chOff x="0" y="-37"/>
            <a:chExt cx="384" cy="384"/>
          </a:xfrm>
        </p:grpSpPr>
        <p:sp>
          <p:nvSpPr>
            <p:cNvPr id="19495" name="Oval 39"/>
            <p:cNvSpPr>
              <a:spLocks/>
            </p:cNvSpPr>
            <p:nvPr/>
          </p:nvSpPr>
          <p:spPr bwMode="auto">
            <a:xfrm>
              <a:off x="0" y="-37"/>
              <a:ext cx="384" cy="384"/>
            </a:xfrm>
            <a:prstGeom prst="ellipse">
              <a:avLst/>
            </a:prstGeom>
            <a:solidFill>
              <a:schemeClr val="accent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496" name="Rectangle 40"/>
            <p:cNvSpPr>
              <a:spLocks/>
            </p:cNvSpPr>
            <p:nvPr/>
          </p:nvSpPr>
          <p:spPr bwMode="auto">
            <a:xfrm>
              <a:off x="42" y="63"/>
              <a:ext cx="304"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n-US" sz="1250" dirty="0">
                  <a:solidFill>
                    <a:srgbClr val="FFFEFE"/>
                  </a:solidFill>
                  <a:latin typeface="Arimo Bold" charset="0"/>
                  <a:ea typeface="Arimo Bold" charset="0"/>
                  <a:cs typeface="Arimo Bold" charset="0"/>
                  <a:sym typeface="Arimo Bold" charset="0"/>
                </a:rPr>
                <a:t>3</a:t>
              </a:r>
            </a:p>
          </p:txBody>
        </p:sp>
      </p:grpSp>
      <p:grpSp>
        <p:nvGrpSpPr>
          <p:cNvPr id="19504" name="Group 48"/>
          <p:cNvGrpSpPr>
            <a:grpSpLocks/>
          </p:cNvGrpSpPr>
          <p:nvPr/>
        </p:nvGrpSpPr>
        <p:grpSpPr bwMode="auto">
          <a:xfrm>
            <a:off x="813642" y="4545920"/>
            <a:ext cx="304800" cy="305394"/>
            <a:chOff x="0" y="0"/>
            <a:chExt cx="384" cy="384"/>
          </a:xfrm>
        </p:grpSpPr>
        <p:sp>
          <p:nvSpPr>
            <p:cNvPr id="19502" name="Oval 46"/>
            <p:cNvSpPr>
              <a:spLocks/>
            </p:cNvSpPr>
            <p:nvPr/>
          </p:nvSpPr>
          <p:spPr bwMode="auto">
            <a:xfrm>
              <a:off x="0" y="0"/>
              <a:ext cx="384" cy="384"/>
            </a:xfrm>
            <a:prstGeom prst="ellipse">
              <a:avLst/>
            </a:prstGeom>
            <a:solidFill>
              <a:schemeClr val="accent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503" name="Rectangle 47"/>
            <p:cNvSpPr>
              <a:spLocks/>
            </p:cNvSpPr>
            <p:nvPr/>
          </p:nvSpPr>
          <p:spPr bwMode="auto">
            <a:xfrm>
              <a:off x="42" y="76"/>
              <a:ext cx="304"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n-US" sz="1250" dirty="0">
                  <a:solidFill>
                    <a:srgbClr val="FFFEFE"/>
                  </a:solidFill>
                  <a:latin typeface="Arimo Bold" charset="0"/>
                  <a:ea typeface="Arimo Bold" charset="0"/>
                  <a:cs typeface="Arimo Bold" charset="0"/>
                  <a:sym typeface="Arimo Bold" charset="0"/>
                </a:rPr>
                <a:t>4</a:t>
              </a:r>
            </a:p>
          </p:txBody>
        </p:sp>
      </p:grpSp>
      <p:grpSp>
        <p:nvGrpSpPr>
          <p:cNvPr id="19509" name="Group 53"/>
          <p:cNvGrpSpPr>
            <a:grpSpLocks/>
          </p:cNvGrpSpPr>
          <p:nvPr/>
        </p:nvGrpSpPr>
        <p:grpSpPr bwMode="auto">
          <a:xfrm>
            <a:off x="813642" y="5111070"/>
            <a:ext cx="304800" cy="305394"/>
            <a:chOff x="0" y="0"/>
            <a:chExt cx="384" cy="384"/>
          </a:xfrm>
        </p:grpSpPr>
        <p:sp>
          <p:nvSpPr>
            <p:cNvPr id="19507" name="Oval 51"/>
            <p:cNvSpPr>
              <a:spLocks/>
            </p:cNvSpPr>
            <p:nvPr/>
          </p:nvSpPr>
          <p:spPr bwMode="auto">
            <a:xfrm>
              <a:off x="0" y="0"/>
              <a:ext cx="384" cy="384"/>
            </a:xfrm>
            <a:prstGeom prst="ellipse">
              <a:avLst/>
            </a:prstGeom>
            <a:solidFill>
              <a:schemeClr val="accent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508" name="Rectangle 52"/>
            <p:cNvSpPr>
              <a:spLocks/>
            </p:cNvSpPr>
            <p:nvPr/>
          </p:nvSpPr>
          <p:spPr bwMode="auto">
            <a:xfrm>
              <a:off x="42" y="105"/>
              <a:ext cx="304"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n-US" sz="1250" dirty="0">
                  <a:solidFill>
                    <a:srgbClr val="FFFEFE"/>
                  </a:solidFill>
                  <a:latin typeface="Arimo Bold" charset="0"/>
                  <a:ea typeface="Arimo Bold" charset="0"/>
                  <a:cs typeface="Arimo Bold" charset="0"/>
                  <a:sym typeface="Arimo Bold" charset="0"/>
                </a:rPr>
                <a:t>5</a:t>
              </a:r>
            </a:p>
          </p:txBody>
        </p:sp>
      </p:grpSp>
      <p:pic>
        <p:nvPicPr>
          <p:cNvPr id="60" name="Picture 2" descr="Resultado de imagen para MERCADOTECNI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985"/>
          <a:stretch/>
        </p:blipFill>
        <p:spPr bwMode="auto">
          <a:xfrm>
            <a:off x="7945836" y="3611207"/>
            <a:ext cx="3202777" cy="1110076"/>
          </a:xfrm>
          <a:prstGeom prst="rect">
            <a:avLst/>
          </a:prstGeom>
          <a:noFill/>
          <a:extLst>
            <a:ext uri="{909E8E84-426E-40DD-AFC4-6F175D3DCCD1}">
              <a14:hiddenFill xmlns:a14="http://schemas.microsoft.com/office/drawing/2010/main">
                <a:solidFill>
                  <a:srgbClr val="FFFFFF"/>
                </a:solidFill>
              </a14:hiddenFill>
            </a:ext>
          </a:extLst>
        </p:spPr>
      </p:pic>
      <p:sp>
        <p:nvSpPr>
          <p:cNvPr id="61" name="Rectángulo 1"/>
          <p:cNvSpPr/>
          <p:nvPr/>
        </p:nvSpPr>
        <p:spPr>
          <a:xfrm>
            <a:off x="1393862" y="2184908"/>
            <a:ext cx="6096000" cy="3570969"/>
          </a:xfrm>
          <a:prstGeom prst="rect">
            <a:avLst/>
          </a:prstGeom>
        </p:spPr>
        <p:txBody>
          <a:bodyPr lIns="121912" tIns="60956" rIns="121912" bIns="60956">
            <a:spAutoFit/>
          </a:bodyPr>
          <a:lstStyle/>
          <a:p>
            <a:pPr fontAlgn="base">
              <a:spcBef>
                <a:spcPct val="0"/>
              </a:spcBef>
              <a:spcAft>
                <a:spcPct val="0"/>
              </a:spcAft>
            </a:pPr>
            <a:r>
              <a:rPr lang="es-ES_tradnl" sz="1867" dirty="0">
                <a:solidFill>
                  <a:srgbClr val="00B0F0"/>
                </a:solidFill>
                <a:ea typeface="MS PGothic" panose="020B0600070205080204" pitchFamily="34" charset="-128"/>
              </a:rPr>
              <a:t>Fuerzas de MKD</a:t>
            </a:r>
          </a:p>
          <a:p>
            <a:pPr marL="609539" lvl="1" fontAlgn="base">
              <a:spcBef>
                <a:spcPct val="0"/>
              </a:spcBef>
              <a:spcAft>
                <a:spcPct val="0"/>
              </a:spcAft>
            </a:pPr>
            <a:r>
              <a:rPr lang="es-ES_tradnl" sz="1867" dirty="0">
                <a:solidFill>
                  <a:prstClr val="black"/>
                </a:solidFill>
                <a:ea typeface="MS PGothic" panose="020B0600070205080204" pitchFamily="34" charset="-128"/>
              </a:rPr>
              <a:t>Libre Mercado</a:t>
            </a:r>
          </a:p>
          <a:p>
            <a:pPr marL="1219080" lvl="2" fontAlgn="base">
              <a:spcBef>
                <a:spcPct val="0"/>
              </a:spcBef>
              <a:spcAft>
                <a:spcPct val="0"/>
              </a:spcAft>
            </a:pPr>
            <a:r>
              <a:rPr lang="es-ES_tradnl" sz="1867" dirty="0">
                <a:solidFill>
                  <a:prstClr val="black"/>
                </a:solidFill>
                <a:ea typeface="MS PGothic" panose="020B0600070205080204" pitchFamily="34" charset="-128"/>
              </a:rPr>
              <a:t>Libre flujo de información.</a:t>
            </a:r>
          </a:p>
          <a:p>
            <a:pPr marL="1219080" lvl="2" fontAlgn="base">
              <a:spcBef>
                <a:spcPct val="0"/>
              </a:spcBef>
              <a:spcAft>
                <a:spcPct val="0"/>
              </a:spcAft>
            </a:pPr>
            <a:r>
              <a:rPr lang="es-ES_tradnl" sz="1867" dirty="0">
                <a:solidFill>
                  <a:prstClr val="black"/>
                </a:solidFill>
                <a:ea typeface="MS PGothic" panose="020B0600070205080204" pitchFamily="34" charset="-128"/>
              </a:rPr>
              <a:t>Barreras económicas de mercado.</a:t>
            </a:r>
          </a:p>
          <a:p>
            <a:pPr marL="1219080" lvl="2" fontAlgn="base">
              <a:spcBef>
                <a:spcPct val="0"/>
              </a:spcBef>
              <a:spcAft>
                <a:spcPct val="0"/>
              </a:spcAft>
            </a:pPr>
            <a:r>
              <a:rPr lang="es-ES_tradnl" sz="1867" dirty="0">
                <a:solidFill>
                  <a:prstClr val="black"/>
                </a:solidFill>
                <a:ea typeface="MS PGothic" panose="020B0600070205080204" pitchFamily="34" charset="-128"/>
              </a:rPr>
              <a:t>Oferentes y demandantes.</a:t>
            </a:r>
          </a:p>
          <a:p>
            <a:pPr marL="1219080" lvl="2" fontAlgn="base">
              <a:spcBef>
                <a:spcPct val="0"/>
              </a:spcBef>
              <a:spcAft>
                <a:spcPct val="0"/>
              </a:spcAft>
            </a:pPr>
            <a:r>
              <a:rPr lang="es-ES_tradnl" sz="1867" dirty="0">
                <a:solidFill>
                  <a:prstClr val="black"/>
                </a:solidFill>
                <a:ea typeface="MS PGothic" panose="020B0600070205080204" pitchFamily="34" charset="-128"/>
              </a:rPr>
              <a:t>Combate a las Fallas de MKD.</a:t>
            </a:r>
          </a:p>
          <a:p>
            <a:pPr marL="609539" lvl="1" fontAlgn="base">
              <a:spcBef>
                <a:spcPct val="0"/>
              </a:spcBef>
              <a:spcAft>
                <a:spcPct val="0"/>
              </a:spcAft>
            </a:pPr>
            <a:r>
              <a:rPr lang="es-ES_tradnl" sz="1867" dirty="0">
                <a:solidFill>
                  <a:srgbClr val="7030A0"/>
                </a:solidFill>
                <a:ea typeface="MS PGothic" panose="020B0600070205080204" pitchFamily="34" charset="-128"/>
              </a:rPr>
              <a:t>Bien Privado</a:t>
            </a:r>
          </a:p>
          <a:p>
            <a:pPr marL="1219080" lvl="2" fontAlgn="base">
              <a:spcBef>
                <a:spcPct val="0"/>
              </a:spcBef>
              <a:spcAft>
                <a:spcPct val="0"/>
              </a:spcAft>
            </a:pPr>
            <a:r>
              <a:rPr lang="es-ES_tradnl" sz="1867" dirty="0">
                <a:solidFill>
                  <a:prstClr val="black"/>
                </a:solidFill>
                <a:ea typeface="MS PGothic" panose="020B0600070205080204" pitchFamily="34" charset="-128"/>
              </a:rPr>
              <a:t>Exclusividad.</a:t>
            </a:r>
          </a:p>
          <a:p>
            <a:pPr marL="1219080" lvl="2" fontAlgn="base">
              <a:spcBef>
                <a:spcPct val="0"/>
              </a:spcBef>
              <a:spcAft>
                <a:spcPct val="0"/>
              </a:spcAft>
            </a:pPr>
            <a:r>
              <a:rPr lang="es-ES_tradnl" sz="1867" dirty="0">
                <a:solidFill>
                  <a:prstClr val="black"/>
                </a:solidFill>
                <a:ea typeface="MS PGothic" panose="020B0600070205080204" pitchFamily="34" charset="-128"/>
              </a:rPr>
              <a:t>Rivalidad.</a:t>
            </a:r>
          </a:p>
          <a:p>
            <a:pPr marL="609539" lvl="1" fontAlgn="base">
              <a:spcBef>
                <a:spcPct val="0"/>
              </a:spcBef>
              <a:spcAft>
                <a:spcPct val="0"/>
              </a:spcAft>
            </a:pPr>
            <a:r>
              <a:rPr lang="es-ES_tradnl" sz="1867" dirty="0">
                <a:solidFill>
                  <a:srgbClr val="7030A0"/>
                </a:solidFill>
                <a:ea typeface="MS PGothic" panose="020B0600070205080204" pitchFamily="34" charset="-128"/>
              </a:rPr>
              <a:t>Estrategi</a:t>
            </a:r>
            <a:r>
              <a:rPr lang="es-ES_tradnl" sz="1867" dirty="0">
                <a:solidFill>
                  <a:prstClr val="black"/>
                </a:solidFill>
                <a:ea typeface="MS PGothic" panose="020B0600070205080204" pitchFamily="34" charset="-128"/>
              </a:rPr>
              <a:t>a</a:t>
            </a:r>
          </a:p>
          <a:p>
            <a:pPr marL="1219080" lvl="2" fontAlgn="base">
              <a:spcBef>
                <a:spcPct val="0"/>
              </a:spcBef>
              <a:spcAft>
                <a:spcPct val="0"/>
              </a:spcAft>
            </a:pPr>
            <a:r>
              <a:rPr lang="es-ES_tradnl" sz="1867" dirty="0">
                <a:solidFill>
                  <a:prstClr val="black"/>
                </a:solidFill>
                <a:ea typeface="MS PGothic" panose="020B0600070205080204" pitchFamily="34" charset="-128"/>
              </a:rPr>
              <a:t>Planeación, Administración o Gestión.</a:t>
            </a:r>
          </a:p>
          <a:p>
            <a:pPr marL="1219080" lvl="2" fontAlgn="base">
              <a:spcBef>
                <a:spcPct val="0"/>
              </a:spcBef>
              <a:spcAft>
                <a:spcPct val="0"/>
              </a:spcAft>
            </a:pPr>
            <a:r>
              <a:rPr lang="es-ES_tradnl" sz="1867" dirty="0">
                <a:solidFill>
                  <a:prstClr val="black"/>
                </a:solidFill>
                <a:ea typeface="MS PGothic" panose="020B0600070205080204" pitchFamily="34" charset="-128"/>
              </a:rPr>
              <a:t>Océano Rojo u Océano Azul. </a:t>
            </a:r>
          </a:p>
        </p:txBody>
      </p:sp>
      <p:sp>
        <p:nvSpPr>
          <p:cNvPr id="32" name="TextBox 7"/>
          <p:cNvSpPr txBox="1"/>
          <p:nvPr/>
        </p:nvSpPr>
        <p:spPr>
          <a:xfrm>
            <a:off x="2553565" y="381598"/>
            <a:ext cx="5537790"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PORTABILIDAD EN EL SECTOR PRIVADO</a:t>
            </a:r>
          </a:p>
        </p:txBody>
      </p:sp>
      <p:pic>
        <p:nvPicPr>
          <p:cNvPr id="33" name="Imagen 32"/>
          <p:cNvPicPr>
            <a:picLocks noChangeAspect="1"/>
          </p:cNvPicPr>
          <p:nvPr/>
        </p:nvPicPr>
        <p:blipFill>
          <a:blip r:embed="rId4"/>
          <a:stretch>
            <a:fillRect/>
          </a:stretch>
        </p:blipFill>
        <p:spPr>
          <a:xfrm>
            <a:off x="5017660" y="869087"/>
            <a:ext cx="609600" cy="257175"/>
          </a:xfrm>
          <a:prstGeom prst="rect">
            <a:avLst/>
          </a:prstGeom>
        </p:spPr>
      </p:pic>
      <p:sp>
        <p:nvSpPr>
          <p:cNvPr id="34" name="Shape 27"/>
          <p:cNvSpPr/>
          <p:nvPr/>
        </p:nvSpPr>
        <p:spPr>
          <a:xfrm>
            <a:off x="8991600" y="68957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31" name="Imagen 30"/>
          <p:cNvPicPr>
            <a:picLocks noChangeAspect="1"/>
          </p:cNvPicPr>
          <p:nvPr/>
        </p:nvPicPr>
        <p:blipFill>
          <a:blip r:embed="rId5"/>
          <a:stretch>
            <a:fillRect/>
          </a:stretch>
        </p:blipFill>
        <p:spPr>
          <a:xfrm>
            <a:off x="8504513" y="135621"/>
            <a:ext cx="3422184" cy="577139"/>
          </a:xfrm>
          <a:prstGeom prst="rect">
            <a:avLst/>
          </a:prstGeom>
        </p:spPr>
      </p:pic>
      <p:pic>
        <p:nvPicPr>
          <p:cNvPr id="37" name="Imagen 36"/>
          <p:cNvPicPr>
            <a:picLocks noChangeAspect="1"/>
          </p:cNvPicPr>
          <p:nvPr/>
        </p:nvPicPr>
        <p:blipFill>
          <a:blip r:embed="rId2"/>
          <a:stretch>
            <a:fillRect/>
          </a:stretch>
        </p:blipFill>
        <p:spPr>
          <a:xfrm>
            <a:off x="9653273" y="6267017"/>
            <a:ext cx="2538729" cy="581968"/>
          </a:xfrm>
          <a:prstGeom prst="rect">
            <a:avLst/>
          </a:prstGeom>
        </p:spPr>
      </p:pic>
      <p:pic>
        <p:nvPicPr>
          <p:cNvPr id="38" name="Imagen 37"/>
          <p:cNvPicPr>
            <a:picLocks noChangeAspect="1"/>
          </p:cNvPicPr>
          <p:nvPr/>
        </p:nvPicPr>
        <p:blipFill rotWithShape="1">
          <a:blip r:embed="rId6"/>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36191159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p:cNvPicPr>
            <a:picLocks noChangeAspect="1"/>
          </p:cNvPicPr>
          <p:nvPr/>
        </p:nvPicPr>
        <p:blipFill>
          <a:blip r:embed="rId2"/>
          <a:stretch>
            <a:fillRect/>
          </a:stretch>
        </p:blipFill>
        <p:spPr>
          <a:xfrm>
            <a:off x="9603072" y="-55720"/>
            <a:ext cx="2538729" cy="581968"/>
          </a:xfrm>
          <a:prstGeom prst="rect">
            <a:avLst/>
          </a:prstGeom>
        </p:spPr>
      </p:pic>
      <p:sp>
        <p:nvSpPr>
          <p:cNvPr id="11" name="Rectangle 1"/>
          <p:cNvSpPr>
            <a:spLocks/>
          </p:cNvSpPr>
          <p:nvPr/>
        </p:nvSpPr>
        <p:spPr bwMode="auto">
          <a:xfrm>
            <a:off x="2981432" y="4748033"/>
            <a:ext cx="290075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endParaRPr lang="en-US" sz="2800" dirty="0">
              <a:solidFill>
                <a:srgbClr val="A0AAB4">
                  <a:lumMod val="40000"/>
                  <a:lumOff val="60000"/>
                </a:srgbClr>
              </a:solidFill>
              <a:latin typeface="Arimo Bold" charset="0"/>
              <a:ea typeface="Arimo Bold" charset="0"/>
              <a:cs typeface="Arimo Bold" charset="0"/>
              <a:sym typeface="Arimo Bold" charset="0"/>
            </a:endParaRPr>
          </a:p>
        </p:txBody>
      </p:sp>
      <p:pic>
        <p:nvPicPr>
          <p:cNvPr id="14" name="Marcador de posición de imagen 2"/>
          <p:cNvPicPr>
            <a:picLocks noChangeAspect="1"/>
          </p:cNvPicPr>
          <p:nvPr/>
        </p:nvPicPr>
        <p:blipFill rotWithShape="1">
          <a:blip r:embed="rId3"/>
          <a:srcRect l="44552" t="22682" r="15597" b="28064"/>
          <a:stretch/>
        </p:blipFill>
        <p:spPr>
          <a:xfrm>
            <a:off x="7151427" y="718961"/>
            <a:ext cx="4749421" cy="6043505"/>
          </a:xfrm>
          <a:prstGeom prst="rect">
            <a:avLst/>
          </a:prstGeom>
        </p:spPr>
      </p:pic>
      <p:sp>
        <p:nvSpPr>
          <p:cNvPr id="10" name="TextBox 7"/>
          <p:cNvSpPr txBox="1"/>
          <p:nvPr/>
        </p:nvSpPr>
        <p:spPr>
          <a:xfrm>
            <a:off x="2553565" y="242635"/>
            <a:ext cx="5537790"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ESTRATEGIA  DEL OCEANO AZUL </a:t>
            </a:r>
          </a:p>
        </p:txBody>
      </p:sp>
      <p:pic>
        <p:nvPicPr>
          <p:cNvPr id="15" name="Imagen 14"/>
          <p:cNvPicPr>
            <a:picLocks noChangeAspect="1"/>
          </p:cNvPicPr>
          <p:nvPr/>
        </p:nvPicPr>
        <p:blipFill>
          <a:blip r:embed="rId4"/>
          <a:stretch>
            <a:fillRect/>
          </a:stretch>
        </p:blipFill>
        <p:spPr>
          <a:xfrm>
            <a:off x="5017660" y="730124"/>
            <a:ext cx="609600" cy="257175"/>
          </a:xfrm>
          <a:prstGeom prst="rect">
            <a:avLst/>
          </a:prstGeom>
        </p:spPr>
      </p:pic>
      <p:sp>
        <p:nvSpPr>
          <p:cNvPr id="16" name="Shape 27"/>
          <p:cNvSpPr/>
          <p:nvPr/>
        </p:nvSpPr>
        <p:spPr>
          <a:xfrm>
            <a:off x="8991600" y="550610"/>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 name="Imagen 1"/>
          <p:cNvPicPr>
            <a:picLocks noChangeAspect="1"/>
          </p:cNvPicPr>
          <p:nvPr/>
        </p:nvPicPr>
        <p:blipFill>
          <a:blip r:embed="rId5"/>
          <a:stretch>
            <a:fillRect/>
          </a:stretch>
        </p:blipFill>
        <p:spPr>
          <a:xfrm>
            <a:off x="285934" y="2674434"/>
            <a:ext cx="6776535" cy="2418153"/>
          </a:xfrm>
          <a:prstGeom prst="rect">
            <a:avLst/>
          </a:prstGeom>
        </p:spPr>
      </p:pic>
      <p:sp>
        <p:nvSpPr>
          <p:cNvPr id="18" name="Rectangle 1"/>
          <p:cNvSpPr>
            <a:spLocks/>
          </p:cNvSpPr>
          <p:nvPr/>
        </p:nvSpPr>
        <p:spPr bwMode="auto">
          <a:xfrm>
            <a:off x="736308" y="1829026"/>
            <a:ext cx="514587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r>
              <a:rPr lang="es-MX" sz="2400" dirty="0">
                <a:solidFill>
                  <a:srgbClr val="646E78"/>
                </a:solidFill>
                <a:latin typeface="Arimo Bold" charset="0"/>
                <a:ea typeface="Arimo Bold" charset="0"/>
                <a:cs typeface="Arimo Bold" charset="0"/>
                <a:sym typeface="Arimo Bold" charset="0"/>
              </a:rPr>
              <a:t>ESQUEMA DE LA PORTABILIDAD EN EL </a:t>
            </a:r>
            <a:r>
              <a:rPr lang="en-US" sz="2400" dirty="0" smtClean="0">
                <a:solidFill>
                  <a:srgbClr val="A0AAB4">
                    <a:lumMod val="40000"/>
                    <a:lumOff val="60000"/>
                  </a:srgbClr>
                </a:solidFill>
                <a:latin typeface="Arimo Bold" charset="0"/>
                <a:ea typeface="Arimo Bold" charset="0"/>
                <a:cs typeface="Arimo Bold" charset="0"/>
                <a:sym typeface="Arimo Bold" charset="0"/>
              </a:rPr>
              <a:t>SECTOR </a:t>
            </a:r>
            <a:r>
              <a:rPr lang="en-US" sz="2400" dirty="0">
                <a:solidFill>
                  <a:srgbClr val="A0AAB4">
                    <a:lumMod val="40000"/>
                    <a:lumOff val="60000"/>
                  </a:srgbClr>
                </a:solidFill>
                <a:latin typeface="Arimo Bold" charset="0"/>
                <a:ea typeface="Arimo Bold" charset="0"/>
                <a:cs typeface="Arimo Bold" charset="0"/>
                <a:sym typeface="Arimo Bold" charset="0"/>
              </a:rPr>
              <a:t>PRIVADO</a:t>
            </a:r>
          </a:p>
        </p:txBody>
      </p:sp>
      <p:pic>
        <p:nvPicPr>
          <p:cNvPr id="12" name="Imagen 11"/>
          <p:cNvPicPr>
            <a:picLocks noChangeAspect="1"/>
          </p:cNvPicPr>
          <p:nvPr/>
        </p:nvPicPr>
        <p:blipFill>
          <a:blip r:embed="rId6"/>
          <a:stretch>
            <a:fillRect/>
          </a:stretch>
        </p:blipFill>
        <p:spPr>
          <a:xfrm>
            <a:off x="8504513" y="135621"/>
            <a:ext cx="3422184" cy="577139"/>
          </a:xfrm>
          <a:prstGeom prst="rect">
            <a:avLst/>
          </a:prstGeom>
        </p:spPr>
      </p:pic>
      <p:pic>
        <p:nvPicPr>
          <p:cNvPr id="13" name="Imagen 12"/>
          <p:cNvPicPr>
            <a:picLocks noChangeAspect="1"/>
          </p:cNvPicPr>
          <p:nvPr/>
        </p:nvPicPr>
        <p:blipFill rotWithShape="1">
          <a:blip r:embed="rId7"/>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383561040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stretch>
            <a:fillRect/>
          </a:stretch>
        </p:blipFill>
        <p:spPr>
          <a:xfrm>
            <a:off x="9603072" y="-55720"/>
            <a:ext cx="2538729" cy="581968"/>
          </a:xfrm>
          <a:prstGeom prst="rect">
            <a:avLst/>
          </a:prstGeom>
        </p:spPr>
      </p:pic>
      <p:pic>
        <p:nvPicPr>
          <p:cNvPr id="14" name="Imagen 13"/>
          <p:cNvPicPr>
            <a:picLocks noChangeAspect="1"/>
          </p:cNvPicPr>
          <p:nvPr/>
        </p:nvPicPr>
        <p:blipFill>
          <a:blip r:embed="rId2"/>
          <a:stretch>
            <a:fillRect/>
          </a:stretch>
        </p:blipFill>
        <p:spPr>
          <a:xfrm>
            <a:off x="9653273" y="6267017"/>
            <a:ext cx="2538729" cy="581968"/>
          </a:xfrm>
          <a:prstGeom prst="rect">
            <a:avLst/>
          </a:prstGeom>
        </p:spPr>
      </p:pic>
      <p:sp>
        <p:nvSpPr>
          <p:cNvPr id="21505" name="Rectangle 1"/>
          <p:cNvSpPr>
            <a:spLocks/>
          </p:cNvSpPr>
          <p:nvPr/>
        </p:nvSpPr>
        <p:spPr bwMode="auto">
          <a:xfrm>
            <a:off x="5076690" y="2188014"/>
            <a:ext cx="6746152" cy="4514850"/>
          </a:xfrm>
          <a:prstGeom prst="rect">
            <a:avLst/>
          </a:prstGeom>
          <a:solidFill>
            <a:srgbClr val="E6E5E5"/>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1506" name="Line 2"/>
          <p:cNvSpPr>
            <a:spLocks noChangeShapeType="1"/>
          </p:cNvSpPr>
          <p:nvPr/>
        </p:nvSpPr>
        <p:spPr bwMode="auto">
          <a:xfrm>
            <a:off x="4344058" y="2172932"/>
            <a:ext cx="0" cy="4546600"/>
          </a:xfrm>
          <a:prstGeom prst="line">
            <a:avLst/>
          </a:prstGeom>
          <a:noFill/>
          <a:ln w="25400" cap="flat">
            <a:solidFill>
              <a:srgbClr val="E1E6E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1508" name="Rectangle 4"/>
          <p:cNvSpPr>
            <a:spLocks/>
          </p:cNvSpPr>
          <p:nvPr/>
        </p:nvSpPr>
        <p:spPr bwMode="auto">
          <a:xfrm>
            <a:off x="1324407" y="854575"/>
            <a:ext cx="6039301"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en-US" sz="3750" dirty="0" smtClean="0">
                <a:solidFill>
                  <a:srgbClr val="FFFEFE"/>
                </a:solidFill>
                <a:latin typeface="Arimo Bold" charset="0"/>
                <a:ea typeface="Arimo Bold" charset="0"/>
                <a:cs typeface="Arimo Bold" charset="0"/>
                <a:sym typeface="Arimo Bold" charset="0"/>
              </a:rPr>
              <a:t>TELEFONO</a:t>
            </a:r>
            <a:endParaRPr lang="en-US" sz="3750" dirty="0">
              <a:solidFill>
                <a:srgbClr val="131D27"/>
              </a:solidFill>
              <a:latin typeface="Arimo Bold" charset="0"/>
              <a:ea typeface="Arimo Bold" charset="0"/>
              <a:cs typeface="Arimo Bold" charset="0"/>
              <a:sym typeface="Arimo Bold"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81" y="3842911"/>
            <a:ext cx="3081265" cy="3015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ángulo 2"/>
          <p:cNvSpPr/>
          <p:nvPr/>
        </p:nvSpPr>
        <p:spPr>
          <a:xfrm>
            <a:off x="5217048" y="2341461"/>
            <a:ext cx="5866741" cy="1970147"/>
          </a:xfrm>
          <a:prstGeom prst="rect">
            <a:avLst/>
          </a:prstGeom>
        </p:spPr>
        <p:txBody>
          <a:bodyPr wrap="square" lIns="121912" tIns="60956" rIns="121912" bIns="60956">
            <a:spAutoFit/>
          </a:bodyPr>
          <a:lstStyle/>
          <a:p>
            <a:pPr algn="just"/>
            <a:r>
              <a:rPr lang="es-MX" sz="1467" dirty="0">
                <a:solidFill>
                  <a:srgbClr val="000000">
                    <a:lumMod val="95000"/>
                    <a:lumOff val="5000"/>
                  </a:srgbClr>
                </a:solidFill>
                <a:latin typeface="Gill Sans"/>
                <a:ea typeface="MS PGothic" panose="020B0600070205080204" pitchFamily="34" charset="-128"/>
              </a:rPr>
              <a:t>El 12 de junio de 2007 fue publicada en el Diario Oficial de la Federación la Resolución por la que el pleno de la Comisión Federal de Telecomunicaciones estableció las reglas para implementar la portabilidad de números geográficos y no geográficos; nueve días después, se constituyó el comité técnico de portabilidad el cual se encargó de formular las especificaciones técnicas y operativas que regirían la portabilidad</a:t>
            </a:r>
            <a:r>
              <a:rPr lang="es-MX" sz="1600" dirty="0">
                <a:solidFill>
                  <a:srgbClr val="000000">
                    <a:lumMod val="95000"/>
                    <a:lumOff val="5000"/>
                  </a:srgbClr>
                </a:solidFill>
                <a:latin typeface="Gill Sans"/>
                <a:ea typeface="MS PGothic" panose="020B0600070205080204" pitchFamily="34" charset="-128"/>
              </a:rPr>
              <a:t>.</a:t>
            </a:r>
          </a:p>
          <a:p>
            <a:pPr algn="just"/>
            <a:endParaRPr lang="es-MX" sz="1600" dirty="0">
              <a:solidFill>
                <a:srgbClr val="000000">
                  <a:lumMod val="95000"/>
                  <a:lumOff val="5000"/>
                </a:srgbClr>
              </a:solidFill>
              <a:latin typeface="Gill Sans"/>
              <a:ea typeface="MS PGothic" panose="020B0600070205080204" pitchFamily="34" charset="-128"/>
            </a:endParaRPr>
          </a:p>
        </p:txBody>
      </p:sp>
      <p:sp>
        <p:nvSpPr>
          <p:cNvPr id="20" name="CuadroTexto 18"/>
          <p:cNvSpPr txBox="1"/>
          <p:nvPr/>
        </p:nvSpPr>
        <p:spPr>
          <a:xfrm>
            <a:off x="6483196" y="4215414"/>
            <a:ext cx="4411889" cy="2380195"/>
          </a:xfrm>
          <a:prstGeom prst="rect">
            <a:avLst/>
          </a:prstGeom>
          <a:noFill/>
        </p:spPr>
        <p:txBody>
          <a:bodyPr wrap="square" lIns="121912" tIns="60956" rIns="121912" bIns="60956">
            <a:spAutoFit/>
          </a:bodyPr>
          <a:lstStyle/>
          <a:p>
            <a:pPr marL="285724" indent="-285724" algn="just" defTabSz="309531" eaLnBrk="0" fontAlgn="base" hangingPunct="0">
              <a:spcBef>
                <a:spcPct val="0"/>
              </a:spcBef>
              <a:spcAft>
                <a:spcPct val="0"/>
              </a:spcAft>
              <a:buFont typeface="Arial" panose="020B0604020202020204" pitchFamily="34" charset="0"/>
              <a:buChar char="•"/>
              <a:defRPr/>
            </a:pPr>
            <a:endParaRPr lang="es-MX" sz="667" b="1" dirty="0">
              <a:solidFill>
                <a:srgbClr val="000000">
                  <a:lumMod val="95000"/>
                  <a:lumOff val="5000"/>
                </a:srgbClr>
              </a:solidFill>
              <a:latin typeface="Gill Sans"/>
              <a:ea typeface="MS PGothic" panose="020B0600070205080204" pitchFamily="34" charset="-128"/>
              <a:sym typeface="Gill Sans"/>
            </a:endParaRPr>
          </a:p>
          <a:p>
            <a:pPr marL="285724" indent="-285724" algn="just" defTabSz="309531" eaLnBrk="0" fontAlgn="base" hangingPunct="0">
              <a:spcBef>
                <a:spcPct val="0"/>
              </a:spcBef>
              <a:spcAft>
                <a:spcPct val="0"/>
              </a:spcAft>
              <a:buFont typeface="Arial" panose="020B0604020202020204" pitchFamily="34" charset="0"/>
              <a:buChar char="•"/>
              <a:defRPr/>
            </a:pPr>
            <a:r>
              <a:rPr lang="es-MX" sz="1600" b="1" dirty="0">
                <a:solidFill>
                  <a:srgbClr val="000000">
                    <a:lumMod val="95000"/>
                    <a:lumOff val="5000"/>
                  </a:srgbClr>
                </a:solidFill>
                <a:latin typeface="Gill Sans"/>
                <a:ea typeface="MS PGothic" panose="020B0600070205080204" pitchFamily="34" charset="-128"/>
                <a:sym typeface="Gill Sans"/>
              </a:rPr>
              <a:t>Fuerza de Mercado .</a:t>
            </a:r>
          </a:p>
          <a:p>
            <a:pPr marL="285724" indent="-285724" algn="just" defTabSz="309531" eaLnBrk="0" fontAlgn="base" hangingPunct="0">
              <a:spcBef>
                <a:spcPct val="0"/>
              </a:spcBef>
              <a:spcAft>
                <a:spcPct val="0"/>
              </a:spcAft>
              <a:buFont typeface="Arial" panose="020B0604020202020204" pitchFamily="34" charset="0"/>
              <a:buChar char="•"/>
              <a:defRPr/>
            </a:pPr>
            <a:r>
              <a:rPr lang="es-MX" sz="1600" b="1" dirty="0">
                <a:solidFill>
                  <a:srgbClr val="000000">
                    <a:lumMod val="95000"/>
                    <a:lumOff val="5000"/>
                  </a:srgbClr>
                </a:solidFill>
                <a:latin typeface="Gill Sans"/>
                <a:ea typeface="MS PGothic" panose="020B0600070205080204" pitchFamily="34" charset="-128"/>
                <a:sym typeface="Gill Sans"/>
              </a:rPr>
              <a:t>Competencia</a:t>
            </a:r>
          </a:p>
          <a:p>
            <a:pPr marL="285724" indent="-285724" algn="just" defTabSz="309531" eaLnBrk="0" fontAlgn="base" hangingPunct="0">
              <a:spcBef>
                <a:spcPct val="0"/>
              </a:spcBef>
              <a:spcAft>
                <a:spcPct val="0"/>
              </a:spcAft>
              <a:buFont typeface="Arial" panose="020B0604020202020204" pitchFamily="34" charset="0"/>
              <a:buChar char="•"/>
              <a:defRPr/>
            </a:pPr>
            <a:r>
              <a:rPr lang="es-MX" sz="1200" b="1" dirty="0">
                <a:solidFill>
                  <a:srgbClr val="000000">
                    <a:lumMod val="95000"/>
                    <a:lumOff val="5000"/>
                  </a:srgbClr>
                </a:solidFill>
                <a:latin typeface="Gill Sans"/>
                <a:ea typeface="MS PGothic" panose="020B0600070205080204" pitchFamily="34" charset="-128"/>
                <a:sym typeface="Gill Sans"/>
              </a:rPr>
              <a:t>Ley Federal de Telecomunicaciones y Radiodifusión: </a:t>
            </a:r>
          </a:p>
          <a:p>
            <a:pPr marL="285724" indent="-285724" algn="just" defTabSz="309531" eaLnBrk="0" fontAlgn="base" hangingPunct="0">
              <a:spcBef>
                <a:spcPct val="0"/>
              </a:spcBef>
              <a:spcAft>
                <a:spcPct val="0"/>
              </a:spcAft>
              <a:buFont typeface="Arial" panose="020B0604020202020204" pitchFamily="34" charset="0"/>
              <a:buChar char="•"/>
              <a:defRPr/>
            </a:pPr>
            <a:endParaRPr lang="es-MX" sz="1200" b="1" dirty="0">
              <a:solidFill>
                <a:srgbClr val="000000">
                  <a:lumMod val="95000"/>
                  <a:lumOff val="5000"/>
                </a:srgbClr>
              </a:solidFill>
              <a:latin typeface="Gill Sans"/>
              <a:ea typeface="MS PGothic" panose="020B0600070205080204" pitchFamily="34" charset="-128"/>
              <a:sym typeface="Gill Sans"/>
            </a:endParaRPr>
          </a:p>
          <a:p>
            <a:pPr marL="285724" indent="-285724" algn="just" defTabSz="309531" eaLnBrk="0" fontAlgn="base" hangingPunct="0">
              <a:spcBef>
                <a:spcPct val="0"/>
              </a:spcBef>
              <a:spcAft>
                <a:spcPct val="0"/>
              </a:spcAft>
              <a:buFont typeface="Arial" panose="020B0604020202020204" pitchFamily="34" charset="0"/>
              <a:buChar char="•"/>
              <a:defRPr/>
            </a:pPr>
            <a:r>
              <a:rPr lang="es-MX" sz="1200" b="1" dirty="0">
                <a:solidFill>
                  <a:srgbClr val="000000">
                    <a:lumMod val="95000"/>
                    <a:lumOff val="5000"/>
                  </a:srgbClr>
                </a:solidFill>
                <a:latin typeface="Gill Sans"/>
                <a:ea typeface="MS PGothic" panose="020B0600070205080204" pitchFamily="34" charset="-128"/>
                <a:sym typeface="Gill Sans"/>
              </a:rPr>
              <a:t>Artículo 118. Los concesionarios que operen redes públicas de telecomunicaciones deberán:</a:t>
            </a:r>
          </a:p>
          <a:p>
            <a:pPr algn="just" defTabSz="309531" eaLnBrk="0" fontAlgn="base" hangingPunct="0">
              <a:spcBef>
                <a:spcPct val="0"/>
              </a:spcBef>
              <a:spcAft>
                <a:spcPct val="0"/>
              </a:spcAft>
              <a:defRPr/>
            </a:pPr>
            <a:r>
              <a:rPr lang="es-MX" sz="1200" b="1" dirty="0">
                <a:solidFill>
                  <a:srgbClr val="000000">
                    <a:lumMod val="95000"/>
                    <a:lumOff val="5000"/>
                  </a:srgbClr>
                </a:solidFill>
                <a:latin typeface="Gill Sans"/>
                <a:ea typeface="MS PGothic" panose="020B0600070205080204" pitchFamily="34" charset="-128"/>
                <a:sym typeface="Gill Sans"/>
              </a:rPr>
              <a:t>…</a:t>
            </a:r>
          </a:p>
          <a:p>
            <a:pPr algn="just" defTabSz="309531" eaLnBrk="0" fontAlgn="base" hangingPunct="0">
              <a:spcBef>
                <a:spcPct val="0"/>
              </a:spcBef>
              <a:spcAft>
                <a:spcPct val="0"/>
              </a:spcAft>
              <a:defRPr/>
            </a:pPr>
            <a:r>
              <a:rPr lang="es-MX" sz="1200" b="1" dirty="0">
                <a:solidFill>
                  <a:srgbClr val="000000">
                    <a:lumMod val="95000"/>
                    <a:lumOff val="5000"/>
                  </a:srgbClr>
                </a:solidFill>
                <a:latin typeface="Gill Sans"/>
                <a:ea typeface="MS PGothic" panose="020B0600070205080204" pitchFamily="34" charset="-128"/>
                <a:sym typeface="Gill Sans"/>
              </a:rPr>
              <a:t>IV. Ofrecer y permitir la portabilidad efectiva de números en los términos establecidos en esta</a:t>
            </a:r>
          </a:p>
          <a:p>
            <a:pPr algn="just" defTabSz="309531" eaLnBrk="0" fontAlgn="base" hangingPunct="0">
              <a:spcBef>
                <a:spcPct val="0"/>
              </a:spcBef>
              <a:spcAft>
                <a:spcPct val="0"/>
              </a:spcAft>
              <a:defRPr/>
            </a:pPr>
            <a:r>
              <a:rPr lang="es-MX" sz="1200" b="1" dirty="0">
                <a:solidFill>
                  <a:srgbClr val="000000">
                    <a:lumMod val="95000"/>
                    <a:lumOff val="5000"/>
                  </a:srgbClr>
                </a:solidFill>
                <a:latin typeface="Gill Sans"/>
                <a:ea typeface="MS PGothic" panose="020B0600070205080204" pitchFamily="34" charset="-128"/>
                <a:sym typeface="Gill Sans"/>
              </a:rPr>
              <a:t>Ley y por el Instituto;</a:t>
            </a:r>
          </a:p>
          <a:p>
            <a:pPr marL="285724" indent="-285724" algn="just" defTabSz="309531" eaLnBrk="0" fontAlgn="base" hangingPunct="0">
              <a:spcBef>
                <a:spcPct val="0"/>
              </a:spcBef>
              <a:spcAft>
                <a:spcPct val="0"/>
              </a:spcAft>
              <a:buFont typeface="Arial" panose="020B0604020202020204" pitchFamily="34" charset="0"/>
              <a:buChar char="•"/>
              <a:defRPr/>
            </a:pPr>
            <a:endParaRPr lang="es-MX" sz="1200" b="1" dirty="0">
              <a:solidFill>
                <a:srgbClr val="000000">
                  <a:lumMod val="95000"/>
                  <a:lumOff val="5000"/>
                </a:srgbClr>
              </a:solidFill>
              <a:latin typeface="Gill Sans"/>
              <a:ea typeface="MS PGothic" panose="020B0600070205080204" pitchFamily="34" charset="-128"/>
              <a:sym typeface="Gill Sans"/>
            </a:endParaRPr>
          </a:p>
        </p:txBody>
      </p:sp>
      <p:pic>
        <p:nvPicPr>
          <p:cNvPr id="21" name="Picture 2" descr="Imagen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593" y="3637264"/>
            <a:ext cx="1651455" cy="13486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7"/>
          <p:cNvSpPr txBox="1"/>
          <p:nvPr/>
        </p:nvSpPr>
        <p:spPr>
          <a:xfrm>
            <a:off x="2553565" y="88747"/>
            <a:ext cx="5537790" cy="707886"/>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LA PORTABILIDAD</a:t>
            </a:r>
          </a:p>
          <a:p>
            <a:pPr algn="ctr"/>
            <a:r>
              <a:rPr lang="es-MX" sz="2000" b="1" dirty="0" smtClean="0">
                <a:solidFill>
                  <a:srgbClr val="193787">
                    <a:lumMod val="60000"/>
                    <a:lumOff val="40000"/>
                  </a:srgbClr>
                </a:solidFill>
                <a:latin typeface="Raleway" charset="0"/>
                <a:ea typeface="Raleway" charset="0"/>
                <a:cs typeface="Raleway" charset="0"/>
              </a:rPr>
              <a:t>NUMEROS TELEFÓNICOS </a:t>
            </a:r>
            <a:endParaRPr lang="es-MX" sz="2000" b="1" dirty="0">
              <a:solidFill>
                <a:srgbClr val="193787">
                  <a:lumMod val="60000"/>
                  <a:lumOff val="40000"/>
                </a:srgbClr>
              </a:solidFill>
              <a:latin typeface="Raleway" charset="0"/>
              <a:ea typeface="Raleway" charset="0"/>
              <a:cs typeface="Raleway" charset="0"/>
            </a:endParaRPr>
          </a:p>
        </p:txBody>
      </p:sp>
      <p:pic>
        <p:nvPicPr>
          <p:cNvPr id="16" name="Imagen 15"/>
          <p:cNvPicPr>
            <a:picLocks noChangeAspect="1"/>
          </p:cNvPicPr>
          <p:nvPr/>
        </p:nvPicPr>
        <p:blipFill>
          <a:blip r:embed="rId5"/>
          <a:stretch>
            <a:fillRect/>
          </a:stretch>
        </p:blipFill>
        <p:spPr>
          <a:xfrm>
            <a:off x="5017660" y="730124"/>
            <a:ext cx="609600" cy="257175"/>
          </a:xfrm>
          <a:prstGeom prst="rect">
            <a:avLst/>
          </a:prstGeom>
        </p:spPr>
      </p:pic>
      <p:sp>
        <p:nvSpPr>
          <p:cNvPr id="17" name="Shape 27"/>
          <p:cNvSpPr/>
          <p:nvPr/>
        </p:nvSpPr>
        <p:spPr>
          <a:xfrm>
            <a:off x="8991600" y="550610"/>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3" name="Imagen 12"/>
          <p:cNvPicPr>
            <a:picLocks noChangeAspect="1"/>
          </p:cNvPicPr>
          <p:nvPr/>
        </p:nvPicPr>
        <p:blipFill>
          <a:blip r:embed="rId6"/>
          <a:stretch>
            <a:fillRect/>
          </a:stretch>
        </p:blipFill>
        <p:spPr>
          <a:xfrm>
            <a:off x="8504513" y="135621"/>
            <a:ext cx="3422184" cy="577139"/>
          </a:xfrm>
          <a:prstGeom prst="rect">
            <a:avLst/>
          </a:prstGeom>
        </p:spPr>
      </p:pic>
      <p:pic>
        <p:nvPicPr>
          <p:cNvPr id="22" name="Imagen 21"/>
          <p:cNvPicPr>
            <a:picLocks noChangeAspect="1"/>
          </p:cNvPicPr>
          <p:nvPr/>
        </p:nvPicPr>
        <p:blipFill rotWithShape="1">
          <a:blip r:embed="rId7"/>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4900850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4942236"/>
            <a:ext cx="12192000" cy="595035"/>
          </a:xfrm>
          <a:prstGeom prst="rect">
            <a:avLst/>
          </a:prstGeom>
          <a:solidFill>
            <a:schemeClr val="bg2">
              <a:lumMod val="5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792" tIns="50792" rIns="50792" bIns="50792" numCol="1" spcCol="38098" rtlCol="0" anchor="ctr">
            <a:spAutoFit/>
          </a:bodyPr>
          <a:lstStyle/>
          <a:p>
            <a:pPr algn="ctr" defTabSz="825378" latinLnBrk="1" hangingPunct="0"/>
            <a:endParaRPr lang="es-MX" sz="3200">
              <a:solidFill>
                <a:srgbClr val="FFFFFF"/>
              </a:solidFill>
              <a:sym typeface="Helvetica Light"/>
            </a:endParaRPr>
          </a:p>
        </p:txBody>
      </p:sp>
      <p:sp>
        <p:nvSpPr>
          <p:cNvPr id="26" name="Shape 26"/>
          <p:cNvSpPr/>
          <p:nvPr/>
        </p:nvSpPr>
        <p:spPr>
          <a:xfrm>
            <a:off x="659659" y="2372025"/>
            <a:ext cx="4857135"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MX" sz="4800" kern="0" dirty="0" smtClean="0">
                <a:solidFill>
                  <a:srgbClr val="8F9499"/>
                </a:solidFill>
                <a:ea typeface="Arimo"/>
                <a:cs typeface="Arimo"/>
                <a:sym typeface="Arimo"/>
              </a:rPr>
              <a:t>CONVENIO   </a:t>
            </a:r>
            <a:r>
              <a:rPr lang="es-MX" sz="4800" kern="0" dirty="0" smtClean="0">
                <a:solidFill>
                  <a:srgbClr val="00AF96"/>
                </a:solidFill>
                <a:ea typeface="Arimo"/>
                <a:cs typeface="Arimo"/>
                <a:sym typeface="Arimo"/>
              </a:rPr>
              <a:t>108</a:t>
            </a:r>
            <a:endParaRPr sz="4800" kern="0" dirty="0">
              <a:solidFill>
                <a:srgbClr val="C1C6CA"/>
              </a:solidFill>
              <a:ea typeface="Arimo"/>
              <a:cs typeface="Arimo"/>
              <a:sym typeface="Arimo"/>
            </a:endParaRPr>
          </a:p>
        </p:txBody>
      </p:sp>
      <p:sp>
        <p:nvSpPr>
          <p:cNvPr id="27" name="Shape 27"/>
          <p:cNvSpPr/>
          <p:nvPr/>
        </p:nvSpPr>
        <p:spPr>
          <a:xfrm>
            <a:off x="2658980" y="3007244"/>
            <a:ext cx="3200400" cy="12032"/>
          </a:xfrm>
          <a:prstGeom prst="line">
            <a:avLst/>
          </a:prstGeom>
          <a:ln w="34925" cap="rnd">
            <a:solidFill>
              <a:srgbClr val="21282F"/>
            </a:solidFill>
            <a:custDash>
              <a:ds d="100000" sp="200000"/>
            </a:custDash>
            <a:miter lim="400000"/>
          </a:ln>
        </p:spPr>
        <p:txBody>
          <a:bodyPr lIns="0" tIns="0" rIns="0" bIns="0" anchor="ctr"/>
          <a:lstStyle/>
          <a:p>
            <a:pPr algn="ctr" defTabSz="412680">
              <a:defRPr sz="3200"/>
            </a:pPr>
            <a:endParaRPr sz="5500" b="1" kern="0" dirty="0">
              <a:solidFill>
                <a:sysClr val="windowText" lastClr="000000"/>
              </a:solidFill>
              <a:sym typeface="Helvetica Light"/>
            </a:endParaRPr>
          </a:p>
        </p:txBody>
      </p:sp>
      <p:sp>
        <p:nvSpPr>
          <p:cNvPr id="2" name="Slide Number Placeholder 1"/>
          <p:cNvSpPr>
            <a:spLocks noGrp="1"/>
          </p:cNvSpPr>
          <p:nvPr>
            <p:ph type="sldNum" sz="quarter" idx="4294967295"/>
          </p:nvPr>
        </p:nvSpPr>
        <p:spPr>
          <a:xfrm>
            <a:off x="10948037" y="-38098"/>
            <a:ext cx="1265635" cy="372404"/>
          </a:xfrm>
          <a:prstGeom prst="rect">
            <a:avLst/>
          </a:prstGeom>
        </p:spPr>
        <p:txBody>
          <a:bodyPr vert="horz" lIns="45718" tIns="22858" rIns="45718" bIns="22858" rtlCol="0" anchor="ctr"/>
          <a:lstStyle/>
          <a:p>
            <a:fld id="{86CB4B4D-7CA3-9044-876B-883B54F8677D}" type="slidenum">
              <a:rPr lang="en-US" smtClean="0">
                <a:solidFill>
                  <a:srgbClr val="FFFFFF"/>
                </a:solidFill>
              </a:rPr>
              <a:pPr/>
              <a:t>4</a:t>
            </a:fld>
            <a:endParaRPr lang="en-US" dirty="0">
              <a:solidFill>
                <a:srgbClr val="FFFFFF"/>
              </a:solidFill>
            </a:endParaRPr>
          </a:p>
        </p:txBody>
      </p:sp>
      <p:pic>
        <p:nvPicPr>
          <p:cNvPr id="5" name="Imagen 4"/>
          <p:cNvPicPr>
            <a:picLocks noChangeAspect="1"/>
          </p:cNvPicPr>
          <p:nvPr/>
        </p:nvPicPr>
        <p:blipFill>
          <a:blip r:embed="rId2"/>
          <a:stretch>
            <a:fillRect/>
          </a:stretch>
        </p:blipFill>
        <p:spPr>
          <a:xfrm>
            <a:off x="9653280" y="6267017"/>
            <a:ext cx="2538729" cy="581968"/>
          </a:xfrm>
          <a:prstGeom prst="rect">
            <a:avLst/>
          </a:prstGeom>
        </p:spPr>
      </p:pic>
      <p:pic>
        <p:nvPicPr>
          <p:cNvPr id="6" name="Imagen 5"/>
          <p:cNvPicPr>
            <a:picLocks noChangeAspect="1"/>
          </p:cNvPicPr>
          <p:nvPr/>
        </p:nvPicPr>
        <p:blipFill>
          <a:blip r:embed="rId2"/>
          <a:stretch>
            <a:fillRect/>
          </a:stretch>
        </p:blipFill>
        <p:spPr>
          <a:xfrm>
            <a:off x="9653280" y="-40407"/>
            <a:ext cx="2538729" cy="581968"/>
          </a:xfrm>
          <a:prstGeom prst="rect">
            <a:avLst/>
          </a:prstGeom>
        </p:spPr>
      </p:pic>
      <p:pic>
        <p:nvPicPr>
          <p:cNvPr id="1026" name="Picture 2" descr="Resultado de imagen para CONSEJO DE EUROP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4344" y="3365273"/>
            <a:ext cx="7927000" cy="2171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09881"/>
      </p:ext>
    </p:extLst>
  </p:cSld>
  <p:clrMapOvr>
    <a:masterClrMapping/>
  </p:clrMapOvr>
  <p:transition spd="slow">
    <p:push dir="u"/>
  </p:transition>
  <p:timing>
    <p:tnLst>
      <p:par>
        <p:cTn id="1" dur="indefinite" restart="never" fill="hold"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2"/>
          <a:stretch>
            <a:fillRect/>
          </a:stretch>
        </p:blipFill>
        <p:spPr>
          <a:xfrm>
            <a:off x="9653273" y="6267017"/>
            <a:ext cx="2538729" cy="581968"/>
          </a:xfrm>
          <a:prstGeom prst="rect">
            <a:avLst/>
          </a:prstGeom>
        </p:spPr>
      </p:pic>
      <p:sp>
        <p:nvSpPr>
          <p:cNvPr id="22529" name="Rectangle 1"/>
          <p:cNvSpPr>
            <a:spLocks/>
          </p:cNvSpPr>
          <p:nvPr/>
        </p:nvSpPr>
        <p:spPr bwMode="auto">
          <a:xfrm>
            <a:off x="7012766" y="4517269"/>
            <a:ext cx="4057650" cy="2286000"/>
          </a:xfrm>
          <a:prstGeom prst="rect">
            <a:avLst/>
          </a:prstGeom>
          <a:solidFill>
            <a:srgbClr val="E6E6E6"/>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2530" name="Rectangle 2"/>
          <p:cNvSpPr>
            <a:spLocks/>
          </p:cNvSpPr>
          <p:nvPr/>
        </p:nvSpPr>
        <p:spPr bwMode="auto">
          <a:xfrm>
            <a:off x="567352" y="4529179"/>
            <a:ext cx="4630736" cy="2286000"/>
          </a:xfrm>
          <a:prstGeom prst="rect">
            <a:avLst/>
          </a:prstGeom>
          <a:solidFill>
            <a:srgbClr val="E6E6E6"/>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grpSp>
        <p:nvGrpSpPr>
          <p:cNvPr id="22534" name="Group 6"/>
          <p:cNvGrpSpPr>
            <a:grpSpLocks/>
          </p:cNvGrpSpPr>
          <p:nvPr/>
        </p:nvGrpSpPr>
        <p:grpSpPr bwMode="auto">
          <a:xfrm>
            <a:off x="2069126" y="3699711"/>
            <a:ext cx="869950" cy="831850"/>
            <a:chOff x="0" y="0"/>
            <a:chExt cx="1096" cy="1048"/>
          </a:xfrm>
        </p:grpSpPr>
        <p:sp>
          <p:nvSpPr>
            <p:cNvPr id="22532" name="Rectangle 4"/>
            <p:cNvSpPr>
              <a:spLocks/>
            </p:cNvSpPr>
            <p:nvPr/>
          </p:nvSpPr>
          <p:spPr bwMode="auto">
            <a:xfrm flipH="1">
              <a:off x="0" y="0"/>
              <a:ext cx="1096" cy="1048"/>
            </a:xfrm>
            <a:prstGeom prst="rect">
              <a:avLst/>
            </a:prstGeom>
            <a:solidFill>
              <a:srgbClr val="000000"/>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2533" name="Rectangle 5"/>
            <p:cNvSpPr>
              <a:spLocks/>
            </p:cNvSpPr>
            <p:nvPr/>
          </p:nvSpPr>
          <p:spPr bwMode="auto">
            <a:xfrm>
              <a:off x="264" y="207"/>
              <a:ext cx="65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en-US" sz="3000" dirty="0" smtClean="0">
                  <a:solidFill>
                    <a:srgbClr val="FFFEFE"/>
                  </a:solidFill>
                  <a:latin typeface="Arimo Bold" charset="0"/>
                  <a:ea typeface="Arimo Bold" charset="0"/>
                  <a:cs typeface="Arimo Bold" charset="0"/>
                  <a:sym typeface="Arimo Bold" charset="0"/>
                </a:rPr>
                <a:t>01</a:t>
              </a:r>
              <a:endParaRPr lang="en-US" sz="3000" dirty="0">
                <a:solidFill>
                  <a:srgbClr val="FFFEFE"/>
                </a:solidFill>
                <a:latin typeface="Arimo Bold" charset="0"/>
                <a:ea typeface="Arimo Bold" charset="0"/>
                <a:cs typeface="Arimo Bold" charset="0"/>
                <a:sym typeface="Arimo Bold" charset="0"/>
              </a:endParaRPr>
            </a:p>
          </p:txBody>
        </p:sp>
      </p:grpSp>
      <p:grpSp>
        <p:nvGrpSpPr>
          <p:cNvPr id="22539" name="Group 11"/>
          <p:cNvGrpSpPr>
            <a:grpSpLocks/>
          </p:cNvGrpSpPr>
          <p:nvPr/>
        </p:nvGrpSpPr>
        <p:grpSpPr bwMode="auto">
          <a:xfrm>
            <a:off x="6731613" y="3699711"/>
            <a:ext cx="869950" cy="831850"/>
            <a:chOff x="0" y="0"/>
            <a:chExt cx="1096" cy="1048"/>
          </a:xfrm>
        </p:grpSpPr>
        <p:sp>
          <p:nvSpPr>
            <p:cNvPr id="22537" name="Rectangle 9"/>
            <p:cNvSpPr>
              <a:spLocks/>
            </p:cNvSpPr>
            <p:nvPr/>
          </p:nvSpPr>
          <p:spPr bwMode="auto">
            <a:xfrm flipH="1">
              <a:off x="0" y="0"/>
              <a:ext cx="1096" cy="1048"/>
            </a:xfrm>
            <a:prstGeom prst="rect">
              <a:avLst/>
            </a:prstGeom>
            <a:solidFill>
              <a:schemeClr val="accent2"/>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2538" name="Rectangle 10"/>
            <p:cNvSpPr>
              <a:spLocks/>
            </p:cNvSpPr>
            <p:nvPr/>
          </p:nvSpPr>
          <p:spPr bwMode="auto">
            <a:xfrm>
              <a:off x="264" y="207"/>
              <a:ext cx="656"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70000"/>
                </a:lnSpc>
                <a:spcBef>
                  <a:spcPct val="0"/>
                </a:spcBef>
                <a:spcAft>
                  <a:spcPct val="0"/>
                </a:spcAft>
              </a:pPr>
              <a:r>
                <a:rPr lang="en-US" sz="3000">
                  <a:solidFill>
                    <a:srgbClr val="FFFEFE"/>
                  </a:solidFill>
                  <a:latin typeface="Arimo Bold" charset="0"/>
                  <a:ea typeface="Arimo Bold" charset="0"/>
                  <a:cs typeface="Arimo Bold" charset="0"/>
                  <a:sym typeface="Arimo Bold" charset="0"/>
                </a:rPr>
                <a:t>02</a:t>
              </a:r>
            </a:p>
          </p:txBody>
        </p:sp>
      </p:grpSp>
      <p:sp>
        <p:nvSpPr>
          <p:cNvPr id="22541" name="Line 13"/>
          <p:cNvSpPr>
            <a:spLocks noChangeShapeType="1"/>
          </p:cNvSpPr>
          <p:nvPr/>
        </p:nvSpPr>
        <p:spPr bwMode="auto">
          <a:xfrm>
            <a:off x="1108688" y="3259179"/>
            <a:ext cx="4107657" cy="0"/>
          </a:xfrm>
          <a:prstGeom prst="line">
            <a:avLst/>
          </a:prstGeom>
          <a:noFill/>
          <a:ln w="25400" cap="flat">
            <a:solidFill>
              <a:srgbClr val="E1E6E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22543" name="Line 15"/>
          <p:cNvSpPr>
            <a:spLocks noChangeShapeType="1"/>
          </p:cNvSpPr>
          <p:nvPr/>
        </p:nvSpPr>
        <p:spPr bwMode="auto">
          <a:xfrm>
            <a:off x="7012766" y="7279519"/>
            <a:ext cx="4085432" cy="0"/>
          </a:xfrm>
          <a:prstGeom prst="line">
            <a:avLst/>
          </a:prstGeom>
          <a:noFill/>
          <a:ln w="25400" cap="flat">
            <a:solidFill>
              <a:srgbClr val="E1E6E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algn="ctr" fontAlgn="base">
              <a:spcBef>
                <a:spcPct val="0"/>
              </a:spcBef>
              <a:spcAft>
                <a:spcPct val="0"/>
              </a:spcAft>
            </a:pPr>
            <a:endParaRPr lang="en-US" sz="2800">
              <a:solidFill>
                <a:srgbClr val="131D27"/>
              </a:solidFill>
              <a:sym typeface="Gill Sans" charset="0"/>
            </a:endParaRPr>
          </a:p>
        </p:txBody>
      </p:sp>
      <p:sp>
        <p:nvSpPr>
          <p:cNvPr id="19" name="Rectangle 1"/>
          <p:cNvSpPr>
            <a:spLocks/>
          </p:cNvSpPr>
          <p:nvPr/>
        </p:nvSpPr>
        <p:spPr bwMode="auto">
          <a:xfrm>
            <a:off x="2884488" y="1441977"/>
            <a:ext cx="558323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65000"/>
              </a:lnSpc>
              <a:spcBef>
                <a:spcPct val="0"/>
              </a:spcBef>
              <a:spcAft>
                <a:spcPct val="0"/>
              </a:spcAft>
            </a:pPr>
            <a:endParaRPr lang="en-US" sz="3750" dirty="0">
              <a:solidFill>
                <a:srgbClr val="A0AAB4">
                  <a:lumMod val="40000"/>
                  <a:lumOff val="60000"/>
                </a:srgbClr>
              </a:solidFill>
              <a:latin typeface="Arimo Bold" charset="0"/>
              <a:ea typeface="Arimo Bold" charset="0"/>
              <a:cs typeface="Arimo Bold" charset="0"/>
              <a:sym typeface="Arimo Bold" charset="0"/>
            </a:endParaRPr>
          </a:p>
        </p:txBody>
      </p:sp>
      <p:sp>
        <p:nvSpPr>
          <p:cNvPr id="21" name="Rectangle 17"/>
          <p:cNvSpPr>
            <a:spLocks/>
          </p:cNvSpPr>
          <p:nvPr/>
        </p:nvSpPr>
        <p:spPr bwMode="auto">
          <a:xfrm>
            <a:off x="3363220" y="3803184"/>
            <a:ext cx="3534057" cy="53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133" dirty="0">
                <a:solidFill>
                  <a:srgbClr val="F0008C"/>
                </a:solidFill>
                <a:latin typeface="Montserrat-Bold" charset="0"/>
                <a:ea typeface="ＭＳ Ｐゴシック" charset="0"/>
                <a:cs typeface="Montserrat-Bold" charset="0"/>
                <a:sym typeface="Montserrat-Bold" charset="0"/>
              </a:rPr>
              <a:t>MECANISMO DE PRESUPUESTO</a:t>
            </a:r>
          </a:p>
          <a:p>
            <a:pPr fontAlgn="base">
              <a:lnSpc>
                <a:spcPct val="80000"/>
              </a:lnSpc>
              <a:spcBef>
                <a:spcPct val="0"/>
              </a:spcBef>
              <a:spcAft>
                <a:spcPct val="0"/>
              </a:spcAft>
            </a:pPr>
            <a:r>
              <a:rPr lang="en-US" sz="2133" dirty="0">
                <a:solidFill>
                  <a:srgbClr val="F0008C"/>
                </a:solidFill>
                <a:latin typeface="Montserrat-Bold" charset="0"/>
                <a:ea typeface="ＭＳ Ｐゴシック" charset="0"/>
                <a:cs typeface="Montserrat-Bold" charset="0"/>
                <a:sym typeface="Montserrat-Bold" charset="0"/>
              </a:rPr>
              <a:t>ESTADO</a:t>
            </a:r>
          </a:p>
        </p:txBody>
      </p:sp>
      <p:sp>
        <p:nvSpPr>
          <p:cNvPr id="23" name="Rectángulo 5"/>
          <p:cNvSpPr/>
          <p:nvPr/>
        </p:nvSpPr>
        <p:spPr>
          <a:xfrm>
            <a:off x="-259311" y="4651424"/>
            <a:ext cx="5457399" cy="2134359"/>
          </a:xfrm>
          <a:prstGeom prst="rect">
            <a:avLst/>
          </a:prstGeom>
        </p:spPr>
        <p:txBody>
          <a:bodyPr wrap="square" lIns="121912" tIns="60956" rIns="121912" bIns="60956">
            <a:spAutoFit/>
          </a:bodyPr>
          <a:lstStyle/>
          <a:p>
            <a:pPr marL="1219080" lvl="2" fontAlgn="base">
              <a:spcBef>
                <a:spcPct val="0"/>
              </a:spcBef>
              <a:spcAft>
                <a:spcPct val="0"/>
              </a:spcAft>
            </a:pPr>
            <a:r>
              <a:rPr lang="es-ES_tradnl" sz="1867" b="1" dirty="0">
                <a:solidFill>
                  <a:prstClr val="black"/>
                </a:solidFill>
                <a:ea typeface="MS PGothic" panose="020B0600070205080204" pitchFamily="34" charset="-128"/>
              </a:rPr>
              <a:t>Presupuesto Público.</a:t>
            </a:r>
          </a:p>
          <a:p>
            <a:pPr marL="1219080" lvl="2" fontAlgn="base">
              <a:spcBef>
                <a:spcPct val="0"/>
              </a:spcBef>
              <a:spcAft>
                <a:spcPct val="0"/>
              </a:spcAft>
            </a:pPr>
            <a:r>
              <a:rPr lang="es-ES_tradnl" sz="1867" b="1" dirty="0">
                <a:solidFill>
                  <a:prstClr val="black"/>
                </a:solidFill>
                <a:ea typeface="MS PGothic" panose="020B0600070205080204" pitchFamily="34" charset="-128"/>
              </a:rPr>
              <a:t>Funciones, Servicios y Obra Pública.</a:t>
            </a:r>
          </a:p>
          <a:p>
            <a:pPr marL="1219080" lvl="2" fontAlgn="base">
              <a:spcBef>
                <a:spcPct val="0"/>
              </a:spcBef>
              <a:spcAft>
                <a:spcPct val="0"/>
              </a:spcAft>
            </a:pPr>
            <a:r>
              <a:rPr lang="es-ES_tradnl" sz="1867" b="1" dirty="0">
                <a:solidFill>
                  <a:prstClr val="black"/>
                </a:solidFill>
                <a:ea typeface="MS PGothic" panose="020B0600070205080204" pitchFamily="34" charset="-128"/>
              </a:rPr>
              <a:t>Demandas Ciudadanas y Agenda Pública.</a:t>
            </a:r>
          </a:p>
          <a:p>
            <a:pPr marL="1219080" lvl="2" fontAlgn="base">
              <a:spcBef>
                <a:spcPct val="0"/>
              </a:spcBef>
              <a:spcAft>
                <a:spcPct val="0"/>
              </a:spcAft>
            </a:pPr>
            <a:r>
              <a:rPr lang="es-ES_tradnl" sz="1867" b="1" dirty="0">
                <a:solidFill>
                  <a:prstClr val="black"/>
                </a:solidFill>
                <a:ea typeface="MS PGothic" panose="020B0600070205080204" pitchFamily="34" charset="-128"/>
              </a:rPr>
              <a:t>Participación de Monopolio del Estado.</a:t>
            </a:r>
          </a:p>
        </p:txBody>
      </p:sp>
      <p:grpSp>
        <p:nvGrpSpPr>
          <p:cNvPr id="28" name="Group 20"/>
          <p:cNvGrpSpPr>
            <a:grpSpLocks/>
          </p:cNvGrpSpPr>
          <p:nvPr/>
        </p:nvGrpSpPr>
        <p:grpSpPr bwMode="auto">
          <a:xfrm>
            <a:off x="203921" y="2116789"/>
            <a:ext cx="2300288" cy="897715"/>
            <a:chOff x="0" y="96"/>
            <a:chExt cx="2898" cy="1129"/>
          </a:xfrm>
        </p:grpSpPr>
        <p:sp>
          <p:nvSpPr>
            <p:cNvPr id="29" name="Rectangle 21"/>
            <p:cNvSpPr>
              <a:spLocks/>
            </p:cNvSpPr>
            <p:nvPr/>
          </p:nvSpPr>
          <p:spPr bwMode="auto">
            <a:xfrm>
              <a:off x="506" y="553"/>
              <a:ext cx="239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133" dirty="0">
                  <a:solidFill>
                    <a:srgbClr val="0091C8"/>
                  </a:solidFill>
                  <a:latin typeface="Montserrat-Bold" charset="0"/>
                  <a:ea typeface="ＭＳ Ｐゴシック" charset="0"/>
                  <a:cs typeface="Montserrat-Bold" charset="0"/>
                  <a:sym typeface="Montserrat-Bold" charset="0"/>
                </a:rPr>
                <a:t>BIEN PÚBLICO</a:t>
              </a:r>
            </a:p>
          </p:txBody>
        </p:sp>
        <p:pic>
          <p:nvPicPr>
            <p:cNvPr id="30" name="Picture 22"/>
            <p:cNvPicPr>
              <a:picLocks noChangeAspect="1" noChangeArrowheads="1"/>
            </p:cNvPicPr>
            <p:nvPr/>
          </p:nvPicPr>
          <p:blipFill>
            <a:blip r:embed="rId3" cstate="print">
              <a:alphaModFix amt="75000"/>
              <a:extLst>
                <a:ext uri="{28A0092B-C50C-407E-A947-70E740481C1C}">
                  <a14:useLocalDpi xmlns:a14="http://schemas.microsoft.com/office/drawing/2010/main" val="0"/>
                </a:ext>
              </a:extLst>
            </a:blip>
            <a:srcRect/>
            <a:stretch>
              <a:fillRect/>
            </a:stretch>
          </p:blipFill>
          <p:spPr bwMode="auto">
            <a:xfrm>
              <a:off x="0" y="96"/>
              <a:ext cx="473" cy="472"/>
            </a:xfrm>
            <a:prstGeom prst="rect">
              <a:avLst/>
            </a:prstGeom>
            <a:noFill/>
            <a:ln>
              <a:noFill/>
            </a:ln>
            <a:extLst>
              <a:ext uri="{909E8E84-426E-40DD-AFC4-6F175D3DCCD1}">
                <a14:hiddenFill xmlns:a14="http://schemas.microsoft.com/office/drawing/2010/main">
                  <a:solidFill>
                    <a:srgbClr val="FFFFFF">
                      <a:alpha val="75000"/>
                    </a:srgbClr>
                  </a:solidFill>
                </a14:hiddenFill>
              </a:ext>
              <a:ext uri="{91240B29-F687-4F45-9708-019B960494DF}">
                <a14:hiddenLine xmlns:a14="http://schemas.microsoft.com/office/drawing/2010/main" w="12700" cap="flat">
                  <a:solidFill>
                    <a:schemeClr val="tx1">
                      <a:alpha val="75000"/>
                    </a:schemeClr>
                  </a:solidFill>
                  <a:miter lim="800000"/>
                  <a:headEnd/>
                  <a:tailEnd/>
                </a14:hiddenLine>
              </a:ext>
            </a:extLst>
          </p:spPr>
        </p:pic>
      </p:grpSp>
      <p:sp>
        <p:nvSpPr>
          <p:cNvPr id="31" name="30 Rectángulo"/>
          <p:cNvSpPr/>
          <p:nvPr/>
        </p:nvSpPr>
        <p:spPr>
          <a:xfrm>
            <a:off x="1408726" y="2469983"/>
            <a:ext cx="6096000" cy="779564"/>
          </a:xfrm>
          <a:prstGeom prst="rect">
            <a:avLst/>
          </a:prstGeom>
        </p:spPr>
        <p:txBody>
          <a:bodyPr lIns="121912" tIns="60956" rIns="121912" bIns="60956">
            <a:spAutoFit/>
          </a:bodyPr>
          <a:lstStyle/>
          <a:p>
            <a:pPr marL="1219080" lvl="2" fontAlgn="base">
              <a:spcBef>
                <a:spcPct val="0"/>
              </a:spcBef>
              <a:spcAft>
                <a:spcPct val="0"/>
              </a:spcAft>
            </a:pPr>
            <a:r>
              <a:rPr lang="es-ES_tradnl" sz="2133" b="1" dirty="0">
                <a:solidFill>
                  <a:prstClr val="black"/>
                </a:solidFill>
                <a:ea typeface="MS PGothic" panose="020B0600070205080204" pitchFamily="34" charset="-128"/>
              </a:rPr>
              <a:t>No Exclusividad.</a:t>
            </a:r>
          </a:p>
          <a:p>
            <a:pPr marL="1219080" lvl="2" fontAlgn="base">
              <a:spcBef>
                <a:spcPct val="0"/>
              </a:spcBef>
              <a:spcAft>
                <a:spcPct val="0"/>
              </a:spcAft>
            </a:pPr>
            <a:r>
              <a:rPr lang="es-ES_tradnl" sz="2133" b="1" dirty="0">
                <a:solidFill>
                  <a:prstClr val="black"/>
                </a:solidFill>
                <a:ea typeface="MS PGothic" panose="020B0600070205080204" pitchFamily="34" charset="-128"/>
              </a:rPr>
              <a:t>No Rivalidad.</a:t>
            </a:r>
          </a:p>
        </p:txBody>
      </p:sp>
      <p:pic>
        <p:nvPicPr>
          <p:cNvPr id="32" name="Imagen 24"/>
          <p:cNvPicPr>
            <a:picLocks noChangeAspect="1"/>
          </p:cNvPicPr>
          <p:nvPr/>
        </p:nvPicPr>
        <p:blipFill>
          <a:blip r:embed="rId4"/>
          <a:stretch>
            <a:fillRect/>
          </a:stretch>
        </p:blipFill>
        <p:spPr>
          <a:xfrm>
            <a:off x="9526588" y="1205249"/>
            <a:ext cx="2523971" cy="2807916"/>
          </a:xfrm>
          <a:prstGeom prst="rect">
            <a:avLst/>
          </a:prstGeom>
        </p:spPr>
      </p:pic>
      <p:sp>
        <p:nvSpPr>
          <p:cNvPr id="33" name="Rectángulo 29"/>
          <p:cNvSpPr/>
          <p:nvPr/>
        </p:nvSpPr>
        <p:spPr>
          <a:xfrm>
            <a:off x="7452706" y="1836103"/>
            <a:ext cx="1866842" cy="492434"/>
          </a:xfrm>
          <a:prstGeom prst="rect">
            <a:avLst/>
          </a:prstGeom>
        </p:spPr>
        <p:txBody>
          <a:bodyPr wrap="none" lIns="121912" tIns="60956" rIns="121912" bIns="60956">
            <a:spAutoFit/>
          </a:bodyPr>
          <a:lstStyle/>
          <a:p>
            <a:pPr fontAlgn="base">
              <a:spcBef>
                <a:spcPct val="0"/>
              </a:spcBef>
              <a:spcAft>
                <a:spcPct val="0"/>
              </a:spcAft>
            </a:pPr>
            <a:r>
              <a:rPr lang="es-ES_tradnl" sz="2400" dirty="0">
                <a:solidFill>
                  <a:prstClr val="black"/>
                </a:solidFill>
                <a:ea typeface="MS PGothic" panose="020B0600070205080204" pitchFamily="34" charset="-128"/>
              </a:rPr>
              <a:t>Modalidades</a:t>
            </a:r>
          </a:p>
        </p:txBody>
      </p:sp>
      <p:sp>
        <p:nvSpPr>
          <p:cNvPr id="34" name="Rectángulo 4"/>
          <p:cNvSpPr/>
          <p:nvPr/>
        </p:nvSpPr>
        <p:spPr>
          <a:xfrm>
            <a:off x="6121481" y="4541572"/>
            <a:ext cx="5233453" cy="1969762"/>
          </a:xfrm>
          <a:prstGeom prst="rect">
            <a:avLst/>
          </a:prstGeom>
        </p:spPr>
        <p:txBody>
          <a:bodyPr wrap="square" lIns="121912" tIns="60956" rIns="121912" bIns="60956">
            <a:spAutoFit/>
          </a:bodyPr>
          <a:lstStyle/>
          <a:p>
            <a:pPr marL="1219080" lvl="2" fontAlgn="base">
              <a:spcBef>
                <a:spcPct val="0"/>
              </a:spcBef>
              <a:spcAft>
                <a:spcPct val="0"/>
              </a:spcAft>
            </a:pPr>
            <a:endParaRPr lang="es-ES_tradnl" sz="2000" b="1" dirty="0">
              <a:solidFill>
                <a:prstClr val="black"/>
              </a:solidFill>
              <a:ea typeface="MS PGothic" panose="020B0600070205080204" pitchFamily="34" charset="-128"/>
            </a:endParaRPr>
          </a:p>
          <a:p>
            <a:pPr marL="1219080" lvl="2" fontAlgn="base">
              <a:spcBef>
                <a:spcPct val="0"/>
              </a:spcBef>
              <a:spcAft>
                <a:spcPct val="0"/>
              </a:spcAft>
            </a:pPr>
            <a:r>
              <a:rPr lang="es-ES_tradnl" sz="2000" b="1" dirty="0">
                <a:solidFill>
                  <a:prstClr val="black"/>
                </a:solidFill>
                <a:ea typeface="MS PGothic" panose="020B0600070205080204" pitchFamily="34" charset="-128"/>
              </a:rPr>
              <a:t>Presupuesto por Resultados.</a:t>
            </a:r>
          </a:p>
          <a:p>
            <a:pPr marL="1219080" lvl="2" fontAlgn="base">
              <a:spcBef>
                <a:spcPct val="0"/>
              </a:spcBef>
              <a:spcAft>
                <a:spcPct val="0"/>
              </a:spcAft>
            </a:pPr>
            <a:r>
              <a:rPr lang="es-ES_tradnl" sz="2000" b="1" dirty="0">
                <a:solidFill>
                  <a:prstClr val="black"/>
                </a:solidFill>
                <a:ea typeface="MS PGothic" panose="020B0600070205080204" pitchFamily="34" charset="-128"/>
              </a:rPr>
              <a:t>Presupuesto Base Cero.</a:t>
            </a:r>
          </a:p>
          <a:p>
            <a:pPr marL="1219080" lvl="2" fontAlgn="base">
              <a:spcBef>
                <a:spcPct val="0"/>
              </a:spcBef>
              <a:spcAft>
                <a:spcPct val="0"/>
              </a:spcAft>
            </a:pPr>
            <a:r>
              <a:rPr lang="es-ES_tradnl" sz="2000" b="1" dirty="0">
                <a:solidFill>
                  <a:prstClr val="black"/>
                </a:solidFill>
                <a:ea typeface="MS PGothic" panose="020B0600070205080204" pitchFamily="34" charset="-128"/>
              </a:rPr>
              <a:t>Presupuesto por Programas.</a:t>
            </a:r>
          </a:p>
          <a:p>
            <a:pPr marL="1219080" lvl="2" fontAlgn="base">
              <a:spcBef>
                <a:spcPct val="0"/>
              </a:spcBef>
              <a:spcAft>
                <a:spcPct val="0"/>
              </a:spcAft>
            </a:pPr>
            <a:r>
              <a:rPr lang="es-ES_tradnl" sz="2000" b="1" dirty="0">
                <a:solidFill>
                  <a:prstClr val="black"/>
                </a:solidFill>
                <a:ea typeface="MS PGothic" panose="020B0600070205080204" pitchFamily="34" charset="-128"/>
              </a:rPr>
              <a:t>Presupuesto Tradicional o Inercial. </a:t>
            </a:r>
          </a:p>
        </p:txBody>
      </p:sp>
      <p:sp>
        <p:nvSpPr>
          <p:cNvPr id="36" name="Rectangle 25"/>
          <p:cNvSpPr>
            <a:spLocks/>
          </p:cNvSpPr>
          <p:nvPr/>
        </p:nvSpPr>
        <p:spPr bwMode="auto">
          <a:xfrm>
            <a:off x="7959064" y="3822853"/>
            <a:ext cx="2829120" cy="534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lnSpc>
                <a:spcPct val="80000"/>
              </a:lnSpc>
              <a:spcBef>
                <a:spcPct val="0"/>
              </a:spcBef>
              <a:spcAft>
                <a:spcPct val="0"/>
              </a:spcAft>
            </a:pPr>
            <a:r>
              <a:rPr lang="en-US" sz="2133" dirty="0">
                <a:solidFill>
                  <a:srgbClr val="6EB900"/>
                </a:solidFill>
                <a:latin typeface="Montserrat-Bold" charset="0"/>
                <a:ea typeface="ＭＳ Ｐゴシック" charset="0"/>
                <a:cs typeface="Montserrat-Bold" charset="0"/>
                <a:sym typeface="Montserrat-Bold" charset="0"/>
              </a:rPr>
              <a:t>ESTRATEGIA PRESUPUESTARIA</a:t>
            </a:r>
          </a:p>
        </p:txBody>
      </p:sp>
      <p:sp>
        <p:nvSpPr>
          <p:cNvPr id="35" name="TextBox 7"/>
          <p:cNvSpPr txBox="1"/>
          <p:nvPr/>
        </p:nvSpPr>
        <p:spPr>
          <a:xfrm>
            <a:off x="2553565" y="242635"/>
            <a:ext cx="5537790"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PORTABILIDAD EN EL SECTOR PÚBLICO</a:t>
            </a:r>
          </a:p>
        </p:txBody>
      </p:sp>
      <p:pic>
        <p:nvPicPr>
          <p:cNvPr id="37" name="Imagen 36"/>
          <p:cNvPicPr>
            <a:picLocks noChangeAspect="1"/>
          </p:cNvPicPr>
          <p:nvPr/>
        </p:nvPicPr>
        <p:blipFill>
          <a:blip r:embed="rId5"/>
          <a:stretch>
            <a:fillRect/>
          </a:stretch>
        </p:blipFill>
        <p:spPr>
          <a:xfrm>
            <a:off x="5017660" y="730124"/>
            <a:ext cx="609600" cy="257175"/>
          </a:xfrm>
          <a:prstGeom prst="rect">
            <a:avLst/>
          </a:prstGeom>
        </p:spPr>
      </p:pic>
      <p:sp>
        <p:nvSpPr>
          <p:cNvPr id="38" name="Shape 27"/>
          <p:cNvSpPr/>
          <p:nvPr/>
        </p:nvSpPr>
        <p:spPr>
          <a:xfrm>
            <a:off x="8991600" y="550610"/>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40" name="Imagen 39"/>
          <p:cNvPicPr>
            <a:picLocks noChangeAspect="1"/>
          </p:cNvPicPr>
          <p:nvPr/>
        </p:nvPicPr>
        <p:blipFill rotWithShape="1">
          <a:blip r:embed="rId6"/>
          <a:srcRect l="2557" r="71837" b="85627"/>
          <a:stretch/>
        </p:blipFill>
        <p:spPr>
          <a:xfrm>
            <a:off x="-29811" y="-21826"/>
            <a:ext cx="2307265" cy="1052389"/>
          </a:xfrm>
          <a:prstGeom prst="rect">
            <a:avLst/>
          </a:prstGeom>
        </p:spPr>
      </p:pic>
      <p:pic>
        <p:nvPicPr>
          <p:cNvPr id="41" name="Imagen 40"/>
          <p:cNvPicPr>
            <a:picLocks noChangeAspect="1"/>
          </p:cNvPicPr>
          <p:nvPr/>
        </p:nvPicPr>
        <p:blipFill>
          <a:blip r:embed="rId2"/>
          <a:stretch>
            <a:fillRect/>
          </a:stretch>
        </p:blipFill>
        <p:spPr>
          <a:xfrm>
            <a:off x="9603072" y="-55720"/>
            <a:ext cx="2538729" cy="581968"/>
          </a:xfrm>
          <a:prstGeom prst="rect">
            <a:avLst/>
          </a:prstGeom>
        </p:spPr>
      </p:pic>
    </p:spTree>
    <p:extLst>
      <p:ext uri="{BB962C8B-B14F-4D97-AF65-F5344CB8AC3E}">
        <p14:creationId xmlns:p14="http://schemas.microsoft.com/office/powerpoint/2010/main" val="268409854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p:cNvPicPr>
            <a:picLocks noChangeAspect="1"/>
          </p:cNvPicPr>
          <p:nvPr/>
        </p:nvPicPr>
        <p:blipFill>
          <a:blip r:embed="rId2"/>
          <a:stretch>
            <a:fillRect/>
          </a:stretch>
        </p:blipFill>
        <p:spPr>
          <a:xfrm>
            <a:off x="9603072" y="-55720"/>
            <a:ext cx="2538729" cy="581968"/>
          </a:xfrm>
          <a:prstGeom prst="rect">
            <a:avLst/>
          </a:prstGeom>
        </p:spPr>
      </p:pic>
      <p:pic>
        <p:nvPicPr>
          <p:cNvPr id="21" name="Imagen 20"/>
          <p:cNvPicPr>
            <a:picLocks noChangeAspect="1"/>
          </p:cNvPicPr>
          <p:nvPr/>
        </p:nvPicPr>
        <p:blipFill>
          <a:blip r:embed="rId2"/>
          <a:stretch>
            <a:fillRect/>
          </a:stretch>
        </p:blipFill>
        <p:spPr>
          <a:xfrm>
            <a:off x="9653273" y="6267017"/>
            <a:ext cx="2538729" cy="581968"/>
          </a:xfrm>
          <a:prstGeom prst="rect">
            <a:avLst/>
          </a:prstGeom>
        </p:spPr>
      </p:pic>
      <p:sp>
        <p:nvSpPr>
          <p:cNvPr id="11" name="Rectangle 30"/>
          <p:cNvSpPr>
            <a:spLocks/>
          </p:cNvSpPr>
          <p:nvPr/>
        </p:nvSpPr>
        <p:spPr bwMode="auto">
          <a:xfrm>
            <a:off x="1210268" y="837572"/>
            <a:ext cx="921049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endParaRPr lang="en-US" sz="2800" dirty="0">
              <a:solidFill>
                <a:srgbClr val="3CC8F5"/>
              </a:solidFill>
              <a:latin typeface="Arimo Bold" charset="0"/>
              <a:ea typeface="Arimo Bold" charset="0"/>
              <a:cs typeface="Arimo Bold" charset="0"/>
              <a:sym typeface="Arimo Bold" charset="0"/>
            </a:endParaRPr>
          </a:p>
        </p:txBody>
      </p:sp>
      <p:sp>
        <p:nvSpPr>
          <p:cNvPr id="13" name="Rectangle 7"/>
          <p:cNvSpPr>
            <a:spLocks/>
          </p:cNvSpPr>
          <p:nvPr/>
        </p:nvSpPr>
        <p:spPr bwMode="auto">
          <a:xfrm>
            <a:off x="604248" y="1783722"/>
            <a:ext cx="46085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ctr"/>
          <a:lstStyle/>
          <a:p>
            <a:pPr defTabSz="309531" eaLnBrk="0" fontAlgn="base" hangingPunct="0">
              <a:lnSpc>
                <a:spcPct val="120000"/>
              </a:lnSpc>
              <a:spcBef>
                <a:spcPct val="0"/>
              </a:spcBef>
              <a:spcAft>
                <a:spcPct val="0"/>
              </a:spcAft>
            </a:pPr>
            <a:r>
              <a:rPr lang="en-US" altLang="es-MX" sz="1600" b="1" dirty="0" err="1">
                <a:solidFill>
                  <a:srgbClr val="476C91"/>
                </a:solidFill>
                <a:latin typeface="Lato"/>
                <a:ea typeface="Lato"/>
                <a:cs typeface="Lato"/>
                <a:sym typeface="Montserrat-Regular"/>
              </a:rPr>
              <a:t>Portabilidad</a:t>
            </a:r>
            <a:r>
              <a:rPr lang="en-US" altLang="es-MX" sz="1600" b="1" dirty="0">
                <a:solidFill>
                  <a:srgbClr val="476C91"/>
                </a:solidFill>
                <a:latin typeface="Lato"/>
                <a:ea typeface="Lato"/>
                <a:cs typeface="Lato"/>
                <a:sym typeface="Montserrat-Regular"/>
              </a:rPr>
              <a:t> </a:t>
            </a:r>
          </a:p>
          <a:p>
            <a:pPr defTabSz="309531" eaLnBrk="0" fontAlgn="base" hangingPunct="0">
              <a:lnSpc>
                <a:spcPct val="120000"/>
              </a:lnSpc>
              <a:spcBef>
                <a:spcPct val="0"/>
              </a:spcBef>
              <a:spcAft>
                <a:spcPct val="0"/>
              </a:spcAft>
            </a:pPr>
            <a:endParaRPr lang="en-US" altLang="es-MX" sz="1200" b="1" dirty="0">
              <a:solidFill>
                <a:srgbClr val="476C91"/>
              </a:solidFill>
              <a:latin typeface="Lato"/>
              <a:ea typeface="Lato"/>
              <a:cs typeface="Lato"/>
              <a:sym typeface="Montserrat-Regular"/>
            </a:endParaRPr>
          </a:p>
        </p:txBody>
      </p:sp>
      <p:pic>
        <p:nvPicPr>
          <p:cNvPr id="14" name="Imagen 1"/>
          <p:cNvPicPr>
            <a:picLocks noChangeAspect="1"/>
          </p:cNvPicPr>
          <p:nvPr/>
        </p:nvPicPr>
        <p:blipFill>
          <a:blip r:embed="rId3"/>
          <a:stretch>
            <a:fillRect/>
          </a:stretch>
        </p:blipFill>
        <p:spPr>
          <a:xfrm>
            <a:off x="6809212" y="4119730"/>
            <a:ext cx="5293296" cy="2844799"/>
          </a:xfrm>
          <a:prstGeom prst="rect">
            <a:avLst/>
          </a:prstGeom>
        </p:spPr>
      </p:pic>
      <p:pic>
        <p:nvPicPr>
          <p:cNvPr id="15" name="Imagen 1"/>
          <p:cNvPicPr>
            <a:picLocks noChangeAspect="1"/>
          </p:cNvPicPr>
          <p:nvPr/>
        </p:nvPicPr>
        <p:blipFill>
          <a:blip r:embed="rId4"/>
          <a:stretch>
            <a:fillRect/>
          </a:stretch>
        </p:blipFill>
        <p:spPr>
          <a:xfrm>
            <a:off x="511208" y="3235517"/>
            <a:ext cx="2658634" cy="3253096"/>
          </a:xfrm>
          <a:prstGeom prst="rect">
            <a:avLst/>
          </a:prstGeom>
        </p:spPr>
      </p:pic>
      <p:sp>
        <p:nvSpPr>
          <p:cNvPr id="12" name="Shape 336"/>
          <p:cNvSpPr>
            <a:spLocks noChangeArrowheads="1"/>
          </p:cNvSpPr>
          <p:nvPr/>
        </p:nvSpPr>
        <p:spPr bwMode="auto">
          <a:xfrm>
            <a:off x="2472843" y="1585462"/>
            <a:ext cx="7989887" cy="305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1" tIns="19051" rIns="19051" bIns="19051" anchor="ctr">
            <a:spAutoFit/>
          </a:bodyPr>
          <a:lstStyle/>
          <a:p>
            <a:pPr algn="just" defTabSz="309531" fontAlgn="base">
              <a:spcBef>
                <a:spcPct val="0"/>
              </a:spcBef>
              <a:spcAft>
                <a:spcPct val="0"/>
              </a:spcAft>
            </a:pPr>
            <a:r>
              <a:rPr lang="es-MX" altLang="es-MX" sz="1600" b="1" dirty="0">
                <a:solidFill>
                  <a:srgbClr val="262626"/>
                </a:solidFill>
                <a:latin typeface="Arimo" pitchFamily="34" charset="0"/>
                <a:ea typeface="MS PGothic" panose="020B0600070205080204" pitchFamily="34" charset="-128"/>
                <a:sym typeface="Arimo" pitchFamily="34" charset="0"/>
              </a:rPr>
              <a:t>Artículo </a:t>
            </a:r>
            <a:r>
              <a:rPr lang="es-MX" altLang="es-MX" sz="1600" b="1" dirty="0" smtClean="0">
                <a:solidFill>
                  <a:srgbClr val="262626"/>
                </a:solidFill>
                <a:latin typeface="Arimo" pitchFamily="34" charset="0"/>
                <a:ea typeface="MS PGothic" panose="020B0600070205080204" pitchFamily="34" charset="-128"/>
                <a:sym typeface="Arimo" pitchFamily="34" charset="0"/>
              </a:rPr>
              <a:t>57</a:t>
            </a:r>
            <a:r>
              <a:rPr lang="es-MX" altLang="es-MX" sz="1200" dirty="0" smtClean="0">
                <a:solidFill>
                  <a:srgbClr val="262626"/>
                </a:solidFill>
                <a:latin typeface="Arimo" pitchFamily="34" charset="0"/>
                <a:ea typeface="MS PGothic" panose="020B0600070205080204" pitchFamily="34" charset="-128"/>
                <a:sym typeface="Arimo" pitchFamily="34" charset="0"/>
              </a:rPr>
              <a:t>.Cuando </a:t>
            </a:r>
            <a:r>
              <a:rPr lang="es-MX" altLang="es-MX" sz="1200" dirty="0">
                <a:solidFill>
                  <a:srgbClr val="262626"/>
                </a:solidFill>
                <a:latin typeface="Arimo" pitchFamily="34" charset="0"/>
                <a:ea typeface="MS PGothic" panose="020B0600070205080204" pitchFamily="34" charset="-128"/>
                <a:sym typeface="Arimo" pitchFamily="34" charset="0"/>
              </a:rPr>
              <a:t>se traten datos personales por vía electrónica en un </a:t>
            </a:r>
            <a:r>
              <a:rPr lang="es-MX" altLang="es-MX" sz="1200" dirty="0">
                <a:solidFill>
                  <a:srgbClr val="FF0000"/>
                </a:solidFill>
                <a:latin typeface="Arimo" pitchFamily="34" charset="0"/>
                <a:ea typeface="MS PGothic" panose="020B0600070205080204" pitchFamily="34" charset="-128"/>
                <a:sym typeface="Arimo" pitchFamily="34" charset="0"/>
              </a:rPr>
              <a:t>formato estructurado y</a:t>
            </a:r>
          </a:p>
          <a:p>
            <a:pPr algn="just" defTabSz="309531" fontAlgn="base">
              <a:spcBef>
                <a:spcPct val="0"/>
              </a:spcBef>
              <a:spcAft>
                <a:spcPct val="0"/>
              </a:spcAft>
            </a:pPr>
            <a:r>
              <a:rPr lang="es-MX" altLang="es-MX" sz="1200" dirty="0">
                <a:solidFill>
                  <a:srgbClr val="FF0000"/>
                </a:solidFill>
                <a:latin typeface="Arimo" pitchFamily="34" charset="0"/>
                <a:ea typeface="MS PGothic" panose="020B0600070205080204" pitchFamily="34" charset="-128"/>
                <a:sym typeface="Arimo" pitchFamily="34" charset="0"/>
              </a:rPr>
              <a:t>comúnmente utilizado,</a:t>
            </a:r>
            <a:r>
              <a:rPr lang="es-MX" altLang="es-MX" sz="1200" dirty="0">
                <a:solidFill>
                  <a:srgbClr val="262626"/>
                </a:solidFill>
                <a:latin typeface="Arimo" pitchFamily="34" charset="0"/>
                <a:ea typeface="MS PGothic" panose="020B0600070205080204" pitchFamily="34" charset="-128"/>
                <a:sym typeface="Arimo" pitchFamily="34" charset="0"/>
              </a:rPr>
              <a:t> el titular tendrá derecho a obtener del responsable una copia de los datos objeto</a:t>
            </a:r>
          </a:p>
          <a:p>
            <a:pPr algn="just" defTabSz="309531" fontAlgn="base">
              <a:spcBef>
                <a:spcPct val="0"/>
              </a:spcBef>
              <a:spcAft>
                <a:spcPct val="0"/>
              </a:spcAft>
            </a:pPr>
            <a:r>
              <a:rPr lang="es-MX" altLang="es-MX" sz="1200" dirty="0">
                <a:solidFill>
                  <a:srgbClr val="262626"/>
                </a:solidFill>
                <a:latin typeface="Arimo" pitchFamily="34" charset="0"/>
                <a:ea typeface="MS PGothic" panose="020B0600070205080204" pitchFamily="34" charset="-128"/>
                <a:sym typeface="Arimo" pitchFamily="34" charset="0"/>
              </a:rPr>
              <a:t>de tratamiento en un formato electrónico estructurado y comúnmente utilizado que le permita seguir</a:t>
            </a:r>
          </a:p>
          <a:p>
            <a:pPr algn="just" defTabSz="309531" fontAlgn="base">
              <a:spcBef>
                <a:spcPct val="0"/>
              </a:spcBef>
              <a:spcAft>
                <a:spcPct val="0"/>
              </a:spcAft>
            </a:pPr>
            <a:r>
              <a:rPr lang="es-MX" altLang="es-MX" sz="1200" dirty="0">
                <a:solidFill>
                  <a:srgbClr val="262626"/>
                </a:solidFill>
                <a:latin typeface="Arimo" pitchFamily="34" charset="0"/>
                <a:ea typeface="MS PGothic" panose="020B0600070205080204" pitchFamily="34" charset="-128"/>
                <a:sym typeface="Arimo" pitchFamily="34" charset="0"/>
              </a:rPr>
              <a:t>utilizándolos</a:t>
            </a:r>
            <a:r>
              <a:rPr lang="es-MX" altLang="es-MX" sz="1200" dirty="0" smtClean="0">
                <a:solidFill>
                  <a:srgbClr val="262626"/>
                </a:solidFill>
                <a:latin typeface="Arimo" pitchFamily="34" charset="0"/>
                <a:ea typeface="MS PGothic" panose="020B0600070205080204" pitchFamily="34" charset="-128"/>
                <a:sym typeface="Arimo" pitchFamily="34" charset="0"/>
              </a:rPr>
              <a:t>.</a:t>
            </a:r>
          </a:p>
          <a:p>
            <a:pPr algn="just" defTabSz="309531" fontAlgn="base">
              <a:spcBef>
                <a:spcPct val="0"/>
              </a:spcBef>
              <a:spcAft>
                <a:spcPct val="0"/>
              </a:spcAft>
            </a:pPr>
            <a:endParaRPr lang="es-MX" altLang="es-MX" sz="1200" dirty="0" smtClean="0">
              <a:solidFill>
                <a:srgbClr val="262626"/>
              </a:solidFill>
              <a:latin typeface="Arimo" pitchFamily="34" charset="0"/>
              <a:ea typeface="MS PGothic" panose="020B0600070205080204" pitchFamily="34" charset="-128"/>
              <a:sym typeface="Arimo" pitchFamily="34" charset="0"/>
            </a:endParaRPr>
          </a:p>
          <a:p>
            <a:pPr algn="just" defTabSz="309531" fontAlgn="base">
              <a:spcBef>
                <a:spcPct val="0"/>
              </a:spcBef>
              <a:spcAft>
                <a:spcPct val="0"/>
              </a:spcAft>
            </a:pPr>
            <a:r>
              <a:rPr lang="es-MX" sz="1200" dirty="0"/>
              <a:t>Cuando el titular haya facilitado los datos personales y el tratamiento se base en el consentimiento o en un contrato, </a:t>
            </a:r>
            <a:r>
              <a:rPr lang="es-MX" sz="1200" dirty="0">
                <a:solidFill>
                  <a:srgbClr val="FF0000"/>
                </a:solidFill>
              </a:rPr>
              <a:t>tendrá derecho a transmitir dichos datos personales y cualquier otra información que haya facilitado </a:t>
            </a:r>
            <a:r>
              <a:rPr lang="es-MX" sz="1200" dirty="0"/>
              <a:t>y que se conserve en un sistema de tratamiento automatizado a otro sistema en un formato electrónico comúnmente utilizado, sin impedimentos por parte del responsable del tratamiento de quien se retiren los datos personales. </a:t>
            </a:r>
            <a:endParaRPr lang="es-MX" sz="1200" dirty="0" smtClean="0"/>
          </a:p>
          <a:p>
            <a:pPr algn="just" defTabSz="309531" fontAlgn="base">
              <a:spcBef>
                <a:spcPct val="0"/>
              </a:spcBef>
              <a:spcAft>
                <a:spcPct val="0"/>
              </a:spcAft>
            </a:pPr>
            <a:endParaRPr lang="es-MX" altLang="es-MX" sz="1200" dirty="0">
              <a:solidFill>
                <a:srgbClr val="FF0000"/>
              </a:solidFill>
              <a:latin typeface="Arimo" pitchFamily="34" charset="0"/>
              <a:ea typeface="MS PGothic" panose="020B0600070205080204" pitchFamily="34" charset="-128"/>
              <a:sym typeface="Arimo" pitchFamily="34" charset="0"/>
            </a:endParaRPr>
          </a:p>
          <a:p>
            <a:pPr algn="just" defTabSz="309531" fontAlgn="base">
              <a:spcBef>
                <a:spcPct val="0"/>
              </a:spcBef>
              <a:spcAft>
                <a:spcPct val="0"/>
              </a:spcAft>
            </a:pPr>
            <a:r>
              <a:rPr lang="es-MX" sz="1200" dirty="0">
                <a:solidFill>
                  <a:srgbClr val="FF0000"/>
                </a:solidFill>
              </a:rPr>
              <a:t>El Sistema Nacional establecerá mediante lineamientos </a:t>
            </a:r>
            <a:r>
              <a:rPr lang="es-MX" sz="1200" dirty="0"/>
              <a:t>los parámetros a considerar para determinar los supuestos en los que se está en presencia de un formato estructurado y comúnmente utilizado, así como las normas técnicas, modalidades y procedimientos para la transferencia de datos personales. </a:t>
            </a:r>
            <a:endParaRPr lang="es-MX" altLang="es-MX" sz="1200" dirty="0">
              <a:solidFill>
                <a:srgbClr val="262626"/>
              </a:solidFill>
              <a:latin typeface="Arimo" pitchFamily="34" charset="0"/>
              <a:ea typeface="MS PGothic" panose="020B0600070205080204" pitchFamily="34" charset="-128"/>
              <a:sym typeface="Arimo" pitchFamily="34" charset="0"/>
            </a:endParaRPr>
          </a:p>
          <a:p>
            <a:pPr algn="just" defTabSz="309531" fontAlgn="base">
              <a:spcBef>
                <a:spcPct val="0"/>
              </a:spcBef>
              <a:spcAft>
                <a:spcPct val="0"/>
              </a:spcAft>
            </a:pPr>
            <a:endParaRPr lang="es-MX" altLang="es-MX" sz="1200" dirty="0">
              <a:solidFill>
                <a:srgbClr val="A0AAB4"/>
              </a:solidFill>
              <a:latin typeface="Arimo" pitchFamily="34" charset="0"/>
              <a:ea typeface="MS PGothic" panose="020B0600070205080204" pitchFamily="34" charset="-128"/>
              <a:sym typeface="Arimo" pitchFamily="34" charset="0"/>
            </a:endParaRPr>
          </a:p>
          <a:p>
            <a:pPr algn="just" defTabSz="309531" fontAlgn="base">
              <a:spcBef>
                <a:spcPct val="0"/>
              </a:spcBef>
              <a:spcAft>
                <a:spcPct val="0"/>
              </a:spcAft>
            </a:pPr>
            <a:endParaRPr lang="es-MX" altLang="es-MX" sz="1200" dirty="0">
              <a:solidFill>
                <a:srgbClr val="262626"/>
              </a:solidFill>
              <a:latin typeface="Arimo" pitchFamily="34" charset="0"/>
              <a:ea typeface="MS PGothic" panose="020B0600070205080204" pitchFamily="34" charset="-128"/>
              <a:sym typeface="Arimo" pitchFamily="34" charset="0"/>
            </a:endParaRPr>
          </a:p>
          <a:p>
            <a:pPr algn="just" defTabSz="309531" fontAlgn="base">
              <a:spcBef>
                <a:spcPct val="0"/>
              </a:spcBef>
              <a:spcAft>
                <a:spcPct val="0"/>
              </a:spcAft>
            </a:pPr>
            <a:endParaRPr lang="es-MX" altLang="es-MX" sz="1200" dirty="0">
              <a:solidFill>
                <a:srgbClr val="A0AAB4"/>
              </a:solidFill>
              <a:latin typeface="Arimo" pitchFamily="34" charset="0"/>
              <a:ea typeface="MS PGothic" panose="020B0600070205080204" pitchFamily="34" charset="-128"/>
              <a:sym typeface="Arimo" pitchFamily="34" charset="0"/>
            </a:endParaRPr>
          </a:p>
        </p:txBody>
      </p:sp>
      <p:sp>
        <p:nvSpPr>
          <p:cNvPr id="17" name="TextBox 7"/>
          <p:cNvSpPr txBox="1"/>
          <p:nvPr/>
        </p:nvSpPr>
        <p:spPr>
          <a:xfrm>
            <a:off x="1993123" y="141103"/>
            <a:ext cx="6549158" cy="707886"/>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LA PORTABILIDAD DE ACUERDO AL SEGUNDO PÁRRAFO DEL ARTICULO 57 (LGPDPPSO)</a:t>
            </a:r>
          </a:p>
        </p:txBody>
      </p:sp>
      <p:pic>
        <p:nvPicPr>
          <p:cNvPr id="18" name="Imagen 17"/>
          <p:cNvPicPr>
            <a:picLocks noChangeAspect="1"/>
          </p:cNvPicPr>
          <p:nvPr/>
        </p:nvPicPr>
        <p:blipFill>
          <a:blip r:embed="rId5"/>
          <a:stretch>
            <a:fillRect/>
          </a:stretch>
        </p:blipFill>
        <p:spPr>
          <a:xfrm>
            <a:off x="4907961" y="855212"/>
            <a:ext cx="609600" cy="257175"/>
          </a:xfrm>
          <a:prstGeom prst="rect">
            <a:avLst/>
          </a:prstGeom>
        </p:spPr>
      </p:pic>
      <p:sp>
        <p:nvSpPr>
          <p:cNvPr id="19"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6" name="Imagen 15"/>
          <p:cNvPicPr>
            <a:picLocks noChangeAspect="1"/>
          </p:cNvPicPr>
          <p:nvPr/>
        </p:nvPicPr>
        <p:blipFill>
          <a:blip r:embed="rId6"/>
          <a:stretch>
            <a:fillRect/>
          </a:stretch>
        </p:blipFill>
        <p:spPr>
          <a:xfrm>
            <a:off x="8504513" y="135621"/>
            <a:ext cx="3422184" cy="577139"/>
          </a:xfrm>
          <a:prstGeom prst="rect">
            <a:avLst/>
          </a:prstGeom>
        </p:spPr>
      </p:pic>
      <p:pic>
        <p:nvPicPr>
          <p:cNvPr id="22" name="Imagen 21"/>
          <p:cNvPicPr>
            <a:picLocks noChangeAspect="1"/>
          </p:cNvPicPr>
          <p:nvPr/>
        </p:nvPicPr>
        <p:blipFill rotWithShape="1">
          <a:blip r:embed="rId7"/>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7723841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rotWithShape="1">
          <a:blip r:embed="rId2"/>
          <a:srcRect l="2557" r="71837" b="85627"/>
          <a:stretch/>
        </p:blipFill>
        <p:spPr>
          <a:xfrm>
            <a:off x="-29811" y="-21826"/>
            <a:ext cx="2307265" cy="1052389"/>
          </a:xfrm>
          <a:prstGeom prst="rect">
            <a:avLst/>
          </a:prstGeom>
        </p:spPr>
      </p:pic>
      <p:pic>
        <p:nvPicPr>
          <p:cNvPr id="11" name="Imagen 10"/>
          <p:cNvPicPr>
            <a:picLocks noChangeAspect="1"/>
          </p:cNvPicPr>
          <p:nvPr/>
        </p:nvPicPr>
        <p:blipFill>
          <a:blip r:embed="rId3"/>
          <a:stretch>
            <a:fillRect/>
          </a:stretch>
        </p:blipFill>
        <p:spPr>
          <a:xfrm>
            <a:off x="9653273" y="6267017"/>
            <a:ext cx="2538729" cy="581968"/>
          </a:xfrm>
          <a:prstGeom prst="rect">
            <a:avLst/>
          </a:prstGeom>
        </p:spPr>
      </p:pic>
      <p:sp>
        <p:nvSpPr>
          <p:cNvPr id="2" name="AutoShape 2" descr="Resultado de imagen para LINEAMIENTOS QUE ESTABLECEN LOS PARÃMETROS,Â MODALIDADES Y PROCEDIMIENTOS PARA LA PORTABILIDAD DE DATOS PERSONALES"/>
          <p:cNvSpPr>
            <a:spLocks noChangeAspect="1" noChangeArrowheads="1"/>
          </p:cNvSpPr>
          <p:nvPr/>
        </p:nvSpPr>
        <p:spPr bwMode="auto">
          <a:xfrm>
            <a:off x="155575" y="55157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srgbClr val="131D27"/>
              </a:solidFill>
            </a:endParaRPr>
          </a:p>
        </p:txBody>
      </p:sp>
      <p:pic>
        <p:nvPicPr>
          <p:cNvPr id="3" name="Imagen 2"/>
          <p:cNvPicPr>
            <a:picLocks noChangeAspect="1"/>
          </p:cNvPicPr>
          <p:nvPr/>
        </p:nvPicPr>
        <p:blipFill rotWithShape="1">
          <a:blip r:embed="rId4"/>
          <a:srcRect l="-1878" t="-1070" r="1878" b="1070"/>
          <a:stretch/>
        </p:blipFill>
        <p:spPr>
          <a:xfrm>
            <a:off x="0" y="1900365"/>
            <a:ext cx="5492262" cy="2226003"/>
          </a:xfrm>
          <a:prstGeom prst="rect">
            <a:avLst/>
          </a:prstGeom>
        </p:spPr>
      </p:pic>
      <p:pic>
        <p:nvPicPr>
          <p:cNvPr id="4" name="Imagen 3"/>
          <p:cNvPicPr>
            <a:picLocks noChangeAspect="1"/>
          </p:cNvPicPr>
          <p:nvPr/>
        </p:nvPicPr>
        <p:blipFill rotWithShape="1">
          <a:blip r:embed="rId5"/>
          <a:srcRect b="79460"/>
          <a:stretch/>
        </p:blipFill>
        <p:spPr>
          <a:xfrm>
            <a:off x="0" y="4264144"/>
            <a:ext cx="5798127" cy="1689692"/>
          </a:xfrm>
          <a:prstGeom prst="rect">
            <a:avLst/>
          </a:prstGeom>
        </p:spPr>
      </p:pic>
      <p:pic>
        <p:nvPicPr>
          <p:cNvPr id="12" name="Imagen 11"/>
          <p:cNvPicPr>
            <a:picLocks noChangeAspect="1"/>
          </p:cNvPicPr>
          <p:nvPr/>
        </p:nvPicPr>
        <p:blipFill rotWithShape="1">
          <a:blip r:embed="rId5"/>
          <a:srcRect t="19821"/>
          <a:stretch/>
        </p:blipFill>
        <p:spPr>
          <a:xfrm>
            <a:off x="5798127" y="1628733"/>
            <a:ext cx="6037118" cy="5131219"/>
          </a:xfrm>
          <a:prstGeom prst="rect">
            <a:avLst/>
          </a:prstGeom>
        </p:spPr>
      </p:pic>
      <p:sp>
        <p:nvSpPr>
          <p:cNvPr id="10" name="TextBox 7"/>
          <p:cNvSpPr txBox="1"/>
          <p:nvPr/>
        </p:nvSpPr>
        <p:spPr>
          <a:xfrm>
            <a:off x="1993123" y="79547"/>
            <a:ext cx="6549158" cy="830997"/>
          </a:xfrm>
          <a:prstGeom prst="rect">
            <a:avLst/>
          </a:prstGeom>
          <a:noFill/>
        </p:spPr>
        <p:txBody>
          <a:bodyPr wrap="square" rtlCol="0" anchor="ctr">
            <a:spAutoFit/>
          </a:bodyPr>
          <a:lstStyle/>
          <a:p>
            <a:pPr algn="ctr"/>
            <a:r>
              <a:rPr lang="es-MX" sz="1600" b="1" dirty="0">
                <a:solidFill>
                  <a:srgbClr val="193787">
                    <a:lumMod val="60000"/>
                    <a:lumOff val="40000"/>
                  </a:srgbClr>
                </a:solidFill>
                <a:latin typeface="Raleway" charset="0"/>
                <a:ea typeface="Raleway" charset="0"/>
                <a:cs typeface="Raleway" charset="0"/>
              </a:rPr>
              <a:t>LINEAMIENTOS QUE ESTABLECEN LOS PARÁMETROS, MODALIDADES Y PROCEDIMIENTOS PARA LA PORTABILIDAD DE DATOS PERSONALES</a:t>
            </a:r>
          </a:p>
        </p:txBody>
      </p:sp>
      <p:pic>
        <p:nvPicPr>
          <p:cNvPr id="15" name="Imagen 14"/>
          <p:cNvPicPr>
            <a:picLocks noChangeAspect="1"/>
          </p:cNvPicPr>
          <p:nvPr/>
        </p:nvPicPr>
        <p:blipFill>
          <a:blip r:embed="rId6"/>
          <a:stretch>
            <a:fillRect/>
          </a:stretch>
        </p:blipFill>
        <p:spPr>
          <a:xfrm>
            <a:off x="4907961" y="855212"/>
            <a:ext cx="609600" cy="257175"/>
          </a:xfrm>
          <a:prstGeom prst="rect">
            <a:avLst/>
          </a:prstGeom>
        </p:spPr>
      </p:pic>
      <p:sp>
        <p:nvSpPr>
          <p:cNvPr id="16"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4" name="Imagen 13"/>
          <p:cNvPicPr>
            <a:picLocks noChangeAspect="1"/>
          </p:cNvPicPr>
          <p:nvPr/>
        </p:nvPicPr>
        <p:blipFill>
          <a:blip r:embed="rId3"/>
          <a:stretch>
            <a:fillRect/>
          </a:stretch>
        </p:blipFill>
        <p:spPr>
          <a:xfrm>
            <a:off x="9603072" y="-55720"/>
            <a:ext cx="2538729" cy="581968"/>
          </a:xfrm>
          <a:prstGeom prst="rect">
            <a:avLst/>
          </a:prstGeom>
        </p:spPr>
      </p:pic>
    </p:spTree>
    <p:extLst>
      <p:ext uri="{BB962C8B-B14F-4D97-AF65-F5344CB8AC3E}">
        <p14:creationId xmlns:p14="http://schemas.microsoft.com/office/powerpoint/2010/main" val="30491751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9603072" y="-55720"/>
            <a:ext cx="2538729" cy="581968"/>
          </a:xfrm>
          <a:prstGeom prst="rect">
            <a:avLst/>
          </a:prstGeom>
        </p:spPr>
      </p:pic>
      <p:pic>
        <p:nvPicPr>
          <p:cNvPr id="13" name="Imagen 12"/>
          <p:cNvPicPr>
            <a:picLocks noChangeAspect="1"/>
          </p:cNvPicPr>
          <p:nvPr/>
        </p:nvPicPr>
        <p:blipFill rotWithShape="1">
          <a:blip r:embed="rId3"/>
          <a:srcRect l="2557" r="71837" b="85627"/>
          <a:stretch/>
        </p:blipFill>
        <p:spPr>
          <a:xfrm>
            <a:off x="-29811" y="-21826"/>
            <a:ext cx="2307265" cy="1052389"/>
          </a:xfrm>
          <a:prstGeom prst="rect">
            <a:avLst/>
          </a:prstGeom>
        </p:spPr>
      </p:pic>
      <p:sp>
        <p:nvSpPr>
          <p:cNvPr id="30750" name="Rectangle 30"/>
          <p:cNvSpPr>
            <a:spLocks/>
          </p:cNvSpPr>
          <p:nvPr/>
        </p:nvSpPr>
        <p:spPr bwMode="auto">
          <a:xfrm>
            <a:off x="5680448" y="805218"/>
            <a:ext cx="436857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endParaRPr lang="en-US" sz="3750" dirty="0">
              <a:solidFill>
                <a:srgbClr val="3CC8F5"/>
              </a:solidFill>
              <a:latin typeface="Arimo Bold" charset="0"/>
              <a:ea typeface="Arimo Bold" charset="0"/>
              <a:cs typeface="Arimo Bold" charset="0"/>
              <a:sym typeface="Arimo Bold"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4580" y="1737057"/>
            <a:ext cx="8108417" cy="507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7"/>
          <p:cNvSpPr txBox="1"/>
          <p:nvPr/>
        </p:nvSpPr>
        <p:spPr>
          <a:xfrm>
            <a:off x="1265935" y="69122"/>
            <a:ext cx="7893651" cy="1015663"/>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OBJETO DE</a:t>
            </a:r>
          </a:p>
          <a:p>
            <a:pPr algn="ctr"/>
            <a:r>
              <a:rPr lang="es-MX" sz="2000" b="1" dirty="0">
                <a:solidFill>
                  <a:srgbClr val="193787">
                    <a:lumMod val="60000"/>
                    <a:lumOff val="40000"/>
                  </a:srgbClr>
                </a:solidFill>
                <a:latin typeface="Raleway" charset="0"/>
                <a:ea typeface="Raleway" charset="0"/>
                <a:cs typeface="Raleway" charset="0"/>
              </a:rPr>
              <a:t>LA PORTABILIDAD</a:t>
            </a:r>
          </a:p>
          <a:p>
            <a:pPr algn="ctr"/>
            <a:endParaRPr lang="es-MX" sz="2000" b="1" dirty="0">
              <a:solidFill>
                <a:srgbClr val="193787">
                  <a:lumMod val="60000"/>
                  <a:lumOff val="40000"/>
                </a:srgbClr>
              </a:solidFill>
              <a:latin typeface="Raleway" charset="0"/>
              <a:ea typeface="Raleway" charset="0"/>
              <a:cs typeface="Raleway" charset="0"/>
            </a:endParaRPr>
          </a:p>
        </p:txBody>
      </p:sp>
      <p:pic>
        <p:nvPicPr>
          <p:cNvPr id="20" name="Imagen 19"/>
          <p:cNvPicPr>
            <a:picLocks noChangeAspect="1"/>
          </p:cNvPicPr>
          <p:nvPr/>
        </p:nvPicPr>
        <p:blipFill>
          <a:blip r:embed="rId5"/>
          <a:stretch>
            <a:fillRect/>
          </a:stretch>
        </p:blipFill>
        <p:spPr>
          <a:xfrm>
            <a:off x="4907961" y="855212"/>
            <a:ext cx="609600" cy="257175"/>
          </a:xfrm>
          <a:prstGeom prst="rect">
            <a:avLst/>
          </a:prstGeom>
        </p:spPr>
      </p:pic>
      <p:sp>
        <p:nvSpPr>
          <p:cNvPr id="21"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 name="Imagen 1"/>
          <p:cNvPicPr>
            <a:picLocks noChangeAspect="1"/>
          </p:cNvPicPr>
          <p:nvPr/>
        </p:nvPicPr>
        <p:blipFill>
          <a:blip r:embed="rId6"/>
          <a:stretch>
            <a:fillRect/>
          </a:stretch>
        </p:blipFill>
        <p:spPr>
          <a:xfrm>
            <a:off x="208445" y="2631297"/>
            <a:ext cx="3490099" cy="3958850"/>
          </a:xfrm>
          <a:prstGeom prst="rect">
            <a:avLst/>
          </a:prstGeom>
        </p:spPr>
      </p:pic>
      <p:pic>
        <p:nvPicPr>
          <p:cNvPr id="3" name="Imagen 2"/>
          <p:cNvPicPr>
            <a:picLocks noChangeAspect="1"/>
          </p:cNvPicPr>
          <p:nvPr/>
        </p:nvPicPr>
        <p:blipFill>
          <a:blip r:embed="rId7"/>
          <a:stretch>
            <a:fillRect/>
          </a:stretch>
        </p:blipFill>
        <p:spPr>
          <a:xfrm>
            <a:off x="443221" y="894164"/>
            <a:ext cx="3296266" cy="1523134"/>
          </a:xfrm>
          <a:prstGeom prst="rect">
            <a:avLst/>
          </a:prstGeom>
        </p:spPr>
      </p:pic>
      <p:sp>
        <p:nvSpPr>
          <p:cNvPr id="26" name="Shape 843"/>
          <p:cNvSpPr>
            <a:spLocks noChangeArrowheads="1"/>
          </p:cNvSpPr>
          <p:nvPr/>
        </p:nvSpPr>
        <p:spPr bwMode="auto">
          <a:xfrm>
            <a:off x="1719043" y="923150"/>
            <a:ext cx="3511551" cy="77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9051" tIns="19051" rIns="19051" bIns="19051" anchor="ctr">
            <a:spAutoFit/>
          </a:bodyPr>
          <a:lstStyle/>
          <a:p>
            <a:pPr fontAlgn="base">
              <a:lnSpc>
                <a:spcPct val="120000"/>
              </a:lnSpc>
              <a:spcBef>
                <a:spcPct val="0"/>
              </a:spcBef>
              <a:spcAft>
                <a:spcPct val="0"/>
              </a:spcAft>
            </a:pPr>
            <a:r>
              <a:rPr lang="es-MX" altLang="es-MX" sz="2000" dirty="0">
                <a:solidFill>
                  <a:srgbClr val="0070C0"/>
                </a:solidFill>
                <a:latin typeface="Arimo" charset="0"/>
                <a:ea typeface="MS PGothic" panose="020B0600070205080204" pitchFamily="34" charset="-128"/>
                <a:sym typeface="Arimo" charset="0"/>
              </a:rPr>
              <a:t>Que el titular de los Datos Personales obtenga: </a:t>
            </a:r>
          </a:p>
        </p:txBody>
      </p:sp>
      <p:pic>
        <p:nvPicPr>
          <p:cNvPr id="11" name="Imagen 10"/>
          <p:cNvPicPr>
            <a:picLocks noChangeAspect="1"/>
          </p:cNvPicPr>
          <p:nvPr/>
        </p:nvPicPr>
        <p:blipFill>
          <a:blip r:embed="rId8"/>
          <a:stretch>
            <a:fillRect/>
          </a:stretch>
        </p:blipFill>
        <p:spPr>
          <a:xfrm>
            <a:off x="8504513" y="135621"/>
            <a:ext cx="3422184" cy="577139"/>
          </a:xfrm>
          <a:prstGeom prst="rect">
            <a:avLst/>
          </a:prstGeom>
        </p:spPr>
      </p:pic>
      <p:pic>
        <p:nvPicPr>
          <p:cNvPr id="12" name="Imagen 11"/>
          <p:cNvPicPr>
            <a:picLocks noChangeAspect="1"/>
          </p:cNvPicPr>
          <p:nvPr/>
        </p:nvPicPr>
        <p:blipFill>
          <a:blip r:embed="rId2"/>
          <a:stretch>
            <a:fillRect/>
          </a:stretch>
        </p:blipFill>
        <p:spPr>
          <a:xfrm>
            <a:off x="9653273" y="6267017"/>
            <a:ext cx="2538729" cy="581968"/>
          </a:xfrm>
          <a:prstGeom prst="rect">
            <a:avLst/>
          </a:prstGeom>
        </p:spPr>
      </p:pic>
    </p:spTree>
    <p:extLst>
      <p:ext uri="{BB962C8B-B14F-4D97-AF65-F5344CB8AC3E}">
        <p14:creationId xmlns:p14="http://schemas.microsoft.com/office/powerpoint/2010/main" val="96725283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9603072" y="-55720"/>
            <a:ext cx="2538729" cy="581968"/>
          </a:xfrm>
          <a:prstGeom prst="rect">
            <a:avLst/>
          </a:prstGeom>
        </p:spPr>
      </p:pic>
      <p:pic>
        <p:nvPicPr>
          <p:cNvPr id="15" name="Imagen 14"/>
          <p:cNvPicPr>
            <a:picLocks noChangeAspect="1"/>
          </p:cNvPicPr>
          <p:nvPr/>
        </p:nvPicPr>
        <p:blipFill>
          <a:blip r:embed="rId2"/>
          <a:stretch>
            <a:fillRect/>
          </a:stretch>
        </p:blipFill>
        <p:spPr>
          <a:xfrm>
            <a:off x="9653273" y="6267017"/>
            <a:ext cx="2538729" cy="581968"/>
          </a:xfrm>
          <a:prstGeom prst="rect">
            <a:avLst/>
          </a:prstGeom>
        </p:spPr>
      </p:pic>
      <p:pic>
        <p:nvPicPr>
          <p:cNvPr id="14" name="Imagen 13"/>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026" name="Picture 2" descr="Resultado de imagen para CARGANDO .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132205" y="411077"/>
            <a:ext cx="1600200" cy="1600200"/>
          </a:xfrm>
          <a:prstGeom prst="rect">
            <a:avLst/>
          </a:prstGeom>
          <a:noFill/>
          <a:extLst>
            <a:ext uri="{909E8E84-426E-40DD-AFC4-6F175D3DCCD1}">
              <a14:hiddenFill xmlns:a14="http://schemas.microsoft.com/office/drawing/2010/main">
                <a:solidFill>
                  <a:srgbClr val="FFFFFF"/>
                </a:solidFill>
              </a14:hiddenFill>
            </a:ext>
          </a:extLst>
        </p:spPr>
      </p:pic>
      <p:sp>
        <p:nvSpPr>
          <p:cNvPr id="19457" name="Rectangle 1"/>
          <p:cNvSpPr>
            <a:spLocks/>
          </p:cNvSpPr>
          <p:nvPr/>
        </p:nvSpPr>
        <p:spPr bwMode="auto">
          <a:xfrm>
            <a:off x="1026891" y="1231932"/>
            <a:ext cx="859029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lnSpc>
                <a:spcPct val="65000"/>
              </a:lnSpc>
              <a:spcBef>
                <a:spcPct val="0"/>
              </a:spcBef>
              <a:spcAft>
                <a:spcPct val="0"/>
              </a:spcAft>
            </a:pPr>
            <a:endParaRPr lang="en-US" sz="2800" dirty="0">
              <a:solidFill>
                <a:srgbClr val="A0AAB4">
                  <a:lumMod val="40000"/>
                  <a:lumOff val="60000"/>
                </a:srgbClr>
              </a:solidFill>
              <a:latin typeface="Arimo Bold" charset="0"/>
              <a:ea typeface="Arimo Bold" charset="0"/>
              <a:cs typeface="Arimo Bold" charset="0"/>
              <a:sym typeface="Arimo Bold"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535" y="1610894"/>
            <a:ext cx="8199247" cy="51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7"/>
          <p:cNvSpPr txBox="1"/>
          <p:nvPr/>
        </p:nvSpPr>
        <p:spPr>
          <a:xfrm>
            <a:off x="1848586" y="156496"/>
            <a:ext cx="6847577" cy="1015663"/>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PROCEDIMIENTO DE TRANSMISIÓN  EN EL SECTOR PÚBLICO</a:t>
            </a:r>
          </a:p>
          <a:p>
            <a:pPr algn="ctr"/>
            <a:endParaRPr lang="es-MX" sz="2000" b="1" dirty="0">
              <a:solidFill>
                <a:srgbClr val="193787">
                  <a:lumMod val="60000"/>
                  <a:lumOff val="40000"/>
                </a:srgbClr>
              </a:solidFill>
              <a:latin typeface="Raleway" charset="0"/>
              <a:ea typeface="Raleway" charset="0"/>
              <a:cs typeface="Raleway" charset="0"/>
            </a:endParaRPr>
          </a:p>
        </p:txBody>
      </p:sp>
      <p:pic>
        <p:nvPicPr>
          <p:cNvPr id="11" name="Imagen 10"/>
          <p:cNvPicPr>
            <a:picLocks noChangeAspect="1"/>
          </p:cNvPicPr>
          <p:nvPr/>
        </p:nvPicPr>
        <p:blipFill>
          <a:blip r:embed="rId6"/>
          <a:stretch>
            <a:fillRect/>
          </a:stretch>
        </p:blipFill>
        <p:spPr>
          <a:xfrm>
            <a:off x="4907961" y="855212"/>
            <a:ext cx="609600" cy="257175"/>
          </a:xfrm>
          <a:prstGeom prst="rect">
            <a:avLst/>
          </a:prstGeom>
        </p:spPr>
      </p:pic>
      <p:sp>
        <p:nvSpPr>
          <p:cNvPr id="12"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9" name="Imagen 8"/>
          <p:cNvPicPr>
            <a:picLocks noChangeAspect="1"/>
          </p:cNvPicPr>
          <p:nvPr/>
        </p:nvPicPr>
        <p:blipFill>
          <a:blip r:embed="rId7"/>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35021865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cador de posición de imagen 2"/>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306" b="7306"/>
          <a:stretch>
            <a:fillRect/>
          </a:stretch>
        </p:blipFill>
        <p:spPr>
          <a:xfrm>
            <a:off x="0" y="0"/>
            <a:ext cx="12192000" cy="6858000"/>
          </a:xfrm>
        </p:spPr>
      </p:pic>
      <p:sp>
        <p:nvSpPr>
          <p:cNvPr id="6" name="Rectangle 5"/>
          <p:cNvSpPr/>
          <p:nvPr/>
        </p:nvSpPr>
        <p:spPr>
          <a:xfrm>
            <a:off x="-2" y="0"/>
            <a:ext cx="12192001" cy="6858000"/>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p:cNvSpPr/>
          <p:nvPr/>
        </p:nvSpPr>
        <p:spPr>
          <a:xfrm>
            <a:off x="-869932" y="1311216"/>
            <a:ext cx="3919702" cy="367792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Box 4"/>
          <p:cNvSpPr txBox="1"/>
          <p:nvPr/>
        </p:nvSpPr>
        <p:spPr>
          <a:xfrm>
            <a:off x="445841" y="1311216"/>
            <a:ext cx="889403" cy="1107996"/>
          </a:xfrm>
          <a:prstGeom prst="rect">
            <a:avLst/>
          </a:prstGeom>
          <a:noFill/>
        </p:spPr>
        <p:txBody>
          <a:bodyPr wrap="square" numCol="1" spcCol="457200" rtlCol="0" anchor="ctr">
            <a:spAutoFit/>
          </a:bodyPr>
          <a:lstStyle/>
          <a:p>
            <a:pPr algn="ctr"/>
            <a:r>
              <a:rPr lang="en-US" sz="6600" dirty="0">
                <a:solidFill>
                  <a:srgbClr val="FFFFFF"/>
                </a:solidFill>
                <a:latin typeface="FontAwesome" pitchFamily="2" charset="0"/>
              </a:rPr>
              <a:t></a:t>
            </a:r>
            <a:endParaRPr lang="en-US" sz="6500" dirty="0">
              <a:solidFill>
                <a:srgbClr val="FFFFFF"/>
              </a:solidFill>
              <a:latin typeface="FontAwesome" charset="0"/>
              <a:ea typeface="FontAwesome" charset="0"/>
              <a:cs typeface="FontAwesome" charset="0"/>
            </a:endParaRPr>
          </a:p>
        </p:txBody>
      </p:sp>
      <p:sp>
        <p:nvSpPr>
          <p:cNvPr id="7" name="TextBox 6"/>
          <p:cNvSpPr txBox="1"/>
          <p:nvPr/>
        </p:nvSpPr>
        <p:spPr>
          <a:xfrm>
            <a:off x="-205861" y="2711038"/>
            <a:ext cx="2903621" cy="630942"/>
          </a:xfrm>
          <a:prstGeom prst="rect">
            <a:avLst/>
          </a:prstGeom>
          <a:noFill/>
        </p:spPr>
        <p:txBody>
          <a:bodyPr wrap="square" rtlCol="0" anchor="ctr">
            <a:spAutoFit/>
          </a:bodyPr>
          <a:lstStyle/>
          <a:p>
            <a:pPr algn="ctr">
              <a:lnSpc>
                <a:spcPts val="4200"/>
              </a:lnSpc>
            </a:pPr>
            <a:r>
              <a:rPr lang="en-US" sz="3600" b="1" spc="-300" dirty="0" err="1">
                <a:solidFill>
                  <a:srgbClr val="FFFFFF"/>
                </a:solidFill>
                <a:latin typeface="Raleway" charset="0"/>
                <a:ea typeface="Raleway" charset="0"/>
                <a:cs typeface="Raleway" charset="0"/>
              </a:rPr>
              <a:t>Conclusiones</a:t>
            </a:r>
            <a:endParaRPr lang="en-US" sz="3600" b="1" spc="-300" dirty="0">
              <a:solidFill>
                <a:srgbClr val="FFFFFF"/>
              </a:solidFill>
              <a:latin typeface="Raleway" charset="0"/>
              <a:ea typeface="Raleway" charset="0"/>
              <a:cs typeface="Raleway" charset="0"/>
            </a:endParaRPr>
          </a:p>
        </p:txBody>
      </p:sp>
      <p:sp>
        <p:nvSpPr>
          <p:cNvPr id="11" name="Rectangle 10"/>
          <p:cNvSpPr/>
          <p:nvPr/>
        </p:nvSpPr>
        <p:spPr>
          <a:xfrm flipH="1">
            <a:off x="2697761" y="2719152"/>
            <a:ext cx="1036320" cy="7098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ítulo 3"/>
          <p:cNvSpPr txBox="1">
            <a:spLocks/>
          </p:cNvSpPr>
          <p:nvPr/>
        </p:nvSpPr>
        <p:spPr>
          <a:xfrm>
            <a:off x="2301005" y="156530"/>
            <a:ext cx="10515600" cy="1325563"/>
          </a:xfrm>
          <a:prstGeom prst="rect">
            <a:avLst/>
          </a:prstGeom>
        </p:spPr>
        <p:txBody>
          <a:bodyPr/>
          <a:lstStyle>
            <a:lvl1pPr algn="ctr" defTabSz="914400" rtl="0" eaLnBrk="1" latinLnBrk="0" hangingPunct="1">
              <a:lnSpc>
                <a:spcPct val="90000"/>
              </a:lnSpc>
              <a:spcBef>
                <a:spcPct val="0"/>
              </a:spcBef>
              <a:buNone/>
              <a:defRPr sz="2500" b="1" i="0" kern="1200">
                <a:solidFill>
                  <a:schemeClr val="tx1"/>
                </a:solidFill>
                <a:latin typeface="Raleway" charset="0"/>
                <a:ea typeface="Raleway" charset="0"/>
                <a:cs typeface="Raleway" charset="0"/>
              </a:defRPr>
            </a:lvl1pPr>
          </a:lstStyle>
          <a:p>
            <a:r>
              <a:rPr lang="es-MX" dirty="0" smtClean="0">
                <a:solidFill>
                  <a:srgbClr val="000000"/>
                </a:solidFill>
              </a:rPr>
              <a:t>Corrupción Vs. Interoperabilidad</a:t>
            </a:r>
            <a:endParaRPr lang="es-MX" dirty="0">
              <a:solidFill>
                <a:srgbClr val="000000"/>
              </a:solidFill>
            </a:endParaRPr>
          </a:p>
        </p:txBody>
      </p:sp>
      <p:pic>
        <p:nvPicPr>
          <p:cNvPr id="2" name="Imagen 1"/>
          <p:cNvPicPr>
            <a:picLocks noChangeAspect="1"/>
          </p:cNvPicPr>
          <p:nvPr/>
        </p:nvPicPr>
        <p:blipFill>
          <a:blip r:embed="rId3"/>
          <a:stretch>
            <a:fillRect/>
          </a:stretch>
        </p:blipFill>
        <p:spPr>
          <a:xfrm>
            <a:off x="3049771" y="1705148"/>
            <a:ext cx="8948566" cy="4158203"/>
          </a:xfrm>
          <a:prstGeom prst="rect">
            <a:avLst/>
          </a:prstGeom>
        </p:spPr>
      </p:pic>
      <p:pic>
        <p:nvPicPr>
          <p:cNvPr id="12" name="Imagen 100"/>
          <p:cNvPicPr>
            <a:picLocks noChangeAspect="1"/>
          </p:cNvPicPr>
          <p:nvPr/>
        </p:nvPicPr>
        <p:blipFill rotWithShape="1">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l="2897" t="19349" r="21591" b="20391"/>
          <a:stretch/>
        </p:blipFill>
        <p:spPr>
          <a:xfrm>
            <a:off x="204538" y="6201691"/>
            <a:ext cx="1421299" cy="506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332328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9603072" y="-55720"/>
            <a:ext cx="2538729" cy="581968"/>
          </a:xfrm>
          <a:prstGeom prst="rect">
            <a:avLst/>
          </a:prstGeom>
        </p:spPr>
      </p:pic>
      <p:pic>
        <p:nvPicPr>
          <p:cNvPr id="5124" name="Picture 4" descr="Resultado de imagen para P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041" y="1573617"/>
            <a:ext cx="4200570" cy="262535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stretch>
            <a:fillRect/>
          </a:stretch>
        </p:blipFill>
        <p:spPr>
          <a:xfrm>
            <a:off x="3718424" y="-38323"/>
            <a:ext cx="7857049" cy="6254493"/>
          </a:xfrm>
          <a:prstGeom prst="rect">
            <a:avLst/>
          </a:prstGeom>
        </p:spPr>
      </p:pic>
      <p:sp>
        <p:nvSpPr>
          <p:cNvPr id="2" name="Flecha a la derecha con bandas 1"/>
          <p:cNvSpPr/>
          <p:nvPr/>
        </p:nvSpPr>
        <p:spPr>
          <a:xfrm rot="20214387">
            <a:off x="1871244" y="808074"/>
            <a:ext cx="1478012" cy="83997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11" name="Flecha a la derecha con bandas 10"/>
          <p:cNvSpPr/>
          <p:nvPr/>
        </p:nvSpPr>
        <p:spPr>
          <a:xfrm rot="1583045">
            <a:off x="1735495" y="4165756"/>
            <a:ext cx="1478012" cy="83997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pic>
        <p:nvPicPr>
          <p:cNvPr id="7" name="Imagen 6"/>
          <p:cNvPicPr>
            <a:picLocks noChangeAspect="1"/>
          </p:cNvPicPr>
          <p:nvPr/>
        </p:nvPicPr>
        <p:blipFill>
          <a:blip r:embed="rId2"/>
          <a:stretch>
            <a:fillRect/>
          </a:stretch>
        </p:blipFill>
        <p:spPr>
          <a:xfrm>
            <a:off x="9653273" y="6267017"/>
            <a:ext cx="2538729" cy="581968"/>
          </a:xfrm>
          <a:prstGeom prst="rect">
            <a:avLst/>
          </a:prstGeom>
        </p:spPr>
      </p:pic>
      <p:pic>
        <p:nvPicPr>
          <p:cNvPr id="8" name="Imagen 7"/>
          <p:cNvPicPr>
            <a:picLocks noChangeAspect="1"/>
          </p:cNvPicPr>
          <p:nvPr/>
        </p:nvPicPr>
        <p:blipFill rotWithShape="1">
          <a:blip r:embed="rId5"/>
          <a:srcRect l="2557" r="71837" b="85627"/>
          <a:stretch/>
        </p:blipFill>
        <p:spPr>
          <a:xfrm>
            <a:off x="-29811" y="-21826"/>
            <a:ext cx="2307265" cy="1052389"/>
          </a:xfrm>
          <a:prstGeom prst="rect">
            <a:avLst/>
          </a:prstGeom>
        </p:spPr>
      </p:pic>
    </p:spTree>
    <p:extLst>
      <p:ext uri="{BB962C8B-B14F-4D97-AF65-F5344CB8AC3E}">
        <p14:creationId xmlns:p14="http://schemas.microsoft.com/office/powerpoint/2010/main" val="35091524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2"/>
          <a:stretch>
            <a:fillRect/>
          </a:stretch>
        </p:blipFill>
        <p:spPr>
          <a:xfrm>
            <a:off x="9603072" y="-55720"/>
            <a:ext cx="2538729" cy="581968"/>
          </a:xfrm>
          <a:prstGeom prst="rect">
            <a:avLst/>
          </a:prstGeom>
        </p:spPr>
      </p:pic>
      <p:pic>
        <p:nvPicPr>
          <p:cNvPr id="31" name="Imagen 30"/>
          <p:cNvPicPr>
            <a:picLocks noChangeAspect="1"/>
          </p:cNvPicPr>
          <p:nvPr/>
        </p:nvPicPr>
        <p:blipFill>
          <a:blip r:embed="rId2"/>
          <a:stretch>
            <a:fillRect/>
          </a:stretch>
        </p:blipFill>
        <p:spPr>
          <a:xfrm>
            <a:off x="9653273" y="6267017"/>
            <a:ext cx="2538729" cy="581968"/>
          </a:xfrm>
          <a:prstGeom prst="rect">
            <a:avLst/>
          </a:prstGeom>
        </p:spPr>
      </p:pic>
      <p:pic>
        <p:nvPicPr>
          <p:cNvPr id="33" name="Imagen 32"/>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34" name="Imagen 33"/>
          <p:cNvPicPr>
            <a:picLocks noChangeAspect="1"/>
          </p:cNvPicPr>
          <p:nvPr/>
        </p:nvPicPr>
        <p:blipFill>
          <a:blip r:embed="rId4"/>
          <a:stretch>
            <a:fillRect/>
          </a:stretch>
        </p:blipFill>
        <p:spPr>
          <a:xfrm>
            <a:off x="8504513" y="135621"/>
            <a:ext cx="3422184" cy="577139"/>
          </a:xfrm>
          <a:prstGeom prst="rect">
            <a:avLst/>
          </a:prstGeom>
        </p:spPr>
      </p:pic>
      <p:sp>
        <p:nvSpPr>
          <p:cNvPr id="3" name="Slide Number Placeholder 2"/>
          <p:cNvSpPr>
            <a:spLocks noGrp="1"/>
          </p:cNvSpPr>
          <p:nvPr>
            <p:ph type="sldNum" sz="quarter" idx="4"/>
          </p:nvPr>
        </p:nvSpPr>
        <p:spPr/>
        <p:txBody>
          <a:bodyPr/>
          <a:lstStyle/>
          <a:p>
            <a:fld id="{247564A0-2C6A-5D41-B706-C554FAF10A40}" type="slidenum">
              <a:rPr lang="en-US" smtClean="0"/>
              <a:pPr/>
              <a:t>47</a:t>
            </a:fld>
            <a:endParaRPr lang="en-US" dirty="0"/>
          </a:p>
        </p:txBody>
      </p:sp>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968164" y="500597"/>
            <a:ext cx="12091916" cy="307777"/>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Niveles de </a:t>
            </a:r>
            <a:r>
              <a:rPr lang="es-MX" sz="1400" b="1" dirty="0" smtClean="0">
                <a:solidFill>
                  <a:srgbClr val="193787">
                    <a:lumMod val="60000"/>
                    <a:lumOff val="40000"/>
                  </a:srgbClr>
                </a:solidFill>
                <a:latin typeface="Raleway" charset="0"/>
                <a:ea typeface="Raleway" charset="0"/>
                <a:cs typeface="Raleway" charset="0"/>
              </a:rPr>
              <a:t>Seguridad del SARCOEM</a:t>
            </a:r>
            <a:endParaRPr lang="es-MX" sz="1400" b="1" dirty="0">
              <a:solidFill>
                <a:srgbClr val="193787">
                  <a:lumMod val="60000"/>
                  <a:lumOff val="40000"/>
                </a:srgbClr>
              </a:solidFill>
              <a:latin typeface="Raleway" charset="0"/>
              <a:ea typeface="Raleway" charset="0"/>
              <a:cs typeface="Raleway" charset="0"/>
            </a:endParaRPr>
          </a:p>
        </p:txBody>
      </p:sp>
      <p:pic>
        <p:nvPicPr>
          <p:cNvPr id="32" name="Imagen 31"/>
          <p:cNvPicPr>
            <a:picLocks noChangeAspect="1"/>
          </p:cNvPicPr>
          <p:nvPr/>
        </p:nvPicPr>
        <p:blipFill>
          <a:blip r:embed="rId5"/>
          <a:stretch>
            <a:fillRect/>
          </a:stretch>
        </p:blipFill>
        <p:spPr>
          <a:xfrm>
            <a:off x="4949544" y="774690"/>
            <a:ext cx="609600" cy="257175"/>
          </a:xfrm>
          <a:prstGeom prst="rect">
            <a:avLst/>
          </a:prstGeom>
        </p:spPr>
      </p:pic>
      <p:sp>
        <p:nvSpPr>
          <p:cNvPr id="5" name="Rectángulo 4"/>
          <p:cNvSpPr/>
          <p:nvPr/>
        </p:nvSpPr>
        <p:spPr>
          <a:xfrm>
            <a:off x="396607" y="1312267"/>
            <a:ext cx="8312941" cy="5259388"/>
          </a:xfrm>
          <a:prstGeom prst="rect">
            <a:avLst/>
          </a:prstGeom>
        </p:spPr>
        <p:txBody>
          <a:bodyPr wrap="square">
            <a:spAutoFit/>
          </a:bodyPr>
          <a:lstStyle/>
          <a:p>
            <a:pPr algn="just">
              <a:lnSpc>
                <a:spcPct val="115000"/>
              </a:lnSpc>
              <a:spcAft>
                <a:spcPts val="1000"/>
              </a:spcAft>
            </a:pPr>
            <a:r>
              <a:rPr lang="es-MX" dirty="0">
                <a:latin typeface="Palatino Linotype" panose="02040502050505030304" pitchFamily="18" charset="0"/>
                <a:ea typeface="Times New Roman" panose="02020603050405020304" pitchFamily="18" charset="0"/>
                <a:cs typeface="Arial" panose="020B0604020202020204" pitchFamily="34" charset="0"/>
              </a:rPr>
              <a:t>Ningún sistema es completamente seguro (incluidos sistemas de seguridad </a:t>
            </a:r>
            <a:r>
              <a:rPr lang="es-MX" dirty="0" smtClean="0">
                <a:latin typeface="Palatino Linotype" panose="02040502050505030304" pitchFamily="18" charset="0"/>
                <a:ea typeface="Times New Roman" panose="02020603050405020304" pitchFamily="18" charset="0"/>
                <a:cs typeface="Arial" panose="020B0604020202020204" pitchFamily="34" charset="0"/>
              </a:rPr>
              <a:t>bancarios).</a:t>
            </a:r>
          </a:p>
          <a:p>
            <a:pPr algn="just">
              <a:lnSpc>
                <a:spcPct val="115000"/>
              </a:lnSpc>
              <a:spcAft>
                <a:spcPts val="1000"/>
              </a:spcAft>
            </a:pPr>
            <a:endParaRPr lang="es-MX" dirty="0">
              <a:latin typeface="Palatino Linotype" panose="02040502050505030304" pitchFamily="18" charset="0"/>
              <a:ea typeface="Times New Roman" panose="02020603050405020304" pitchFamily="18" charset="0"/>
              <a:cs typeface="Arial" panose="020B0604020202020204" pitchFamily="34" charset="0"/>
            </a:endParaRPr>
          </a:p>
          <a:p>
            <a:pPr algn="just">
              <a:lnSpc>
                <a:spcPct val="115000"/>
              </a:lnSpc>
              <a:spcAft>
                <a:spcPts val="1000"/>
              </a:spcAft>
            </a:pPr>
            <a:r>
              <a:rPr lang="es-MX" dirty="0" smtClean="0">
                <a:latin typeface="Palatino Linotype" panose="02040502050505030304" pitchFamily="18" charset="0"/>
                <a:ea typeface="Times New Roman" panose="02020603050405020304" pitchFamily="18" charset="0"/>
                <a:cs typeface="Arial" panose="020B0604020202020204" pitchFamily="34" charset="0"/>
              </a:rPr>
              <a:t> </a:t>
            </a:r>
            <a:r>
              <a:rPr lang="es-MX" dirty="0">
                <a:latin typeface="Palatino Linotype" panose="02040502050505030304" pitchFamily="18" charset="0"/>
                <a:ea typeface="Times New Roman" panose="02020603050405020304" pitchFamily="18" charset="0"/>
                <a:cs typeface="Arial" panose="020B0604020202020204" pitchFamily="34" charset="0"/>
              </a:rPr>
              <a:t>E</a:t>
            </a:r>
            <a:r>
              <a:rPr lang="es-MX" dirty="0" smtClean="0">
                <a:latin typeface="Palatino Linotype" panose="02040502050505030304" pitchFamily="18" charset="0"/>
                <a:ea typeface="Times New Roman" panose="02020603050405020304" pitchFamily="18" charset="0"/>
                <a:cs typeface="Arial" panose="020B0604020202020204" pitchFamily="34" charset="0"/>
              </a:rPr>
              <a:t>l </a:t>
            </a:r>
            <a:r>
              <a:rPr lang="es-MX" dirty="0">
                <a:latin typeface="Palatino Linotype" panose="02040502050505030304" pitchFamily="18" charset="0"/>
                <a:ea typeface="Times New Roman" panose="02020603050405020304" pitchFamily="18" charset="0"/>
                <a:cs typeface="Arial" panose="020B0604020202020204" pitchFamily="34" charset="0"/>
              </a:rPr>
              <a:t>sistema SARCOEM para mitigar los posibles riesgos de una amenaza se ha incorporado tres niveles de seguridad, los cuales para poder vulnerarlos y/o violentarlos es necesario que el </a:t>
            </a:r>
            <a:r>
              <a:rPr lang="es-MX" dirty="0" smtClean="0">
                <a:latin typeface="Palatino Linotype" panose="02040502050505030304" pitchFamily="18" charset="0"/>
                <a:ea typeface="Times New Roman" panose="02020603050405020304" pitchFamily="18" charset="0"/>
                <a:cs typeface="Arial" panose="020B0604020202020204" pitchFamily="34" charset="0"/>
              </a:rPr>
              <a:t>atacante cuente </a:t>
            </a:r>
            <a:r>
              <a:rPr lang="es-MX" dirty="0">
                <a:latin typeface="Palatino Linotype" panose="02040502050505030304" pitchFamily="18" charset="0"/>
                <a:ea typeface="Times New Roman" panose="02020603050405020304" pitchFamily="18" charset="0"/>
                <a:cs typeface="Arial" panose="020B0604020202020204" pitchFamily="34" charset="0"/>
              </a:rPr>
              <a:t>con factores como: </a:t>
            </a:r>
            <a:endParaRPr lang="es-MX" dirty="0" smtClean="0">
              <a:latin typeface="Palatino Linotype" panose="02040502050505030304" pitchFamily="18" charset="0"/>
              <a:ea typeface="Times New Roman" panose="02020603050405020304" pitchFamily="18" charset="0"/>
              <a:cs typeface="Arial" panose="020B0604020202020204" pitchFamily="34" charset="0"/>
            </a:endParaRPr>
          </a:p>
          <a:p>
            <a:pPr marL="742950" lvl="1" indent="-285750" algn="just">
              <a:lnSpc>
                <a:spcPct val="115000"/>
              </a:lnSpc>
              <a:spcAft>
                <a:spcPts val="1000"/>
              </a:spcAft>
              <a:buFont typeface="Arial" panose="020B0604020202020204" pitchFamily="34" charset="0"/>
              <a:buChar char="•"/>
            </a:pP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G</a:t>
            </a:r>
            <a:r>
              <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rPr>
              <a:t>randes </a:t>
            </a: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cantidades de recursos económicos, </a:t>
            </a:r>
            <a:endPar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endParaRPr>
          </a:p>
          <a:p>
            <a:pPr marL="742950" lvl="1" indent="-285750" algn="just">
              <a:lnSpc>
                <a:spcPct val="115000"/>
              </a:lnSpc>
              <a:spcAft>
                <a:spcPts val="1000"/>
              </a:spcAft>
              <a:buFont typeface="Arial" panose="020B0604020202020204" pitchFamily="34" charset="0"/>
              <a:buChar char="•"/>
            </a:pP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M</a:t>
            </a:r>
            <a:r>
              <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rPr>
              <a:t>ucho </a:t>
            </a: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tiempo, </a:t>
            </a:r>
            <a:endPar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endParaRPr>
          </a:p>
          <a:p>
            <a:pPr marL="742950" lvl="1" indent="-285750" algn="just">
              <a:lnSpc>
                <a:spcPct val="115000"/>
              </a:lnSpc>
              <a:spcAft>
                <a:spcPts val="1000"/>
              </a:spcAft>
              <a:buFont typeface="Arial" panose="020B0604020202020204" pitchFamily="34" charset="0"/>
              <a:buChar char="•"/>
            </a:pP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C</a:t>
            </a:r>
            <a:r>
              <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rPr>
              <a:t>onocimientos técnicos especializados</a:t>
            </a: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a:t>
            </a:r>
            <a:endPar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endParaRPr>
          </a:p>
          <a:p>
            <a:pPr marL="742950" lvl="1" indent="-285750" algn="just">
              <a:lnSpc>
                <a:spcPct val="115000"/>
              </a:lnSpc>
              <a:spcAft>
                <a:spcPts val="1000"/>
              </a:spcAft>
              <a:buFont typeface="Arial" panose="020B0604020202020204" pitchFamily="34" charset="0"/>
              <a:buChar char="•"/>
            </a:pP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I</a:t>
            </a:r>
            <a:r>
              <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rPr>
              <a:t>nfraestructura </a:t>
            </a:r>
            <a:r>
              <a:rPr lang="es-MX" dirty="0">
                <a:solidFill>
                  <a:srgbClr val="FF0000"/>
                </a:solidFill>
                <a:latin typeface="Palatino Linotype" panose="02040502050505030304" pitchFamily="18" charset="0"/>
                <a:ea typeface="Times New Roman" panose="02020603050405020304" pitchFamily="18" charset="0"/>
                <a:cs typeface="Arial" panose="020B0604020202020204" pitchFamily="34" charset="0"/>
              </a:rPr>
              <a:t>tecnológica </a:t>
            </a:r>
            <a:r>
              <a:rPr lang="es-MX" dirty="0" smtClean="0">
                <a:solidFill>
                  <a:srgbClr val="FF0000"/>
                </a:solidFill>
                <a:latin typeface="Palatino Linotype" panose="02040502050505030304" pitchFamily="18" charset="0"/>
                <a:ea typeface="Times New Roman" panose="02020603050405020304" pitchFamily="18" charset="0"/>
                <a:cs typeface="Arial" panose="020B0604020202020204" pitchFamily="34" charset="0"/>
              </a:rPr>
              <a:t>costosa</a:t>
            </a:r>
            <a:r>
              <a:rPr lang="es-MX" dirty="0">
                <a:latin typeface="Palatino Linotype" panose="02040502050505030304" pitchFamily="18" charset="0"/>
                <a:ea typeface="Times New Roman" panose="02020603050405020304" pitchFamily="18" charset="0"/>
                <a:cs typeface="Arial" panose="020B0604020202020204" pitchFamily="34" charset="0"/>
              </a:rPr>
              <a:t>. </a:t>
            </a:r>
          </a:p>
          <a:p>
            <a:pPr algn="just">
              <a:lnSpc>
                <a:spcPct val="115000"/>
              </a:lnSpc>
              <a:spcAft>
                <a:spcPts val="1000"/>
              </a:spcAft>
            </a:pPr>
            <a:r>
              <a:rPr lang="es-MX" dirty="0" smtClean="0">
                <a:latin typeface="Palatino Linotype" panose="02040502050505030304" pitchFamily="18" charset="0"/>
                <a:ea typeface="Times New Roman" panose="02020603050405020304" pitchFamily="18" charset="0"/>
                <a:cs typeface="Arial" panose="020B0604020202020204" pitchFamily="34" charset="0"/>
              </a:rPr>
              <a:t>Es </a:t>
            </a:r>
            <a:r>
              <a:rPr lang="es-MX" dirty="0">
                <a:latin typeface="Palatino Linotype" panose="02040502050505030304" pitchFamily="18" charset="0"/>
                <a:ea typeface="Times New Roman" panose="02020603050405020304" pitchFamily="18" charset="0"/>
                <a:cs typeface="Arial" panose="020B0604020202020204" pitchFamily="34" charset="0"/>
              </a:rPr>
              <a:t>decir,  lo que implicaría que </a:t>
            </a:r>
            <a:r>
              <a:rPr lang="es-MX" dirty="0" smtClean="0">
                <a:latin typeface="Palatino Linotype" panose="02040502050505030304" pitchFamily="18" charset="0"/>
                <a:ea typeface="Times New Roman" panose="02020603050405020304" pitchFamily="18" charset="0"/>
                <a:cs typeface="Arial" panose="020B0604020202020204" pitchFamily="34" charset="0"/>
              </a:rPr>
              <a:t>para considerarse amenaza los atacantes tendrían </a:t>
            </a:r>
            <a:r>
              <a:rPr lang="es-MX" dirty="0">
                <a:latin typeface="Palatino Linotype" panose="02040502050505030304" pitchFamily="18" charset="0"/>
                <a:ea typeface="Times New Roman" panose="02020603050405020304" pitchFamily="18" charset="0"/>
                <a:cs typeface="Arial" panose="020B0604020202020204" pitchFamily="34" charset="0"/>
              </a:rPr>
              <a:t>que destinar esfuerzos desproporcionados para poder acceder a los datos almacenados en los servidores que administra el INFOEM. </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50" name="Picture 2" descr="Resultado de imagen para hak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9200" y="2848982"/>
            <a:ext cx="3352800" cy="3352801"/>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5"/>
          <p:cNvGrpSpPr/>
          <p:nvPr/>
        </p:nvGrpSpPr>
        <p:grpSpPr>
          <a:xfrm>
            <a:off x="8787045" y="2774033"/>
            <a:ext cx="3404955" cy="2972551"/>
            <a:chOff x="9715500" y="2806700"/>
            <a:chExt cx="17149750" cy="14971881"/>
          </a:xfrm>
          <a:effectLst>
            <a:reflection blurRad="6350" stA="12000" endPos="13000" dir="5400000" sy="-100000" algn="bl" rotWithShape="0"/>
          </a:effectLst>
        </p:grpSpPr>
        <p:sp>
          <p:nvSpPr>
            <p:cNvPr id="38"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0"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4"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5"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6"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7"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8"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49"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0"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1"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2"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3"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4"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5"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56"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grpSp>
      <p:sp>
        <p:nvSpPr>
          <p:cNvPr id="2" name="AutoShape 2" descr="Resultado de imagen para cade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076" name="Picture 4" descr="Resultado de imagen para candado cade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937"/>
            <a:ext cx="1496955" cy="115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2938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9603072" y="-55720"/>
            <a:ext cx="2538729" cy="581968"/>
          </a:xfrm>
          <a:prstGeom prst="rect">
            <a:avLst/>
          </a:prstGeom>
        </p:spPr>
      </p:pic>
      <p:pic>
        <p:nvPicPr>
          <p:cNvPr id="16" name="Imagen 15"/>
          <p:cNvPicPr>
            <a:picLocks noChangeAspect="1"/>
          </p:cNvPicPr>
          <p:nvPr/>
        </p:nvPicPr>
        <p:blipFill>
          <a:blip r:embed="rId2"/>
          <a:stretch>
            <a:fillRect/>
          </a:stretch>
        </p:blipFill>
        <p:spPr>
          <a:xfrm>
            <a:off x="9653273" y="6267017"/>
            <a:ext cx="2538729" cy="581968"/>
          </a:xfrm>
          <a:prstGeom prst="rect">
            <a:avLst/>
          </a:prstGeom>
        </p:spPr>
      </p:pic>
      <p:pic>
        <p:nvPicPr>
          <p:cNvPr id="17" name="Imagen 16"/>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8" name="Imagen 17"/>
          <p:cNvPicPr>
            <a:picLocks noChangeAspect="1"/>
          </p:cNvPicPr>
          <p:nvPr/>
        </p:nvPicPr>
        <p:blipFill>
          <a:blip r:embed="rId4"/>
          <a:stretch>
            <a:fillRect/>
          </a:stretch>
        </p:blipFill>
        <p:spPr>
          <a:xfrm>
            <a:off x="8504513" y="135621"/>
            <a:ext cx="3422184" cy="577139"/>
          </a:xfrm>
          <a:prstGeom prst="rect">
            <a:avLst/>
          </a:prstGeom>
        </p:spPr>
      </p:pic>
      <p:pic>
        <p:nvPicPr>
          <p:cNvPr id="3074" name="Picture 2" descr="Resultado de imagen para seguridad informatica"/>
          <p:cNvPicPr>
            <a:picLocks noChangeAspect="1" noChangeArrowheads="1"/>
          </p:cNvPicPr>
          <p:nvPr/>
        </p:nvPicPr>
        <p:blipFill rotWithShape="1">
          <a:blip r:embed="rId5">
            <a:extLst>
              <a:ext uri="{28A0092B-C50C-407E-A947-70E740481C1C}">
                <a14:useLocalDpi xmlns:a14="http://schemas.microsoft.com/office/drawing/2010/main" val="0"/>
              </a:ext>
            </a:extLst>
          </a:blip>
          <a:srcRect t="36181" b="15166"/>
          <a:stretch/>
        </p:blipFill>
        <p:spPr bwMode="auto">
          <a:xfrm>
            <a:off x="-17" y="3683832"/>
            <a:ext cx="12192000" cy="19389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247564A0-2C6A-5D41-B706-C554FAF10A40}" type="slidenum">
              <a:rPr lang="en-US" smtClean="0"/>
              <a:pPr/>
              <a:t>48</a:t>
            </a:fld>
            <a:endParaRPr lang="en-US" dirty="0"/>
          </a:p>
        </p:txBody>
      </p:sp>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968164" y="500597"/>
            <a:ext cx="12091916" cy="307777"/>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Niveles de </a:t>
            </a:r>
            <a:r>
              <a:rPr lang="es-MX" sz="1400" b="1" dirty="0" smtClean="0">
                <a:solidFill>
                  <a:srgbClr val="193787">
                    <a:lumMod val="60000"/>
                    <a:lumOff val="40000"/>
                  </a:srgbClr>
                </a:solidFill>
                <a:latin typeface="Raleway" charset="0"/>
                <a:ea typeface="Raleway" charset="0"/>
                <a:cs typeface="Raleway" charset="0"/>
              </a:rPr>
              <a:t>Seguridad del SARCOEM</a:t>
            </a:r>
            <a:endParaRPr lang="es-MX" sz="1400" b="1" dirty="0">
              <a:solidFill>
                <a:srgbClr val="193787">
                  <a:lumMod val="60000"/>
                  <a:lumOff val="40000"/>
                </a:srgbClr>
              </a:solidFill>
              <a:latin typeface="Raleway" charset="0"/>
              <a:ea typeface="Raleway" charset="0"/>
              <a:cs typeface="Raleway" charset="0"/>
            </a:endParaRPr>
          </a:p>
        </p:txBody>
      </p:sp>
      <p:pic>
        <p:nvPicPr>
          <p:cNvPr id="32" name="Imagen 31"/>
          <p:cNvPicPr>
            <a:picLocks noChangeAspect="1"/>
          </p:cNvPicPr>
          <p:nvPr/>
        </p:nvPicPr>
        <p:blipFill>
          <a:blip r:embed="rId6"/>
          <a:stretch>
            <a:fillRect/>
          </a:stretch>
        </p:blipFill>
        <p:spPr>
          <a:xfrm>
            <a:off x="4949544" y="774690"/>
            <a:ext cx="609600" cy="257175"/>
          </a:xfrm>
          <a:prstGeom prst="rect">
            <a:avLst/>
          </a:prstGeom>
        </p:spPr>
      </p:pic>
      <p:sp>
        <p:nvSpPr>
          <p:cNvPr id="2" name="Rectángulo 1"/>
          <p:cNvSpPr/>
          <p:nvPr/>
        </p:nvSpPr>
        <p:spPr>
          <a:xfrm>
            <a:off x="231354" y="1031865"/>
            <a:ext cx="8618863" cy="729430"/>
          </a:xfrm>
          <a:prstGeom prst="rect">
            <a:avLst/>
          </a:prstGeom>
        </p:spPr>
        <p:txBody>
          <a:bodyPr wrap="square">
            <a:spAutoFit/>
          </a:bodyPr>
          <a:lstStyle/>
          <a:p>
            <a:pPr algn="just">
              <a:lnSpc>
                <a:spcPct val="115000"/>
              </a:lnSpc>
              <a:spcAft>
                <a:spcPts val="1000"/>
              </a:spcAft>
            </a:pPr>
            <a:r>
              <a:rPr lang="es-MX" dirty="0">
                <a:latin typeface="Palatino Linotype" panose="02040502050505030304" pitchFamily="18" charset="0"/>
                <a:ea typeface="Times New Roman" panose="02020603050405020304" pitchFamily="18" charset="0"/>
                <a:cs typeface="Arial" panose="020B0604020202020204" pitchFamily="34" charset="0"/>
              </a:rPr>
              <a:t>En este sentido el sistema SARCOEM protege los Datos Personales bajo tres niveles o capas de seguridad: </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1931071" y="1710263"/>
            <a:ext cx="9412077" cy="1623008"/>
          </a:xfrm>
          <a:prstGeom prst="rect">
            <a:avLst/>
          </a:prstGeom>
        </p:spPr>
        <p:txBody>
          <a:bodyPr wrap="square">
            <a:spAutoFit/>
          </a:bodyPr>
          <a:lstStyle/>
          <a:p>
            <a:pPr marL="449580" algn="just">
              <a:lnSpc>
                <a:spcPct val="115000"/>
              </a:lnSpc>
              <a:spcAft>
                <a:spcPts val="1000"/>
              </a:spcAft>
            </a:pPr>
            <a:r>
              <a:rPr lang="es-MX" sz="1200" dirty="0">
                <a:latin typeface="Palatino Linotype" panose="02040502050505030304" pitchFamily="18" charset="0"/>
                <a:ea typeface="Times New Roman" panose="02020603050405020304" pitchFamily="18" charset="0"/>
                <a:cs typeface="Arial" panose="020B0604020202020204" pitchFamily="34" charset="0"/>
              </a:rPr>
              <a:t>1° nivel de seguridad: se conforma por dos hardware, el primero es el </a:t>
            </a:r>
            <a:r>
              <a:rPr lang="es-MX" sz="1200" b="1" dirty="0" err="1" smtClean="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Fortywall</a:t>
            </a:r>
            <a:r>
              <a:rPr lang="es-MX" sz="1200" b="1" dirty="0" smtClean="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 encargado de  detectar ataques</a:t>
            </a:r>
            <a:r>
              <a:rPr lang="es-MX" sz="1200" dirty="0">
                <a:latin typeface="Palatino Linotype" panose="02040502050505030304" pitchFamily="18" charset="0"/>
                <a:ea typeface="Times New Roman" panose="02020603050405020304" pitchFamily="18" charset="0"/>
                <a:cs typeface="Arial" panose="020B0604020202020204" pitchFamily="34" charset="0"/>
              </a:rPr>
              <a:t>, </a:t>
            </a:r>
            <a:r>
              <a:rPr lang="es-MX" sz="1200" b="1" dirty="0">
                <a:latin typeface="Palatino Linotype" panose="02040502050505030304" pitchFamily="18" charset="0"/>
                <a:ea typeface="Times New Roman" panose="02020603050405020304" pitchFamily="18" charset="0"/>
                <a:cs typeface="Arial" panose="020B0604020202020204" pitchFamily="34" charset="0"/>
              </a:rPr>
              <a:t>el segundo es el Firewall </a:t>
            </a:r>
            <a:r>
              <a:rPr lang="es-MX" sz="1200" dirty="0">
                <a:latin typeface="Palatino Linotype" panose="02040502050505030304" pitchFamily="18" charset="0"/>
                <a:ea typeface="Times New Roman" panose="02020603050405020304" pitchFamily="18" charset="0"/>
                <a:cs typeface="Arial" panose="020B0604020202020204" pitchFamily="34" charset="0"/>
              </a:rPr>
              <a:t>el cual bloquea los ataques externos.</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15000"/>
              </a:lnSpc>
              <a:spcAft>
                <a:spcPts val="1000"/>
              </a:spcAft>
            </a:pPr>
            <a:r>
              <a:rPr lang="es-MX" sz="1200" dirty="0">
                <a:latin typeface="Palatino Linotype" panose="02040502050505030304" pitchFamily="18" charset="0"/>
                <a:ea typeface="Times New Roman" panose="02020603050405020304" pitchFamily="18" charset="0"/>
                <a:cs typeface="Arial" panose="020B0604020202020204" pitchFamily="34" charset="0"/>
              </a:rPr>
              <a:t>2° nivel de seguridad: </a:t>
            </a:r>
            <a:r>
              <a:rPr lang="es-MX" sz="1200" dirty="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la utilización del certificado HTTPS</a:t>
            </a:r>
            <a:r>
              <a:rPr lang="es-MX" sz="1200" dirty="0">
                <a:latin typeface="Palatino Linotype" panose="02040502050505030304" pitchFamily="18" charset="0"/>
                <a:ea typeface="Times New Roman" panose="02020603050405020304" pitchFamily="18" charset="0"/>
                <a:cs typeface="Arial" panose="020B0604020202020204" pitchFamily="34" charset="0"/>
              </a:rPr>
              <a:t>, en donde la información que se envía a través de este dominio viaja encriptada.</a:t>
            </a:r>
            <a:endParaRPr lang="es-MX" sz="1600" dirty="0">
              <a:latin typeface="Calibri" panose="020F0502020204030204" pitchFamily="34" charset="0"/>
              <a:ea typeface="Calibri" panose="020F0502020204030204" pitchFamily="34" charset="0"/>
              <a:cs typeface="Times New Roman" panose="02020603050405020304" pitchFamily="18" charset="0"/>
            </a:endParaRPr>
          </a:p>
          <a:p>
            <a:pPr marL="449580" algn="just">
              <a:lnSpc>
                <a:spcPct val="115000"/>
              </a:lnSpc>
              <a:spcAft>
                <a:spcPts val="1000"/>
              </a:spcAft>
            </a:pPr>
            <a:r>
              <a:rPr lang="es-MX" sz="1200" b="1" dirty="0">
                <a:latin typeface="Palatino Linotype" panose="02040502050505030304" pitchFamily="18" charset="0"/>
                <a:ea typeface="Times New Roman" panose="02020603050405020304" pitchFamily="18" charset="0"/>
                <a:cs typeface="Arial" panose="020B0604020202020204" pitchFamily="34" charset="0"/>
              </a:rPr>
              <a:t>3° nivel se seguridad: </a:t>
            </a:r>
            <a:r>
              <a:rPr lang="es-MX" sz="1200" b="1" dirty="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los archivos que se </a:t>
            </a:r>
            <a:r>
              <a:rPr lang="es-MX" sz="1200" b="1" dirty="0" smtClean="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envían </a:t>
            </a:r>
            <a:r>
              <a:rPr lang="es-MX" sz="1200" b="1" dirty="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están cifrados por el </a:t>
            </a:r>
            <a:r>
              <a:rPr lang="es-MX" sz="1200" b="1" dirty="0" smtClean="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sistema desarrolla en el propio </a:t>
            </a:r>
            <a:r>
              <a:rPr lang="es-MX" sz="1200" b="1" dirty="0" err="1" smtClean="0">
                <a:solidFill>
                  <a:schemeClr val="accent2"/>
                </a:solidFill>
                <a:latin typeface="Palatino Linotype" panose="02040502050505030304" pitchFamily="18" charset="0"/>
                <a:ea typeface="Times New Roman" panose="02020603050405020304" pitchFamily="18" charset="0"/>
                <a:cs typeface="Arial" panose="020B0604020202020204" pitchFamily="34" charset="0"/>
              </a:rPr>
              <a:t>Infoem</a:t>
            </a:r>
            <a:r>
              <a:rPr lang="es-MX" sz="1200" b="1" dirty="0" smtClean="0">
                <a:latin typeface="Palatino Linotype" panose="02040502050505030304" pitchFamily="18" charset="0"/>
                <a:ea typeface="Times New Roman" panose="02020603050405020304" pitchFamily="18" charset="0"/>
                <a:cs typeface="Arial" panose="020B0604020202020204" pitchFamily="34" charset="0"/>
              </a:rPr>
              <a:t>, </a:t>
            </a:r>
            <a:r>
              <a:rPr lang="es-MX" sz="1200" b="1" dirty="0">
                <a:latin typeface="Palatino Linotype" panose="02040502050505030304" pitchFamily="18" charset="0"/>
                <a:ea typeface="Times New Roman" panose="02020603050405020304" pitchFamily="18" charset="0"/>
                <a:cs typeface="Arial" panose="020B0604020202020204" pitchFamily="34" charset="0"/>
              </a:rPr>
              <a:t>dicho  cifrado consta de </a:t>
            </a:r>
            <a:r>
              <a:rPr lang="es-MX" sz="1200" b="1" dirty="0" smtClean="0">
                <a:latin typeface="Palatino Linotype" panose="02040502050505030304" pitchFamily="18" charset="0"/>
                <a:ea typeface="Times New Roman" panose="02020603050405020304" pitchFamily="18" charset="0"/>
                <a:cs typeface="Arial" panose="020B0604020202020204" pitchFamily="34" charset="0"/>
              </a:rPr>
              <a:t> 512 </a:t>
            </a:r>
            <a:r>
              <a:rPr lang="es-MX" sz="1200" b="1" dirty="0">
                <a:latin typeface="Palatino Linotype" panose="02040502050505030304" pitchFamily="18" charset="0"/>
                <a:ea typeface="Times New Roman" panose="02020603050405020304" pitchFamily="18" charset="0"/>
                <a:cs typeface="Arial" panose="020B0604020202020204" pitchFamily="34" charset="0"/>
              </a:rPr>
              <a:t>caracteres</a:t>
            </a:r>
            <a:r>
              <a:rPr lang="es-MX" sz="1200" b="1" dirty="0" smtClean="0">
                <a:latin typeface="Palatino Linotype" panose="02040502050505030304" pitchFamily="18" charset="0"/>
                <a:ea typeface="Times New Roman" panose="02020603050405020304" pitchFamily="18" charset="0"/>
                <a:cs typeface="Arial" panose="020B0604020202020204" pitchFamily="34" charset="0"/>
              </a:rPr>
              <a:t>. (4000 bits)</a:t>
            </a:r>
            <a:endParaRPr lang="es-MX"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ángulo 32"/>
          <p:cNvSpPr/>
          <p:nvPr/>
        </p:nvSpPr>
        <p:spPr>
          <a:xfrm>
            <a:off x="231354" y="5771246"/>
            <a:ext cx="10386663" cy="1061829"/>
          </a:xfrm>
          <a:prstGeom prst="rect">
            <a:avLst/>
          </a:prstGeom>
        </p:spPr>
        <p:txBody>
          <a:bodyPr wrap="square">
            <a:spAutoFit/>
          </a:bodyPr>
          <a:lstStyle/>
          <a:p>
            <a:pPr>
              <a:spcAft>
                <a:spcPts val="0"/>
              </a:spcAft>
            </a:pPr>
            <a:r>
              <a:rPr lang="es-MX" sz="1050" dirty="0" smtClean="0">
                <a:latin typeface="Calibri" panose="020F0502020204030204" pitchFamily="34" charset="0"/>
                <a:ea typeface="Calibri" panose="020F0502020204030204" pitchFamily="34" charset="0"/>
                <a:cs typeface="Times New Roman" panose="02020603050405020304" pitchFamily="18" charset="0"/>
              </a:rPr>
              <a:t>Según </a:t>
            </a:r>
            <a:r>
              <a:rPr lang="es-MX" sz="1050" dirty="0">
                <a:latin typeface="Calibri" panose="020F0502020204030204" pitchFamily="34" charset="0"/>
                <a:ea typeface="Calibri" panose="020F0502020204030204" pitchFamily="34" charset="0"/>
                <a:cs typeface="Times New Roman" panose="02020603050405020304" pitchFamily="18" charset="0"/>
              </a:rPr>
              <a:t>la página de CISCO </a:t>
            </a:r>
            <a:r>
              <a:rPr lang="es-MX" sz="1050" dirty="0" err="1">
                <a:latin typeface="Calibri" panose="020F0502020204030204" pitchFamily="34" charset="0"/>
                <a:ea typeface="Calibri" panose="020F0502020204030204" pitchFamily="34" charset="0"/>
                <a:cs typeface="Times New Roman" panose="02020603050405020304" pitchFamily="18" charset="0"/>
              </a:rPr>
              <a:t>Systems</a:t>
            </a:r>
            <a:r>
              <a:rPr lang="es-MX" sz="1050" dirty="0">
                <a:latin typeface="Calibri" panose="020F0502020204030204" pitchFamily="34" charset="0"/>
                <a:ea typeface="Calibri" panose="020F0502020204030204" pitchFamily="34" charset="0"/>
                <a:cs typeface="Times New Roman" panose="02020603050405020304" pitchFamily="18" charset="0"/>
              </a:rPr>
              <a:t>: Un firewall es un dispositivo de seguridad de la red que monitorea el tráfico de red -entrante y saliente- y decide si permite o bloquea tráfico específico en función de un conjunto definido de reglas de seguridad.</a:t>
            </a:r>
          </a:p>
          <a:p>
            <a:pPr>
              <a:spcAft>
                <a:spcPts val="0"/>
              </a:spcAft>
            </a:pPr>
            <a:r>
              <a:rPr lang="es-MX" sz="1050" dirty="0">
                <a:latin typeface="Calibri" panose="020F0502020204030204" pitchFamily="34" charset="0"/>
                <a:ea typeface="Calibri" panose="020F0502020204030204" pitchFamily="34" charset="0"/>
                <a:cs typeface="Times New Roman" panose="02020603050405020304" pitchFamily="18" charset="0"/>
              </a:rPr>
              <a:t> </a:t>
            </a:r>
            <a:r>
              <a:rPr lang="es-MX" sz="105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7"/>
              </a:rPr>
              <a:t>https://www.cisco.com/c/es_mx/products/security/firewalls/what-is-a-firewall.html</a:t>
            </a:r>
            <a:endParaRPr lang="es-MX" sz="105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s-MX" sz="1050" dirty="0">
                <a:latin typeface="Calibri" panose="020F0502020204030204" pitchFamily="34" charset="0"/>
                <a:ea typeface="Calibri" panose="020F0502020204030204" pitchFamily="34" charset="0"/>
                <a:cs typeface="Times New Roman" panose="02020603050405020304" pitchFamily="18" charset="0"/>
              </a:rPr>
              <a:t> </a:t>
            </a:r>
          </a:p>
          <a:p>
            <a:pPr>
              <a:spcAft>
                <a:spcPts val="0"/>
              </a:spcAft>
            </a:pPr>
            <a:r>
              <a:rPr lang="es-MX" sz="1050" dirty="0">
                <a:latin typeface="Calibri" panose="020F0502020204030204" pitchFamily="34" charset="0"/>
                <a:ea typeface="Calibri" panose="020F0502020204030204" pitchFamily="34" charset="0"/>
                <a:cs typeface="Times New Roman" panose="02020603050405020304" pitchFamily="18" charset="0"/>
              </a:rPr>
              <a:t>El Protocolo seguro de transferencia de hipertexto (en inglés: </a:t>
            </a:r>
            <a:r>
              <a:rPr lang="es-MX" sz="1050" dirty="0" err="1">
                <a:latin typeface="Calibri" panose="020F0502020204030204" pitchFamily="34" charset="0"/>
                <a:ea typeface="Calibri" panose="020F0502020204030204" pitchFamily="34" charset="0"/>
                <a:cs typeface="Times New Roman" panose="02020603050405020304" pitchFamily="18" charset="0"/>
              </a:rPr>
              <a:t>Hypertext</a:t>
            </a:r>
            <a:r>
              <a:rPr lang="es-MX" sz="1050" dirty="0">
                <a:latin typeface="Calibri" panose="020F0502020204030204" pitchFamily="34" charset="0"/>
                <a:ea typeface="Calibri" panose="020F0502020204030204" pitchFamily="34" charset="0"/>
                <a:cs typeface="Times New Roman" panose="02020603050405020304" pitchFamily="18" charset="0"/>
              </a:rPr>
              <a:t> Transfer </a:t>
            </a:r>
            <a:r>
              <a:rPr lang="es-MX" sz="1050" dirty="0" err="1">
                <a:latin typeface="Calibri" panose="020F0502020204030204" pitchFamily="34" charset="0"/>
                <a:ea typeface="Calibri" panose="020F0502020204030204" pitchFamily="34" charset="0"/>
                <a:cs typeface="Times New Roman" panose="02020603050405020304" pitchFamily="18" charset="0"/>
              </a:rPr>
              <a:t>Protocol</a:t>
            </a:r>
            <a:r>
              <a:rPr lang="es-MX" sz="1050" dirty="0">
                <a:latin typeface="Calibri" panose="020F0502020204030204" pitchFamily="34" charset="0"/>
                <a:ea typeface="Calibri" panose="020F0502020204030204" pitchFamily="34" charset="0"/>
                <a:cs typeface="Times New Roman" panose="02020603050405020304" pitchFamily="18" charset="0"/>
              </a:rPr>
              <a:t> </a:t>
            </a:r>
            <a:r>
              <a:rPr lang="es-MX" sz="1050" dirty="0" err="1">
                <a:latin typeface="Calibri" panose="020F0502020204030204" pitchFamily="34" charset="0"/>
                <a:ea typeface="Calibri" panose="020F0502020204030204" pitchFamily="34" charset="0"/>
                <a:cs typeface="Times New Roman" panose="02020603050405020304" pitchFamily="18" charset="0"/>
              </a:rPr>
              <a:t>Secure</a:t>
            </a:r>
            <a:r>
              <a:rPr lang="es-MX" sz="1050" dirty="0">
                <a:latin typeface="Calibri" panose="020F0502020204030204" pitchFamily="34" charset="0"/>
                <a:ea typeface="Calibri" panose="020F0502020204030204" pitchFamily="34" charset="0"/>
                <a:cs typeface="Times New Roman" panose="02020603050405020304" pitchFamily="18" charset="0"/>
              </a:rPr>
              <a:t> o HTTPS), es un protocolo de aplicación basado en el protocolo HTTP, destinado a la transferencia segura de datos de Hipertexto, es decir, es la versión segura de HTTP.</a:t>
            </a:r>
            <a:endParaRPr lang="es-MX"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8"/>
          <p:cNvSpPr/>
          <p:nvPr/>
        </p:nvSpPr>
        <p:spPr>
          <a:xfrm>
            <a:off x="-17" y="4235709"/>
            <a:ext cx="12192000" cy="835213"/>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4" name="Picture 4" descr="Resultado de imagen para candado caden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937"/>
            <a:ext cx="1496955" cy="115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26615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9603072" y="-55720"/>
            <a:ext cx="2538729" cy="581968"/>
          </a:xfrm>
          <a:prstGeom prst="rect">
            <a:avLst/>
          </a:prstGeom>
        </p:spPr>
      </p:pic>
      <p:pic>
        <p:nvPicPr>
          <p:cNvPr id="16" name="Imagen 15"/>
          <p:cNvPicPr>
            <a:picLocks noChangeAspect="1"/>
          </p:cNvPicPr>
          <p:nvPr/>
        </p:nvPicPr>
        <p:blipFill>
          <a:blip r:embed="rId2"/>
          <a:stretch>
            <a:fillRect/>
          </a:stretch>
        </p:blipFill>
        <p:spPr>
          <a:xfrm>
            <a:off x="9653273" y="6267017"/>
            <a:ext cx="2538729" cy="581968"/>
          </a:xfrm>
          <a:prstGeom prst="rect">
            <a:avLst/>
          </a:prstGeom>
        </p:spPr>
      </p:pic>
      <p:pic>
        <p:nvPicPr>
          <p:cNvPr id="17" name="Imagen 16"/>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8" name="Imagen 17"/>
          <p:cNvPicPr>
            <a:picLocks noChangeAspect="1"/>
          </p:cNvPicPr>
          <p:nvPr/>
        </p:nvPicPr>
        <p:blipFill>
          <a:blip r:embed="rId4"/>
          <a:stretch>
            <a:fillRect/>
          </a:stretch>
        </p:blipFill>
        <p:spPr>
          <a:xfrm>
            <a:off x="8504513" y="135621"/>
            <a:ext cx="3422184" cy="577139"/>
          </a:xfrm>
          <a:prstGeom prst="rect">
            <a:avLst/>
          </a:prstGeom>
        </p:spPr>
      </p:pic>
      <p:sp>
        <p:nvSpPr>
          <p:cNvPr id="3" name="Slide Number Placeholder 2"/>
          <p:cNvSpPr>
            <a:spLocks noGrp="1"/>
          </p:cNvSpPr>
          <p:nvPr>
            <p:ph type="sldNum" sz="quarter" idx="4"/>
          </p:nvPr>
        </p:nvSpPr>
        <p:spPr/>
        <p:txBody>
          <a:bodyPr/>
          <a:lstStyle/>
          <a:p>
            <a:fld id="{247564A0-2C6A-5D41-B706-C554FAF10A40}" type="slidenum">
              <a:rPr lang="en-US" smtClean="0"/>
              <a:pPr/>
              <a:t>49</a:t>
            </a:fld>
            <a:endParaRPr lang="en-US" dirty="0"/>
          </a:p>
        </p:txBody>
      </p:sp>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968164" y="454431"/>
            <a:ext cx="12091916" cy="400110"/>
          </a:xfrm>
          <a:prstGeom prst="rect">
            <a:avLst/>
          </a:prstGeom>
          <a:noFill/>
        </p:spPr>
        <p:txBody>
          <a:bodyPr wrap="square" rtlCol="0" anchor="ctr">
            <a:spAutoFit/>
          </a:bodyPr>
          <a:lstStyle/>
          <a:p>
            <a:pPr algn="ctr"/>
            <a:r>
              <a:rPr lang="es-MX" sz="2000" b="1" dirty="0">
                <a:solidFill>
                  <a:srgbClr val="193787">
                    <a:lumMod val="60000"/>
                    <a:lumOff val="40000"/>
                  </a:srgbClr>
                </a:solidFill>
                <a:latin typeface="Raleway" charset="0"/>
                <a:ea typeface="Raleway" charset="0"/>
                <a:cs typeface="Raleway" charset="0"/>
              </a:rPr>
              <a:t>Niveles de </a:t>
            </a:r>
            <a:r>
              <a:rPr lang="es-MX" sz="2000" b="1" dirty="0" smtClean="0">
                <a:solidFill>
                  <a:srgbClr val="193787">
                    <a:lumMod val="60000"/>
                    <a:lumOff val="40000"/>
                  </a:srgbClr>
                </a:solidFill>
                <a:latin typeface="Raleway" charset="0"/>
                <a:ea typeface="Raleway" charset="0"/>
                <a:cs typeface="Raleway" charset="0"/>
              </a:rPr>
              <a:t>Seguridad del SARCOEM</a:t>
            </a:r>
            <a:endParaRPr lang="es-MX" sz="2000" b="1" dirty="0">
              <a:solidFill>
                <a:srgbClr val="193787">
                  <a:lumMod val="60000"/>
                  <a:lumOff val="40000"/>
                </a:srgbClr>
              </a:solidFill>
              <a:latin typeface="Raleway" charset="0"/>
              <a:ea typeface="Raleway" charset="0"/>
              <a:cs typeface="Raleway" charset="0"/>
            </a:endParaRPr>
          </a:p>
        </p:txBody>
      </p:sp>
      <p:pic>
        <p:nvPicPr>
          <p:cNvPr id="32" name="Imagen 31"/>
          <p:cNvPicPr>
            <a:picLocks noChangeAspect="1"/>
          </p:cNvPicPr>
          <p:nvPr/>
        </p:nvPicPr>
        <p:blipFill>
          <a:blip r:embed="rId5"/>
          <a:stretch>
            <a:fillRect/>
          </a:stretch>
        </p:blipFill>
        <p:spPr>
          <a:xfrm>
            <a:off x="4949544" y="774690"/>
            <a:ext cx="609600" cy="257175"/>
          </a:xfrm>
          <a:prstGeom prst="rect">
            <a:avLst/>
          </a:prstGeom>
        </p:spPr>
      </p:pic>
      <p:sp>
        <p:nvSpPr>
          <p:cNvPr id="5" name="Rectángulo 4"/>
          <p:cNvSpPr/>
          <p:nvPr/>
        </p:nvSpPr>
        <p:spPr>
          <a:xfrm>
            <a:off x="473726" y="1481153"/>
            <a:ext cx="9992298" cy="1366528"/>
          </a:xfrm>
          <a:prstGeom prst="rect">
            <a:avLst/>
          </a:prstGeom>
        </p:spPr>
        <p:txBody>
          <a:bodyPr wrap="square">
            <a:spAutoFit/>
          </a:bodyPr>
          <a:lstStyle/>
          <a:p>
            <a:pPr algn="just">
              <a:lnSpc>
                <a:spcPct val="115000"/>
              </a:lnSpc>
              <a:spcAft>
                <a:spcPts val="1000"/>
              </a:spcAft>
            </a:pPr>
            <a:r>
              <a:rPr lang="es-MX" b="1" dirty="0">
                <a:latin typeface="Palatino Linotype" panose="02040502050505030304" pitchFamily="18" charset="0"/>
                <a:ea typeface="Times New Roman" panose="02020603050405020304" pitchFamily="18" charset="0"/>
                <a:cs typeface="Arial" panose="020B0604020202020204" pitchFamily="34" charset="0"/>
              </a:rPr>
              <a:t>En síntesis, si el atacante pudiera vencer las dos primeras capas de seguridad  tendría acceso a datos “Cifrados”, entonces en este nivel para que la información personal  sea perpetrada se tendrían que descubrir los algoritmos y descifrar la información, lo cual conlleva grandes esfuerzos y costos</a:t>
            </a:r>
            <a:r>
              <a:rPr lang="es-MX" dirty="0">
                <a:latin typeface="Palatino Linotype" panose="02040502050505030304" pitchFamily="18" charset="0"/>
                <a:ea typeface="Times New Roman" panose="02020603050405020304" pitchFamily="18" charset="0"/>
                <a:cs typeface="Arial" panose="020B0604020202020204" pitchFamily="34" charset="0"/>
              </a:rPr>
              <a:t>.</a:t>
            </a:r>
            <a:endParaRPr lang="es-MX"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7"/>
          <p:cNvSpPr txBox="1"/>
          <p:nvPr/>
        </p:nvSpPr>
        <p:spPr>
          <a:xfrm>
            <a:off x="-3644596" y="2929366"/>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PROBABILIDAD DE DECIFRADO:</a:t>
            </a:r>
            <a:endParaRPr lang="es-MX" sz="1400" b="1" dirty="0">
              <a:solidFill>
                <a:srgbClr val="193787">
                  <a:lumMod val="60000"/>
                  <a:lumOff val="40000"/>
                </a:srgbClr>
              </a:solidFill>
              <a:latin typeface="Raleway" charset="0"/>
              <a:ea typeface="Raleway" charset="0"/>
              <a:cs typeface="Raleway" charset="0"/>
            </a:endParaRPr>
          </a:p>
        </p:txBody>
      </p:sp>
      <mc:AlternateContent xmlns:mc="http://schemas.openxmlformats.org/markup-compatibility/2006" xmlns:a14="http://schemas.microsoft.com/office/drawing/2010/main">
        <mc:Choice Requires="a14">
          <p:sp>
            <p:nvSpPr>
              <p:cNvPr id="7" name="CuadroTexto 6"/>
              <p:cNvSpPr txBox="1"/>
              <p:nvPr/>
            </p:nvSpPr>
            <p:spPr>
              <a:xfrm>
                <a:off x="2401361" y="3375207"/>
                <a:ext cx="6540039" cy="26916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MX" sz="2800" i="1" smtClean="0">
                              <a:latin typeface="Cambria Math" panose="02040503050406030204" pitchFamily="18" charset="0"/>
                            </a:rPr>
                          </m:ctrlPr>
                        </m:sSupPr>
                        <m:e>
                          <m:r>
                            <a:rPr lang="es-MX" sz="2800" b="0" i="1" smtClean="0">
                              <a:latin typeface="Cambria Math" panose="02040503050406030204" pitchFamily="18" charset="0"/>
                            </a:rPr>
                            <m:t>𝑃</m:t>
                          </m:r>
                          <m:r>
                            <a:rPr lang="es-MX" sz="2800" b="0" i="1" smtClean="0">
                              <a:latin typeface="Cambria Math" panose="02040503050406030204" pitchFamily="18" charset="0"/>
                            </a:rPr>
                            <m:t> </m:t>
                          </m:r>
                        </m:e>
                        <m:sup/>
                      </m:sSup>
                      <m:r>
                        <a:rPr lang="es-MX" sz="2800" i="1" smtClean="0">
                          <a:latin typeface="Cambria Math" panose="02040503050406030204" pitchFamily="18" charset="0"/>
                        </a:rPr>
                        <m:t>=</m:t>
                      </m:r>
                      <m:d>
                        <m:dPr>
                          <m:ctrlPr>
                            <a:rPr lang="es-MX" sz="2800" i="1" smtClean="0">
                              <a:latin typeface="Cambria Math" panose="02040503050406030204" pitchFamily="18" charset="0"/>
                            </a:rPr>
                          </m:ctrlPr>
                        </m:dPr>
                        <m:e>
                          <m:f>
                            <m:fPr>
                              <m:ctrlPr>
                                <a:rPr lang="es-MX" sz="2800" i="1">
                                  <a:latin typeface="Cambria Math" panose="02040503050406030204" pitchFamily="18" charset="0"/>
                                </a:rPr>
                              </m:ctrlPr>
                            </m:fPr>
                            <m:num>
                              <m:r>
                                <a:rPr lang="es-MX" sz="2800" i="1">
                                  <a:latin typeface="Cambria Math" panose="02040503050406030204" pitchFamily="18" charset="0"/>
                                </a:rPr>
                                <m:t>1</m:t>
                              </m:r>
                              <m:r>
                                <a:rPr lang="es-MX" sz="2800" i="1">
                                  <a:latin typeface="Cambria Math" panose="02040503050406030204" pitchFamily="18" charset="0"/>
                                </a:rPr>
                                <m:t> </m:t>
                              </m:r>
                            </m:num>
                            <m:den>
                              <m:r>
                                <a:rPr lang="es-MX" sz="2800" i="1">
                                  <a:latin typeface="Cambria Math" panose="02040503050406030204" pitchFamily="18" charset="0"/>
                                </a:rPr>
                                <m:t>400</m:t>
                              </m:r>
                              <m:r>
                                <a:rPr lang="es-MX" sz="2800" i="1">
                                  <a:latin typeface="Cambria Math" panose="02040503050406030204" pitchFamily="18" charset="0"/>
                                </a:rPr>
                                <m:t>!</m:t>
                              </m:r>
                            </m:den>
                          </m:f>
                        </m:e>
                      </m:d>
                      <m:r>
                        <a:rPr lang="es-MX" sz="2800" b="0" i="1" smtClean="0">
                          <a:latin typeface="Cambria Math" panose="02040503050406030204" pitchFamily="18" charset="0"/>
                        </a:rPr>
                        <m:t>∗</m:t>
                      </m:r>
                      <m:r>
                        <a:rPr lang="es-MX" sz="2800" b="0" i="1" smtClean="0">
                          <a:latin typeface="Cambria Math" panose="02040503050406030204" pitchFamily="18" charset="0"/>
                        </a:rPr>
                        <m:t>100</m:t>
                      </m:r>
                      <m:r>
                        <a:rPr lang="es-MX" sz="2800" i="1" smtClean="0">
                          <a:latin typeface="Cambria Math" panose="02040503050406030204" pitchFamily="18" charset="0"/>
                        </a:rPr>
                        <m:t>…</m:t>
                      </m:r>
                      <m:r>
                        <a:rPr lang="es-MX" sz="2800" b="0" i="1" smtClean="0">
                          <a:latin typeface="Cambria Math" panose="02040503050406030204" pitchFamily="18" charset="0"/>
                        </a:rPr>
                        <m:t> </m:t>
                      </m:r>
                    </m:oMath>
                  </m:oMathPara>
                </a14:m>
                <a:endParaRPr lang="es-MX" sz="2800" b="0" dirty="0" smtClean="0"/>
              </a:p>
              <a:p>
                <a:r>
                  <a:rPr lang="es-MX" sz="2800" dirty="0" err="1" smtClean="0"/>
                  <a:t>Lim</a:t>
                </a:r>
                <a:r>
                  <a:rPr lang="es-MX" sz="2800" dirty="0" smtClean="0"/>
                  <a:t>= 0</a:t>
                </a:r>
              </a:p>
              <a:p>
                <a:r>
                  <a:rPr lang="es-MX" sz="2800" dirty="0" smtClean="0"/>
                  <a:t>X-&gt;-</a:t>
                </a:r>
              </a:p>
              <a:p>
                <a:endParaRPr lang="es-MX" sz="2800" dirty="0"/>
              </a:p>
              <a:p>
                <a:r>
                  <a:rPr lang="es-MX" sz="2800" dirty="0" smtClean="0"/>
                  <a:t>Resultado = 1.56 E -869</a:t>
                </a:r>
                <a:endParaRPr lang="es-MX" sz="2800" dirty="0"/>
              </a:p>
            </p:txBody>
          </p:sp>
        </mc:Choice>
        <mc:Fallback xmlns="">
          <p:sp>
            <p:nvSpPr>
              <p:cNvPr id="7" name="CuadroTexto 6"/>
              <p:cNvSpPr txBox="1">
                <a:spLocks noRot="1" noChangeAspect="1" noMove="1" noResize="1" noEditPoints="1" noAdjustHandles="1" noChangeArrowheads="1" noChangeShapeType="1" noTextEdit="1"/>
              </p:cNvSpPr>
              <p:nvPr/>
            </p:nvSpPr>
            <p:spPr>
              <a:xfrm>
                <a:off x="2401361" y="3375207"/>
                <a:ext cx="6540039" cy="2691699"/>
              </a:xfrm>
              <a:prstGeom prst="rect">
                <a:avLst/>
              </a:prstGeom>
              <a:blipFill rotWithShape="0">
                <a:blip r:embed="rId6"/>
                <a:stretch>
                  <a:fillRect l="-3355" b="-7029"/>
                </a:stretch>
              </a:blipFill>
            </p:spPr>
            <p:txBody>
              <a:bodyPr/>
              <a:lstStyle/>
              <a:p>
                <a:r>
                  <a:rPr lang="es-MX">
                    <a:noFill/>
                  </a:rPr>
                  <a:t> </a:t>
                </a:r>
              </a:p>
            </p:txBody>
          </p:sp>
        </mc:Fallback>
      </mc:AlternateContent>
      <p:pic>
        <p:nvPicPr>
          <p:cNvPr id="5122" name="Picture 2" descr="Resultado de imagen para infini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04635" y="4785381"/>
            <a:ext cx="366562" cy="3665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esultado de imagen para candado caden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7937"/>
            <a:ext cx="1496955" cy="115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980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5</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23294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MX" b="1" kern="0" dirty="0">
                <a:solidFill>
                  <a:srgbClr val="0A0F14"/>
                </a:solidFill>
                <a:ea typeface="Arimo"/>
                <a:cs typeface="Arimo"/>
                <a:sym typeface="Arimo"/>
              </a:rPr>
              <a:t>Antecedentes normativos al Convenio 108.</a:t>
            </a:r>
          </a:p>
          <a:p>
            <a:pPr defTabSz="412680">
              <a:lnSpc>
                <a:spcPct val="90000"/>
              </a:lnSpc>
              <a:spcBef>
                <a:spcPts val="251"/>
              </a:spcBef>
              <a:defRPr sz="1800"/>
            </a:pPr>
            <a:r>
              <a:rPr lang="es-MX" b="1" kern="0" dirty="0" smtClean="0">
                <a:solidFill>
                  <a:srgbClr val="0A0F14"/>
                </a:solidFill>
                <a:ea typeface="Arimo"/>
                <a:cs typeface="Arimo"/>
                <a:sym typeface="Arimo"/>
              </a:rPr>
              <a:t> </a:t>
            </a:r>
            <a:endParaRPr lang="es-MX" b="1" kern="0" dirty="0">
              <a:solidFill>
                <a:srgbClr val="0A0F14"/>
              </a:solidFill>
              <a:ea typeface="Arimo"/>
              <a:cs typeface="Arimo"/>
              <a:sym typeface="Arimo"/>
            </a:endParaRPr>
          </a:p>
        </p:txBody>
      </p:sp>
      <p:pic>
        <p:nvPicPr>
          <p:cNvPr id="13" name="Imagen 12"/>
          <p:cNvPicPr>
            <a:picLocks noChangeAspect="1"/>
          </p:cNvPicPr>
          <p:nvPr/>
        </p:nvPicPr>
        <p:blipFill>
          <a:blip r:embed="rId4"/>
          <a:stretch>
            <a:fillRect/>
          </a:stretch>
        </p:blipFill>
        <p:spPr>
          <a:xfrm>
            <a:off x="8504513" y="135621"/>
            <a:ext cx="3422184" cy="577139"/>
          </a:xfrm>
          <a:prstGeom prst="rect">
            <a:avLst/>
          </a:prstGeom>
        </p:spPr>
      </p:pic>
      <p:sp>
        <p:nvSpPr>
          <p:cNvPr id="5" name="4 Rectángulo"/>
          <p:cNvSpPr/>
          <p:nvPr/>
        </p:nvSpPr>
        <p:spPr>
          <a:xfrm>
            <a:off x="3389192" y="1244291"/>
            <a:ext cx="7761027" cy="4801314"/>
          </a:xfrm>
          <a:prstGeom prst="rect">
            <a:avLst/>
          </a:prstGeom>
        </p:spPr>
        <p:txBody>
          <a:bodyPr wrap="square">
            <a:spAutoFit/>
          </a:bodyPr>
          <a:lstStyle/>
          <a:p>
            <a:pPr defTabSz="914264"/>
            <a:r>
              <a:rPr lang="es-MX" dirty="0">
                <a:solidFill>
                  <a:srgbClr val="0A0F14"/>
                </a:solidFill>
              </a:rPr>
              <a:t>A </a:t>
            </a:r>
            <a:r>
              <a:rPr lang="es-MX" b="1" dirty="0">
                <a:solidFill>
                  <a:srgbClr val="660066"/>
                </a:solidFill>
              </a:rPr>
              <a:t>finales de los años cincuenta </a:t>
            </a:r>
            <a:r>
              <a:rPr lang="es-MX" dirty="0">
                <a:solidFill>
                  <a:srgbClr val="0A0F14"/>
                </a:solidFill>
              </a:rPr>
              <a:t>en Europa se comienzan a gestar diversos instrumentos jurídicos que se caracterizaron principalmente por contener prerrogativas referentes a garantizar el respeto y la dignidad de las personas en un marco de legalidad, de entre los aspectos más significativos que se pueden englobar en este enfoque garantista, uno de los más relevantes es la protección  a la vida </a:t>
            </a:r>
            <a:r>
              <a:rPr lang="es-MX" dirty="0" smtClean="0">
                <a:solidFill>
                  <a:srgbClr val="0A0F14"/>
                </a:solidFill>
              </a:rPr>
              <a:t>privada.</a:t>
            </a:r>
          </a:p>
          <a:p>
            <a:pPr defTabSz="914264"/>
            <a:endParaRPr lang="es-MX" dirty="0">
              <a:solidFill>
                <a:srgbClr val="0A0F14"/>
              </a:solidFill>
            </a:endParaRPr>
          </a:p>
          <a:p>
            <a:pPr defTabSz="914264"/>
            <a:endParaRPr lang="es-MX" dirty="0" smtClean="0">
              <a:solidFill>
                <a:srgbClr val="0A0F14"/>
              </a:solidFill>
            </a:endParaRPr>
          </a:p>
          <a:p>
            <a:pPr defTabSz="914264"/>
            <a:r>
              <a:rPr lang="es-ES" dirty="0">
                <a:solidFill>
                  <a:srgbClr val="0A0F14"/>
                </a:solidFill>
              </a:rPr>
              <a:t>En la </a:t>
            </a:r>
            <a:r>
              <a:rPr lang="es-ES" b="1" dirty="0">
                <a:solidFill>
                  <a:srgbClr val="660066"/>
                </a:solidFill>
              </a:rPr>
              <a:t>década de los ochenta, el Consejo de Europa dio un respaldo total y definitivo a la materia de protección de los datos personales </a:t>
            </a:r>
            <a:r>
              <a:rPr lang="es-ES" dirty="0">
                <a:solidFill>
                  <a:srgbClr val="0A0F14"/>
                </a:solidFill>
              </a:rPr>
              <a:t>como una medida mediata ante el progresivo auge de las tecnologías en la intromisión a la vida privada de las personas, de esta forma, finalmente el 28 de enero de 1981 es adoptado en Estrasburgo, República Francesa, el Convenio No.108 del Consejo de Europa para la protección de las personas con respecto al tratamiento automatizado de datos de carácter personal, de esta forma, el Convenio No.108 se estableció como el primer instrumento de carácter internacional </a:t>
            </a:r>
          </a:p>
        </p:txBody>
      </p:sp>
      <p:pic>
        <p:nvPicPr>
          <p:cNvPr id="2050" name="Picture 2" descr="Resultado de imagen para europa 1980 consejo de euro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1440952"/>
            <a:ext cx="28575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810809"/>
      </p:ext>
    </p:extLst>
  </p:cSld>
  <p:clrMapOvr>
    <a:masterClrMapping/>
  </p:clrMapOvr>
  <p:transition spd="slow">
    <p:push dir="u"/>
  </p:transition>
  <p:timing>
    <p:tnLst>
      <p:par>
        <p:cTn id="1" dur="indefinite" restart="never" fill="hold"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9603072" y="-55720"/>
            <a:ext cx="2538729" cy="581968"/>
          </a:xfrm>
          <a:prstGeom prst="rect">
            <a:avLst/>
          </a:prstGeom>
        </p:spPr>
      </p:pic>
      <p:pic>
        <p:nvPicPr>
          <p:cNvPr id="19" name="Imagen 18"/>
          <p:cNvPicPr>
            <a:picLocks noChangeAspect="1"/>
          </p:cNvPicPr>
          <p:nvPr/>
        </p:nvPicPr>
        <p:blipFill>
          <a:blip r:embed="rId2"/>
          <a:stretch>
            <a:fillRect/>
          </a:stretch>
        </p:blipFill>
        <p:spPr>
          <a:xfrm>
            <a:off x="9653273" y="6267017"/>
            <a:ext cx="2538729" cy="581968"/>
          </a:xfrm>
          <a:prstGeom prst="rect">
            <a:avLst/>
          </a:prstGeom>
        </p:spPr>
      </p:pic>
      <p:pic>
        <p:nvPicPr>
          <p:cNvPr id="20" name="Imagen 19"/>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21" name="Imagen 20"/>
          <p:cNvPicPr>
            <a:picLocks noChangeAspect="1"/>
          </p:cNvPicPr>
          <p:nvPr/>
        </p:nvPicPr>
        <p:blipFill>
          <a:blip r:embed="rId4"/>
          <a:stretch>
            <a:fillRect/>
          </a:stretch>
        </p:blipFill>
        <p:spPr>
          <a:xfrm>
            <a:off x="8504513" y="135621"/>
            <a:ext cx="3422184" cy="577139"/>
          </a:xfrm>
          <a:prstGeom prst="rect">
            <a:avLst/>
          </a:prstGeom>
        </p:spPr>
      </p:pic>
      <p:sp>
        <p:nvSpPr>
          <p:cNvPr id="6" name="Rectangle 5"/>
          <p:cNvSpPr/>
          <p:nvPr/>
        </p:nvSpPr>
        <p:spPr bwMode="auto">
          <a:xfrm>
            <a:off x="5286177" y="4065846"/>
            <a:ext cx="5405120" cy="78627"/>
          </a:xfrm>
          <a:prstGeom prst="rect">
            <a:avLst/>
          </a:prstGeom>
          <a:solidFill>
            <a:srgbClr val="FFFF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2" name="TextBox 7"/>
          <p:cNvSpPr txBox="1"/>
          <p:nvPr/>
        </p:nvSpPr>
        <p:spPr>
          <a:xfrm>
            <a:off x="1808450" y="443614"/>
            <a:ext cx="6847577" cy="646331"/>
          </a:xfrm>
          <a:prstGeom prst="rect">
            <a:avLst/>
          </a:prstGeom>
          <a:noFill/>
        </p:spPr>
        <p:txBody>
          <a:bodyPr wrap="square" rtlCol="0" anchor="ctr">
            <a:spAutoFit/>
          </a:bodyPr>
          <a:lstStyle/>
          <a:p>
            <a:pPr algn="ctr"/>
            <a:r>
              <a:rPr lang="es-MX" b="1" dirty="0" smtClean="0">
                <a:solidFill>
                  <a:srgbClr val="193787">
                    <a:lumMod val="60000"/>
                    <a:lumOff val="40000"/>
                  </a:srgbClr>
                </a:solidFill>
                <a:latin typeface="Raleway" charset="0"/>
                <a:ea typeface="Raleway" charset="0"/>
                <a:cs typeface="Raleway" charset="0"/>
              </a:rPr>
              <a:t>PANTALLA DE  INCIO DEL SARCOEM</a:t>
            </a:r>
            <a:endParaRPr lang="es-MX" b="1" dirty="0">
              <a:solidFill>
                <a:srgbClr val="193787">
                  <a:lumMod val="60000"/>
                  <a:lumOff val="40000"/>
                </a:srgbClr>
              </a:solidFill>
              <a:latin typeface="Raleway" charset="0"/>
              <a:ea typeface="Raleway" charset="0"/>
              <a:cs typeface="Raleway" charset="0"/>
            </a:endParaRPr>
          </a:p>
          <a:p>
            <a:pPr algn="ctr"/>
            <a:endParaRPr lang="es-MX" b="1" dirty="0">
              <a:solidFill>
                <a:srgbClr val="193787">
                  <a:lumMod val="60000"/>
                  <a:lumOff val="40000"/>
                </a:srgbClr>
              </a:solidFill>
              <a:latin typeface="Raleway" charset="0"/>
              <a:ea typeface="Raleway" charset="0"/>
              <a:cs typeface="Raleway" charset="0"/>
            </a:endParaRPr>
          </a:p>
        </p:txBody>
      </p:sp>
      <p:pic>
        <p:nvPicPr>
          <p:cNvPr id="14" name="Imagen 13"/>
          <p:cNvPicPr>
            <a:picLocks noChangeAspect="1"/>
          </p:cNvPicPr>
          <p:nvPr/>
        </p:nvPicPr>
        <p:blipFill>
          <a:blip r:embed="rId5"/>
          <a:stretch>
            <a:fillRect/>
          </a:stretch>
        </p:blipFill>
        <p:spPr>
          <a:xfrm>
            <a:off x="4907961" y="855212"/>
            <a:ext cx="609600" cy="257175"/>
          </a:xfrm>
          <a:prstGeom prst="rect">
            <a:avLst/>
          </a:prstGeom>
        </p:spPr>
      </p:pic>
      <p:sp>
        <p:nvSpPr>
          <p:cNvPr id="15"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3" name="Imagen 2"/>
          <p:cNvPicPr>
            <a:picLocks noChangeAspect="1"/>
          </p:cNvPicPr>
          <p:nvPr/>
        </p:nvPicPr>
        <p:blipFill>
          <a:blip r:embed="rId6"/>
          <a:stretch>
            <a:fillRect/>
          </a:stretch>
        </p:blipFill>
        <p:spPr>
          <a:xfrm>
            <a:off x="3657600" y="2513889"/>
            <a:ext cx="8250206" cy="4562475"/>
          </a:xfrm>
          <a:prstGeom prst="rect">
            <a:avLst/>
          </a:prstGeom>
        </p:spPr>
      </p:pic>
      <p:sp>
        <p:nvSpPr>
          <p:cNvPr id="5" name="Rectángulo 4"/>
          <p:cNvSpPr/>
          <p:nvPr/>
        </p:nvSpPr>
        <p:spPr>
          <a:xfrm>
            <a:off x="276918" y="995293"/>
            <a:ext cx="11105315" cy="2246769"/>
          </a:xfrm>
          <a:prstGeom prst="rect">
            <a:avLst/>
          </a:prstGeom>
        </p:spPr>
        <p:txBody>
          <a:bodyPr wrap="square">
            <a:spAutoFit/>
          </a:bodyPr>
          <a:lstStyle/>
          <a:p>
            <a:pPr algn="just"/>
            <a:r>
              <a:rPr lang="es-MX" sz="1400" b="1" dirty="0"/>
              <a:t>En el Estado de México  es el Sistema de Acceso, Rectificación, Cancelación y Oposición del Estado de México.</a:t>
            </a:r>
          </a:p>
          <a:p>
            <a:pPr algn="just"/>
            <a:endParaRPr lang="es-MX" sz="1400" b="1" dirty="0"/>
          </a:p>
          <a:p>
            <a:pPr marL="742927" lvl="2" indent="-285750" algn="just">
              <a:buFont typeface="Arial" panose="020B0604020202020204" pitchFamily="34" charset="0"/>
              <a:buChar char="•"/>
            </a:pPr>
            <a:r>
              <a:rPr lang="es-MX" sz="1400" b="1" dirty="0"/>
              <a:t>Como institución nos permite garantizar a los  Mexiquenses con amplios márgenes de en seguridad los derechos : Acceso, Rectificación, Cancelación y Oposición de los Datos Personales.</a:t>
            </a:r>
          </a:p>
          <a:p>
            <a:pPr marL="742927" lvl="2" indent="-285750" algn="just">
              <a:buFont typeface="Arial" panose="020B0604020202020204" pitchFamily="34" charset="0"/>
              <a:buChar char="•"/>
            </a:pPr>
            <a:endParaRPr lang="es-MX" sz="1400" b="1" dirty="0"/>
          </a:p>
          <a:p>
            <a:pPr marL="742927" lvl="2" indent="-285750" algn="just">
              <a:buFont typeface="Arial" panose="020B0604020202020204" pitchFamily="34" charset="0"/>
              <a:buChar char="•"/>
            </a:pPr>
            <a:r>
              <a:rPr lang="es-MX" sz="1400" b="1" dirty="0"/>
              <a:t>De esta manera, tras abrir una cuenta en esta herramienta, es posible dar seguimiento a todas las solicitudes en materia de derechos ARCO, desde su presentación hasta su resolución </a:t>
            </a:r>
          </a:p>
          <a:p>
            <a:pPr algn="just"/>
            <a:endParaRPr lang="es-MX" sz="1400" b="1" dirty="0"/>
          </a:p>
          <a:p>
            <a:pPr algn="just"/>
            <a:endParaRPr lang="es-MX" sz="1400" b="1" dirty="0"/>
          </a:p>
          <a:p>
            <a:pPr marL="457200" indent="-457200" algn="just">
              <a:buFont typeface="Arial" panose="020B0604020202020204" pitchFamily="34" charset="0"/>
              <a:buChar char="•"/>
            </a:pPr>
            <a:endParaRPr lang="es-MX" sz="1400" b="1" dirty="0"/>
          </a:p>
        </p:txBody>
      </p:sp>
      <p:pic>
        <p:nvPicPr>
          <p:cNvPr id="17" name="Picture 4" descr="Resultado de imagen para US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8"/>
          <p:cNvSpPr/>
          <p:nvPr/>
        </p:nvSpPr>
        <p:spPr>
          <a:xfrm>
            <a:off x="-11015" y="3242062"/>
            <a:ext cx="3668615" cy="227498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ángulo 3"/>
          <p:cNvSpPr/>
          <p:nvPr/>
        </p:nvSpPr>
        <p:spPr>
          <a:xfrm>
            <a:off x="-418531" y="3828197"/>
            <a:ext cx="3926006" cy="1169551"/>
          </a:xfrm>
          <a:prstGeom prst="rect">
            <a:avLst/>
          </a:prstGeom>
        </p:spPr>
        <p:txBody>
          <a:bodyPr wrap="square">
            <a:spAutoFit/>
          </a:bodyPr>
          <a:lstStyle/>
          <a:p>
            <a:pPr marL="457177" lvl="2" algn="just"/>
            <a:r>
              <a:rPr lang="es-MX" sz="1400" b="1" dirty="0" smtClean="0">
                <a:solidFill>
                  <a:schemeClr val="bg1"/>
                </a:solidFill>
              </a:rPr>
              <a:t>INTERFAZ DE INICIO LINK DEL SITIO OFICIAL DEL INFOEM :</a:t>
            </a:r>
          </a:p>
          <a:p>
            <a:pPr marL="457177" lvl="2" algn="just"/>
            <a:r>
              <a:rPr lang="es-MX" sz="1400" b="1" dirty="0" smtClean="0">
                <a:solidFill>
                  <a:schemeClr val="bg1"/>
                </a:solidFill>
              </a:rPr>
              <a:t> </a:t>
            </a:r>
            <a:r>
              <a:rPr lang="es-MX" sz="1400" b="1" i="1" dirty="0">
                <a:solidFill>
                  <a:schemeClr val="bg1"/>
                </a:solidFill>
              </a:rPr>
              <a:t>https://sarcoem.org.mx/sarcoem/ciudadano/login.page </a:t>
            </a:r>
          </a:p>
        </p:txBody>
      </p:sp>
    </p:spTree>
    <p:extLst>
      <p:ext uri="{BB962C8B-B14F-4D97-AF65-F5344CB8AC3E}">
        <p14:creationId xmlns:p14="http://schemas.microsoft.com/office/powerpoint/2010/main" val="296365079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9603072" y="-55720"/>
            <a:ext cx="2538729" cy="581968"/>
          </a:xfrm>
          <a:prstGeom prst="rect">
            <a:avLst/>
          </a:prstGeom>
        </p:spPr>
      </p:pic>
      <p:pic>
        <p:nvPicPr>
          <p:cNvPr id="25" name="Imagen 24"/>
          <p:cNvPicPr>
            <a:picLocks noChangeAspect="1"/>
          </p:cNvPicPr>
          <p:nvPr/>
        </p:nvPicPr>
        <p:blipFill>
          <a:blip r:embed="rId2"/>
          <a:stretch>
            <a:fillRect/>
          </a:stretch>
        </p:blipFill>
        <p:spPr>
          <a:xfrm>
            <a:off x="9653273" y="6267017"/>
            <a:ext cx="2538729" cy="581968"/>
          </a:xfrm>
          <a:prstGeom prst="rect">
            <a:avLst/>
          </a:prstGeom>
        </p:spPr>
      </p:pic>
      <p:pic>
        <p:nvPicPr>
          <p:cNvPr id="26" name="Imagen 25"/>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27" name="Imagen 26"/>
          <p:cNvPicPr>
            <a:picLocks noChangeAspect="1"/>
          </p:cNvPicPr>
          <p:nvPr/>
        </p:nvPicPr>
        <p:blipFill>
          <a:blip r:embed="rId4"/>
          <a:stretch>
            <a:fillRect/>
          </a:stretch>
        </p:blipFill>
        <p:spPr>
          <a:xfrm>
            <a:off x="8504513" y="135621"/>
            <a:ext cx="3422184" cy="577139"/>
          </a:xfrm>
          <a:prstGeom prst="rect">
            <a:avLst/>
          </a:prstGeom>
        </p:spPr>
      </p:pic>
      <p:pic>
        <p:nvPicPr>
          <p:cNvPr id="8" name="Imagen 7"/>
          <p:cNvPicPr>
            <a:picLocks noChangeAspect="1"/>
          </p:cNvPicPr>
          <p:nvPr/>
        </p:nvPicPr>
        <p:blipFill>
          <a:blip r:embed="rId5"/>
          <a:stretch>
            <a:fillRect/>
          </a:stretch>
        </p:blipFill>
        <p:spPr>
          <a:xfrm>
            <a:off x="5659939" y="968986"/>
            <a:ext cx="6451920" cy="4571649"/>
          </a:xfrm>
          <a:prstGeom prst="rect">
            <a:avLst/>
          </a:prstGeom>
        </p:spPr>
      </p:pic>
      <p:sp>
        <p:nvSpPr>
          <p:cNvPr id="3" name="Slide Number Placeholder 2"/>
          <p:cNvSpPr>
            <a:spLocks noGrp="1"/>
          </p:cNvSpPr>
          <p:nvPr>
            <p:ph type="sldNum" sz="quarter" idx="4"/>
          </p:nvPr>
        </p:nvSpPr>
        <p:spPr/>
        <p:txBody>
          <a:bodyPr/>
          <a:lstStyle/>
          <a:p>
            <a:fld id="{247564A0-2C6A-5D41-B706-C554FAF10A40}" type="slidenum">
              <a:rPr lang="en-US" smtClean="0"/>
              <a:pPr/>
              <a:t>51</a:t>
            </a:fld>
            <a:endParaRPr lang="en-US" dirty="0"/>
          </a:p>
        </p:txBody>
      </p:sp>
      <p:pic>
        <p:nvPicPr>
          <p:cNvPr id="9" name="Imagen 8"/>
          <p:cNvPicPr>
            <a:picLocks noChangeAspect="1"/>
          </p:cNvPicPr>
          <p:nvPr/>
        </p:nvPicPr>
        <p:blipFill>
          <a:blip r:embed="rId6"/>
          <a:stretch>
            <a:fillRect/>
          </a:stretch>
        </p:blipFill>
        <p:spPr>
          <a:xfrm>
            <a:off x="7267803" y="3171436"/>
            <a:ext cx="3052381" cy="595835"/>
          </a:xfrm>
          <a:prstGeom prst="rect">
            <a:avLst/>
          </a:prstGeom>
        </p:spPr>
      </p:pic>
      <p:pic>
        <p:nvPicPr>
          <p:cNvPr id="42" name="Imagen 41"/>
          <p:cNvPicPr>
            <a:picLocks noChangeAspect="1"/>
          </p:cNvPicPr>
          <p:nvPr/>
        </p:nvPicPr>
        <p:blipFill>
          <a:blip r:embed="rId7"/>
          <a:stretch>
            <a:fillRect/>
          </a:stretch>
        </p:blipFill>
        <p:spPr>
          <a:xfrm>
            <a:off x="1919536" y="6093296"/>
            <a:ext cx="8280920" cy="764704"/>
          </a:xfrm>
          <a:prstGeom prst="rect">
            <a:avLst/>
          </a:prstGeom>
        </p:spPr>
      </p:pic>
      <p:pic>
        <p:nvPicPr>
          <p:cNvPr id="3074" name="Picture 2" descr="Resultado de imagen para trabar computador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28531" y="4256461"/>
            <a:ext cx="3406094" cy="26483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bwMode="auto">
          <a:xfrm>
            <a:off x="6410114" y="5679035"/>
            <a:ext cx="5731687" cy="1034655"/>
          </a:xfrm>
          <a:prstGeom prst="rect">
            <a:avLst/>
          </a:prstGeom>
          <a:solidFill>
            <a:schemeClr val="accent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0" name="Rectangle 6"/>
          <p:cNvSpPr>
            <a:spLocks/>
          </p:cNvSpPr>
          <p:nvPr/>
        </p:nvSpPr>
        <p:spPr bwMode="auto">
          <a:xfrm>
            <a:off x="6757319" y="5816939"/>
            <a:ext cx="4519439" cy="89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2800"/>
              </a:lnSpc>
            </a:pPr>
            <a:r>
              <a:rPr lang="es-MX" sz="2400" b="1" spc="-151" dirty="0">
                <a:solidFill>
                  <a:srgbClr val="FFFFFF"/>
                </a:solidFill>
                <a:latin typeface="Lato Black" charset="0"/>
                <a:ea typeface="Lato Black" charset="0"/>
                <a:cs typeface="Lato Black" charset="0"/>
                <a:sym typeface="Montserrat-Regular" charset="0"/>
              </a:rPr>
              <a:t>Generar Solicitud de Portabilidad</a:t>
            </a:r>
          </a:p>
        </p:txBody>
      </p:sp>
      <p:sp>
        <p:nvSpPr>
          <p:cNvPr id="45" name="Right Triangle 44"/>
          <p:cNvSpPr/>
          <p:nvPr/>
        </p:nvSpPr>
        <p:spPr bwMode="auto">
          <a:xfrm rot="2700000">
            <a:off x="6290124" y="6043955"/>
            <a:ext cx="308795" cy="308791"/>
          </a:xfrm>
          <a:prstGeom prst="rtTriangle">
            <a:avLst/>
          </a:prstGeom>
          <a:solidFill>
            <a:schemeClr val="accent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21" name="Rectangle 6"/>
          <p:cNvSpPr>
            <a:spLocks/>
          </p:cNvSpPr>
          <p:nvPr/>
        </p:nvSpPr>
        <p:spPr bwMode="auto">
          <a:xfrm>
            <a:off x="1251098" y="2049284"/>
            <a:ext cx="222182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pic>
        <p:nvPicPr>
          <p:cNvPr id="15" name="Imagen 14"/>
          <p:cNvPicPr>
            <a:picLocks noChangeAspect="1"/>
          </p:cNvPicPr>
          <p:nvPr/>
        </p:nvPicPr>
        <p:blipFill>
          <a:blip r:embed="rId9"/>
          <a:stretch>
            <a:fillRect/>
          </a:stretch>
        </p:blipFill>
        <p:spPr>
          <a:xfrm>
            <a:off x="4855097" y="454936"/>
            <a:ext cx="609600" cy="257175"/>
          </a:xfrm>
          <a:prstGeom prst="rect">
            <a:avLst/>
          </a:prstGeom>
        </p:spPr>
      </p:pic>
      <p:sp>
        <p:nvSpPr>
          <p:cNvPr id="16"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8" name="Picture 4" descr="Resultado de imagen para US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8"/>
          <p:cNvSpPr/>
          <p:nvPr/>
        </p:nvSpPr>
        <p:spPr>
          <a:xfrm>
            <a:off x="15311" y="1956134"/>
            <a:ext cx="3668615" cy="227498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ángulo 21"/>
          <p:cNvSpPr/>
          <p:nvPr/>
        </p:nvSpPr>
        <p:spPr>
          <a:xfrm>
            <a:off x="-392205" y="2542269"/>
            <a:ext cx="3926006" cy="738664"/>
          </a:xfrm>
          <a:prstGeom prst="rect">
            <a:avLst/>
          </a:prstGeom>
        </p:spPr>
        <p:txBody>
          <a:bodyPr wrap="square">
            <a:spAutoFit/>
          </a:bodyPr>
          <a:lstStyle/>
          <a:p>
            <a:pPr marL="457177" lvl="2" algn="just"/>
            <a:r>
              <a:rPr lang="es-MX" sz="1400" b="1" dirty="0">
                <a:solidFill>
                  <a:schemeClr val="bg1"/>
                </a:solidFill>
              </a:rPr>
              <a:t>INTERFAZ DEL </a:t>
            </a:r>
            <a:r>
              <a:rPr lang="es-MX" sz="1400" b="1" dirty="0" smtClean="0">
                <a:solidFill>
                  <a:schemeClr val="bg1"/>
                </a:solidFill>
              </a:rPr>
              <a:t>USUARIO EN LA QUE SE PUEDE EJERCER LOS DERECHOS ARCO Y LA PORTABILIDAD.</a:t>
            </a:r>
            <a:endParaRPr lang="es-MX" sz="1400" b="1" dirty="0">
              <a:solidFill>
                <a:schemeClr val="bg1"/>
              </a:solidFill>
            </a:endParaRPr>
          </a:p>
        </p:txBody>
      </p:sp>
      <p:sp>
        <p:nvSpPr>
          <p:cNvPr id="2" name="Rectángulo 1"/>
          <p:cNvSpPr/>
          <p:nvPr/>
        </p:nvSpPr>
        <p:spPr>
          <a:xfrm>
            <a:off x="7267803" y="3171436"/>
            <a:ext cx="3052381" cy="59583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TextBox 7"/>
          <p:cNvSpPr txBox="1"/>
          <p:nvPr/>
        </p:nvSpPr>
        <p:spPr>
          <a:xfrm>
            <a:off x="-861415" y="101491"/>
            <a:ext cx="12091916" cy="523220"/>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INTERFAZ </a:t>
            </a:r>
            <a:r>
              <a:rPr lang="es-MX" sz="1400" b="1" dirty="0">
                <a:solidFill>
                  <a:srgbClr val="193787">
                    <a:lumMod val="60000"/>
                    <a:lumOff val="40000"/>
                  </a:srgbClr>
                </a:solidFill>
                <a:latin typeface="Raleway" charset="0"/>
                <a:ea typeface="Raleway" charset="0"/>
                <a:cs typeface="Raleway" charset="0"/>
              </a:rPr>
              <a:t>DEL USUARIO</a:t>
            </a:r>
          </a:p>
          <a:p>
            <a:pPr algn="ctr"/>
            <a:endParaRPr lang="es-MX" sz="1400" b="1" dirty="0">
              <a:solidFill>
                <a:srgbClr val="193787">
                  <a:lumMod val="60000"/>
                  <a:lumOff val="40000"/>
                </a:srgbClr>
              </a:solidFill>
              <a:latin typeface="Raleway" charset="0"/>
              <a:ea typeface="Raleway" charset="0"/>
              <a:cs typeface="Raleway" charset="0"/>
            </a:endParaRPr>
          </a:p>
        </p:txBody>
      </p:sp>
      <p:cxnSp>
        <p:nvCxnSpPr>
          <p:cNvPr id="6" name="Conector recto de flecha 5"/>
          <p:cNvCxnSpPr>
            <a:stCxn id="20" idx="3"/>
          </p:cNvCxnSpPr>
          <p:nvPr/>
        </p:nvCxnSpPr>
        <p:spPr>
          <a:xfrm>
            <a:off x="3683926" y="3093625"/>
            <a:ext cx="3481149" cy="359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45173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n 30"/>
          <p:cNvPicPr>
            <a:picLocks noChangeAspect="1"/>
          </p:cNvPicPr>
          <p:nvPr/>
        </p:nvPicPr>
        <p:blipFill>
          <a:blip r:embed="rId2"/>
          <a:stretch>
            <a:fillRect/>
          </a:stretch>
        </p:blipFill>
        <p:spPr>
          <a:xfrm>
            <a:off x="9603072" y="-55720"/>
            <a:ext cx="2538729" cy="581968"/>
          </a:xfrm>
          <a:prstGeom prst="rect">
            <a:avLst/>
          </a:prstGeom>
        </p:spPr>
      </p:pic>
      <p:pic>
        <p:nvPicPr>
          <p:cNvPr id="41" name="Imagen 40"/>
          <p:cNvPicPr>
            <a:picLocks noChangeAspect="1"/>
          </p:cNvPicPr>
          <p:nvPr/>
        </p:nvPicPr>
        <p:blipFill>
          <a:blip r:embed="rId2"/>
          <a:stretch>
            <a:fillRect/>
          </a:stretch>
        </p:blipFill>
        <p:spPr>
          <a:xfrm>
            <a:off x="9653273" y="6267017"/>
            <a:ext cx="2538729" cy="581968"/>
          </a:xfrm>
          <a:prstGeom prst="rect">
            <a:avLst/>
          </a:prstGeom>
        </p:spPr>
      </p:pic>
      <p:pic>
        <p:nvPicPr>
          <p:cNvPr id="42" name="Imagen 41"/>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44" name="Imagen 43"/>
          <p:cNvPicPr>
            <a:picLocks noChangeAspect="1"/>
          </p:cNvPicPr>
          <p:nvPr/>
        </p:nvPicPr>
        <p:blipFill>
          <a:blip r:embed="rId4"/>
          <a:stretch>
            <a:fillRect/>
          </a:stretch>
        </p:blipFill>
        <p:spPr>
          <a:xfrm>
            <a:off x="8504513" y="135621"/>
            <a:ext cx="3422184" cy="577139"/>
          </a:xfrm>
          <a:prstGeom prst="rect">
            <a:avLst/>
          </a:prstGeom>
        </p:spPr>
      </p:pic>
      <p:pic>
        <p:nvPicPr>
          <p:cNvPr id="86" name="Imagen 85"/>
          <p:cNvPicPr>
            <a:picLocks noChangeAspect="1"/>
          </p:cNvPicPr>
          <p:nvPr/>
        </p:nvPicPr>
        <p:blipFill>
          <a:blip r:embed="rId5"/>
          <a:stretch>
            <a:fillRect/>
          </a:stretch>
        </p:blipFill>
        <p:spPr>
          <a:xfrm>
            <a:off x="949435" y="6010900"/>
            <a:ext cx="8280920" cy="764704"/>
          </a:xfrm>
          <a:prstGeom prst="rect">
            <a:avLst/>
          </a:prstGeom>
        </p:spPr>
      </p:pic>
      <p:pic>
        <p:nvPicPr>
          <p:cNvPr id="10" name="Imagen 9"/>
          <p:cNvPicPr>
            <a:picLocks noChangeAspect="1"/>
          </p:cNvPicPr>
          <p:nvPr/>
        </p:nvPicPr>
        <p:blipFill>
          <a:blip r:embed="rId6"/>
          <a:stretch>
            <a:fillRect/>
          </a:stretch>
        </p:blipFill>
        <p:spPr>
          <a:xfrm>
            <a:off x="345562" y="596567"/>
            <a:ext cx="6468345" cy="6229888"/>
          </a:xfrm>
          <a:prstGeom prst="rect">
            <a:avLst/>
          </a:prstGeom>
        </p:spPr>
      </p:pic>
      <p:sp>
        <p:nvSpPr>
          <p:cNvPr id="2" name="Slide Number Placeholder 1"/>
          <p:cNvSpPr>
            <a:spLocks noGrp="1"/>
          </p:cNvSpPr>
          <p:nvPr>
            <p:ph type="sldNum" sz="quarter" idx="4"/>
          </p:nvPr>
        </p:nvSpPr>
        <p:spPr>
          <a:xfrm>
            <a:off x="7914937" y="6355917"/>
            <a:ext cx="408763" cy="277283"/>
          </a:xfrm>
        </p:spPr>
        <p:txBody>
          <a:bodyPr/>
          <a:lstStyle/>
          <a:p>
            <a:fld id="{247564A0-2C6A-5D41-B706-C554FAF10A40}" type="slidenum">
              <a:rPr lang="en-US" smtClean="0"/>
              <a:pPr/>
              <a:t>52</a:t>
            </a:fld>
            <a:endParaRPr lang="en-US" dirty="0"/>
          </a:p>
        </p:txBody>
      </p:sp>
      <p:sp>
        <p:nvSpPr>
          <p:cNvPr id="61" name="Rectangle 34"/>
          <p:cNvSpPr/>
          <p:nvPr/>
        </p:nvSpPr>
        <p:spPr bwMode="auto">
          <a:xfrm flipH="1">
            <a:off x="4123814" y="1786750"/>
            <a:ext cx="443776" cy="897233"/>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65" name="Rectangle 17"/>
          <p:cNvSpPr>
            <a:spLocks/>
          </p:cNvSpPr>
          <p:nvPr/>
        </p:nvSpPr>
        <p:spPr bwMode="auto">
          <a:xfrm>
            <a:off x="10089801" y="1976385"/>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dirty="0">
                <a:solidFill>
                  <a:srgbClr val="FFFFFF"/>
                </a:solidFill>
                <a:latin typeface="Lato" charset="0"/>
                <a:ea typeface="Lato" charset="0"/>
                <a:cs typeface="Lato" charset="0"/>
                <a:sym typeface="Montserrat-Regular" charset="0"/>
              </a:rPr>
              <a:t>SELECCIÓN DEL DERECHOS QUE SE DESEA EJERCER</a:t>
            </a:r>
          </a:p>
        </p:txBody>
      </p:sp>
      <p:sp>
        <p:nvSpPr>
          <p:cNvPr id="74" name="Rectangle 34"/>
          <p:cNvSpPr/>
          <p:nvPr/>
        </p:nvSpPr>
        <p:spPr bwMode="auto">
          <a:xfrm flipH="1">
            <a:off x="7112920" y="1689152"/>
            <a:ext cx="443776" cy="814519"/>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77" name="Rectangle 34"/>
          <p:cNvSpPr/>
          <p:nvPr/>
        </p:nvSpPr>
        <p:spPr bwMode="auto">
          <a:xfrm flipH="1">
            <a:off x="7502451" y="1624291"/>
            <a:ext cx="443776" cy="814519"/>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4098" name="Picture 2" descr="Resultado de imagen para diseÃ±an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3773" y="2901015"/>
            <a:ext cx="4152900" cy="38766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6"/>
          <p:cNvSpPr>
            <a:spLocks/>
          </p:cNvSpPr>
          <p:nvPr/>
        </p:nvSpPr>
        <p:spPr bwMode="auto">
          <a:xfrm>
            <a:off x="11560601" y="1938046"/>
            <a:ext cx="222182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pic>
        <p:nvPicPr>
          <p:cNvPr id="26" name="Imagen 25"/>
          <p:cNvPicPr>
            <a:picLocks noChangeAspect="1"/>
          </p:cNvPicPr>
          <p:nvPr/>
        </p:nvPicPr>
        <p:blipFill>
          <a:blip r:embed="rId8"/>
          <a:stretch>
            <a:fillRect/>
          </a:stretch>
        </p:blipFill>
        <p:spPr>
          <a:xfrm>
            <a:off x="4883436" y="366259"/>
            <a:ext cx="609600" cy="257175"/>
          </a:xfrm>
          <a:prstGeom prst="rect">
            <a:avLst/>
          </a:prstGeom>
        </p:spPr>
      </p:pic>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32" name="Imagen 31"/>
          <p:cNvPicPr>
            <a:picLocks noChangeAspect="1"/>
          </p:cNvPicPr>
          <p:nvPr/>
        </p:nvPicPr>
        <p:blipFill>
          <a:blip r:embed="rId8"/>
          <a:stretch>
            <a:fillRect/>
          </a:stretch>
        </p:blipFill>
        <p:spPr>
          <a:xfrm>
            <a:off x="4883436" y="352824"/>
            <a:ext cx="609600" cy="257175"/>
          </a:xfrm>
          <a:prstGeom prst="rect">
            <a:avLst/>
          </a:prstGeom>
        </p:spPr>
      </p:pic>
      <p:pic>
        <p:nvPicPr>
          <p:cNvPr id="34" name="Picture 4" descr="Resultado de imagen para US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35" name="Rectángulo 34"/>
          <p:cNvSpPr/>
          <p:nvPr/>
        </p:nvSpPr>
        <p:spPr>
          <a:xfrm>
            <a:off x="1763047" y="2245953"/>
            <a:ext cx="161819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p:cNvSpPr/>
          <p:nvPr/>
        </p:nvSpPr>
        <p:spPr>
          <a:xfrm>
            <a:off x="433918" y="2963007"/>
            <a:ext cx="161819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p:cNvSpPr/>
          <p:nvPr/>
        </p:nvSpPr>
        <p:spPr>
          <a:xfrm>
            <a:off x="1833511" y="4528573"/>
            <a:ext cx="202880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37"/>
          <p:cNvSpPr/>
          <p:nvPr/>
        </p:nvSpPr>
        <p:spPr>
          <a:xfrm>
            <a:off x="459470" y="6330916"/>
            <a:ext cx="3264863" cy="27425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angle 8"/>
          <p:cNvSpPr/>
          <p:nvPr/>
        </p:nvSpPr>
        <p:spPr>
          <a:xfrm>
            <a:off x="3558332" y="2017546"/>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ángulo 39"/>
          <p:cNvSpPr/>
          <p:nvPr/>
        </p:nvSpPr>
        <p:spPr>
          <a:xfrm>
            <a:off x="3150816" y="2106073"/>
            <a:ext cx="2732957" cy="461665"/>
          </a:xfrm>
          <a:prstGeom prst="rect">
            <a:avLst/>
          </a:prstGeom>
        </p:spPr>
        <p:txBody>
          <a:bodyPr wrap="square">
            <a:spAutoFit/>
          </a:bodyPr>
          <a:lstStyle/>
          <a:p>
            <a:pPr marL="457177" lvl="2" algn="just"/>
            <a:r>
              <a:rPr lang="es-MX" sz="1200" b="1" dirty="0">
                <a:solidFill>
                  <a:schemeClr val="bg1"/>
                </a:solidFill>
              </a:rPr>
              <a:t>SELECCIÓN DEL DERECHOS QUE SE DESEA EJERCER</a:t>
            </a:r>
          </a:p>
        </p:txBody>
      </p:sp>
      <p:sp>
        <p:nvSpPr>
          <p:cNvPr id="43" name="Rectangle 8"/>
          <p:cNvSpPr/>
          <p:nvPr/>
        </p:nvSpPr>
        <p:spPr>
          <a:xfrm>
            <a:off x="2808833" y="2871591"/>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TextBox 7"/>
          <p:cNvSpPr txBox="1"/>
          <p:nvPr/>
        </p:nvSpPr>
        <p:spPr>
          <a:xfrm>
            <a:off x="-791614" y="96973"/>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LLENADO DEL FORMULARIO DE PORTABILIDAD </a:t>
            </a:r>
            <a:endParaRPr lang="es-MX" sz="1400" b="1" dirty="0">
              <a:solidFill>
                <a:srgbClr val="193787">
                  <a:lumMod val="60000"/>
                  <a:lumOff val="40000"/>
                </a:srgbClr>
              </a:solidFill>
              <a:latin typeface="Raleway" charset="0"/>
              <a:ea typeface="Raleway" charset="0"/>
              <a:cs typeface="Raleway" charset="0"/>
            </a:endParaRPr>
          </a:p>
        </p:txBody>
      </p:sp>
      <p:sp>
        <p:nvSpPr>
          <p:cNvPr id="72" name="Rectangle 17"/>
          <p:cNvSpPr>
            <a:spLocks/>
          </p:cNvSpPr>
          <p:nvPr/>
        </p:nvSpPr>
        <p:spPr bwMode="auto">
          <a:xfrm>
            <a:off x="3110204" y="3010442"/>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dirty="0" smtClean="0">
                <a:solidFill>
                  <a:srgbClr val="FFFFFF"/>
                </a:solidFill>
                <a:latin typeface="Lato" charset="0"/>
                <a:ea typeface="Lato" charset="0"/>
                <a:cs typeface="Lato" charset="0"/>
                <a:sym typeface="Montserrat-Regular" charset="0"/>
              </a:rPr>
              <a:t>DESCRIPCIÓN DE LOS DATOS A  PORTAR</a:t>
            </a:r>
            <a:endParaRPr lang="en-US" sz="1050" dirty="0">
              <a:solidFill>
                <a:srgbClr val="FFFFFF"/>
              </a:solidFill>
              <a:latin typeface="Lato" charset="0"/>
              <a:ea typeface="Lato" charset="0"/>
              <a:cs typeface="Lato" charset="0"/>
              <a:sym typeface="Montserrat-Regular" charset="0"/>
            </a:endParaRPr>
          </a:p>
        </p:txBody>
      </p:sp>
      <p:sp>
        <p:nvSpPr>
          <p:cNvPr id="46" name="Rectangle 8"/>
          <p:cNvSpPr/>
          <p:nvPr/>
        </p:nvSpPr>
        <p:spPr>
          <a:xfrm>
            <a:off x="4835223" y="4378193"/>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17"/>
          <p:cNvSpPr>
            <a:spLocks/>
          </p:cNvSpPr>
          <p:nvPr/>
        </p:nvSpPr>
        <p:spPr bwMode="auto">
          <a:xfrm>
            <a:off x="5037378" y="4572005"/>
            <a:ext cx="2258149" cy="26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s-MX" sz="1050" dirty="0" smtClean="0">
                <a:solidFill>
                  <a:srgbClr val="FFFFFF"/>
                </a:solidFill>
                <a:latin typeface="Lato" charset="0"/>
                <a:ea typeface="Lato" charset="0"/>
                <a:cs typeface="Lato" charset="0"/>
                <a:sym typeface="Montserrat-Regular" charset="0"/>
              </a:rPr>
              <a:t>EL DOCUMENTO QUE ACREDITE LA PERSONALIDAD DEL TITULAR O IDENTIDAD </a:t>
            </a:r>
            <a:endParaRPr lang="en-US" sz="1050" dirty="0">
              <a:solidFill>
                <a:srgbClr val="FFFFFF"/>
              </a:solidFill>
              <a:latin typeface="Lato" charset="0"/>
              <a:ea typeface="Lato" charset="0"/>
              <a:cs typeface="Lato" charset="0"/>
              <a:sym typeface="Montserrat-Regular" charset="0"/>
            </a:endParaRPr>
          </a:p>
        </p:txBody>
      </p:sp>
      <p:sp>
        <p:nvSpPr>
          <p:cNvPr id="48" name="Rectangle 8"/>
          <p:cNvSpPr/>
          <p:nvPr/>
        </p:nvSpPr>
        <p:spPr>
          <a:xfrm>
            <a:off x="4328206" y="6224748"/>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Rectangle 17"/>
          <p:cNvSpPr>
            <a:spLocks/>
          </p:cNvSpPr>
          <p:nvPr/>
        </p:nvSpPr>
        <p:spPr bwMode="auto">
          <a:xfrm>
            <a:off x="4670788" y="6394667"/>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dirty="0" smtClean="0">
                <a:solidFill>
                  <a:srgbClr val="FFFFFF"/>
                </a:solidFill>
                <a:latin typeface="Lato" charset="0"/>
                <a:ea typeface="Lato" charset="0"/>
                <a:cs typeface="Lato" charset="0"/>
                <a:sym typeface="Montserrat-Regular" charset="0"/>
              </a:rPr>
              <a:t>SELECCIÓN DEL SUJETO OBLIGADO </a:t>
            </a:r>
            <a:r>
              <a:rPr lang="en-US" sz="1050" dirty="0">
                <a:solidFill>
                  <a:srgbClr val="FFFFFF"/>
                </a:solidFill>
                <a:latin typeface="Lato" charset="0"/>
                <a:ea typeface="Lato" charset="0"/>
                <a:cs typeface="Lato" charset="0"/>
                <a:sym typeface="Montserrat-Regular" charset="0"/>
              </a:rPr>
              <a:t>“ISSEMYM”</a:t>
            </a:r>
          </a:p>
        </p:txBody>
      </p:sp>
      <p:sp>
        <p:nvSpPr>
          <p:cNvPr id="3" name="CuadroTexto 2"/>
          <p:cNvSpPr txBox="1"/>
          <p:nvPr/>
        </p:nvSpPr>
        <p:spPr>
          <a:xfrm>
            <a:off x="459470" y="3766782"/>
            <a:ext cx="6079936" cy="538609"/>
          </a:xfrm>
          <a:prstGeom prst="rect">
            <a:avLst/>
          </a:prstGeom>
          <a:solidFill>
            <a:schemeClr val="bg1"/>
          </a:solidFill>
        </p:spPr>
        <p:txBody>
          <a:bodyPr wrap="square" rtlCol="0">
            <a:spAutoFit/>
          </a:bodyPr>
          <a:lstStyle/>
          <a:p>
            <a:r>
              <a:rPr lang="es-MX" sz="1100" b="1" dirty="0" smtClean="0">
                <a:solidFill>
                  <a:schemeClr val="bg2">
                    <a:lumMod val="50000"/>
                  </a:schemeClr>
                </a:solidFill>
              </a:rPr>
              <a:t>Documento que acredite la personalidad del titular de los datos personales que serán sujetos de portabilidad  (IFE. Cedula , Pasaporte, etc. )</a:t>
            </a:r>
          </a:p>
          <a:p>
            <a:endParaRPr lang="es-MX" sz="700" b="1" dirty="0">
              <a:solidFill>
                <a:schemeClr val="bg2">
                  <a:lumMod val="50000"/>
                </a:schemeClr>
              </a:solidFill>
            </a:endParaRPr>
          </a:p>
        </p:txBody>
      </p:sp>
    </p:spTree>
    <p:extLst>
      <p:ext uri="{BB962C8B-B14F-4D97-AF65-F5344CB8AC3E}">
        <p14:creationId xmlns:p14="http://schemas.microsoft.com/office/powerpoint/2010/main" val="180894667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2"/>
          <a:stretch>
            <a:fillRect/>
          </a:stretch>
        </p:blipFill>
        <p:spPr>
          <a:xfrm>
            <a:off x="9603072" y="-55720"/>
            <a:ext cx="2538729" cy="581968"/>
          </a:xfrm>
          <a:prstGeom prst="rect">
            <a:avLst/>
          </a:prstGeom>
        </p:spPr>
      </p:pic>
      <p:pic>
        <p:nvPicPr>
          <p:cNvPr id="29" name="Imagen 28"/>
          <p:cNvPicPr>
            <a:picLocks noChangeAspect="1"/>
          </p:cNvPicPr>
          <p:nvPr/>
        </p:nvPicPr>
        <p:blipFill>
          <a:blip r:embed="rId2"/>
          <a:stretch>
            <a:fillRect/>
          </a:stretch>
        </p:blipFill>
        <p:spPr>
          <a:xfrm>
            <a:off x="9653273" y="6267017"/>
            <a:ext cx="2538729" cy="581968"/>
          </a:xfrm>
          <a:prstGeom prst="rect">
            <a:avLst/>
          </a:prstGeom>
        </p:spPr>
      </p:pic>
      <p:pic>
        <p:nvPicPr>
          <p:cNvPr id="30" name="Imagen 29"/>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31" name="Imagen 30"/>
          <p:cNvPicPr>
            <a:picLocks noChangeAspect="1"/>
          </p:cNvPicPr>
          <p:nvPr/>
        </p:nvPicPr>
        <p:blipFill>
          <a:blip r:embed="rId4"/>
          <a:stretch>
            <a:fillRect/>
          </a:stretch>
        </p:blipFill>
        <p:spPr>
          <a:xfrm>
            <a:off x="8504513" y="135621"/>
            <a:ext cx="3422184" cy="577139"/>
          </a:xfrm>
          <a:prstGeom prst="rect">
            <a:avLst/>
          </a:prstGeom>
        </p:spPr>
      </p:pic>
      <p:pic>
        <p:nvPicPr>
          <p:cNvPr id="86" name="Imagen 85"/>
          <p:cNvPicPr>
            <a:picLocks noChangeAspect="1"/>
          </p:cNvPicPr>
          <p:nvPr/>
        </p:nvPicPr>
        <p:blipFill>
          <a:blip r:embed="rId5"/>
          <a:stretch>
            <a:fillRect/>
          </a:stretch>
        </p:blipFill>
        <p:spPr>
          <a:xfrm>
            <a:off x="1919536" y="6093296"/>
            <a:ext cx="8280920" cy="764704"/>
          </a:xfrm>
          <a:prstGeom prst="rect">
            <a:avLst/>
          </a:prstGeom>
        </p:spPr>
      </p:pic>
      <p:sp>
        <p:nvSpPr>
          <p:cNvPr id="26" name="Rectangle 4"/>
          <p:cNvSpPr>
            <a:spLocks/>
          </p:cNvSpPr>
          <p:nvPr/>
        </p:nvSpPr>
        <p:spPr bwMode="auto">
          <a:xfrm>
            <a:off x="6984190" y="3364969"/>
            <a:ext cx="1746497"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30000"/>
              </a:lnSpc>
            </a:pPr>
            <a:r>
              <a:rPr lang="en-US" sz="1000" b="1" i="1" dirty="0">
                <a:solidFill>
                  <a:srgbClr val="FFFFFF"/>
                </a:solidFill>
                <a:latin typeface="Lato" charset="0"/>
                <a:ea typeface="Lato" charset="0"/>
                <a:cs typeface="Lato" charset="0"/>
                <a:sym typeface="Montserrat-Regular" charset="0"/>
              </a:rPr>
              <a:t>LLENADO Y VERIFICACION DE LOS DATOS PERSONALES.</a:t>
            </a:r>
          </a:p>
        </p:txBody>
      </p:sp>
      <p:pic>
        <p:nvPicPr>
          <p:cNvPr id="2" name="Imagen 1"/>
          <p:cNvPicPr>
            <a:picLocks noChangeAspect="1"/>
          </p:cNvPicPr>
          <p:nvPr/>
        </p:nvPicPr>
        <p:blipFill>
          <a:blip r:embed="rId6"/>
          <a:stretch>
            <a:fillRect/>
          </a:stretch>
        </p:blipFill>
        <p:spPr>
          <a:xfrm>
            <a:off x="359495" y="1570592"/>
            <a:ext cx="8448675" cy="4019550"/>
          </a:xfrm>
          <a:prstGeom prst="rect">
            <a:avLst/>
          </a:prstGeom>
        </p:spPr>
      </p:pic>
      <p:sp>
        <p:nvSpPr>
          <p:cNvPr id="10" name="Rectangle 7"/>
          <p:cNvSpPr>
            <a:spLocks/>
          </p:cNvSpPr>
          <p:nvPr/>
        </p:nvSpPr>
        <p:spPr bwMode="auto">
          <a:xfrm>
            <a:off x="5153069" y="2969473"/>
            <a:ext cx="4104456" cy="119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pPr>
            <a:endParaRPr lang="en-US" sz="1100" b="1" dirty="0">
              <a:solidFill>
                <a:srgbClr val="0070C0"/>
              </a:solidFill>
              <a:latin typeface="Lato" charset="0"/>
              <a:ea typeface="Lato" charset="0"/>
              <a:cs typeface="Lato" charset="0"/>
              <a:sym typeface="Montserrat-Regular" charset="0"/>
            </a:endParaRPr>
          </a:p>
        </p:txBody>
      </p:sp>
      <p:sp>
        <p:nvSpPr>
          <p:cNvPr id="14" name="Rectangle 7"/>
          <p:cNvSpPr>
            <a:spLocks/>
          </p:cNvSpPr>
          <p:nvPr/>
        </p:nvSpPr>
        <p:spPr bwMode="auto">
          <a:xfrm>
            <a:off x="5351785" y="5548116"/>
            <a:ext cx="3035373" cy="1196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ct val="120000"/>
              </a:lnSpc>
            </a:pPr>
            <a:endParaRPr lang="en-US" sz="1100" b="1" dirty="0">
              <a:solidFill>
                <a:srgbClr val="0070C0"/>
              </a:solidFill>
              <a:latin typeface="Lato" charset="0"/>
              <a:ea typeface="Lato" charset="0"/>
              <a:cs typeface="Lato" charset="0"/>
              <a:sym typeface="Montserrat-Regular" charset="0"/>
            </a:endParaRPr>
          </a:p>
        </p:txBody>
      </p:sp>
      <p:pic>
        <p:nvPicPr>
          <p:cNvPr id="1036" name="Picture 12" descr="Resultado de imagen para grabar c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1423" y="4531464"/>
            <a:ext cx="4850549" cy="232653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6"/>
          <p:cNvSpPr>
            <a:spLocks/>
          </p:cNvSpPr>
          <p:nvPr/>
        </p:nvSpPr>
        <p:spPr bwMode="auto">
          <a:xfrm>
            <a:off x="692748" y="718940"/>
            <a:ext cx="222182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solidFill>
                <a:srgbClr val="000000"/>
              </a:solidFill>
              <a:latin typeface="Lato" charset="0"/>
              <a:ea typeface="Lato" charset="0"/>
              <a:cs typeface="Lato" charset="0"/>
              <a:sym typeface="Montserrat-Bold" charset="0"/>
            </a:endParaRPr>
          </a:p>
        </p:txBody>
      </p:sp>
      <p:sp>
        <p:nvSpPr>
          <p:cNvPr id="15" name="TextBox 7"/>
          <p:cNvSpPr txBox="1"/>
          <p:nvPr/>
        </p:nvSpPr>
        <p:spPr>
          <a:xfrm>
            <a:off x="-791614" y="112847"/>
            <a:ext cx="12091916" cy="523220"/>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INTERFAZ </a:t>
            </a:r>
            <a:r>
              <a:rPr lang="es-MX" sz="1400" b="1" dirty="0">
                <a:solidFill>
                  <a:srgbClr val="193787">
                    <a:lumMod val="60000"/>
                    <a:lumOff val="40000"/>
                  </a:srgbClr>
                </a:solidFill>
                <a:latin typeface="Raleway" charset="0"/>
                <a:ea typeface="Raleway" charset="0"/>
                <a:cs typeface="Raleway" charset="0"/>
              </a:rPr>
              <a:t>DEL USUARIO</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16" name="Imagen 15"/>
          <p:cNvPicPr>
            <a:picLocks noChangeAspect="1"/>
          </p:cNvPicPr>
          <p:nvPr/>
        </p:nvPicPr>
        <p:blipFill>
          <a:blip r:embed="rId8"/>
          <a:stretch>
            <a:fillRect/>
          </a:stretch>
        </p:blipFill>
        <p:spPr>
          <a:xfrm>
            <a:off x="4883436" y="366259"/>
            <a:ext cx="609600" cy="257175"/>
          </a:xfrm>
          <a:prstGeom prst="rect">
            <a:avLst/>
          </a:prstGeom>
        </p:spPr>
      </p:pic>
      <p:sp>
        <p:nvSpPr>
          <p:cNvPr id="1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9" name="Picture 4" descr="Resultado de imagen para US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8"/>
          <p:cNvSpPr/>
          <p:nvPr/>
        </p:nvSpPr>
        <p:spPr>
          <a:xfrm>
            <a:off x="5472808" y="2591435"/>
            <a:ext cx="3668615" cy="1971383"/>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Rectángulo 20"/>
          <p:cNvSpPr/>
          <p:nvPr/>
        </p:nvSpPr>
        <p:spPr>
          <a:xfrm>
            <a:off x="5065292" y="2679962"/>
            <a:ext cx="3926006" cy="1569660"/>
          </a:xfrm>
          <a:prstGeom prst="rect">
            <a:avLst/>
          </a:prstGeom>
        </p:spPr>
        <p:txBody>
          <a:bodyPr wrap="square">
            <a:spAutoFit/>
          </a:bodyPr>
          <a:lstStyle/>
          <a:p>
            <a:pPr marL="457177" lvl="2" algn="just"/>
            <a:r>
              <a:rPr lang="es-MX" sz="1200" b="1" dirty="0">
                <a:solidFill>
                  <a:schemeClr val="bg1"/>
                </a:solidFill>
              </a:rPr>
              <a:t>SE SOLICITA QUE EL CIUDADANO   SELECCIONE EL MEDIO A TRAVES DEL CUAL DESEA LE SEA RECIBIR NORIFICACIONES, PUDIENDO SE: </a:t>
            </a:r>
          </a:p>
          <a:p>
            <a:pPr marL="457177" lvl="2" algn="just"/>
            <a:r>
              <a:rPr lang="es-MX" sz="1200" b="1" dirty="0">
                <a:solidFill>
                  <a:schemeClr val="bg1"/>
                </a:solidFill>
              </a:rPr>
              <a:t>1.- SARCOEM</a:t>
            </a:r>
          </a:p>
          <a:p>
            <a:pPr marL="457177" lvl="2" algn="just"/>
            <a:r>
              <a:rPr lang="es-MX" sz="1200" b="1" dirty="0">
                <a:solidFill>
                  <a:schemeClr val="bg1"/>
                </a:solidFill>
              </a:rPr>
              <a:t>2.- NOTIFICACIÓN EN LA UNIAD DE TRASPARENCIA</a:t>
            </a:r>
          </a:p>
          <a:p>
            <a:pPr marL="457177" lvl="2" algn="just"/>
            <a:r>
              <a:rPr lang="es-MX" sz="1200" b="1" dirty="0">
                <a:solidFill>
                  <a:schemeClr val="bg1"/>
                </a:solidFill>
              </a:rPr>
              <a:t>3.- EN EL DOMICILIO DEL PARTICULAR</a:t>
            </a:r>
          </a:p>
          <a:p>
            <a:pPr marL="457177" lvl="2" algn="just"/>
            <a:r>
              <a:rPr lang="es-MX" sz="1200" b="1" dirty="0">
                <a:solidFill>
                  <a:schemeClr val="bg1"/>
                </a:solidFill>
              </a:rPr>
              <a:t>4.- CORREO ELECTRONICO</a:t>
            </a:r>
          </a:p>
          <a:p>
            <a:pPr marL="457177" lvl="2" algn="just"/>
            <a:r>
              <a:rPr lang="es-MX" sz="1200" b="1" dirty="0">
                <a:solidFill>
                  <a:schemeClr val="bg1"/>
                </a:solidFill>
              </a:rPr>
              <a:t>5.- CORREO CERTIFICADO </a:t>
            </a:r>
          </a:p>
        </p:txBody>
      </p:sp>
      <p:sp>
        <p:nvSpPr>
          <p:cNvPr id="22" name="Rectangle 8"/>
          <p:cNvSpPr/>
          <p:nvPr/>
        </p:nvSpPr>
        <p:spPr>
          <a:xfrm>
            <a:off x="4868668" y="5459589"/>
            <a:ext cx="3668615" cy="1309083"/>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ángulo 22"/>
          <p:cNvSpPr/>
          <p:nvPr/>
        </p:nvSpPr>
        <p:spPr>
          <a:xfrm>
            <a:off x="4461152" y="5548116"/>
            <a:ext cx="3926006" cy="1015663"/>
          </a:xfrm>
          <a:prstGeom prst="rect">
            <a:avLst/>
          </a:prstGeom>
        </p:spPr>
        <p:txBody>
          <a:bodyPr wrap="square">
            <a:spAutoFit/>
          </a:bodyPr>
          <a:lstStyle/>
          <a:p>
            <a:pPr marL="457177" lvl="2" algn="just"/>
            <a:r>
              <a:rPr lang="es-MX" sz="1200" b="1" dirty="0">
                <a:solidFill>
                  <a:schemeClr val="bg1"/>
                </a:solidFill>
              </a:rPr>
              <a:t>EN ESTE APARTADO EL PARTICULAR PUEDE SELECCIONAR EL </a:t>
            </a:r>
            <a:r>
              <a:rPr lang="es-MX" sz="1200" b="1" dirty="0">
                <a:solidFill>
                  <a:srgbClr val="FF0000"/>
                </a:solidFill>
              </a:rPr>
              <a:t>TIPO DE PORTABILIDAD </a:t>
            </a:r>
            <a:r>
              <a:rPr lang="es-MX" sz="1200" b="1" dirty="0">
                <a:solidFill>
                  <a:schemeClr val="bg1"/>
                </a:solidFill>
              </a:rPr>
              <a:t>QUE DESEA EJERCER:</a:t>
            </a:r>
          </a:p>
          <a:p>
            <a:pPr marL="457177" lvl="2" algn="just"/>
            <a:r>
              <a:rPr lang="es-MX" sz="1200" b="1" dirty="0">
                <a:solidFill>
                  <a:schemeClr val="bg1"/>
                </a:solidFill>
              </a:rPr>
              <a:t>FISCIA </a:t>
            </a:r>
          </a:p>
          <a:p>
            <a:pPr marL="457177" lvl="2" algn="just"/>
            <a:r>
              <a:rPr lang="es-MX" sz="1200" b="1" dirty="0">
                <a:solidFill>
                  <a:schemeClr val="bg1"/>
                </a:solidFill>
              </a:rPr>
              <a:t>TRANSMISIÓN </a:t>
            </a:r>
          </a:p>
        </p:txBody>
      </p:sp>
      <p:sp>
        <p:nvSpPr>
          <p:cNvPr id="25" name="Rectángulo 24"/>
          <p:cNvSpPr/>
          <p:nvPr/>
        </p:nvSpPr>
        <p:spPr>
          <a:xfrm>
            <a:off x="956795" y="2841090"/>
            <a:ext cx="1306238" cy="464571"/>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p:cNvSpPr/>
          <p:nvPr/>
        </p:nvSpPr>
        <p:spPr>
          <a:xfrm>
            <a:off x="422934" y="4663937"/>
            <a:ext cx="4012587" cy="396690"/>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 name="Conector recto 3"/>
          <p:cNvCxnSpPr/>
          <p:nvPr/>
        </p:nvCxnSpPr>
        <p:spPr>
          <a:xfrm>
            <a:off x="2263033" y="3098042"/>
            <a:ext cx="3209775" cy="395785"/>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ector recto 5"/>
          <p:cNvCxnSpPr>
            <a:stCxn id="27" idx="3"/>
          </p:cNvCxnSpPr>
          <p:nvPr/>
        </p:nvCxnSpPr>
        <p:spPr>
          <a:xfrm>
            <a:off x="4435521" y="4862282"/>
            <a:ext cx="447915" cy="123101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31355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9603072" y="-55720"/>
            <a:ext cx="2538729" cy="581968"/>
          </a:xfrm>
          <a:prstGeom prst="rect">
            <a:avLst/>
          </a:prstGeom>
        </p:spPr>
      </p:pic>
      <p:pic>
        <p:nvPicPr>
          <p:cNvPr id="30" name="Imagen 29"/>
          <p:cNvPicPr>
            <a:picLocks noChangeAspect="1"/>
          </p:cNvPicPr>
          <p:nvPr/>
        </p:nvPicPr>
        <p:blipFill>
          <a:blip r:embed="rId3"/>
          <a:stretch>
            <a:fillRect/>
          </a:stretch>
        </p:blipFill>
        <p:spPr>
          <a:xfrm>
            <a:off x="9653273" y="6267017"/>
            <a:ext cx="2538729" cy="581968"/>
          </a:xfrm>
          <a:prstGeom prst="rect">
            <a:avLst/>
          </a:prstGeom>
        </p:spPr>
      </p:pic>
      <p:pic>
        <p:nvPicPr>
          <p:cNvPr id="36" name="Imagen 35"/>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7" name="Imagen 36"/>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1542654" y="6093296"/>
            <a:ext cx="8657802" cy="764704"/>
          </a:xfrm>
          <a:prstGeom prst="rect">
            <a:avLst/>
          </a:prstGeom>
        </p:spPr>
      </p:pic>
      <p:pic>
        <p:nvPicPr>
          <p:cNvPr id="7" name="Imagen 6"/>
          <p:cNvPicPr>
            <a:picLocks noChangeAspect="1"/>
          </p:cNvPicPr>
          <p:nvPr/>
        </p:nvPicPr>
        <p:blipFill>
          <a:blip r:embed="rId7"/>
          <a:stretch>
            <a:fillRect/>
          </a:stretch>
        </p:blipFill>
        <p:spPr>
          <a:xfrm>
            <a:off x="5397868" y="819150"/>
            <a:ext cx="6076950" cy="6038850"/>
          </a:xfrm>
          <a:prstGeom prst="rect">
            <a:avLst/>
          </a:prstGeom>
        </p:spPr>
      </p:pic>
      <p:pic>
        <p:nvPicPr>
          <p:cNvPr id="2052" name="Picture 4" descr="Resultado de imagen para FLECH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46313">
            <a:off x="-833649" y="1302505"/>
            <a:ext cx="4128393" cy="22480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arriba man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887" y="819150"/>
            <a:ext cx="2871649" cy="2184003"/>
          </a:xfrm>
          <a:prstGeom prst="rect">
            <a:avLst/>
          </a:prstGeom>
          <a:noFill/>
          <a:extLst>
            <a:ext uri="{909E8E84-426E-40DD-AFC4-6F175D3DCCD1}">
              <a14:hiddenFill xmlns:a14="http://schemas.microsoft.com/office/drawing/2010/main">
                <a:solidFill>
                  <a:srgbClr val="FFFFFF"/>
                </a:solidFill>
              </a14:hiddenFill>
            </a:ext>
          </a:extLst>
        </p:spPr>
      </p:pic>
      <p:sp>
        <p:nvSpPr>
          <p:cNvPr id="14"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5" name="TextBox 7"/>
          <p:cNvSpPr txBox="1"/>
          <p:nvPr/>
        </p:nvSpPr>
        <p:spPr>
          <a:xfrm>
            <a:off x="-791614" y="207133"/>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FORMULARIO TERMINADO  DE PORTABILIDAD</a:t>
            </a:r>
            <a:endParaRPr lang="es-MX" sz="1400" b="1" dirty="0">
              <a:solidFill>
                <a:srgbClr val="193787">
                  <a:lumMod val="60000"/>
                  <a:lumOff val="40000"/>
                </a:srgbClr>
              </a:solidFill>
              <a:latin typeface="Raleway" charset="0"/>
              <a:ea typeface="Raleway" charset="0"/>
              <a:cs typeface="Raleway" charset="0"/>
            </a:endParaRPr>
          </a:p>
        </p:txBody>
      </p:sp>
      <p:pic>
        <p:nvPicPr>
          <p:cNvPr id="16" name="Imagen 15"/>
          <p:cNvPicPr>
            <a:picLocks noChangeAspect="1"/>
          </p:cNvPicPr>
          <p:nvPr/>
        </p:nvPicPr>
        <p:blipFill>
          <a:blip r:embed="rId10"/>
          <a:stretch>
            <a:fillRect/>
          </a:stretch>
        </p:blipFill>
        <p:spPr>
          <a:xfrm>
            <a:off x="4949544" y="542400"/>
            <a:ext cx="609600" cy="257175"/>
          </a:xfrm>
          <a:prstGeom prst="rect">
            <a:avLst/>
          </a:prstGeom>
        </p:spPr>
      </p:pic>
      <p:pic>
        <p:nvPicPr>
          <p:cNvPr id="18" name="Picture 4" descr="Resultado de imagen para US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141753" y="2842555"/>
            <a:ext cx="5158549" cy="300264"/>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Rectángulo 19"/>
          <p:cNvSpPr/>
          <p:nvPr/>
        </p:nvSpPr>
        <p:spPr>
          <a:xfrm>
            <a:off x="6435186" y="3365719"/>
            <a:ext cx="591485" cy="464571"/>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ectangle 8"/>
          <p:cNvSpPr/>
          <p:nvPr/>
        </p:nvSpPr>
        <p:spPr>
          <a:xfrm>
            <a:off x="2624103" y="2523395"/>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Rectángulo 21"/>
          <p:cNvSpPr/>
          <p:nvPr/>
        </p:nvSpPr>
        <p:spPr>
          <a:xfrm>
            <a:off x="2216587" y="2611922"/>
            <a:ext cx="2732957" cy="461665"/>
          </a:xfrm>
          <a:prstGeom prst="rect">
            <a:avLst/>
          </a:prstGeom>
        </p:spPr>
        <p:txBody>
          <a:bodyPr wrap="square">
            <a:spAutoFit/>
          </a:bodyPr>
          <a:lstStyle/>
          <a:p>
            <a:pPr marL="457177" lvl="2" algn="just"/>
            <a:r>
              <a:rPr lang="es-MX" sz="1200" b="1" dirty="0" smtClean="0">
                <a:solidFill>
                  <a:schemeClr val="bg1"/>
                </a:solidFill>
              </a:rPr>
              <a:t>INGRESO DEL NOMBRE COMPLETO</a:t>
            </a:r>
            <a:endParaRPr lang="es-MX" sz="1200" b="1" dirty="0">
              <a:solidFill>
                <a:schemeClr val="bg1"/>
              </a:solidFill>
            </a:endParaRPr>
          </a:p>
        </p:txBody>
      </p:sp>
      <p:sp>
        <p:nvSpPr>
          <p:cNvPr id="25" name="Rectangle 8"/>
          <p:cNvSpPr/>
          <p:nvPr/>
        </p:nvSpPr>
        <p:spPr>
          <a:xfrm>
            <a:off x="2680844" y="3448427"/>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Rectángulo 26"/>
          <p:cNvSpPr/>
          <p:nvPr/>
        </p:nvSpPr>
        <p:spPr>
          <a:xfrm>
            <a:off x="2273328" y="3536954"/>
            <a:ext cx="2732957" cy="646331"/>
          </a:xfrm>
          <a:prstGeom prst="rect">
            <a:avLst/>
          </a:prstGeom>
        </p:spPr>
        <p:txBody>
          <a:bodyPr wrap="square">
            <a:spAutoFit/>
          </a:bodyPr>
          <a:lstStyle/>
          <a:p>
            <a:pPr marL="457177" lvl="2" algn="just"/>
            <a:r>
              <a:rPr lang="es-MX" sz="1200" b="1" dirty="0" smtClean="0">
                <a:solidFill>
                  <a:schemeClr val="bg1"/>
                </a:solidFill>
              </a:rPr>
              <a:t>SELECCCIÓIN DEL DOCUMENTO CON EL QUE SE ACREDITARÁ LA PERSONALIDAD</a:t>
            </a:r>
            <a:endParaRPr lang="es-MX" sz="1200" b="1" dirty="0">
              <a:solidFill>
                <a:schemeClr val="bg1"/>
              </a:solidFill>
            </a:endParaRPr>
          </a:p>
        </p:txBody>
      </p:sp>
      <p:sp>
        <p:nvSpPr>
          <p:cNvPr id="28" name="Rectángulo 27"/>
          <p:cNvSpPr/>
          <p:nvPr/>
        </p:nvSpPr>
        <p:spPr>
          <a:xfrm>
            <a:off x="5377977" y="5437054"/>
            <a:ext cx="1306238" cy="464571"/>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angle 8"/>
          <p:cNvSpPr/>
          <p:nvPr/>
        </p:nvSpPr>
        <p:spPr>
          <a:xfrm>
            <a:off x="2603435" y="5150846"/>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ángulo 31"/>
          <p:cNvSpPr/>
          <p:nvPr/>
        </p:nvSpPr>
        <p:spPr>
          <a:xfrm>
            <a:off x="2195919" y="5239373"/>
            <a:ext cx="2732957" cy="461665"/>
          </a:xfrm>
          <a:prstGeom prst="rect">
            <a:avLst/>
          </a:prstGeom>
        </p:spPr>
        <p:txBody>
          <a:bodyPr wrap="square">
            <a:spAutoFit/>
          </a:bodyPr>
          <a:lstStyle/>
          <a:p>
            <a:pPr marL="457177" lvl="2" algn="just"/>
            <a:r>
              <a:rPr lang="es-MX" sz="1200" b="1" dirty="0" smtClean="0">
                <a:solidFill>
                  <a:schemeClr val="bg1"/>
                </a:solidFill>
              </a:rPr>
              <a:t>DATOS PERSONALES OBJETO DE LA PORTABILIDAD</a:t>
            </a:r>
            <a:endParaRPr lang="es-MX" sz="1200" b="1" dirty="0">
              <a:solidFill>
                <a:schemeClr val="bg1"/>
              </a:solidFill>
            </a:endParaRPr>
          </a:p>
        </p:txBody>
      </p:sp>
      <p:sp>
        <p:nvSpPr>
          <p:cNvPr id="33" name="Rectangle 8"/>
          <p:cNvSpPr/>
          <p:nvPr/>
        </p:nvSpPr>
        <p:spPr>
          <a:xfrm>
            <a:off x="2573117" y="6093014"/>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ángulo 33"/>
          <p:cNvSpPr/>
          <p:nvPr/>
        </p:nvSpPr>
        <p:spPr>
          <a:xfrm>
            <a:off x="2165601" y="6181541"/>
            <a:ext cx="2732957" cy="646331"/>
          </a:xfrm>
          <a:prstGeom prst="rect">
            <a:avLst/>
          </a:prstGeom>
        </p:spPr>
        <p:txBody>
          <a:bodyPr wrap="square">
            <a:spAutoFit/>
          </a:bodyPr>
          <a:lstStyle/>
          <a:p>
            <a:pPr marL="457177" lvl="2" algn="just"/>
            <a:r>
              <a:rPr lang="es-MX" sz="1200" b="1" dirty="0" smtClean="0">
                <a:solidFill>
                  <a:schemeClr val="bg1"/>
                </a:solidFill>
              </a:rPr>
              <a:t>SELECCIÓN DEL MEDIO FISICO A TRAVÉS DEL CUAL SE REALIZARÁ LA PORTABILIDAD </a:t>
            </a:r>
            <a:endParaRPr lang="es-MX" sz="1200" b="1" dirty="0">
              <a:solidFill>
                <a:schemeClr val="bg1"/>
              </a:solidFill>
            </a:endParaRPr>
          </a:p>
        </p:txBody>
      </p:sp>
      <p:sp>
        <p:nvSpPr>
          <p:cNvPr id="35" name="Rectángulo 34"/>
          <p:cNvSpPr/>
          <p:nvPr/>
        </p:nvSpPr>
        <p:spPr>
          <a:xfrm>
            <a:off x="5439124" y="6149132"/>
            <a:ext cx="3046491" cy="555381"/>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 name="Conector angular 8"/>
          <p:cNvCxnSpPr>
            <a:stCxn id="21" idx="3"/>
            <a:endCxn id="2" idx="1"/>
          </p:cNvCxnSpPr>
          <p:nvPr/>
        </p:nvCxnSpPr>
        <p:spPr>
          <a:xfrm>
            <a:off x="5177886" y="2850006"/>
            <a:ext cx="963867" cy="1426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angular 10"/>
          <p:cNvCxnSpPr>
            <a:stCxn id="25" idx="3"/>
            <a:endCxn id="20" idx="1"/>
          </p:cNvCxnSpPr>
          <p:nvPr/>
        </p:nvCxnSpPr>
        <p:spPr>
          <a:xfrm flipV="1">
            <a:off x="5234627" y="3598005"/>
            <a:ext cx="1200559" cy="1770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p:cNvCxnSpPr>
            <a:stCxn id="31" idx="3"/>
          </p:cNvCxnSpPr>
          <p:nvPr/>
        </p:nvCxnSpPr>
        <p:spPr>
          <a:xfrm>
            <a:off x="5157218" y="5477457"/>
            <a:ext cx="163241" cy="1723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9" name="Conector angular 2048"/>
          <p:cNvCxnSpPr>
            <a:stCxn id="33" idx="3"/>
            <a:endCxn id="35" idx="1"/>
          </p:cNvCxnSpPr>
          <p:nvPr/>
        </p:nvCxnSpPr>
        <p:spPr>
          <a:xfrm>
            <a:off x="5126900" y="6419625"/>
            <a:ext cx="312224" cy="719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86736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9603072" y="-55720"/>
            <a:ext cx="2538729" cy="581968"/>
          </a:xfrm>
          <a:prstGeom prst="rect">
            <a:avLst/>
          </a:prstGeom>
        </p:spPr>
      </p:pic>
      <p:pic>
        <p:nvPicPr>
          <p:cNvPr id="15" name="Imagen 14"/>
          <p:cNvPicPr>
            <a:picLocks noChangeAspect="1"/>
          </p:cNvPicPr>
          <p:nvPr/>
        </p:nvPicPr>
        <p:blipFill>
          <a:blip r:embed="rId3"/>
          <a:stretch>
            <a:fillRect/>
          </a:stretch>
        </p:blipFill>
        <p:spPr>
          <a:xfrm>
            <a:off x="9653273" y="6267017"/>
            <a:ext cx="2538729" cy="581968"/>
          </a:xfrm>
          <a:prstGeom prst="rect">
            <a:avLst/>
          </a:prstGeom>
        </p:spPr>
      </p:pic>
      <p:pic>
        <p:nvPicPr>
          <p:cNvPr id="16" name="Imagen 15"/>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17" name="Imagen 16"/>
          <p:cNvPicPr>
            <a:picLocks noChangeAspect="1"/>
          </p:cNvPicPr>
          <p:nvPr/>
        </p:nvPicPr>
        <p:blipFill>
          <a:blip r:embed="rId5"/>
          <a:stretch>
            <a:fillRect/>
          </a:stretch>
        </p:blipFill>
        <p:spPr>
          <a:xfrm>
            <a:off x="8504513" y="135621"/>
            <a:ext cx="3422184" cy="577139"/>
          </a:xfrm>
          <a:prstGeom prst="rect">
            <a:avLst/>
          </a:prstGeom>
        </p:spPr>
      </p:pic>
      <p:pic>
        <p:nvPicPr>
          <p:cNvPr id="2" name="Imagen 1"/>
          <p:cNvPicPr>
            <a:picLocks noChangeAspect="1"/>
          </p:cNvPicPr>
          <p:nvPr/>
        </p:nvPicPr>
        <p:blipFill>
          <a:blip r:embed="rId6"/>
          <a:stretch>
            <a:fillRect/>
          </a:stretch>
        </p:blipFill>
        <p:spPr>
          <a:xfrm>
            <a:off x="3497224" y="2469034"/>
            <a:ext cx="8658225" cy="4381500"/>
          </a:xfrm>
          <a:prstGeom prst="rect">
            <a:avLst/>
          </a:prstGeom>
        </p:spPr>
      </p:pic>
      <p:pic>
        <p:nvPicPr>
          <p:cNvPr id="6146" name="Picture 2" descr="Resultado de imagen para ISSEMY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3901" y="1484784"/>
            <a:ext cx="2857500" cy="752476"/>
          </a:xfrm>
          <a:prstGeom prst="rect">
            <a:avLst/>
          </a:prstGeom>
          <a:noFill/>
          <a:extLst>
            <a:ext uri="{909E8E84-426E-40DD-AFC4-6F175D3DCCD1}">
              <a14:hiddenFill xmlns:a14="http://schemas.microsoft.com/office/drawing/2010/main">
                <a:solidFill>
                  <a:srgbClr val="FFFFFF"/>
                </a:solidFill>
              </a14:hiddenFill>
            </a:ext>
          </a:extLst>
        </p:spPr>
      </p:pic>
      <p:sp>
        <p:nvSpPr>
          <p:cNvPr id="6"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7" name="TextBox 7"/>
          <p:cNvSpPr txBox="1"/>
          <p:nvPr/>
        </p:nvSpPr>
        <p:spPr>
          <a:xfrm>
            <a:off x="-791614" y="322285"/>
            <a:ext cx="12091916" cy="523220"/>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INTERFAZ DEL SUJETO OBLIGADO</a:t>
            </a:r>
            <a:endParaRPr lang="es-MX" sz="1400" b="1" dirty="0">
              <a:solidFill>
                <a:srgbClr val="193787">
                  <a:lumMod val="60000"/>
                  <a:lumOff val="40000"/>
                </a:srgbClr>
              </a:solidFill>
              <a:latin typeface="Raleway" charset="0"/>
              <a:ea typeface="Raleway" charset="0"/>
              <a:cs typeface="Raleway" charset="0"/>
            </a:endParaRP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8" name="Imagen 7"/>
          <p:cNvPicPr>
            <a:picLocks noChangeAspect="1"/>
          </p:cNvPicPr>
          <p:nvPr/>
        </p:nvPicPr>
        <p:blipFill>
          <a:blip r:embed="rId8"/>
          <a:stretch>
            <a:fillRect/>
          </a:stretch>
        </p:blipFill>
        <p:spPr>
          <a:xfrm>
            <a:off x="4883436" y="575697"/>
            <a:ext cx="609600" cy="257175"/>
          </a:xfrm>
          <a:prstGeom prst="rect">
            <a:avLst/>
          </a:prstGeom>
        </p:spPr>
      </p:pic>
      <p:pic>
        <p:nvPicPr>
          <p:cNvPr id="10" name="Picture 4" descr="Resultado de imagen para US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8"/>
          <p:cNvSpPr/>
          <p:nvPr/>
        </p:nvSpPr>
        <p:spPr>
          <a:xfrm>
            <a:off x="-34913" y="3150993"/>
            <a:ext cx="2860000" cy="1066165"/>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ángulo 11"/>
          <p:cNvSpPr/>
          <p:nvPr/>
        </p:nvSpPr>
        <p:spPr>
          <a:xfrm>
            <a:off x="-442429" y="3239520"/>
            <a:ext cx="2858084" cy="830997"/>
          </a:xfrm>
          <a:prstGeom prst="rect">
            <a:avLst/>
          </a:prstGeom>
        </p:spPr>
        <p:txBody>
          <a:bodyPr wrap="square">
            <a:spAutoFit/>
          </a:bodyPr>
          <a:lstStyle/>
          <a:p>
            <a:pPr marL="457177" lvl="2" algn="just"/>
            <a:r>
              <a:rPr lang="es-MX" sz="1200" b="1" dirty="0" smtClean="0">
                <a:solidFill>
                  <a:schemeClr val="bg1"/>
                </a:solidFill>
              </a:rPr>
              <a:t>ESCRITORIO DEL SUJETO OBLIGADO DE DONDE SE PRECISA LA EXISTENCIA DE UNA SOLICITUD DE PORTABILIDAD. </a:t>
            </a:r>
            <a:endParaRPr lang="es-MX" sz="1200" b="1" dirty="0">
              <a:solidFill>
                <a:schemeClr val="bg1"/>
              </a:solidFill>
            </a:endParaRPr>
          </a:p>
        </p:txBody>
      </p:sp>
      <p:sp>
        <p:nvSpPr>
          <p:cNvPr id="14" name="Rectángulo 13"/>
          <p:cNvSpPr/>
          <p:nvPr/>
        </p:nvSpPr>
        <p:spPr>
          <a:xfrm>
            <a:off x="3662310" y="5663822"/>
            <a:ext cx="8328052" cy="1186712"/>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4" name="Conector recto 3"/>
          <p:cNvCxnSpPr>
            <a:stCxn id="11" idx="3"/>
            <a:endCxn id="14" idx="1"/>
          </p:cNvCxnSpPr>
          <p:nvPr/>
        </p:nvCxnSpPr>
        <p:spPr>
          <a:xfrm>
            <a:off x="2825087" y="3684076"/>
            <a:ext cx="837223" cy="257310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9561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3"/>
          <a:stretch>
            <a:fillRect/>
          </a:stretch>
        </p:blipFill>
        <p:spPr>
          <a:xfrm>
            <a:off x="9603072" y="-55720"/>
            <a:ext cx="2538729" cy="581968"/>
          </a:xfrm>
          <a:prstGeom prst="rect">
            <a:avLst/>
          </a:prstGeom>
        </p:spPr>
      </p:pic>
      <p:pic>
        <p:nvPicPr>
          <p:cNvPr id="23" name="Imagen 22"/>
          <p:cNvPicPr>
            <a:picLocks noChangeAspect="1"/>
          </p:cNvPicPr>
          <p:nvPr/>
        </p:nvPicPr>
        <p:blipFill>
          <a:blip r:embed="rId3"/>
          <a:stretch>
            <a:fillRect/>
          </a:stretch>
        </p:blipFill>
        <p:spPr>
          <a:xfrm>
            <a:off x="9653273" y="6267017"/>
            <a:ext cx="2538729" cy="581968"/>
          </a:xfrm>
          <a:prstGeom prst="rect">
            <a:avLst/>
          </a:prstGeom>
        </p:spPr>
      </p:pic>
      <p:pic>
        <p:nvPicPr>
          <p:cNvPr id="24" name="Imagen 23"/>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5" name="Imagen 24"/>
          <p:cNvPicPr>
            <a:picLocks noChangeAspect="1"/>
          </p:cNvPicPr>
          <p:nvPr/>
        </p:nvPicPr>
        <p:blipFill>
          <a:blip r:embed="rId5"/>
          <a:stretch>
            <a:fillRect/>
          </a:stretch>
        </p:blipFill>
        <p:spPr>
          <a:xfrm>
            <a:off x="8504513" y="135621"/>
            <a:ext cx="3422184" cy="577139"/>
          </a:xfrm>
          <a:prstGeom prst="rect">
            <a:avLst/>
          </a:prstGeom>
        </p:spPr>
      </p:pic>
      <p:pic>
        <p:nvPicPr>
          <p:cNvPr id="38" name="Imagen 37"/>
          <p:cNvPicPr>
            <a:picLocks noChangeAspect="1"/>
          </p:cNvPicPr>
          <p:nvPr/>
        </p:nvPicPr>
        <p:blipFill rotWithShape="1">
          <a:blip r:embed="rId6"/>
          <a:srcRect r="76153"/>
          <a:stretch/>
        </p:blipFill>
        <p:spPr>
          <a:xfrm>
            <a:off x="3012504" y="1222371"/>
            <a:ext cx="9179496" cy="5635629"/>
          </a:xfrm>
          <a:prstGeom prst="rect">
            <a:avLst/>
          </a:prstGeom>
        </p:spPr>
      </p:pic>
      <p:pic>
        <p:nvPicPr>
          <p:cNvPr id="6" name="Imagen 5"/>
          <p:cNvPicPr>
            <a:picLocks noChangeAspect="1"/>
          </p:cNvPicPr>
          <p:nvPr/>
        </p:nvPicPr>
        <p:blipFill rotWithShape="1">
          <a:blip r:embed="rId6"/>
          <a:srcRect r="5691"/>
          <a:stretch/>
        </p:blipFill>
        <p:spPr>
          <a:xfrm>
            <a:off x="5023856" y="1351559"/>
            <a:ext cx="7107099" cy="2900921"/>
          </a:xfrm>
          <a:prstGeom prst="rect">
            <a:avLst/>
          </a:prstGeom>
        </p:spPr>
      </p:pic>
      <p:sp>
        <p:nvSpPr>
          <p:cNvPr id="41" name="Freeform 18"/>
          <p:cNvSpPr/>
          <p:nvPr/>
        </p:nvSpPr>
        <p:spPr bwMode="auto">
          <a:xfrm>
            <a:off x="5527473" y="4368952"/>
            <a:ext cx="1948908" cy="1875097"/>
          </a:xfrm>
          <a:custGeom>
            <a:avLst/>
            <a:gdLst>
              <a:gd name="connsiteX0" fmla="*/ 0 w 1948908"/>
              <a:gd name="connsiteY0" fmla="*/ 0 h 1875097"/>
              <a:gd name="connsiteX1" fmla="*/ 1948908 w 1948908"/>
              <a:gd name="connsiteY1" fmla="*/ 0 h 1875097"/>
              <a:gd name="connsiteX2" fmla="*/ 1948908 w 1948908"/>
              <a:gd name="connsiteY2" fmla="*/ 1875097 h 1875097"/>
              <a:gd name="connsiteX3" fmla="*/ 0 w 1948908"/>
              <a:gd name="connsiteY3" fmla="*/ 1875097 h 1875097"/>
              <a:gd name="connsiteX4" fmla="*/ 0 w 1948908"/>
              <a:gd name="connsiteY4" fmla="*/ 0 h 18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908" h="1875097">
                <a:moveTo>
                  <a:pt x="0" y="0"/>
                </a:moveTo>
                <a:lnTo>
                  <a:pt x="1948908" y="0"/>
                </a:lnTo>
                <a:lnTo>
                  <a:pt x="1948908" y="1875097"/>
                </a:lnTo>
                <a:lnTo>
                  <a:pt x="0" y="1875097"/>
                </a:lnTo>
                <a:lnTo>
                  <a:pt x="0" y="0"/>
                </a:lnTo>
                <a:close/>
              </a:path>
            </a:pathLst>
          </a:custGeom>
          <a:solidFill>
            <a:schemeClr val="accent3"/>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2" name="Freeform 17"/>
          <p:cNvSpPr/>
          <p:nvPr/>
        </p:nvSpPr>
        <p:spPr bwMode="auto">
          <a:xfrm>
            <a:off x="9968803" y="4356746"/>
            <a:ext cx="1948908" cy="1875097"/>
          </a:xfrm>
          <a:custGeom>
            <a:avLst/>
            <a:gdLst>
              <a:gd name="connsiteX0" fmla="*/ 0 w 1948908"/>
              <a:gd name="connsiteY0" fmla="*/ 0 h 1875097"/>
              <a:gd name="connsiteX1" fmla="*/ 1742516 w 1948908"/>
              <a:gd name="connsiteY1" fmla="*/ 0 h 1875097"/>
              <a:gd name="connsiteX2" fmla="*/ 1948908 w 1948908"/>
              <a:gd name="connsiteY2" fmla="*/ 206392 h 1875097"/>
              <a:gd name="connsiteX3" fmla="*/ 1948908 w 1948908"/>
              <a:gd name="connsiteY3" fmla="*/ 1668705 h 1875097"/>
              <a:gd name="connsiteX4" fmla="*/ 1742516 w 1948908"/>
              <a:gd name="connsiteY4" fmla="*/ 1875097 h 1875097"/>
              <a:gd name="connsiteX5" fmla="*/ 0 w 1948908"/>
              <a:gd name="connsiteY5" fmla="*/ 1875097 h 1875097"/>
              <a:gd name="connsiteX6" fmla="*/ 0 w 1948908"/>
              <a:gd name="connsiteY6" fmla="*/ 0 h 187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8908" h="1875097">
                <a:moveTo>
                  <a:pt x="0" y="0"/>
                </a:moveTo>
                <a:lnTo>
                  <a:pt x="1742516" y="0"/>
                </a:lnTo>
                <a:cubicBezTo>
                  <a:pt x="1856503" y="0"/>
                  <a:pt x="1948908" y="92405"/>
                  <a:pt x="1948908" y="206392"/>
                </a:cubicBezTo>
                <a:lnTo>
                  <a:pt x="1948908" y="1668705"/>
                </a:lnTo>
                <a:cubicBezTo>
                  <a:pt x="1948908" y="1782692"/>
                  <a:pt x="1856503" y="1875097"/>
                  <a:pt x="1742516" y="1875097"/>
                </a:cubicBezTo>
                <a:lnTo>
                  <a:pt x="0" y="1875097"/>
                </a:lnTo>
                <a:lnTo>
                  <a:pt x="0" y="0"/>
                </a:lnTo>
                <a:close/>
              </a:path>
            </a:pathLst>
          </a:custGeom>
          <a:solidFill>
            <a:schemeClr val="accent5"/>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3" name="Freeform 14"/>
          <p:cNvSpPr/>
          <p:nvPr/>
        </p:nvSpPr>
        <p:spPr bwMode="auto">
          <a:xfrm>
            <a:off x="3272621" y="4362948"/>
            <a:ext cx="1968980" cy="1875097"/>
          </a:xfrm>
          <a:custGeom>
            <a:avLst/>
            <a:gdLst>
              <a:gd name="connsiteX0" fmla="*/ 206392 w 1968980"/>
              <a:gd name="connsiteY0" fmla="*/ 0 h 1875097"/>
              <a:gd name="connsiteX1" fmla="*/ 1968980 w 1968980"/>
              <a:gd name="connsiteY1" fmla="*/ 0 h 1875097"/>
              <a:gd name="connsiteX2" fmla="*/ 1968980 w 1968980"/>
              <a:gd name="connsiteY2" fmla="*/ 1875097 h 1875097"/>
              <a:gd name="connsiteX3" fmla="*/ 206392 w 1968980"/>
              <a:gd name="connsiteY3" fmla="*/ 1875097 h 1875097"/>
              <a:gd name="connsiteX4" fmla="*/ 0 w 1968980"/>
              <a:gd name="connsiteY4" fmla="*/ 1668705 h 1875097"/>
              <a:gd name="connsiteX5" fmla="*/ 0 w 1968980"/>
              <a:gd name="connsiteY5" fmla="*/ 206392 h 1875097"/>
              <a:gd name="connsiteX6" fmla="*/ 206392 w 1968980"/>
              <a:gd name="connsiteY6" fmla="*/ 0 h 187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980" h="1875097">
                <a:moveTo>
                  <a:pt x="206392" y="0"/>
                </a:moveTo>
                <a:lnTo>
                  <a:pt x="1968980" y="0"/>
                </a:lnTo>
                <a:lnTo>
                  <a:pt x="1968980" y="1875097"/>
                </a:lnTo>
                <a:lnTo>
                  <a:pt x="206392" y="1875097"/>
                </a:lnTo>
                <a:cubicBezTo>
                  <a:pt x="92405" y="1875097"/>
                  <a:pt x="0" y="1782692"/>
                  <a:pt x="0" y="1668705"/>
                </a:cubicBezTo>
                <a:lnTo>
                  <a:pt x="0" y="206392"/>
                </a:lnTo>
                <a:cubicBezTo>
                  <a:pt x="0" y="92405"/>
                  <a:pt x="92405" y="0"/>
                  <a:pt x="206392" y="0"/>
                </a:cubicBezTo>
                <a:close/>
              </a:path>
            </a:pathLst>
          </a:custGeom>
          <a:solidFill>
            <a:schemeClr val="accent2"/>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4" name="Freeform 13"/>
          <p:cNvSpPr/>
          <p:nvPr/>
        </p:nvSpPr>
        <p:spPr bwMode="auto">
          <a:xfrm>
            <a:off x="7702300" y="4362948"/>
            <a:ext cx="1980840" cy="1875097"/>
          </a:xfrm>
          <a:custGeom>
            <a:avLst/>
            <a:gdLst>
              <a:gd name="connsiteX0" fmla="*/ 0 w 1980840"/>
              <a:gd name="connsiteY0" fmla="*/ 0 h 1875097"/>
              <a:gd name="connsiteX1" fmla="*/ 1980840 w 1980840"/>
              <a:gd name="connsiteY1" fmla="*/ 0 h 1875097"/>
              <a:gd name="connsiteX2" fmla="*/ 1980840 w 1980840"/>
              <a:gd name="connsiteY2" fmla="*/ 1875097 h 1875097"/>
              <a:gd name="connsiteX3" fmla="*/ 0 w 1980840"/>
              <a:gd name="connsiteY3" fmla="*/ 1875097 h 1875097"/>
              <a:gd name="connsiteX4" fmla="*/ 0 w 1980840"/>
              <a:gd name="connsiteY4" fmla="*/ 0 h 18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840" h="1875097">
                <a:moveTo>
                  <a:pt x="0" y="0"/>
                </a:moveTo>
                <a:lnTo>
                  <a:pt x="1980840" y="0"/>
                </a:lnTo>
                <a:lnTo>
                  <a:pt x="1980840" y="1875097"/>
                </a:lnTo>
                <a:lnTo>
                  <a:pt x="0" y="1875097"/>
                </a:lnTo>
                <a:lnTo>
                  <a:pt x="0" y="0"/>
                </a:lnTo>
                <a:close/>
              </a:path>
            </a:pathLst>
          </a:custGeom>
          <a:solidFill>
            <a:schemeClr val="accent4"/>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5" name="Right Triangle 19"/>
          <p:cNvSpPr/>
          <p:nvPr/>
        </p:nvSpPr>
        <p:spPr bwMode="auto">
          <a:xfrm rot="8100000">
            <a:off x="4086208" y="6128555"/>
            <a:ext cx="252019" cy="252016"/>
          </a:xfrm>
          <a:prstGeom prst="rtTriangle">
            <a:avLst/>
          </a:prstGeom>
          <a:solidFill>
            <a:schemeClr val="tx2">
              <a:lumMod val="65000"/>
              <a:lumOff val="35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6" name="Right Triangle 20"/>
          <p:cNvSpPr/>
          <p:nvPr/>
        </p:nvSpPr>
        <p:spPr bwMode="auto">
          <a:xfrm rot="8100000">
            <a:off x="6375917" y="6146967"/>
            <a:ext cx="252019" cy="252016"/>
          </a:xfrm>
          <a:prstGeom prst="rtTriangle">
            <a:avLst/>
          </a:prstGeom>
          <a:solidFill>
            <a:schemeClr val="tx2">
              <a:lumMod val="75000"/>
              <a:lumOff val="25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7" name="Right Triangle 21"/>
          <p:cNvSpPr/>
          <p:nvPr/>
        </p:nvSpPr>
        <p:spPr bwMode="auto">
          <a:xfrm rot="8100000">
            <a:off x="8544967" y="6128555"/>
            <a:ext cx="252019" cy="252016"/>
          </a:xfrm>
          <a:prstGeom prst="rtTriangle">
            <a:avLst/>
          </a:prstGeom>
          <a:solidFill>
            <a:schemeClr val="tx2">
              <a:lumMod val="75000"/>
              <a:lumOff val="25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8" name="Right Triangle 22"/>
          <p:cNvSpPr/>
          <p:nvPr/>
        </p:nvSpPr>
        <p:spPr bwMode="auto">
          <a:xfrm rot="8100000">
            <a:off x="10786752" y="6122353"/>
            <a:ext cx="252019" cy="252016"/>
          </a:xfrm>
          <a:prstGeom prst="rtTriangle">
            <a:avLst/>
          </a:prstGeom>
          <a:solidFill>
            <a:schemeClr val="tx2">
              <a:lumMod val="75000"/>
              <a:lumOff val="25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39" name="Rectangle 6"/>
          <p:cNvSpPr>
            <a:spLocks/>
          </p:cNvSpPr>
          <p:nvPr/>
        </p:nvSpPr>
        <p:spPr bwMode="auto">
          <a:xfrm>
            <a:off x="3408982" y="5162556"/>
            <a:ext cx="2084294"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100" b="1" dirty="0">
                <a:solidFill>
                  <a:schemeClr val="bg1"/>
                </a:solidFill>
                <a:latin typeface="Lato" charset="0"/>
                <a:ea typeface="Lato" charset="0"/>
                <a:cs typeface="Lato" charset="0"/>
                <a:sym typeface="Montserrat-Bold" charset="0"/>
              </a:rPr>
              <a:t>1.- EL SUJETO OBLIGADO SOLICITA AL AREA CORRESPONDIENTE LOS DATOS PERSONALES.</a:t>
            </a:r>
          </a:p>
          <a:p>
            <a:pPr algn="l"/>
            <a:endParaRPr lang="en-US" sz="1100" b="1" dirty="0">
              <a:solidFill>
                <a:schemeClr val="bg1"/>
              </a:solidFill>
              <a:latin typeface="Lato" charset="0"/>
              <a:ea typeface="Lato" charset="0"/>
              <a:cs typeface="Lato" charset="0"/>
              <a:sym typeface="Montserrat-Bold" charset="0"/>
            </a:endParaRPr>
          </a:p>
          <a:p>
            <a:pPr>
              <a:lnSpc>
                <a:spcPts val="1400"/>
              </a:lnSpc>
            </a:pPr>
            <a:endParaRPr lang="en-US" sz="1100" b="1" dirty="0">
              <a:solidFill>
                <a:schemeClr val="bg1"/>
              </a:solidFill>
              <a:latin typeface="Lato" charset="0"/>
              <a:ea typeface="Lato" charset="0"/>
              <a:cs typeface="Lato" charset="0"/>
              <a:sym typeface="Montserrat-Bold" charset="0"/>
            </a:endParaRPr>
          </a:p>
          <a:p>
            <a:pPr>
              <a:lnSpc>
                <a:spcPts val="1400"/>
              </a:lnSpc>
            </a:pPr>
            <a:endParaRPr lang="en-US" sz="1100" b="1" dirty="0">
              <a:solidFill>
                <a:schemeClr val="bg1"/>
              </a:solidFill>
              <a:latin typeface="Lato" charset="0"/>
              <a:ea typeface="Lato" charset="0"/>
              <a:cs typeface="Lato" charset="0"/>
              <a:sym typeface="Montserrat-Bold" charset="0"/>
            </a:endParaRPr>
          </a:p>
        </p:txBody>
      </p:sp>
      <p:sp>
        <p:nvSpPr>
          <p:cNvPr id="40" name="Rectangle 6"/>
          <p:cNvSpPr>
            <a:spLocks/>
          </p:cNvSpPr>
          <p:nvPr/>
        </p:nvSpPr>
        <p:spPr bwMode="auto">
          <a:xfrm>
            <a:off x="5647233" y="4899454"/>
            <a:ext cx="182914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endParaRPr lang="en-US" sz="1100" b="1" dirty="0">
              <a:solidFill>
                <a:schemeClr val="bg1"/>
              </a:solidFill>
              <a:latin typeface="Lato" charset="0"/>
              <a:ea typeface="Lato" charset="0"/>
              <a:cs typeface="Lato" charset="0"/>
              <a:sym typeface="Montserrat-Bold" charset="0"/>
            </a:endParaRPr>
          </a:p>
          <a:p>
            <a:pPr algn="l"/>
            <a:r>
              <a:rPr lang="en-US" sz="1100" b="1" dirty="0">
                <a:solidFill>
                  <a:schemeClr val="bg1"/>
                </a:solidFill>
                <a:latin typeface="Lato" charset="0"/>
                <a:ea typeface="Lato" charset="0"/>
                <a:cs typeface="Lato" charset="0"/>
                <a:sym typeface="Montserrat-Bold" charset="0"/>
              </a:rPr>
              <a:t>2.- EL AREA CORRESPONDIENTE PROCEDE A ENTREGAR LOS DATOS PEROANLES EN UN FORMATO ESTRUCTURADO. (.XLS, .TXT, .HTML ETC.)</a:t>
            </a:r>
          </a:p>
          <a:p>
            <a:pPr>
              <a:lnSpc>
                <a:spcPts val="1400"/>
              </a:lnSpc>
            </a:pPr>
            <a:endParaRPr lang="en-US" sz="1100" b="1" dirty="0">
              <a:solidFill>
                <a:schemeClr val="bg1"/>
              </a:solidFill>
              <a:latin typeface="Lato" charset="0"/>
              <a:ea typeface="Lato" charset="0"/>
              <a:cs typeface="Lato" charset="0"/>
              <a:sym typeface="Montserrat-Bold" charset="0"/>
            </a:endParaRPr>
          </a:p>
          <a:p>
            <a:pPr>
              <a:lnSpc>
                <a:spcPts val="1400"/>
              </a:lnSpc>
            </a:pPr>
            <a:endParaRPr lang="en-US" sz="1100" b="1" dirty="0">
              <a:solidFill>
                <a:schemeClr val="bg1"/>
              </a:solidFill>
              <a:latin typeface="Lato" charset="0"/>
              <a:ea typeface="Lato" charset="0"/>
              <a:cs typeface="Lato" charset="0"/>
              <a:sym typeface="Montserrat-Bold" charset="0"/>
            </a:endParaRPr>
          </a:p>
        </p:txBody>
      </p:sp>
      <p:sp>
        <p:nvSpPr>
          <p:cNvPr id="56" name="Rectangle 6"/>
          <p:cNvSpPr>
            <a:spLocks/>
          </p:cNvSpPr>
          <p:nvPr/>
        </p:nvSpPr>
        <p:spPr bwMode="auto">
          <a:xfrm>
            <a:off x="7862655" y="5168964"/>
            <a:ext cx="174325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100" b="1" dirty="0">
                <a:solidFill>
                  <a:schemeClr val="bg1"/>
                </a:solidFill>
                <a:latin typeface="Lato" charset="0"/>
                <a:ea typeface="Lato" charset="0"/>
                <a:cs typeface="Lato" charset="0"/>
                <a:sym typeface="Montserrat-Bold" charset="0"/>
              </a:rPr>
              <a:t>3.- LA  UNIDAD DE TRASPARENCIA DEL SUEJTO OBLIGADO SE ENCARGA </a:t>
            </a:r>
            <a:r>
              <a:rPr lang="en-US" sz="1100" b="1" dirty="0">
                <a:solidFill>
                  <a:srgbClr val="FF0000"/>
                </a:solidFill>
                <a:latin typeface="Lato" charset="0"/>
                <a:ea typeface="Lato" charset="0"/>
                <a:cs typeface="Lato" charset="0"/>
                <a:sym typeface="Montserrat-Bold" charset="0"/>
              </a:rPr>
              <a:t>DE CIFRAR O ENCRIPTAR</a:t>
            </a:r>
            <a:r>
              <a:rPr lang="en-US" sz="1100" b="1" dirty="0">
                <a:solidFill>
                  <a:schemeClr val="bg1"/>
                </a:solidFill>
                <a:latin typeface="Lato" charset="0"/>
                <a:ea typeface="Lato" charset="0"/>
                <a:cs typeface="Lato" charset="0"/>
                <a:sym typeface="Montserrat-Bold" charset="0"/>
              </a:rPr>
              <a:t> LOS DATOS PERONALES </a:t>
            </a:r>
          </a:p>
          <a:p>
            <a:pPr>
              <a:lnSpc>
                <a:spcPts val="1400"/>
              </a:lnSpc>
            </a:pPr>
            <a:endParaRPr lang="en-US" sz="1100" b="1" dirty="0">
              <a:solidFill>
                <a:schemeClr val="bg1"/>
              </a:solidFill>
              <a:latin typeface="Lato" charset="0"/>
              <a:ea typeface="Lato" charset="0"/>
              <a:cs typeface="Lato" charset="0"/>
              <a:sym typeface="Montserrat-Bold" charset="0"/>
            </a:endParaRPr>
          </a:p>
          <a:p>
            <a:pPr>
              <a:lnSpc>
                <a:spcPts val="1400"/>
              </a:lnSpc>
            </a:pPr>
            <a:endParaRPr lang="en-US" sz="1100" b="1" dirty="0">
              <a:solidFill>
                <a:schemeClr val="bg1"/>
              </a:solidFill>
              <a:latin typeface="Lato" charset="0"/>
              <a:ea typeface="Lato" charset="0"/>
              <a:cs typeface="Lato" charset="0"/>
              <a:sym typeface="Montserrat-Bold" charset="0"/>
            </a:endParaRPr>
          </a:p>
        </p:txBody>
      </p:sp>
      <p:sp>
        <p:nvSpPr>
          <p:cNvPr id="57" name="Rectangle 6"/>
          <p:cNvSpPr>
            <a:spLocks/>
          </p:cNvSpPr>
          <p:nvPr/>
        </p:nvSpPr>
        <p:spPr bwMode="auto">
          <a:xfrm>
            <a:off x="10089520" y="5119812"/>
            <a:ext cx="174325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100" b="1" dirty="0">
                <a:solidFill>
                  <a:schemeClr val="bg1"/>
                </a:solidFill>
                <a:latin typeface="Lato" charset="0"/>
                <a:ea typeface="Lato" charset="0"/>
                <a:cs typeface="Lato" charset="0"/>
                <a:sym typeface="Montserrat-Bold" charset="0"/>
              </a:rPr>
              <a:t>4.- EL PARTICULAR PROCEDE ENTRAR AL </a:t>
            </a:r>
            <a:r>
              <a:rPr lang="en-US" sz="1100" b="1" dirty="0">
                <a:solidFill>
                  <a:srgbClr val="7030A0"/>
                </a:solidFill>
                <a:latin typeface="Lato" charset="0"/>
                <a:ea typeface="Lato" charset="0"/>
                <a:cs typeface="Lato" charset="0"/>
                <a:sym typeface="Montserrat-Bold" charset="0"/>
              </a:rPr>
              <a:t>SARCOEM PARA DECIFRAR LOS DATOS PERSONALES</a:t>
            </a:r>
            <a:r>
              <a:rPr lang="en-US" sz="1100" b="1" dirty="0">
                <a:solidFill>
                  <a:schemeClr val="bg1"/>
                </a:solidFill>
                <a:latin typeface="Lato" charset="0"/>
                <a:ea typeface="Lato" charset="0"/>
                <a:cs typeface="Lato" charset="0"/>
                <a:sym typeface="Montserrat-Bold" charset="0"/>
              </a:rPr>
              <a:t>.</a:t>
            </a:r>
          </a:p>
          <a:p>
            <a:pPr>
              <a:lnSpc>
                <a:spcPts val="1400"/>
              </a:lnSpc>
            </a:pPr>
            <a:endParaRPr lang="en-US" sz="1100" b="1" dirty="0">
              <a:solidFill>
                <a:schemeClr val="bg1"/>
              </a:solidFill>
              <a:latin typeface="Lato" charset="0"/>
              <a:ea typeface="Lato" charset="0"/>
              <a:cs typeface="Lato" charset="0"/>
              <a:sym typeface="Montserrat-Bold" charset="0"/>
            </a:endParaRPr>
          </a:p>
          <a:p>
            <a:pPr>
              <a:lnSpc>
                <a:spcPts val="1400"/>
              </a:lnSpc>
            </a:pPr>
            <a:endParaRPr lang="en-US" sz="1100" b="1" dirty="0">
              <a:solidFill>
                <a:schemeClr val="bg1"/>
              </a:solidFill>
              <a:latin typeface="Lato" charset="0"/>
              <a:ea typeface="Lato" charset="0"/>
              <a:cs typeface="Lato" charset="0"/>
              <a:sym typeface="Montserrat-Bold" charset="0"/>
            </a:endParaRPr>
          </a:p>
        </p:txBody>
      </p:sp>
      <p:sp>
        <p:nvSpPr>
          <p:cNvPr id="18"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9" name="TextBox 7"/>
          <p:cNvSpPr txBox="1"/>
          <p:nvPr/>
        </p:nvSpPr>
        <p:spPr>
          <a:xfrm>
            <a:off x="1229137" y="139937"/>
            <a:ext cx="8024927" cy="523220"/>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INTERNO POR PARTE DEL SUJETO OBLIGADO EN LA ATENCIÓN DE UNA SOLICITUD DE PORTABILIDAD</a:t>
            </a:r>
            <a:endParaRPr lang="es-MX" sz="1400" b="1" dirty="0">
              <a:solidFill>
                <a:srgbClr val="193787">
                  <a:lumMod val="60000"/>
                  <a:lumOff val="40000"/>
                </a:srgbClr>
              </a:solidFill>
              <a:latin typeface="Raleway" charset="0"/>
              <a:ea typeface="Raleway" charset="0"/>
              <a:cs typeface="Raleway" charset="0"/>
            </a:endParaRPr>
          </a:p>
        </p:txBody>
      </p:sp>
      <p:pic>
        <p:nvPicPr>
          <p:cNvPr id="20" name="Imagen 19"/>
          <p:cNvPicPr>
            <a:picLocks noChangeAspect="1"/>
          </p:cNvPicPr>
          <p:nvPr/>
        </p:nvPicPr>
        <p:blipFill>
          <a:blip r:embed="rId7"/>
          <a:stretch>
            <a:fillRect/>
          </a:stretch>
        </p:blipFill>
        <p:spPr>
          <a:xfrm>
            <a:off x="4868757" y="734053"/>
            <a:ext cx="609600" cy="257175"/>
          </a:xfrm>
          <a:prstGeom prst="rect">
            <a:avLst/>
          </a:prstGeom>
        </p:spPr>
      </p:pic>
      <p:pic>
        <p:nvPicPr>
          <p:cNvPr id="11266" name="Picture 2" descr="Resultado de imagen para ISSEMY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1225563"/>
            <a:ext cx="4962812" cy="309958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Resultado de imagen para US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4252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3"/>
          <a:stretch>
            <a:fillRect/>
          </a:stretch>
        </p:blipFill>
        <p:spPr>
          <a:xfrm>
            <a:off x="9603072" y="-55720"/>
            <a:ext cx="2538729" cy="581968"/>
          </a:xfrm>
          <a:prstGeom prst="rect">
            <a:avLst/>
          </a:prstGeom>
        </p:spPr>
      </p:pic>
      <p:pic>
        <p:nvPicPr>
          <p:cNvPr id="27" name="Imagen 26"/>
          <p:cNvPicPr>
            <a:picLocks noChangeAspect="1"/>
          </p:cNvPicPr>
          <p:nvPr/>
        </p:nvPicPr>
        <p:blipFill>
          <a:blip r:embed="rId3"/>
          <a:stretch>
            <a:fillRect/>
          </a:stretch>
        </p:blipFill>
        <p:spPr>
          <a:xfrm>
            <a:off x="9653273" y="6267017"/>
            <a:ext cx="2538729" cy="581968"/>
          </a:xfrm>
          <a:prstGeom prst="rect">
            <a:avLst/>
          </a:prstGeom>
        </p:spPr>
      </p:pic>
      <p:pic>
        <p:nvPicPr>
          <p:cNvPr id="28" name="Imagen 27"/>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9" name="Imagen 28"/>
          <p:cNvPicPr>
            <a:picLocks noChangeAspect="1"/>
          </p:cNvPicPr>
          <p:nvPr/>
        </p:nvPicPr>
        <p:blipFill>
          <a:blip r:embed="rId5"/>
          <a:stretch>
            <a:fillRect/>
          </a:stretch>
        </p:blipFill>
        <p:spPr>
          <a:xfrm>
            <a:off x="8504513" y="135621"/>
            <a:ext cx="3422184" cy="577139"/>
          </a:xfrm>
          <a:prstGeom prst="rect">
            <a:avLst/>
          </a:prstGeom>
        </p:spPr>
      </p:pic>
      <p:pic>
        <p:nvPicPr>
          <p:cNvPr id="9" name="Imagen 8"/>
          <p:cNvPicPr>
            <a:picLocks noChangeAspect="1"/>
          </p:cNvPicPr>
          <p:nvPr/>
        </p:nvPicPr>
        <p:blipFill>
          <a:blip r:embed="rId6"/>
          <a:stretch>
            <a:fillRect/>
          </a:stretch>
        </p:blipFill>
        <p:spPr>
          <a:xfrm>
            <a:off x="284239" y="1994167"/>
            <a:ext cx="6703902" cy="4186521"/>
          </a:xfrm>
          <a:prstGeom prst="rect">
            <a:avLst/>
          </a:prstGeom>
        </p:spPr>
      </p:pic>
      <p:pic>
        <p:nvPicPr>
          <p:cNvPr id="26" name="Imagen 25"/>
          <p:cNvPicPr>
            <a:picLocks noChangeAspect="1"/>
          </p:cNvPicPr>
          <p:nvPr/>
        </p:nvPicPr>
        <p:blipFill>
          <a:blip r:embed="rId7"/>
          <a:stretch>
            <a:fillRect/>
          </a:stretch>
        </p:blipFill>
        <p:spPr>
          <a:xfrm>
            <a:off x="2743657" y="7386285"/>
            <a:ext cx="8657802" cy="764704"/>
          </a:xfrm>
          <a:prstGeom prst="rect">
            <a:avLst/>
          </a:prstGeom>
        </p:spPr>
      </p:pic>
      <p:sp>
        <p:nvSpPr>
          <p:cNvPr id="43" name="Rectangle 6"/>
          <p:cNvSpPr>
            <a:spLocks/>
          </p:cNvSpPr>
          <p:nvPr/>
        </p:nvSpPr>
        <p:spPr bwMode="auto">
          <a:xfrm>
            <a:off x="-1184287" y="297638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4" name="Right Triangle 20"/>
          <p:cNvSpPr/>
          <p:nvPr/>
        </p:nvSpPr>
        <p:spPr bwMode="auto">
          <a:xfrm rot="8100000">
            <a:off x="9677036" y="639907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8" name="Right Triangle 20"/>
          <p:cNvSpPr/>
          <p:nvPr/>
        </p:nvSpPr>
        <p:spPr bwMode="auto">
          <a:xfrm rot="8100000">
            <a:off x="9677036" y="639907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5" name="Picture 12" descr="Resultado de imagen para ISSEMYM"/>
          <p:cNvPicPr>
            <a:picLocks noChangeAspect="1" noChangeArrowheads="1"/>
          </p:cNvPicPr>
          <p:nvPr/>
        </p:nvPicPr>
        <p:blipFill rotWithShape="1">
          <a:blip r:embed="rId8">
            <a:extLst>
              <a:ext uri="{28A0092B-C50C-407E-A947-70E740481C1C}">
                <a14:useLocalDpi xmlns:a14="http://schemas.microsoft.com/office/drawing/2010/main" val="0"/>
              </a:ext>
            </a:extLst>
          </a:blip>
          <a:srcRect l="46394"/>
          <a:stretch/>
        </p:blipFill>
        <p:spPr bwMode="auto">
          <a:xfrm>
            <a:off x="3721724" y="975219"/>
            <a:ext cx="1392073" cy="135489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7" name="TextBox 7"/>
          <p:cNvSpPr txBox="1"/>
          <p:nvPr/>
        </p:nvSpPr>
        <p:spPr>
          <a:xfrm>
            <a:off x="-932161" y="279300"/>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DE CIFRADO DE DATOS PERSONALES</a:t>
            </a:r>
            <a:endParaRPr lang="es-MX" sz="1400" b="1" dirty="0">
              <a:solidFill>
                <a:srgbClr val="193787">
                  <a:lumMod val="60000"/>
                  <a:lumOff val="40000"/>
                </a:srgbClr>
              </a:solidFill>
              <a:latin typeface="Raleway" charset="0"/>
              <a:ea typeface="Raleway" charset="0"/>
              <a:cs typeface="Raleway" charset="0"/>
            </a:endParaRPr>
          </a:p>
        </p:txBody>
      </p:sp>
      <p:pic>
        <p:nvPicPr>
          <p:cNvPr id="21" name="Imagen 20"/>
          <p:cNvPicPr>
            <a:picLocks noChangeAspect="1"/>
          </p:cNvPicPr>
          <p:nvPr/>
        </p:nvPicPr>
        <p:blipFill>
          <a:blip r:embed="rId9"/>
          <a:stretch>
            <a:fillRect/>
          </a:stretch>
        </p:blipFill>
        <p:spPr>
          <a:xfrm>
            <a:off x="4949544" y="601227"/>
            <a:ext cx="609600" cy="257175"/>
          </a:xfrm>
          <a:prstGeom prst="rect">
            <a:avLst/>
          </a:prstGeom>
        </p:spPr>
      </p:pic>
      <p:pic>
        <p:nvPicPr>
          <p:cNvPr id="22" name="Picture 4" descr="Resultado de imagen para US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8"/>
          <p:cNvSpPr/>
          <p:nvPr/>
        </p:nvSpPr>
        <p:spPr>
          <a:xfrm>
            <a:off x="7579275" y="1558924"/>
            <a:ext cx="3580480" cy="1812073"/>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Rectángulo 23"/>
          <p:cNvSpPr/>
          <p:nvPr/>
        </p:nvSpPr>
        <p:spPr>
          <a:xfrm>
            <a:off x="7391335" y="1587797"/>
            <a:ext cx="3417691" cy="1754326"/>
          </a:xfrm>
          <a:prstGeom prst="rect">
            <a:avLst/>
          </a:prstGeom>
        </p:spPr>
        <p:txBody>
          <a:bodyPr wrap="square">
            <a:spAutoFit/>
          </a:bodyPr>
          <a:lstStyle/>
          <a:p>
            <a:pPr marL="457177" lvl="2" algn="just"/>
            <a:r>
              <a:rPr lang="es-MX" sz="1200" b="1" dirty="0" smtClean="0">
                <a:solidFill>
                  <a:schemeClr val="bg1"/>
                </a:solidFill>
              </a:rPr>
              <a:t>EL ISSEMYM TENIENDO LOS DATOS PERSONALES EN UN FORMATO ESTRUCTURADO, PROCEDE A GENERAR DOS TIPOS DE LLAVES:</a:t>
            </a:r>
          </a:p>
          <a:p>
            <a:pPr marL="457177" lvl="2" algn="just"/>
            <a:r>
              <a:rPr lang="es-MX" sz="1200" b="1" dirty="0" smtClean="0">
                <a:solidFill>
                  <a:schemeClr val="bg1"/>
                </a:solidFill>
              </a:rPr>
              <a:t>1.- CIFRA</a:t>
            </a:r>
          </a:p>
          <a:p>
            <a:pPr marL="457177" lvl="2" algn="just"/>
            <a:r>
              <a:rPr lang="es-MX" sz="1200" b="1" dirty="0" smtClean="0">
                <a:solidFill>
                  <a:schemeClr val="bg1"/>
                </a:solidFill>
              </a:rPr>
              <a:t>2.- DESCIFRA  </a:t>
            </a:r>
          </a:p>
          <a:p>
            <a:pPr marL="457177" lvl="2" algn="just"/>
            <a:endParaRPr lang="es-MX" sz="1200" b="1" dirty="0" smtClean="0">
              <a:solidFill>
                <a:schemeClr val="bg1"/>
              </a:solidFill>
            </a:endParaRPr>
          </a:p>
          <a:p>
            <a:pPr marL="457177" lvl="2" algn="just"/>
            <a:r>
              <a:rPr lang="es-MX" sz="1200" b="1" dirty="0" smtClean="0">
                <a:solidFill>
                  <a:schemeClr val="bg1"/>
                </a:solidFill>
              </a:rPr>
              <a:t>SERVIRÁN PARA CIFRA Y DESCIFRAR LOS DATOS PERSONALES QUE SERÁN PORTADOS</a:t>
            </a:r>
            <a:endParaRPr lang="es-MX" sz="1200" b="1" dirty="0">
              <a:solidFill>
                <a:schemeClr val="bg1"/>
              </a:solidFill>
            </a:endParaRPr>
          </a:p>
        </p:txBody>
      </p:sp>
      <p:cxnSp>
        <p:nvCxnSpPr>
          <p:cNvPr id="3" name="Conector recto 2"/>
          <p:cNvCxnSpPr/>
          <p:nvPr/>
        </p:nvCxnSpPr>
        <p:spPr>
          <a:xfrm flipV="1">
            <a:off x="6864824" y="2330112"/>
            <a:ext cx="714451" cy="3210879"/>
          </a:xfrm>
          <a:prstGeom prst="line">
            <a:avLst/>
          </a:prstGeom>
        </p:spPr>
        <p:style>
          <a:lnRef idx="1">
            <a:schemeClr val="accent1"/>
          </a:lnRef>
          <a:fillRef idx="0">
            <a:schemeClr val="accent1"/>
          </a:fillRef>
          <a:effectRef idx="0">
            <a:schemeClr val="accent1"/>
          </a:effectRef>
          <a:fontRef idx="minor">
            <a:schemeClr val="tx1"/>
          </a:fontRef>
        </p:style>
      </p:cxnSp>
      <p:sp>
        <p:nvSpPr>
          <p:cNvPr id="25" name="Rectángulo 24"/>
          <p:cNvSpPr/>
          <p:nvPr/>
        </p:nvSpPr>
        <p:spPr>
          <a:xfrm>
            <a:off x="6564572" y="5163983"/>
            <a:ext cx="423569" cy="464571"/>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93684900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p:cNvPicPr>
            <a:picLocks noChangeAspect="1"/>
          </p:cNvPicPr>
          <p:nvPr/>
        </p:nvPicPr>
        <p:blipFill>
          <a:blip r:embed="rId3"/>
          <a:stretch>
            <a:fillRect/>
          </a:stretch>
        </p:blipFill>
        <p:spPr>
          <a:xfrm>
            <a:off x="2648122" y="7338325"/>
            <a:ext cx="8657802" cy="764704"/>
          </a:xfrm>
          <a:prstGeom prst="rect">
            <a:avLst/>
          </a:prstGeom>
        </p:spPr>
      </p:pic>
      <p:sp>
        <p:nvSpPr>
          <p:cNvPr id="43" name="Rectangle 6"/>
          <p:cNvSpPr>
            <a:spLocks/>
          </p:cNvSpPr>
          <p:nvPr/>
        </p:nvSpPr>
        <p:spPr bwMode="auto">
          <a:xfrm>
            <a:off x="443749" y="1278635"/>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3261542" y="2116067"/>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581501" y="635111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8" name="Right Triangle 20"/>
          <p:cNvSpPr/>
          <p:nvPr/>
        </p:nvSpPr>
        <p:spPr bwMode="auto">
          <a:xfrm rot="8100000">
            <a:off x="9581501" y="635111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2" name="Imagen 1"/>
          <p:cNvPicPr>
            <a:picLocks noChangeAspect="1"/>
          </p:cNvPicPr>
          <p:nvPr/>
        </p:nvPicPr>
        <p:blipFill>
          <a:blip r:embed="rId4"/>
          <a:stretch>
            <a:fillRect/>
          </a:stretch>
        </p:blipFill>
        <p:spPr>
          <a:xfrm>
            <a:off x="3129801" y="2508074"/>
            <a:ext cx="6879979" cy="3718545"/>
          </a:xfrm>
          <a:prstGeom prst="rect">
            <a:avLst/>
          </a:prstGeom>
        </p:spPr>
      </p:pic>
      <p:sp>
        <p:nvSpPr>
          <p:cNvPr id="20" name="Freeform 21"/>
          <p:cNvSpPr>
            <a:spLocks/>
          </p:cNvSpPr>
          <p:nvPr/>
        </p:nvSpPr>
        <p:spPr bwMode="auto">
          <a:xfrm rot="17361043">
            <a:off x="9364616" y="4557175"/>
            <a:ext cx="948339" cy="1047901"/>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22" name="Freeform 21"/>
          <p:cNvSpPr>
            <a:spLocks/>
          </p:cNvSpPr>
          <p:nvPr/>
        </p:nvSpPr>
        <p:spPr bwMode="auto">
          <a:xfrm rot="3624485" flipV="1">
            <a:off x="9324211" y="5340310"/>
            <a:ext cx="912215" cy="908122"/>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5"/>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23" name="AutoShape 14"/>
          <p:cNvSpPr>
            <a:spLocks/>
          </p:cNvSpPr>
          <p:nvPr/>
        </p:nvSpPr>
        <p:spPr bwMode="auto">
          <a:xfrm>
            <a:off x="10436612" y="5863604"/>
            <a:ext cx="387944" cy="387944"/>
          </a:xfrm>
          <a:custGeom>
            <a:avLst/>
            <a:gdLst/>
            <a:ahLst/>
            <a:cxnLst/>
            <a:rect l="0" t="0" r="r" b="b"/>
            <a:pathLst>
              <a:path w="21600" h="21600">
                <a:moveTo>
                  <a:pt x="15428" y="7328"/>
                </a:moveTo>
                <a:lnTo>
                  <a:pt x="6172" y="7328"/>
                </a:lnTo>
                <a:cubicBezTo>
                  <a:pt x="5746" y="7328"/>
                  <a:pt x="5399" y="6983"/>
                  <a:pt x="5399" y="6558"/>
                </a:cubicBezTo>
                <a:cubicBezTo>
                  <a:pt x="5399" y="6132"/>
                  <a:pt x="5746" y="5785"/>
                  <a:pt x="6172" y="5785"/>
                </a:cubicBezTo>
                <a:lnTo>
                  <a:pt x="15428" y="5785"/>
                </a:lnTo>
                <a:cubicBezTo>
                  <a:pt x="15854" y="5785"/>
                  <a:pt x="16200" y="6132"/>
                  <a:pt x="16200" y="6558"/>
                </a:cubicBezTo>
                <a:cubicBezTo>
                  <a:pt x="16200" y="6983"/>
                  <a:pt x="15854" y="7328"/>
                  <a:pt x="15428" y="7328"/>
                </a:cubicBezTo>
                <a:cubicBezTo>
                  <a:pt x="15428" y="7328"/>
                  <a:pt x="15428" y="7328"/>
                  <a:pt x="15428" y="7328"/>
                </a:cubicBezTo>
                <a:close/>
                <a:moveTo>
                  <a:pt x="15428" y="11571"/>
                </a:moveTo>
                <a:lnTo>
                  <a:pt x="6172" y="11571"/>
                </a:lnTo>
                <a:cubicBezTo>
                  <a:pt x="5746" y="11571"/>
                  <a:pt x="5399" y="11224"/>
                  <a:pt x="5399" y="10798"/>
                </a:cubicBezTo>
                <a:cubicBezTo>
                  <a:pt x="5399" y="10374"/>
                  <a:pt x="5746" y="10029"/>
                  <a:pt x="6172" y="10029"/>
                </a:cubicBezTo>
                <a:lnTo>
                  <a:pt x="15428" y="10029"/>
                </a:lnTo>
                <a:cubicBezTo>
                  <a:pt x="15854" y="10029"/>
                  <a:pt x="16200" y="10374"/>
                  <a:pt x="16200" y="10798"/>
                </a:cubicBezTo>
                <a:cubicBezTo>
                  <a:pt x="16200" y="11224"/>
                  <a:pt x="15854" y="11571"/>
                  <a:pt x="15428" y="11571"/>
                </a:cubicBezTo>
                <a:cubicBezTo>
                  <a:pt x="15428" y="11571"/>
                  <a:pt x="15428" y="11571"/>
                  <a:pt x="15428" y="11571"/>
                </a:cubicBezTo>
                <a:close/>
                <a:moveTo>
                  <a:pt x="15428" y="15814"/>
                </a:moveTo>
                <a:lnTo>
                  <a:pt x="6172" y="15814"/>
                </a:lnTo>
                <a:cubicBezTo>
                  <a:pt x="5746" y="15814"/>
                  <a:pt x="5399" y="15468"/>
                  <a:pt x="5399" y="15042"/>
                </a:cubicBezTo>
                <a:cubicBezTo>
                  <a:pt x="5399" y="14616"/>
                  <a:pt x="5746" y="14271"/>
                  <a:pt x="6172" y="14271"/>
                </a:cubicBezTo>
                <a:lnTo>
                  <a:pt x="15428" y="14271"/>
                </a:lnTo>
                <a:cubicBezTo>
                  <a:pt x="15854" y="14271"/>
                  <a:pt x="16200" y="14616"/>
                  <a:pt x="16200" y="15042"/>
                </a:cubicBezTo>
                <a:cubicBezTo>
                  <a:pt x="16200" y="15468"/>
                  <a:pt x="15854" y="15814"/>
                  <a:pt x="15428" y="15814"/>
                </a:cubicBezTo>
                <a:cubicBezTo>
                  <a:pt x="15428" y="15814"/>
                  <a:pt x="15428" y="15814"/>
                  <a:pt x="15428" y="15814"/>
                </a:cubicBezTo>
                <a:close/>
                <a:moveTo>
                  <a:pt x="10799" y="0"/>
                </a:moveTo>
                <a:cubicBezTo>
                  <a:pt x="4844" y="0"/>
                  <a:pt x="0" y="4844"/>
                  <a:pt x="0" y="10798"/>
                </a:cubicBezTo>
                <a:cubicBezTo>
                  <a:pt x="0" y="16754"/>
                  <a:pt x="4844" y="21600"/>
                  <a:pt x="10799" y="21600"/>
                </a:cubicBezTo>
                <a:cubicBezTo>
                  <a:pt x="16754" y="21600"/>
                  <a:pt x="21600" y="16754"/>
                  <a:pt x="21600" y="10798"/>
                </a:cubicBezTo>
                <a:cubicBezTo>
                  <a:pt x="21600" y="4844"/>
                  <a:pt x="16754" y="0"/>
                  <a:pt x="10799" y="0"/>
                </a:cubicBezTo>
                <a:cubicBezTo>
                  <a:pt x="10799" y="0"/>
                  <a:pt x="10799" y="0"/>
                  <a:pt x="10799" y="0"/>
                </a:cubicBezTo>
                <a:close/>
                <a:moveTo>
                  <a:pt x="10799" y="0"/>
                </a:moveTo>
              </a:path>
            </a:pathLst>
          </a:custGeom>
          <a:solidFill>
            <a:schemeClr val="accent5"/>
          </a:solidFill>
          <a:ln>
            <a:noFill/>
          </a:ln>
        </p:spPr>
        <p:txBody>
          <a:bodyPr lIns="0" tIns="0" rIns="0" bIns="0"/>
          <a:lstStyle/>
          <a:p>
            <a:endParaRPr lang="en-US" sz="2100"/>
          </a:p>
        </p:txBody>
      </p:sp>
      <p:sp>
        <p:nvSpPr>
          <p:cNvPr id="24" name="AutoShape 51"/>
          <p:cNvSpPr>
            <a:spLocks/>
          </p:cNvSpPr>
          <p:nvPr/>
        </p:nvSpPr>
        <p:spPr bwMode="auto">
          <a:xfrm>
            <a:off x="10535497" y="4724725"/>
            <a:ext cx="420723" cy="420723"/>
          </a:xfrm>
          <a:custGeom>
            <a:avLst/>
            <a:gdLst/>
            <a:ahLst/>
            <a:cxnLst/>
            <a:rect l="0" t="0" r="r" b="b"/>
            <a:pathLst>
              <a:path w="21552" h="21576">
                <a:moveTo>
                  <a:pt x="10792" y="14410"/>
                </a:moveTo>
                <a:cubicBezTo>
                  <a:pt x="8811" y="14410"/>
                  <a:pt x="7199" y="12795"/>
                  <a:pt x="7199" y="10812"/>
                </a:cubicBezTo>
                <a:cubicBezTo>
                  <a:pt x="7199" y="8827"/>
                  <a:pt x="8811" y="7213"/>
                  <a:pt x="10792" y="7213"/>
                </a:cubicBezTo>
                <a:cubicBezTo>
                  <a:pt x="12775" y="7213"/>
                  <a:pt x="14387" y="8827"/>
                  <a:pt x="14387" y="10812"/>
                </a:cubicBezTo>
                <a:cubicBezTo>
                  <a:pt x="14387" y="12795"/>
                  <a:pt x="12775" y="14410"/>
                  <a:pt x="10792" y="14410"/>
                </a:cubicBezTo>
                <a:cubicBezTo>
                  <a:pt x="10792" y="14410"/>
                  <a:pt x="10792" y="14410"/>
                  <a:pt x="10792" y="14410"/>
                </a:cubicBezTo>
                <a:close/>
                <a:moveTo>
                  <a:pt x="21484" y="9591"/>
                </a:moveTo>
                <a:cubicBezTo>
                  <a:pt x="21450" y="9287"/>
                  <a:pt x="21097" y="9059"/>
                  <a:pt x="20791" y="9059"/>
                </a:cubicBezTo>
                <a:cubicBezTo>
                  <a:pt x="19804" y="9059"/>
                  <a:pt x="18928" y="8479"/>
                  <a:pt x="18561" y="7581"/>
                </a:cubicBezTo>
                <a:cubicBezTo>
                  <a:pt x="18185" y="6661"/>
                  <a:pt x="18427" y="5590"/>
                  <a:pt x="19163" y="4914"/>
                </a:cubicBezTo>
                <a:cubicBezTo>
                  <a:pt x="19394" y="4702"/>
                  <a:pt x="19423" y="4347"/>
                  <a:pt x="19228" y="4100"/>
                </a:cubicBezTo>
                <a:cubicBezTo>
                  <a:pt x="18723" y="3458"/>
                  <a:pt x="18148" y="2877"/>
                  <a:pt x="17521" y="2374"/>
                </a:cubicBezTo>
                <a:cubicBezTo>
                  <a:pt x="17276" y="2177"/>
                  <a:pt x="16915" y="2205"/>
                  <a:pt x="16702" y="2441"/>
                </a:cubicBezTo>
                <a:cubicBezTo>
                  <a:pt x="16060" y="3153"/>
                  <a:pt x="14906" y="3418"/>
                  <a:pt x="14014" y="3045"/>
                </a:cubicBezTo>
                <a:cubicBezTo>
                  <a:pt x="13087" y="2655"/>
                  <a:pt x="12502" y="1713"/>
                  <a:pt x="12559" y="703"/>
                </a:cubicBezTo>
                <a:cubicBezTo>
                  <a:pt x="12578" y="386"/>
                  <a:pt x="12346" y="110"/>
                  <a:pt x="12030" y="73"/>
                </a:cubicBezTo>
                <a:cubicBezTo>
                  <a:pt x="11226" y="-21"/>
                  <a:pt x="10413" y="-24"/>
                  <a:pt x="9605" y="66"/>
                </a:cubicBezTo>
                <a:cubicBezTo>
                  <a:pt x="9293" y="101"/>
                  <a:pt x="9062" y="370"/>
                  <a:pt x="9072" y="684"/>
                </a:cubicBezTo>
                <a:cubicBezTo>
                  <a:pt x="9107" y="1684"/>
                  <a:pt x="8515" y="2609"/>
                  <a:pt x="7596" y="2986"/>
                </a:cubicBezTo>
                <a:cubicBezTo>
                  <a:pt x="6715" y="3345"/>
                  <a:pt x="5569" y="3083"/>
                  <a:pt x="4929" y="2377"/>
                </a:cubicBezTo>
                <a:cubicBezTo>
                  <a:pt x="4717" y="2144"/>
                  <a:pt x="4362" y="2116"/>
                  <a:pt x="4116" y="2309"/>
                </a:cubicBezTo>
                <a:cubicBezTo>
                  <a:pt x="3470" y="2816"/>
                  <a:pt x="2882" y="3397"/>
                  <a:pt x="2373" y="4034"/>
                </a:cubicBezTo>
                <a:cubicBezTo>
                  <a:pt x="2173" y="4282"/>
                  <a:pt x="2203" y="4641"/>
                  <a:pt x="2437" y="4853"/>
                </a:cubicBezTo>
                <a:cubicBezTo>
                  <a:pt x="3186" y="5534"/>
                  <a:pt x="3428" y="6615"/>
                  <a:pt x="3039" y="7546"/>
                </a:cubicBezTo>
                <a:cubicBezTo>
                  <a:pt x="2667" y="8433"/>
                  <a:pt x="1747" y="9004"/>
                  <a:pt x="695" y="9004"/>
                </a:cubicBezTo>
                <a:cubicBezTo>
                  <a:pt x="353" y="8993"/>
                  <a:pt x="109" y="9223"/>
                  <a:pt x="72" y="9534"/>
                </a:cubicBezTo>
                <a:cubicBezTo>
                  <a:pt x="-23" y="10344"/>
                  <a:pt x="-24" y="11170"/>
                  <a:pt x="67" y="11987"/>
                </a:cubicBezTo>
                <a:cubicBezTo>
                  <a:pt x="101" y="12291"/>
                  <a:pt x="465" y="12518"/>
                  <a:pt x="774" y="12518"/>
                </a:cubicBezTo>
                <a:cubicBezTo>
                  <a:pt x="1712" y="12493"/>
                  <a:pt x="2612" y="13074"/>
                  <a:pt x="2991" y="13996"/>
                </a:cubicBezTo>
                <a:cubicBezTo>
                  <a:pt x="3367" y="14914"/>
                  <a:pt x="3125" y="15987"/>
                  <a:pt x="2389" y="16663"/>
                </a:cubicBezTo>
                <a:cubicBezTo>
                  <a:pt x="2158" y="16875"/>
                  <a:pt x="2128" y="17229"/>
                  <a:pt x="2323" y="17476"/>
                </a:cubicBezTo>
                <a:cubicBezTo>
                  <a:pt x="2823" y="18114"/>
                  <a:pt x="3399" y="18696"/>
                  <a:pt x="4028" y="19203"/>
                </a:cubicBezTo>
                <a:cubicBezTo>
                  <a:pt x="4275" y="19401"/>
                  <a:pt x="4634" y="19374"/>
                  <a:pt x="4848" y="19137"/>
                </a:cubicBezTo>
                <a:cubicBezTo>
                  <a:pt x="5493" y="18424"/>
                  <a:pt x="6647" y="18159"/>
                  <a:pt x="7535" y="18533"/>
                </a:cubicBezTo>
                <a:cubicBezTo>
                  <a:pt x="8464" y="18923"/>
                  <a:pt x="9050" y="19864"/>
                  <a:pt x="8993" y="20874"/>
                </a:cubicBezTo>
                <a:cubicBezTo>
                  <a:pt x="8974" y="21191"/>
                  <a:pt x="9206" y="21469"/>
                  <a:pt x="9521" y="21504"/>
                </a:cubicBezTo>
                <a:cubicBezTo>
                  <a:pt x="9933" y="21552"/>
                  <a:pt x="10347" y="21576"/>
                  <a:pt x="10762" y="21576"/>
                </a:cubicBezTo>
                <a:cubicBezTo>
                  <a:pt x="11157" y="21576"/>
                  <a:pt x="11552" y="21554"/>
                  <a:pt x="11946" y="21511"/>
                </a:cubicBezTo>
                <a:cubicBezTo>
                  <a:pt x="12258" y="21476"/>
                  <a:pt x="12489" y="21206"/>
                  <a:pt x="12479" y="20893"/>
                </a:cubicBezTo>
                <a:cubicBezTo>
                  <a:pt x="12444" y="19893"/>
                  <a:pt x="13036" y="18968"/>
                  <a:pt x="13953" y="18593"/>
                </a:cubicBezTo>
                <a:cubicBezTo>
                  <a:pt x="14840" y="18230"/>
                  <a:pt x="15981" y="18495"/>
                  <a:pt x="16623" y="19200"/>
                </a:cubicBezTo>
                <a:cubicBezTo>
                  <a:pt x="16835" y="19432"/>
                  <a:pt x="17187" y="19460"/>
                  <a:pt x="17436" y="19268"/>
                </a:cubicBezTo>
                <a:cubicBezTo>
                  <a:pt x="18081" y="18762"/>
                  <a:pt x="18667" y="18182"/>
                  <a:pt x="19179" y="17542"/>
                </a:cubicBezTo>
                <a:cubicBezTo>
                  <a:pt x="19378" y="17295"/>
                  <a:pt x="19350" y="16936"/>
                  <a:pt x="19115" y="16722"/>
                </a:cubicBezTo>
                <a:cubicBezTo>
                  <a:pt x="18365" y="16044"/>
                  <a:pt x="18121" y="14961"/>
                  <a:pt x="18511" y="14032"/>
                </a:cubicBezTo>
                <a:cubicBezTo>
                  <a:pt x="18877" y="13157"/>
                  <a:pt x="19763" y="12570"/>
                  <a:pt x="20716" y="12570"/>
                </a:cubicBezTo>
                <a:lnTo>
                  <a:pt x="20849" y="12573"/>
                </a:lnTo>
                <a:cubicBezTo>
                  <a:pt x="21159" y="12599"/>
                  <a:pt x="21442" y="12359"/>
                  <a:pt x="21480" y="12044"/>
                </a:cubicBezTo>
                <a:cubicBezTo>
                  <a:pt x="21575" y="11233"/>
                  <a:pt x="21576" y="10408"/>
                  <a:pt x="21484" y="9591"/>
                </a:cubicBezTo>
                <a:cubicBezTo>
                  <a:pt x="21484" y="9591"/>
                  <a:pt x="21484" y="9591"/>
                  <a:pt x="21484" y="9591"/>
                </a:cubicBezTo>
                <a:close/>
                <a:moveTo>
                  <a:pt x="21484" y="9591"/>
                </a:moveTo>
              </a:path>
            </a:pathLst>
          </a:custGeom>
          <a:solidFill>
            <a:schemeClr val="accent4"/>
          </a:solidFill>
          <a:ln>
            <a:noFill/>
          </a:ln>
        </p:spPr>
        <p:txBody>
          <a:bodyPr lIns="0" tIns="0" rIns="0" bIns="0"/>
          <a:lstStyle/>
          <a:p>
            <a:endParaRPr lang="en-US" sz="2100"/>
          </a:p>
        </p:txBody>
      </p:sp>
      <p:sp>
        <p:nvSpPr>
          <p:cNvPr id="25" name="Rectangle 20"/>
          <p:cNvSpPr>
            <a:spLocks/>
          </p:cNvSpPr>
          <p:nvPr/>
        </p:nvSpPr>
        <p:spPr bwMode="auto">
          <a:xfrm>
            <a:off x="11001464" y="4672277"/>
            <a:ext cx="1343533" cy="53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dirty="0">
                <a:latin typeface="Lato" charset="0"/>
                <a:ea typeface="Lato" charset="0"/>
                <a:cs typeface="Lato" charset="0"/>
                <a:sym typeface="Montserrat-Regular" charset="0"/>
              </a:rPr>
              <a:t>LLAVE 1 = .PUB</a:t>
            </a:r>
          </a:p>
        </p:txBody>
      </p:sp>
      <p:sp>
        <p:nvSpPr>
          <p:cNvPr id="27" name="Rectangle 20"/>
          <p:cNvSpPr>
            <a:spLocks/>
          </p:cNvSpPr>
          <p:nvPr/>
        </p:nvSpPr>
        <p:spPr bwMode="auto">
          <a:xfrm>
            <a:off x="10838518" y="5788787"/>
            <a:ext cx="1092497" cy="53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200" dirty="0">
                <a:latin typeface="Lato" charset="0"/>
                <a:ea typeface="Lato" charset="0"/>
                <a:cs typeface="Lato" charset="0"/>
                <a:sym typeface="Montserrat-Regular" charset="0"/>
              </a:rPr>
              <a:t>LLAVE 2. KEY.</a:t>
            </a:r>
          </a:p>
        </p:txBody>
      </p:sp>
      <p:pic>
        <p:nvPicPr>
          <p:cNvPr id="15" name="Picture 12" descr="Resultado de imagen para ISSEMYM"/>
          <p:cNvPicPr>
            <a:picLocks noChangeAspect="1" noChangeArrowheads="1"/>
          </p:cNvPicPr>
          <p:nvPr/>
        </p:nvPicPr>
        <p:blipFill rotWithShape="1">
          <a:blip r:embed="rId5">
            <a:extLst>
              <a:ext uri="{28A0092B-C50C-407E-A947-70E740481C1C}">
                <a14:useLocalDpi xmlns:a14="http://schemas.microsoft.com/office/drawing/2010/main" val="0"/>
              </a:ext>
            </a:extLst>
          </a:blip>
          <a:srcRect l="48695"/>
          <a:stretch/>
        </p:blipFill>
        <p:spPr bwMode="auto">
          <a:xfrm>
            <a:off x="6794781" y="1052641"/>
            <a:ext cx="1473959" cy="1498938"/>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1" name="Imagen 20"/>
          <p:cNvPicPr>
            <a:picLocks noChangeAspect="1"/>
          </p:cNvPicPr>
          <p:nvPr/>
        </p:nvPicPr>
        <p:blipFill>
          <a:blip r:embed="rId6"/>
          <a:stretch>
            <a:fillRect/>
          </a:stretch>
        </p:blipFill>
        <p:spPr>
          <a:xfrm>
            <a:off x="9455860" y="88056"/>
            <a:ext cx="2511770" cy="573074"/>
          </a:xfrm>
          <a:prstGeom prst="rect">
            <a:avLst/>
          </a:prstGeom>
        </p:spPr>
      </p:pic>
      <p:pic>
        <p:nvPicPr>
          <p:cNvPr id="29" name="Imagen 28"/>
          <p:cNvPicPr>
            <a:picLocks noChangeAspect="1"/>
          </p:cNvPicPr>
          <p:nvPr/>
        </p:nvPicPr>
        <p:blipFill>
          <a:blip r:embed="rId7"/>
          <a:stretch>
            <a:fillRect/>
          </a:stretch>
        </p:blipFill>
        <p:spPr>
          <a:xfrm>
            <a:off x="4949544" y="774690"/>
            <a:ext cx="609600" cy="257175"/>
          </a:xfrm>
          <a:prstGeom prst="rect">
            <a:avLst/>
          </a:prstGeom>
        </p:spPr>
      </p:pic>
      <p:pic>
        <p:nvPicPr>
          <p:cNvPr id="30" name="Picture 4" descr="Resultado de imagen para US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7"/>
          <p:cNvSpPr txBox="1"/>
          <p:nvPr/>
        </p:nvSpPr>
        <p:spPr>
          <a:xfrm>
            <a:off x="-932161" y="279300"/>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DE CIFRADO DE DATOS PERSONALES</a:t>
            </a:r>
            <a:endParaRPr lang="es-MX" sz="1400" b="1" dirty="0">
              <a:solidFill>
                <a:srgbClr val="193787">
                  <a:lumMod val="60000"/>
                  <a:lumOff val="40000"/>
                </a:srgbClr>
              </a:solidFill>
              <a:latin typeface="Raleway" charset="0"/>
              <a:ea typeface="Raleway" charset="0"/>
              <a:cs typeface="Raleway" charset="0"/>
            </a:endParaRPr>
          </a:p>
        </p:txBody>
      </p:sp>
      <p:sp>
        <p:nvSpPr>
          <p:cNvPr id="32" name="Rectangle 8"/>
          <p:cNvSpPr/>
          <p:nvPr/>
        </p:nvSpPr>
        <p:spPr>
          <a:xfrm>
            <a:off x="31791" y="2576302"/>
            <a:ext cx="3098010" cy="938614"/>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Rectángulo 32"/>
          <p:cNvSpPr/>
          <p:nvPr/>
        </p:nvSpPr>
        <p:spPr>
          <a:xfrm>
            <a:off x="-187183" y="2621368"/>
            <a:ext cx="2957157" cy="646331"/>
          </a:xfrm>
          <a:prstGeom prst="rect">
            <a:avLst/>
          </a:prstGeom>
        </p:spPr>
        <p:txBody>
          <a:bodyPr wrap="square">
            <a:spAutoFit/>
          </a:bodyPr>
          <a:lstStyle/>
          <a:p>
            <a:pPr marL="457177" lvl="2" algn="just"/>
            <a:r>
              <a:rPr lang="es-MX" sz="1200" b="1" dirty="0" smtClean="0">
                <a:solidFill>
                  <a:schemeClr val="bg1"/>
                </a:solidFill>
              </a:rPr>
              <a:t>EL ISSEMYM GENERA LAS LLAVES Y PROCEDE A DESCRAGAR LOS ARCHIVOS  GENERADOS.  </a:t>
            </a:r>
            <a:endParaRPr lang="es-MX" sz="1200" b="1" dirty="0">
              <a:solidFill>
                <a:schemeClr val="bg1"/>
              </a:solidFill>
            </a:endParaRPr>
          </a:p>
        </p:txBody>
      </p:sp>
      <p:cxnSp>
        <p:nvCxnSpPr>
          <p:cNvPr id="4" name="Conector recto 3"/>
          <p:cNvCxnSpPr/>
          <p:nvPr/>
        </p:nvCxnSpPr>
        <p:spPr>
          <a:xfrm>
            <a:off x="3129801" y="2990416"/>
            <a:ext cx="131741" cy="2468688"/>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ángulo 33"/>
          <p:cNvSpPr/>
          <p:nvPr/>
        </p:nvSpPr>
        <p:spPr>
          <a:xfrm>
            <a:off x="4949544" y="5163983"/>
            <a:ext cx="4237774" cy="585528"/>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38142899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stretch>
            <a:fillRect/>
          </a:stretch>
        </p:blipFill>
        <p:spPr>
          <a:xfrm>
            <a:off x="9603072" y="-55720"/>
            <a:ext cx="2538729" cy="581968"/>
          </a:xfrm>
          <a:prstGeom prst="rect">
            <a:avLst/>
          </a:prstGeom>
        </p:spPr>
      </p:pic>
      <p:pic>
        <p:nvPicPr>
          <p:cNvPr id="21" name="Imagen 20"/>
          <p:cNvPicPr>
            <a:picLocks noChangeAspect="1"/>
          </p:cNvPicPr>
          <p:nvPr/>
        </p:nvPicPr>
        <p:blipFill>
          <a:blip r:embed="rId3"/>
          <a:stretch>
            <a:fillRect/>
          </a:stretch>
        </p:blipFill>
        <p:spPr>
          <a:xfrm>
            <a:off x="9653273" y="6267017"/>
            <a:ext cx="2538729" cy="581968"/>
          </a:xfrm>
          <a:prstGeom prst="rect">
            <a:avLst/>
          </a:prstGeom>
        </p:spPr>
      </p:pic>
      <p:pic>
        <p:nvPicPr>
          <p:cNvPr id="25" name="Imagen 24"/>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8" name="Imagen 27"/>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1542654" y="6093296"/>
            <a:ext cx="8657802" cy="764704"/>
          </a:xfrm>
          <a:prstGeom prst="rect">
            <a:avLst/>
          </a:prstGeom>
        </p:spPr>
      </p:pic>
      <p:sp>
        <p:nvSpPr>
          <p:cNvPr id="43" name="Rectangle 6"/>
          <p:cNvSpPr>
            <a:spLocks/>
          </p:cNvSpPr>
          <p:nvPr/>
        </p:nvSpPr>
        <p:spPr bwMode="auto">
          <a:xfrm>
            <a:off x="-2047016" y="2212100"/>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1675601" y="737715"/>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pic>
        <p:nvPicPr>
          <p:cNvPr id="3" name="Imagen 2"/>
          <p:cNvPicPr>
            <a:picLocks noChangeAspect="1"/>
          </p:cNvPicPr>
          <p:nvPr/>
        </p:nvPicPr>
        <p:blipFill>
          <a:blip r:embed="rId7"/>
          <a:stretch>
            <a:fillRect/>
          </a:stretch>
        </p:blipFill>
        <p:spPr>
          <a:xfrm>
            <a:off x="-14960" y="1061650"/>
            <a:ext cx="9125346" cy="5698689"/>
          </a:xfrm>
          <a:prstGeom prst="rect">
            <a:avLst/>
          </a:prstGeom>
        </p:spPr>
      </p:pic>
      <p:sp>
        <p:nvSpPr>
          <p:cNvPr id="14" name="Right Triangle 20"/>
          <p:cNvSpPr/>
          <p:nvPr/>
        </p:nvSpPr>
        <p:spPr bwMode="auto">
          <a:xfrm rot="8100000">
            <a:off x="6918419" y="5125051"/>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1" name="Picture 12" descr="Resultado de imagen para ISSEMYM"/>
          <p:cNvPicPr>
            <a:picLocks noChangeAspect="1" noChangeArrowheads="1"/>
          </p:cNvPicPr>
          <p:nvPr/>
        </p:nvPicPr>
        <p:blipFill rotWithShape="1">
          <a:blip r:embed="rId8">
            <a:extLst>
              <a:ext uri="{28A0092B-C50C-407E-A947-70E740481C1C}">
                <a14:useLocalDpi xmlns:a14="http://schemas.microsoft.com/office/drawing/2010/main" val="0"/>
              </a:ext>
            </a:extLst>
          </a:blip>
          <a:srcRect l="50229" t="57099"/>
          <a:stretch/>
        </p:blipFill>
        <p:spPr bwMode="auto">
          <a:xfrm>
            <a:off x="6982277" y="873457"/>
            <a:ext cx="1468443" cy="660404"/>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19" name="Imagen 18"/>
          <p:cNvPicPr>
            <a:picLocks noChangeAspect="1"/>
          </p:cNvPicPr>
          <p:nvPr/>
        </p:nvPicPr>
        <p:blipFill>
          <a:blip r:embed="rId9"/>
          <a:stretch>
            <a:fillRect/>
          </a:stretch>
        </p:blipFill>
        <p:spPr>
          <a:xfrm>
            <a:off x="4949544" y="774690"/>
            <a:ext cx="609600" cy="257175"/>
          </a:xfrm>
          <a:prstGeom prst="rect">
            <a:avLst/>
          </a:prstGeom>
        </p:spPr>
      </p:pic>
      <p:sp>
        <p:nvSpPr>
          <p:cNvPr id="20" name="Rectángulo 19"/>
          <p:cNvSpPr/>
          <p:nvPr/>
        </p:nvSpPr>
        <p:spPr>
          <a:xfrm>
            <a:off x="8286138" y="5915092"/>
            <a:ext cx="824248" cy="433135"/>
          </a:xfrm>
          <a:prstGeom prst="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angle 8"/>
          <p:cNvSpPr/>
          <p:nvPr/>
        </p:nvSpPr>
        <p:spPr>
          <a:xfrm>
            <a:off x="9093990" y="5384197"/>
            <a:ext cx="3098010" cy="143006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Rectángulo 22"/>
          <p:cNvSpPr/>
          <p:nvPr/>
        </p:nvSpPr>
        <p:spPr>
          <a:xfrm>
            <a:off x="8875016" y="5429263"/>
            <a:ext cx="2957157" cy="1384995"/>
          </a:xfrm>
          <a:prstGeom prst="rect">
            <a:avLst/>
          </a:prstGeom>
        </p:spPr>
        <p:txBody>
          <a:bodyPr wrap="square">
            <a:spAutoFit/>
          </a:bodyPr>
          <a:lstStyle/>
          <a:p>
            <a:pPr marL="457177" lvl="2" algn="just"/>
            <a:r>
              <a:rPr lang="es-MX" sz="1200" b="1" dirty="0">
                <a:solidFill>
                  <a:schemeClr val="bg1"/>
                </a:solidFill>
              </a:rPr>
              <a:t>PREVIO A DAR </a:t>
            </a:r>
            <a:r>
              <a:rPr lang="es-MX" sz="1200" b="1" dirty="0" smtClean="0">
                <a:solidFill>
                  <a:schemeClr val="bg1"/>
                </a:solidFill>
              </a:rPr>
              <a:t>RESPUESTA, </a:t>
            </a:r>
            <a:r>
              <a:rPr lang="es-MX" sz="1200" b="1" dirty="0">
                <a:solidFill>
                  <a:schemeClr val="bg1"/>
                </a:solidFill>
              </a:rPr>
              <a:t>EL SUJETO OBLIGADO  EMISOR (</a:t>
            </a:r>
            <a:r>
              <a:rPr lang="es-MX" sz="1200" b="1" dirty="0" err="1">
                <a:solidFill>
                  <a:schemeClr val="bg1"/>
                </a:solidFill>
              </a:rPr>
              <a:t>ISSEMyM</a:t>
            </a:r>
            <a:r>
              <a:rPr lang="es-MX" sz="1200" b="1" dirty="0">
                <a:solidFill>
                  <a:schemeClr val="bg1"/>
                </a:solidFill>
              </a:rPr>
              <a:t>) DEBE SELECCIONAR EL ARCHIVO </a:t>
            </a:r>
            <a:r>
              <a:rPr lang="es-MX" sz="1200" b="1" dirty="0" smtClean="0">
                <a:solidFill>
                  <a:schemeClr val="bg1"/>
                </a:solidFill>
              </a:rPr>
              <a:t>“EXPEDIENTE” </a:t>
            </a:r>
            <a:r>
              <a:rPr lang="es-MX" sz="1200" b="1" dirty="0">
                <a:solidFill>
                  <a:schemeClr val="bg1"/>
                </a:solidFill>
              </a:rPr>
              <a:t>PARA QUE EL SARCOEM PROCEDA A:</a:t>
            </a:r>
          </a:p>
          <a:p>
            <a:pPr marL="457177" lvl="2" algn="just"/>
            <a:r>
              <a:rPr lang="es-MX" sz="1200" b="1" dirty="0">
                <a:solidFill>
                  <a:schemeClr val="bg1"/>
                </a:solidFill>
              </a:rPr>
              <a:t>1.- CIFRALO</a:t>
            </a:r>
          </a:p>
          <a:p>
            <a:pPr marL="457177" lvl="2" algn="just"/>
            <a:r>
              <a:rPr lang="es-MX" sz="1200" b="1" dirty="0">
                <a:solidFill>
                  <a:schemeClr val="bg1"/>
                </a:solidFill>
              </a:rPr>
              <a:t>2.- GUARDARLO EN EL EQUIPO </a:t>
            </a:r>
          </a:p>
        </p:txBody>
      </p:sp>
      <p:sp>
        <p:nvSpPr>
          <p:cNvPr id="24" name="TextBox 7"/>
          <p:cNvSpPr txBox="1"/>
          <p:nvPr/>
        </p:nvSpPr>
        <p:spPr>
          <a:xfrm>
            <a:off x="-932161" y="279300"/>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DE CIFRADO DE DATOS PERSONALES</a:t>
            </a:r>
            <a:endParaRPr lang="es-MX" sz="1400" b="1" dirty="0">
              <a:solidFill>
                <a:srgbClr val="193787">
                  <a:lumMod val="60000"/>
                  <a:lumOff val="40000"/>
                </a:srgbClr>
              </a:solidFill>
              <a:latin typeface="Raleway" charset="0"/>
              <a:ea typeface="Raleway" charset="0"/>
              <a:cs typeface="Raleway" charset="0"/>
            </a:endParaRPr>
          </a:p>
        </p:txBody>
      </p:sp>
      <p:pic>
        <p:nvPicPr>
          <p:cNvPr id="27" name="Picture 4" descr="Resultado de imagen para US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7285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009177"/>
            <a:ext cx="6793288" cy="665742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6</a:t>
            </a:fld>
            <a:endParaRPr lang="en-US">
              <a:solidFill>
                <a:srgbClr val="FFFFFF"/>
              </a:solidFill>
            </a:endParaRPr>
          </a:p>
        </p:txBody>
      </p:sp>
      <p:pic>
        <p:nvPicPr>
          <p:cNvPr id="65" name="Imagen 64"/>
          <p:cNvPicPr>
            <a:picLocks noChangeAspect="1"/>
          </p:cNvPicPr>
          <p:nvPr/>
        </p:nvPicPr>
        <p:blipFill>
          <a:blip r:embed="rId3"/>
          <a:stretch>
            <a:fillRect/>
          </a:stretch>
        </p:blipFill>
        <p:spPr>
          <a:xfrm>
            <a:off x="9653280" y="6267017"/>
            <a:ext cx="2538729" cy="581968"/>
          </a:xfrm>
          <a:prstGeom prst="rect">
            <a:avLst/>
          </a:prstGeom>
        </p:spPr>
      </p:pic>
      <p:pic>
        <p:nvPicPr>
          <p:cNvPr id="66" name="Imagen 65"/>
          <p:cNvPicPr>
            <a:picLocks noChangeAspect="1"/>
          </p:cNvPicPr>
          <p:nvPr/>
        </p:nvPicPr>
        <p:blipFill>
          <a:blip r:embed="rId3"/>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4"/>
          <a:srcRect l="2557" r="71837" b="85627"/>
          <a:stretch/>
        </p:blipFill>
        <p:spPr>
          <a:xfrm>
            <a:off x="-32409" y="-43212"/>
            <a:ext cx="2307265" cy="1052389"/>
          </a:xfrm>
          <a:prstGeom prst="rect">
            <a:avLst/>
          </a:prstGeom>
        </p:spPr>
      </p:pic>
      <p:sp>
        <p:nvSpPr>
          <p:cNvPr id="42" name="Shape 26"/>
          <p:cNvSpPr/>
          <p:nvPr/>
        </p:nvSpPr>
        <p:spPr>
          <a:xfrm>
            <a:off x="902777" y="23294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MX" b="1" kern="0" dirty="0" smtClean="0">
                <a:solidFill>
                  <a:srgbClr val="0A0F14"/>
                </a:solidFill>
                <a:ea typeface="Arimo"/>
                <a:cs typeface="Arimo"/>
                <a:sym typeface="Arimo"/>
              </a:rPr>
              <a:t>OBJETO DEL CONVENIO .</a:t>
            </a:r>
          </a:p>
          <a:p>
            <a:pPr defTabSz="412680">
              <a:lnSpc>
                <a:spcPct val="90000"/>
              </a:lnSpc>
              <a:spcBef>
                <a:spcPts val="251"/>
              </a:spcBef>
              <a:defRPr sz="1800"/>
            </a:pPr>
            <a:r>
              <a:rPr lang="es-MX" b="1" kern="0" dirty="0" smtClean="0">
                <a:solidFill>
                  <a:srgbClr val="0A0F14"/>
                </a:solidFill>
                <a:ea typeface="Arimo"/>
                <a:cs typeface="Arimo"/>
                <a:sym typeface="Arimo"/>
              </a:rPr>
              <a:t> </a:t>
            </a:r>
            <a:endParaRPr lang="es-MX" b="1" kern="0" dirty="0">
              <a:solidFill>
                <a:srgbClr val="0A0F14"/>
              </a:solidFill>
              <a:ea typeface="Arimo"/>
              <a:cs typeface="Arimo"/>
              <a:sym typeface="Arimo"/>
            </a:endParaRPr>
          </a:p>
        </p:txBody>
      </p:sp>
      <p:sp>
        <p:nvSpPr>
          <p:cNvPr id="45" name="Freeform 2"/>
          <p:cNvSpPr>
            <a:spLocks/>
          </p:cNvSpPr>
          <p:nvPr/>
        </p:nvSpPr>
        <p:spPr bwMode="auto">
          <a:xfrm>
            <a:off x="3974005" y="1009283"/>
            <a:ext cx="9466811" cy="6901656"/>
          </a:xfrm>
          <a:custGeom>
            <a:avLst/>
            <a:gdLst>
              <a:gd name="T0" fmla="+- 0 1560 761"/>
              <a:gd name="T1" fmla="*/ T0 w 20839"/>
              <a:gd name="T2" fmla="*/ 0 h 21600"/>
              <a:gd name="T3" fmla="+- 0 21600 761"/>
              <a:gd name="T4" fmla="*/ T3 w 20839"/>
              <a:gd name="T5" fmla="*/ 0 h 21600"/>
              <a:gd name="T6" fmla="+- 0 21600 761"/>
              <a:gd name="T7" fmla="*/ T6 w 20839"/>
              <a:gd name="T8" fmla="*/ 21600 h 21600"/>
              <a:gd name="T9" fmla="+- 0 6544 761"/>
              <a:gd name="T10" fmla="*/ T9 w 20839"/>
              <a:gd name="T11" fmla="*/ 21600 h 21600"/>
              <a:gd name="T12" fmla="+- 0 1560 761"/>
              <a:gd name="T13" fmla="*/ T12 w 20839"/>
              <a:gd name="T14" fmla="*/ 0 h 21600"/>
              <a:gd name="T15" fmla="+- 0 1560 761"/>
              <a:gd name="T16" fmla="*/ T15 w 20839"/>
              <a:gd name="T17" fmla="*/ 0 h 21600"/>
            </a:gdLst>
            <a:ahLst/>
            <a:cxnLst>
              <a:cxn ang="0">
                <a:pos x="T1" y="T2"/>
              </a:cxn>
              <a:cxn ang="0">
                <a:pos x="T4" y="T5"/>
              </a:cxn>
              <a:cxn ang="0">
                <a:pos x="T7" y="T8"/>
              </a:cxn>
              <a:cxn ang="0">
                <a:pos x="T10" y="T11"/>
              </a:cxn>
              <a:cxn ang="0">
                <a:pos x="T13" y="T14"/>
              </a:cxn>
              <a:cxn ang="0">
                <a:pos x="T16" y="T17"/>
              </a:cxn>
            </a:cxnLst>
            <a:rect l="0" t="0" r="r" b="b"/>
            <a:pathLst>
              <a:path w="20839" h="21600">
                <a:moveTo>
                  <a:pt x="799" y="0"/>
                </a:moveTo>
                <a:lnTo>
                  <a:pt x="20839" y="0"/>
                </a:lnTo>
                <a:lnTo>
                  <a:pt x="20839" y="21600"/>
                </a:lnTo>
                <a:lnTo>
                  <a:pt x="5783" y="21600"/>
                </a:lnTo>
                <a:cubicBezTo>
                  <a:pt x="-489" y="15055"/>
                  <a:pt x="-761" y="5116"/>
                  <a:pt x="799" y="0"/>
                </a:cubicBezTo>
                <a:close/>
                <a:moveTo>
                  <a:pt x="799" y="0"/>
                </a:moveTo>
              </a:path>
            </a:pathLst>
          </a:custGeom>
          <a:solidFill>
            <a:schemeClr val="bg1"/>
          </a:solidFill>
          <a:ln>
            <a:noFill/>
          </a:ln>
          <a:extLst/>
        </p:spPr>
        <p:txBody>
          <a:bodyPr lIns="0" tIns="0" rIns="0" bIns="0"/>
          <a:lstStyle/>
          <a:p>
            <a:pPr defTabSz="914264"/>
            <a:endParaRPr lang="en-US" sz="1900">
              <a:solidFill>
                <a:srgbClr val="0A0F14"/>
              </a:solidFill>
            </a:endParaRPr>
          </a:p>
        </p:txBody>
      </p:sp>
      <p:sp>
        <p:nvSpPr>
          <p:cNvPr id="13" name="Rectangle 5"/>
          <p:cNvSpPr>
            <a:spLocks/>
          </p:cNvSpPr>
          <p:nvPr/>
        </p:nvSpPr>
        <p:spPr bwMode="auto">
          <a:xfrm>
            <a:off x="5132284" y="2732527"/>
            <a:ext cx="6794413" cy="186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914264">
              <a:lnSpc>
                <a:spcPct val="110000"/>
              </a:lnSpc>
            </a:pPr>
            <a:r>
              <a:rPr lang="es-ES" sz="2000" dirty="0" smtClean="0">
                <a:solidFill>
                  <a:srgbClr val="0A0F14"/>
                </a:solidFill>
                <a:latin typeface="Montserrat-Regular" charset="0"/>
                <a:ea typeface="ＭＳ Ｐゴシック" charset="0"/>
                <a:cs typeface="Montserrat-Regular" charset="0"/>
                <a:sym typeface="Montserrat-Regular" charset="0"/>
              </a:rPr>
              <a:t>Dentro </a:t>
            </a:r>
            <a:r>
              <a:rPr lang="es-ES" sz="2000" dirty="0">
                <a:solidFill>
                  <a:srgbClr val="0A0F14"/>
                </a:solidFill>
                <a:latin typeface="Montserrat-Regular" charset="0"/>
                <a:ea typeface="ＭＳ Ｐゴシック" charset="0"/>
                <a:cs typeface="Montserrat-Regular" charset="0"/>
                <a:sym typeface="Montserrat-Regular" charset="0"/>
              </a:rPr>
              <a:t>de su objetivo que persigue es el garantizar, en el territorio de cada parte, a cualquier persona física sean cuales fueren su nacionalidad o su residencia, el respeto de sus derechos y libertades fundamentales, concretamente su </a:t>
            </a:r>
            <a:r>
              <a:rPr lang="es-ES" sz="2000" b="1" dirty="0">
                <a:solidFill>
                  <a:srgbClr val="660066"/>
                </a:solidFill>
                <a:latin typeface="Montserrat-Regular" charset="0"/>
                <a:ea typeface="ＭＳ Ｐゴシック" charset="0"/>
                <a:cs typeface="Montserrat-Regular" charset="0"/>
                <a:sym typeface="Montserrat-Regular" charset="0"/>
              </a:rPr>
              <a:t>derecho a la vida privada</a:t>
            </a:r>
            <a:r>
              <a:rPr lang="es-ES" sz="2000" dirty="0">
                <a:solidFill>
                  <a:srgbClr val="0A0F14"/>
                </a:solidFill>
                <a:latin typeface="Montserrat-Regular" charset="0"/>
                <a:ea typeface="ＭＳ Ｐゴシック" charset="0"/>
                <a:cs typeface="Montserrat-Regular" charset="0"/>
                <a:sym typeface="Montserrat-Regular" charset="0"/>
              </a:rPr>
              <a:t>, con respecto al tratamiento automatizado de los datos de carácter personal correspondiente a dicha persona</a:t>
            </a:r>
            <a:r>
              <a:rPr lang="es-MX" sz="2000" dirty="0" smtClean="0">
                <a:solidFill>
                  <a:srgbClr val="0A0F14"/>
                </a:solidFill>
                <a:latin typeface="Montserrat-Regular" charset="0"/>
                <a:ea typeface="ＭＳ Ｐゴシック" charset="0"/>
                <a:cs typeface="Montserrat-Regular" charset="0"/>
                <a:sym typeface="Montserrat-Regular" charset="0"/>
              </a:rPr>
              <a:t>.</a:t>
            </a:r>
            <a:endParaRPr lang="es-MX" sz="2000" dirty="0">
              <a:solidFill>
                <a:srgbClr val="0A0F14"/>
              </a:solidFill>
              <a:latin typeface="Montserrat-Regular" charset="0"/>
              <a:ea typeface="ＭＳ Ｐゴシック" charset="0"/>
              <a:cs typeface="Montserrat-Regular" charset="0"/>
              <a:sym typeface="Montserrat-Regular" charset="0"/>
            </a:endParaRPr>
          </a:p>
          <a:p>
            <a:pPr defTabSz="914264">
              <a:lnSpc>
                <a:spcPct val="110000"/>
              </a:lnSpc>
            </a:pPr>
            <a:endParaRPr lang="es-MX" sz="2000" dirty="0" smtClean="0">
              <a:solidFill>
                <a:srgbClr val="0A0F14"/>
              </a:solidFill>
              <a:latin typeface="Montserrat-Regular" charset="0"/>
              <a:ea typeface="ＭＳ Ｐゴシック" charset="0"/>
              <a:cs typeface="Montserrat-Regular" charset="0"/>
              <a:sym typeface="Montserrat-Regular" charset="0"/>
            </a:endParaRPr>
          </a:p>
          <a:p>
            <a:pPr defTabSz="914264">
              <a:lnSpc>
                <a:spcPct val="110000"/>
              </a:lnSpc>
            </a:pPr>
            <a:r>
              <a:rPr lang="es-ES" sz="2000" dirty="0" smtClean="0">
                <a:solidFill>
                  <a:srgbClr val="0A0F14"/>
                </a:solidFill>
                <a:latin typeface="Montserrat-Regular" charset="0"/>
                <a:ea typeface="ＭＳ Ｐゴシック" charset="0"/>
                <a:cs typeface="Montserrat-Regular" charset="0"/>
                <a:sym typeface="Montserrat-Regular" charset="0"/>
              </a:rPr>
              <a:t>Está </a:t>
            </a:r>
            <a:r>
              <a:rPr lang="es-ES" sz="2000" dirty="0">
                <a:solidFill>
                  <a:srgbClr val="0A0F14"/>
                </a:solidFill>
                <a:latin typeface="Montserrat-Regular" charset="0"/>
                <a:ea typeface="ＭＳ Ｐゴシック" charset="0"/>
                <a:cs typeface="Montserrat-Regular" charset="0"/>
                <a:sym typeface="Montserrat-Regular" charset="0"/>
              </a:rPr>
              <a:t>dividido en </a:t>
            </a:r>
            <a:r>
              <a:rPr lang="es-ES" sz="2000" b="1" dirty="0">
                <a:solidFill>
                  <a:srgbClr val="660066"/>
                </a:solidFill>
                <a:latin typeface="Montserrat-Regular" charset="0"/>
                <a:ea typeface="ＭＳ Ｐゴシック" charset="0"/>
                <a:cs typeface="Montserrat-Regular" charset="0"/>
                <a:sym typeface="Montserrat-Regular" charset="0"/>
              </a:rPr>
              <a:t>siete capítulos </a:t>
            </a:r>
            <a:r>
              <a:rPr lang="es-ES" sz="2000" dirty="0">
                <a:solidFill>
                  <a:srgbClr val="0A0F14"/>
                </a:solidFill>
                <a:latin typeface="Montserrat-Regular" charset="0"/>
                <a:ea typeface="ＭＳ Ｐゴシック" charset="0"/>
                <a:cs typeface="Montserrat-Regular" charset="0"/>
                <a:sym typeface="Montserrat-Regular" charset="0"/>
              </a:rPr>
              <a:t>en los cuales se desarrollan </a:t>
            </a:r>
            <a:r>
              <a:rPr lang="es-ES" sz="2000" b="1" dirty="0">
                <a:solidFill>
                  <a:srgbClr val="660066"/>
                </a:solidFill>
                <a:latin typeface="Montserrat-Regular" charset="0"/>
                <a:ea typeface="ＭＳ Ｐゴシック" charset="0"/>
                <a:cs typeface="Montserrat-Regular" charset="0"/>
                <a:sym typeface="Montserrat-Regular" charset="0"/>
              </a:rPr>
              <a:t>reglas generales </a:t>
            </a:r>
            <a:r>
              <a:rPr lang="es-ES" sz="2000" dirty="0">
                <a:solidFill>
                  <a:srgbClr val="0A0F14"/>
                </a:solidFill>
                <a:latin typeface="Montserrat-Regular" charset="0"/>
                <a:ea typeface="ＭＳ Ｐゴシック" charset="0"/>
                <a:cs typeface="Montserrat-Regular" charset="0"/>
                <a:sym typeface="Montserrat-Regular" charset="0"/>
              </a:rPr>
              <a:t>para garantizar su aplicación, los </a:t>
            </a:r>
            <a:r>
              <a:rPr lang="es-ES" sz="2000" dirty="0">
                <a:solidFill>
                  <a:srgbClr val="660066"/>
                </a:solidFill>
                <a:latin typeface="Montserrat-Regular" charset="0"/>
                <a:ea typeface="ＭＳ Ｐゴシック" charset="0"/>
                <a:cs typeface="Montserrat-Regular" charset="0"/>
                <a:sym typeface="Montserrat-Regular" charset="0"/>
              </a:rPr>
              <a:t>principios básicos </a:t>
            </a:r>
            <a:r>
              <a:rPr lang="es-ES" sz="2000" dirty="0">
                <a:solidFill>
                  <a:srgbClr val="0A0F14"/>
                </a:solidFill>
                <a:latin typeface="Montserrat-Regular" charset="0"/>
                <a:ea typeface="ＭＳ Ｐゴシック" charset="0"/>
                <a:cs typeface="Montserrat-Regular" charset="0"/>
                <a:sym typeface="Montserrat-Regular" charset="0"/>
              </a:rPr>
              <a:t>para proteger los datos personales y facilitar los flujos transfronterizos de información, así como para fomentar la cooperación entre las Partes. </a:t>
            </a:r>
            <a:r>
              <a:rPr lang="es-MX" sz="2000" dirty="0" smtClean="0">
                <a:solidFill>
                  <a:srgbClr val="0A0F14"/>
                </a:solidFill>
                <a:latin typeface="Montserrat-Regular" charset="0"/>
                <a:ea typeface="ＭＳ Ｐゴシック" charset="0"/>
                <a:cs typeface="Montserrat-Regular" charset="0"/>
                <a:sym typeface="Montserrat-Regular" charset="0"/>
              </a:rPr>
              <a:t> </a:t>
            </a:r>
            <a:endParaRPr lang="es-MX" sz="2000" dirty="0">
              <a:solidFill>
                <a:srgbClr val="0A0F14"/>
              </a:solidFill>
              <a:latin typeface="Montserrat-Regular" charset="0"/>
              <a:ea typeface="ＭＳ Ｐゴシック" charset="0"/>
              <a:cs typeface="Montserrat-Regular" charset="0"/>
              <a:sym typeface="Montserrat-Regular" charset="0"/>
            </a:endParaRPr>
          </a:p>
        </p:txBody>
      </p:sp>
      <p:pic>
        <p:nvPicPr>
          <p:cNvPr id="16" name="Imagen 15"/>
          <p:cNvPicPr>
            <a:picLocks noChangeAspect="1"/>
          </p:cNvPicPr>
          <p:nvPr/>
        </p:nvPicPr>
        <p:blipFill>
          <a:blip r:embed="rId5"/>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457752488"/>
      </p:ext>
    </p:extLst>
  </p:cSld>
  <p:clrMapOvr>
    <a:masterClrMapping/>
  </p:clrMapOvr>
  <p:transition spd="slow">
    <p:push dir="u"/>
  </p:transition>
  <p:timing>
    <p:tnLst>
      <p:par>
        <p:cTn id="1" dur="indefinite" restart="never" fill="hold"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9603072" y="-55720"/>
            <a:ext cx="2538729" cy="581968"/>
          </a:xfrm>
          <a:prstGeom prst="rect">
            <a:avLst/>
          </a:prstGeom>
        </p:spPr>
      </p:pic>
      <p:pic>
        <p:nvPicPr>
          <p:cNvPr id="30" name="Imagen 29"/>
          <p:cNvPicPr>
            <a:picLocks noChangeAspect="1"/>
          </p:cNvPicPr>
          <p:nvPr/>
        </p:nvPicPr>
        <p:blipFill>
          <a:blip r:embed="rId3"/>
          <a:stretch>
            <a:fillRect/>
          </a:stretch>
        </p:blipFill>
        <p:spPr>
          <a:xfrm>
            <a:off x="9653273" y="6267017"/>
            <a:ext cx="2538729" cy="581968"/>
          </a:xfrm>
          <a:prstGeom prst="rect">
            <a:avLst/>
          </a:prstGeom>
        </p:spPr>
      </p:pic>
      <p:pic>
        <p:nvPicPr>
          <p:cNvPr id="31" name="Imagen 30"/>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2" name="Imagen 31"/>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406068" y="7270203"/>
            <a:ext cx="8657802" cy="764704"/>
          </a:xfrm>
          <a:prstGeom prst="rect">
            <a:avLst/>
          </a:prstGeom>
        </p:spPr>
      </p:pic>
      <p:sp>
        <p:nvSpPr>
          <p:cNvPr id="43" name="Rectangle 6"/>
          <p:cNvSpPr>
            <a:spLocks/>
          </p:cNvSpPr>
          <p:nvPr/>
        </p:nvSpPr>
        <p:spPr bwMode="auto">
          <a:xfrm>
            <a:off x="3896033" y="1314547"/>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3189902" y="1914622"/>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990334" y="6282988"/>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2" name="Imagen 1"/>
          <p:cNvPicPr>
            <a:picLocks noChangeAspect="1"/>
          </p:cNvPicPr>
          <p:nvPr/>
        </p:nvPicPr>
        <p:blipFill>
          <a:blip r:embed="rId7"/>
          <a:stretch>
            <a:fillRect/>
          </a:stretch>
        </p:blipFill>
        <p:spPr>
          <a:xfrm>
            <a:off x="3032619" y="2058155"/>
            <a:ext cx="7259922" cy="4347952"/>
          </a:xfrm>
          <a:prstGeom prst="rect">
            <a:avLst/>
          </a:prstGeom>
        </p:spPr>
      </p:pic>
      <p:pic>
        <p:nvPicPr>
          <p:cNvPr id="1026" name="Picture 2" descr="Resultado de imagen para .X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80989" y="2806426"/>
            <a:ext cx="1063326" cy="10633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sultado de imagen para ARCHIVO BINARIO"/>
          <p:cNvSpPr>
            <a:spLocks noChangeAspect="1" noChangeArrowheads="1"/>
          </p:cNvSpPr>
          <p:nvPr/>
        </p:nvSpPr>
        <p:spPr bwMode="auto">
          <a:xfrm>
            <a:off x="2542989" y="10324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4" name="Picture 10" descr="Resultado de imagen para M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73815" y="4369470"/>
            <a:ext cx="1039568" cy="10395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K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35585" y="5356008"/>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0173961" y="6251268"/>
            <a:ext cx="1951385" cy="271869"/>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LLAVE [.PUB]</a:t>
            </a:r>
          </a:p>
        </p:txBody>
      </p:sp>
      <p:sp>
        <p:nvSpPr>
          <p:cNvPr id="15" name="Rectángulo 14"/>
          <p:cNvSpPr/>
          <p:nvPr/>
        </p:nvSpPr>
        <p:spPr>
          <a:xfrm>
            <a:off x="10240615" y="4157066"/>
            <a:ext cx="1951385" cy="451406"/>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Archivo en formato estructurado</a:t>
            </a:r>
          </a:p>
        </p:txBody>
      </p:sp>
      <p:pic>
        <p:nvPicPr>
          <p:cNvPr id="1038" name="Picture 14" descr="Resultado de imagen para FLECH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51703" y="5310706"/>
            <a:ext cx="3880147" cy="1005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Resultado de imagen para FLECH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73353">
            <a:off x="5456998" y="3930650"/>
            <a:ext cx="5107068" cy="1005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sultado de imagen para ISSEMYM"/>
          <p:cNvPicPr>
            <a:picLocks noChangeAspect="1" noChangeArrowheads="1"/>
          </p:cNvPicPr>
          <p:nvPr/>
        </p:nvPicPr>
        <p:blipFill rotWithShape="1">
          <a:blip r:embed="rId12">
            <a:extLst>
              <a:ext uri="{28A0092B-C50C-407E-A947-70E740481C1C}">
                <a14:useLocalDpi xmlns:a14="http://schemas.microsoft.com/office/drawing/2010/main" val="0"/>
              </a:ext>
            </a:extLst>
          </a:blip>
          <a:srcRect l="53095" t="46161"/>
          <a:stretch/>
        </p:blipFill>
        <p:spPr bwMode="auto">
          <a:xfrm>
            <a:off x="8617996" y="1524691"/>
            <a:ext cx="1176788" cy="704742"/>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3" name="Imagen 22"/>
          <p:cNvPicPr>
            <a:picLocks noChangeAspect="1"/>
          </p:cNvPicPr>
          <p:nvPr/>
        </p:nvPicPr>
        <p:blipFill>
          <a:blip r:embed="rId13"/>
          <a:stretch>
            <a:fillRect/>
          </a:stretch>
        </p:blipFill>
        <p:spPr>
          <a:xfrm>
            <a:off x="4949544" y="774690"/>
            <a:ext cx="609600" cy="257175"/>
          </a:xfrm>
          <a:prstGeom prst="rect">
            <a:avLst/>
          </a:prstGeom>
        </p:spPr>
      </p:pic>
      <p:sp>
        <p:nvSpPr>
          <p:cNvPr id="24" name="TextBox 7"/>
          <p:cNvSpPr txBox="1"/>
          <p:nvPr/>
        </p:nvSpPr>
        <p:spPr>
          <a:xfrm>
            <a:off x="-932161" y="279300"/>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DE CIFRADO DE DATOS PERSONALES</a:t>
            </a:r>
            <a:endParaRPr lang="es-MX" sz="1400" b="1" dirty="0">
              <a:solidFill>
                <a:srgbClr val="193787">
                  <a:lumMod val="60000"/>
                  <a:lumOff val="40000"/>
                </a:srgbClr>
              </a:solidFill>
              <a:latin typeface="Raleway" charset="0"/>
              <a:ea typeface="Raleway" charset="0"/>
              <a:cs typeface="Raleway" charset="0"/>
            </a:endParaRPr>
          </a:p>
        </p:txBody>
      </p:sp>
      <p:pic>
        <p:nvPicPr>
          <p:cNvPr id="25" name="Picture 4" descr="Resultado de imagen para US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8"/>
          <p:cNvSpPr/>
          <p:nvPr/>
        </p:nvSpPr>
        <p:spPr>
          <a:xfrm>
            <a:off x="-65391" y="2742035"/>
            <a:ext cx="3098010" cy="1529714"/>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ángulo 27"/>
          <p:cNvSpPr/>
          <p:nvPr/>
        </p:nvSpPr>
        <p:spPr>
          <a:xfrm>
            <a:off x="-284365" y="2787101"/>
            <a:ext cx="2957157" cy="1384995"/>
          </a:xfrm>
          <a:prstGeom prst="rect">
            <a:avLst/>
          </a:prstGeom>
        </p:spPr>
        <p:txBody>
          <a:bodyPr wrap="square">
            <a:spAutoFit/>
          </a:bodyPr>
          <a:lstStyle/>
          <a:p>
            <a:pPr marL="457177" lvl="2" algn="just"/>
            <a:r>
              <a:rPr lang="es-MX" sz="1200" b="1" dirty="0" smtClean="0">
                <a:solidFill>
                  <a:schemeClr val="bg1"/>
                </a:solidFill>
              </a:rPr>
              <a:t>EN EL AMBIENTE DEL SARCOEM, EL SUJETO OBLIGADO PROCEDE :</a:t>
            </a:r>
          </a:p>
          <a:p>
            <a:pPr marL="457177" lvl="2" algn="just"/>
            <a:r>
              <a:rPr lang="es-MX" sz="1200" b="1" dirty="0" smtClean="0">
                <a:solidFill>
                  <a:schemeClr val="bg1"/>
                </a:solidFill>
              </a:rPr>
              <a:t>1.- SELECCIONA ARCHIVO EN FORMATO ESTRUCTURADO.</a:t>
            </a:r>
          </a:p>
          <a:p>
            <a:pPr marL="457177" lvl="2" algn="just"/>
            <a:endParaRPr lang="es-MX" sz="1200" b="1" dirty="0">
              <a:solidFill>
                <a:schemeClr val="bg1"/>
              </a:solidFill>
            </a:endParaRPr>
          </a:p>
          <a:p>
            <a:pPr marL="457177" lvl="2" algn="just"/>
            <a:r>
              <a:rPr lang="es-MX" sz="1200" b="1" dirty="0" smtClean="0">
                <a:solidFill>
                  <a:schemeClr val="bg1"/>
                </a:solidFill>
              </a:rPr>
              <a:t>2.- SELECCIONA EL ARCHIVO DE LA LLAVE  (. PUB)</a:t>
            </a:r>
            <a:endParaRPr lang="es-MX" sz="1200" b="1" dirty="0">
              <a:solidFill>
                <a:schemeClr val="bg1"/>
              </a:solidFill>
            </a:endParaRPr>
          </a:p>
        </p:txBody>
      </p:sp>
    </p:spTree>
    <p:extLst>
      <p:ext uri="{BB962C8B-B14F-4D97-AF65-F5344CB8AC3E}">
        <p14:creationId xmlns:p14="http://schemas.microsoft.com/office/powerpoint/2010/main" val="3260932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3"/>
          <a:stretch>
            <a:fillRect/>
          </a:stretch>
        </p:blipFill>
        <p:spPr>
          <a:xfrm>
            <a:off x="9603072" y="-55720"/>
            <a:ext cx="2538729" cy="581968"/>
          </a:xfrm>
          <a:prstGeom prst="rect">
            <a:avLst/>
          </a:prstGeom>
        </p:spPr>
      </p:pic>
      <p:pic>
        <p:nvPicPr>
          <p:cNvPr id="24" name="Imagen 23"/>
          <p:cNvPicPr>
            <a:picLocks noChangeAspect="1"/>
          </p:cNvPicPr>
          <p:nvPr/>
        </p:nvPicPr>
        <p:blipFill>
          <a:blip r:embed="rId3"/>
          <a:stretch>
            <a:fillRect/>
          </a:stretch>
        </p:blipFill>
        <p:spPr>
          <a:xfrm>
            <a:off x="9653273" y="6267017"/>
            <a:ext cx="2538729" cy="581968"/>
          </a:xfrm>
          <a:prstGeom prst="rect">
            <a:avLst/>
          </a:prstGeom>
        </p:spPr>
      </p:pic>
      <p:pic>
        <p:nvPicPr>
          <p:cNvPr id="31" name="Imagen 30"/>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2" name="Imagen 31"/>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300769" y="6133323"/>
            <a:ext cx="8657802" cy="764704"/>
          </a:xfrm>
          <a:prstGeom prst="rect">
            <a:avLst/>
          </a:prstGeom>
        </p:spPr>
      </p:pic>
      <p:sp>
        <p:nvSpPr>
          <p:cNvPr id="16" name="Rectangle 4"/>
          <p:cNvSpPr>
            <a:spLocks/>
          </p:cNvSpPr>
          <p:nvPr/>
        </p:nvSpPr>
        <p:spPr bwMode="auto">
          <a:xfrm>
            <a:off x="2433716" y="777742"/>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234148" y="5146108"/>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4" name="Imagen 3"/>
          <p:cNvPicPr>
            <a:picLocks noChangeAspect="1"/>
          </p:cNvPicPr>
          <p:nvPr/>
        </p:nvPicPr>
        <p:blipFill>
          <a:blip r:embed="rId7"/>
          <a:stretch>
            <a:fillRect/>
          </a:stretch>
        </p:blipFill>
        <p:spPr>
          <a:xfrm>
            <a:off x="2265271" y="1036658"/>
            <a:ext cx="6564477" cy="4468253"/>
          </a:xfrm>
          <a:prstGeom prst="rect">
            <a:avLst/>
          </a:prstGeom>
        </p:spPr>
      </p:pic>
      <p:pic>
        <p:nvPicPr>
          <p:cNvPr id="10" name="Picture 2" descr="Resultado de imagen para .X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7863" y="1036657"/>
            <a:ext cx="1063326" cy="1063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ARCHIVO CODIFICAD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4964" y="5504912"/>
            <a:ext cx="1898813" cy="156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ARCHIVO CODIFICADO"/>
          <p:cNvPicPr>
            <a:picLocks noChangeAspect="1" noChangeArrowheads="1"/>
          </p:cNvPicPr>
          <p:nvPr/>
        </p:nvPicPr>
        <p:blipFill rotWithShape="1">
          <a:blip r:embed="rId10">
            <a:extLst>
              <a:ext uri="{28A0092B-C50C-407E-A947-70E740481C1C}">
                <a14:useLocalDpi xmlns:a14="http://schemas.microsoft.com/office/drawing/2010/main" val="0"/>
              </a:ext>
            </a:extLst>
          </a:blip>
          <a:srcRect l="34158" r="30562"/>
          <a:stretch/>
        </p:blipFill>
        <p:spPr bwMode="auto">
          <a:xfrm rot="5400000">
            <a:off x="9608592" y="4527173"/>
            <a:ext cx="1512168"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n para MA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74585" y="2068039"/>
            <a:ext cx="1039568" cy="1039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esultado de imagen para KE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36355" y="3054577"/>
            <a:ext cx="1567236" cy="8227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FLECH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81443">
            <a:off x="7139253" y="5292344"/>
            <a:ext cx="2236399" cy="43947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9406561" y="4042786"/>
            <a:ext cx="1951385" cy="271869"/>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LLAVE [.PUB]</a:t>
            </a:r>
          </a:p>
        </p:txBody>
      </p:sp>
      <p:sp>
        <p:nvSpPr>
          <p:cNvPr id="20" name="Rectangle 6"/>
          <p:cNvSpPr>
            <a:spLocks/>
          </p:cNvSpPr>
          <p:nvPr/>
        </p:nvSpPr>
        <p:spPr bwMode="auto">
          <a:xfrm>
            <a:off x="10811451" y="162853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21"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25" name="Imagen 24"/>
          <p:cNvPicPr>
            <a:picLocks noChangeAspect="1"/>
          </p:cNvPicPr>
          <p:nvPr/>
        </p:nvPicPr>
        <p:blipFill>
          <a:blip r:embed="rId14"/>
          <a:stretch>
            <a:fillRect/>
          </a:stretch>
        </p:blipFill>
        <p:spPr>
          <a:xfrm>
            <a:off x="4949544" y="774690"/>
            <a:ext cx="609600" cy="257175"/>
          </a:xfrm>
          <a:prstGeom prst="rect">
            <a:avLst/>
          </a:prstGeom>
        </p:spPr>
      </p:pic>
      <p:sp>
        <p:nvSpPr>
          <p:cNvPr id="27" name="Rectangle 8"/>
          <p:cNvSpPr/>
          <p:nvPr/>
        </p:nvSpPr>
        <p:spPr>
          <a:xfrm>
            <a:off x="3835848" y="5449155"/>
            <a:ext cx="3098010" cy="1529714"/>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Rectángulo 27"/>
          <p:cNvSpPr/>
          <p:nvPr/>
        </p:nvSpPr>
        <p:spPr>
          <a:xfrm>
            <a:off x="3616874" y="5494221"/>
            <a:ext cx="2957157" cy="1169551"/>
          </a:xfrm>
          <a:prstGeom prst="rect">
            <a:avLst/>
          </a:prstGeom>
        </p:spPr>
        <p:txBody>
          <a:bodyPr wrap="square">
            <a:spAutoFit/>
          </a:bodyPr>
          <a:lstStyle/>
          <a:p>
            <a:pPr marL="457177" lvl="2" algn="just"/>
            <a:r>
              <a:rPr lang="es-MX" sz="1400" b="1" dirty="0">
                <a:solidFill>
                  <a:schemeClr val="bg1"/>
                </a:solidFill>
              </a:rPr>
              <a:t>ARCHIVO </a:t>
            </a:r>
            <a:r>
              <a:rPr lang="es-MX" sz="1400" b="1" dirty="0" smtClean="0">
                <a:solidFill>
                  <a:schemeClr val="bg1"/>
                </a:solidFill>
              </a:rPr>
              <a:t>CIFRADO.</a:t>
            </a:r>
            <a:endParaRPr lang="es-MX" sz="1400" b="1" dirty="0">
              <a:solidFill>
                <a:schemeClr val="bg1"/>
              </a:solidFill>
            </a:endParaRPr>
          </a:p>
          <a:p>
            <a:pPr marL="457177" lvl="2" algn="just"/>
            <a:endParaRPr lang="es-MX" sz="1400" b="1" dirty="0">
              <a:solidFill>
                <a:schemeClr val="bg1"/>
              </a:solidFill>
            </a:endParaRPr>
          </a:p>
          <a:p>
            <a:pPr marL="457177" lvl="2" algn="just"/>
            <a:r>
              <a:rPr lang="es-MX" sz="1400" b="1" dirty="0">
                <a:solidFill>
                  <a:schemeClr val="bg1"/>
                </a:solidFill>
              </a:rPr>
              <a:t>LISTO PARA SER ENTREGADO AL TITULAR DE </a:t>
            </a:r>
            <a:r>
              <a:rPr lang="es-MX" sz="1400" b="1" dirty="0" smtClean="0">
                <a:solidFill>
                  <a:schemeClr val="bg1"/>
                </a:solidFill>
              </a:rPr>
              <a:t>LOS  </a:t>
            </a:r>
            <a:r>
              <a:rPr lang="es-MX" sz="1400" b="1" dirty="0">
                <a:solidFill>
                  <a:schemeClr val="bg1"/>
                </a:solidFill>
              </a:rPr>
              <a:t>DATOS PERSONALES</a:t>
            </a:r>
          </a:p>
        </p:txBody>
      </p:sp>
      <p:sp>
        <p:nvSpPr>
          <p:cNvPr id="29" name="TextBox 7"/>
          <p:cNvSpPr txBox="1"/>
          <p:nvPr/>
        </p:nvSpPr>
        <p:spPr>
          <a:xfrm>
            <a:off x="-932161" y="279300"/>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PROCEDIMIENTO DE CIFRADO DE DATOS PERSONALES</a:t>
            </a:r>
            <a:endParaRPr lang="es-MX" sz="1400" b="1" dirty="0">
              <a:solidFill>
                <a:srgbClr val="193787">
                  <a:lumMod val="60000"/>
                  <a:lumOff val="40000"/>
                </a:srgbClr>
              </a:solidFill>
              <a:latin typeface="Raleway" charset="0"/>
              <a:ea typeface="Raleway" charset="0"/>
              <a:cs typeface="Raleway" charset="0"/>
            </a:endParaRPr>
          </a:p>
        </p:txBody>
      </p:sp>
      <p:pic>
        <p:nvPicPr>
          <p:cNvPr id="30" name="Picture 4" descr="Resultado de imagen para USB"/>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96006" y="-242042"/>
            <a:ext cx="1233270" cy="1233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7394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p:cNvPicPr>
            <a:picLocks noChangeAspect="1"/>
          </p:cNvPicPr>
          <p:nvPr/>
        </p:nvPicPr>
        <p:blipFill>
          <a:blip r:embed="rId3"/>
          <a:stretch>
            <a:fillRect/>
          </a:stretch>
        </p:blipFill>
        <p:spPr>
          <a:xfrm>
            <a:off x="9603072" y="-55720"/>
            <a:ext cx="2538729" cy="581968"/>
          </a:xfrm>
          <a:prstGeom prst="rect">
            <a:avLst/>
          </a:prstGeom>
        </p:spPr>
      </p:pic>
      <p:pic>
        <p:nvPicPr>
          <p:cNvPr id="39" name="Imagen 38"/>
          <p:cNvPicPr>
            <a:picLocks noChangeAspect="1"/>
          </p:cNvPicPr>
          <p:nvPr/>
        </p:nvPicPr>
        <p:blipFill>
          <a:blip r:embed="rId3"/>
          <a:stretch>
            <a:fillRect/>
          </a:stretch>
        </p:blipFill>
        <p:spPr>
          <a:xfrm>
            <a:off x="9653273" y="6267017"/>
            <a:ext cx="2538729" cy="581968"/>
          </a:xfrm>
          <a:prstGeom prst="rect">
            <a:avLst/>
          </a:prstGeom>
        </p:spPr>
      </p:pic>
      <p:pic>
        <p:nvPicPr>
          <p:cNvPr id="40" name="Imagen 39"/>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41" name="Imagen 40"/>
          <p:cNvPicPr>
            <a:picLocks noChangeAspect="1"/>
          </p:cNvPicPr>
          <p:nvPr/>
        </p:nvPicPr>
        <p:blipFill>
          <a:blip r:embed="rId5"/>
          <a:stretch>
            <a:fillRect/>
          </a:stretch>
        </p:blipFill>
        <p:spPr>
          <a:xfrm>
            <a:off x="8504513" y="135621"/>
            <a:ext cx="3422184" cy="577139"/>
          </a:xfrm>
          <a:prstGeom prst="rect">
            <a:avLst/>
          </a:prstGeom>
        </p:spPr>
      </p:pic>
      <p:sp>
        <p:nvSpPr>
          <p:cNvPr id="2" name="Rectángulo 1"/>
          <p:cNvSpPr/>
          <p:nvPr/>
        </p:nvSpPr>
        <p:spPr bwMode="auto">
          <a:xfrm>
            <a:off x="2337330" y="2436899"/>
            <a:ext cx="3960440" cy="1769252"/>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MX" sz="5600">
              <a:solidFill>
                <a:srgbClr val="000000"/>
              </a:solidFill>
              <a:latin typeface="Gill Sans" charset="0"/>
              <a:ea typeface="ヒラギノ角ゴ ProN W3" charset="0"/>
              <a:cs typeface="ヒラギノ角ゴ ProN W3" charset="0"/>
              <a:sym typeface="Gill Sans" charset="0"/>
            </a:endParaRPr>
          </a:p>
        </p:txBody>
      </p:sp>
      <p:pic>
        <p:nvPicPr>
          <p:cNvPr id="26" name="Imagen 25"/>
          <p:cNvPicPr>
            <a:picLocks noChangeAspect="1"/>
          </p:cNvPicPr>
          <p:nvPr/>
        </p:nvPicPr>
        <p:blipFill>
          <a:blip r:embed="rId7"/>
          <a:stretch>
            <a:fillRect/>
          </a:stretch>
        </p:blipFill>
        <p:spPr>
          <a:xfrm>
            <a:off x="1542654" y="6093296"/>
            <a:ext cx="8657802" cy="764704"/>
          </a:xfrm>
          <a:prstGeom prst="rect">
            <a:avLst/>
          </a:prstGeom>
        </p:spPr>
      </p:pic>
      <p:sp>
        <p:nvSpPr>
          <p:cNvPr id="43" name="Rectangle 6"/>
          <p:cNvSpPr>
            <a:spLocks/>
          </p:cNvSpPr>
          <p:nvPr/>
        </p:nvSpPr>
        <p:spPr bwMode="auto">
          <a:xfrm>
            <a:off x="10144984" y="517538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1675601" y="737715"/>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6949611" y="5009866"/>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9" name="Picture 6" descr="Resultado de imagen para ISSEMY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305" r="22987" b="-2155"/>
          <a:stretch/>
        </p:blipFill>
        <p:spPr bwMode="auto">
          <a:xfrm>
            <a:off x="0" y="2436900"/>
            <a:ext cx="2337330" cy="1817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Resultado de imagen para ISSEMYM"/>
          <p:cNvPicPr>
            <a:picLocks noChangeAspect="1" noChangeArrowheads="1"/>
          </p:cNvPicPr>
          <p:nvPr/>
        </p:nvPicPr>
        <p:blipFill rotWithShape="1">
          <a:blip r:embed="rId9">
            <a:extLst>
              <a:ext uri="{28A0092B-C50C-407E-A947-70E740481C1C}">
                <a14:useLocalDpi xmlns:a14="http://schemas.microsoft.com/office/drawing/2010/main" val="0"/>
              </a:ext>
            </a:extLst>
          </a:blip>
          <a:srcRect l="46202"/>
          <a:stretch/>
        </p:blipFill>
        <p:spPr bwMode="auto">
          <a:xfrm>
            <a:off x="1146440" y="1535268"/>
            <a:ext cx="957202" cy="9283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FLECH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07727" y="2874334"/>
            <a:ext cx="1295666" cy="8389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sultado de imagen para ARCHIVO CODIFICAD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09401" y="2359866"/>
            <a:ext cx="1898813" cy="1567711"/>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3017460" y="3868676"/>
            <a:ext cx="3240359" cy="271869"/>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ARCHIVO CIFRADO</a:t>
            </a:r>
          </a:p>
        </p:txBody>
      </p:sp>
      <p:pic>
        <p:nvPicPr>
          <p:cNvPr id="23" name="Picture 2" descr="Resultado de imagen para FLECH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05683" y="2791370"/>
            <a:ext cx="1295666" cy="8389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FLECH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55281" y="3821817"/>
            <a:ext cx="2628114" cy="26281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1525753" y="5844544"/>
            <a:ext cx="5985883" cy="459100"/>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POR CUALQUIER MEDIO DIFERENTE SE ENVIA LA LLAVE [.PUB]</a:t>
            </a:r>
          </a:p>
        </p:txBody>
      </p:sp>
      <p:pic>
        <p:nvPicPr>
          <p:cNvPr id="29" name="Picture 12" descr="Resultado de imagen para KEY"/>
          <p:cNvPicPr>
            <a:picLocks noChangeAspect="1" noChangeArrowheads="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6406" y="4714394"/>
            <a:ext cx="1567236" cy="8227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n para KEY"/>
          <p:cNvPicPr>
            <a:picLocks noChangeAspect="1" noChangeArrowheads="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6245096" y="4756513"/>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5809600" y="4530595"/>
            <a:ext cx="1680781" cy="271869"/>
          </a:xfrm>
          <a:prstGeom prst="rect">
            <a:avLst/>
          </a:prstGeom>
        </p:spPr>
        <p:txBody>
          <a:bodyPr wrap="none">
            <a:spAutoFit/>
          </a:bodyPr>
          <a:lstStyle/>
          <a:p>
            <a:pPr>
              <a:lnSpc>
                <a:spcPts val="1400"/>
              </a:lnSpc>
            </a:pPr>
            <a:r>
              <a:rPr lang="es-MX" b="1" dirty="0">
                <a:latin typeface="Lato" charset="0"/>
                <a:ea typeface="Lato" charset="0"/>
                <a:cs typeface="Lato" charset="0"/>
                <a:sym typeface="Montserrat-Bold" charset="0"/>
              </a:rPr>
              <a:t>LLAVE [.KEY]</a:t>
            </a:r>
          </a:p>
        </p:txBody>
      </p:sp>
      <p:sp>
        <p:nvSpPr>
          <p:cNvPr id="5" name="Rectángulo 4"/>
          <p:cNvSpPr/>
          <p:nvPr/>
        </p:nvSpPr>
        <p:spPr>
          <a:xfrm>
            <a:off x="119738" y="4487987"/>
            <a:ext cx="1680781" cy="271869"/>
          </a:xfrm>
          <a:prstGeom prst="rect">
            <a:avLst/>
          </a:prstGeom>
        </p:spPr>
        <p:txBody>
          <a:bodyPr wrap="none">
            <a:spAutoFit/>
          </a:bodyPr>
          <a:lstStyle/>
          <a:p>
            <a:pPr>
              <a:lnSpc>
                <a:spcPts val="1400"/>
              </a:lnSpc>
            </a:pPr>
            <a:r>
              <a:rPr lang="es-MX" b="1" dirty="0">
                <a:latin typeface="Lato" charset="0"/>
                <a:ea typeface="Lato" charset="0"/>
                <a:cs typeface="Lato" charset="0"/>
                <a:sym typeface="Montserrat-Bold" charset="0"/>
              </a:rPr>
              <a:t>LLAVE [.KEY]</a:t>
            </a: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31" name="TextBox 7"/>
          <p:cNvSpPr txBox="1"/>
          <p:nvPr/>
        </p:nvSpPr>
        <p:spPr>
          <a:xfrm>
            <a:off x="-968164" y="500597"/>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ENTREGA DE LOS DATOS PERSONALES </a:t>
            </a:r>
            <a:endParaRPr lang="es-MX" sz="1400" b="1" dirty="0">
              <a:solidFill>
                <a:srgbClr val="193787">
                  <a:lumMod val="60000"/>
                  <a:lumOff val="40000"/>
                </a:srgbClr>
              </a:solidFill>
              <a:latin typeface="Raleway" charset="0"/>
              <a:ea typeface="Raleway" charset="0"/>
              <a:cs typeface="Raleway" charset="0"/>
            </a:endParaRPr>
          </a:p>
        </p:txBody>
      </p:sp>
      <p:pic>
        <p:nvPicPr>
          <p:cNvPr id="34" name="Imagen 33"/>
          <p:cNvPicPr>
            <a:picLocks noChangeAspect="1"/>
          </p:cNvPicPr>
          <p:nvPr/>
        </p:nvPicPr>
        <p:blipFill>
          <a:blip r:embed="rId14"/>
          <a:stretch>
            <a:fillRect/>
          </a:stretch>
        </p:blipFill>
        <p:spPr>
          <a:xfrm>
            <a:off x="4949544" y="774690"/>
            <a:ext cx="609600" cy="257175"/>
          </a:xfrm>
          <a:prstGeom prst="rect">
            <a:avLst/>
          </a:prstGeom>
        </p:spPr>
      </p:pic>
      <p:pic>
        <p:nvPicPr>
          <p:cNvPr id="35" name="Picture 8" descr="Imagen relacionad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77124" y="1583505"/>
            <a:ext cx="1239185" cy="282919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8"/>
          <p:cNvSpPr/>
          <p:nvPr/>
        </p:nvSpPr>
        <p:spPr>
          <a:xfrm>
            <a:off x="9148609" y="2053806"/>
            <a:ext cx="3098010" cy="3260272"/>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ángulo 36"/>
          <p:cNvSpPr/>
          <p:nvPr/>
        </p:nvSpPr>
        <p:spPr>
          <a:xfrm>
            <a:off x="8916309" y="2340242"/>
            <a:ext cx="3212166" cy="2462213"/>
          </a:xfrm>
          <a:prstGeom prst="rect">
            <a:avLst/>
          </a:prstGeom>
        </p:spPr>
        <p:txBody>
          <a:bodyPr wrap="square">
            <a:spAutoFit/>
          </a:bodyPr>
          <a:lstStyle/>
          <a:p>
            <a:pPr marL="457177" lvl="2" algn="just"/>
            <a:r>
              <a:rPr lang="es-MX" sz="1400" b="1" dirty="0" smtClean="0">
                <a:solidFill>
                  <a:schemeClr val="bg1"/>
                </a:solidFill>
              </a:rPr>
              <a:t>EL SUJETO OBLIGADO, PREVIAMENTE ACREDITADA LA PERSONALEIDAD DEL TITULAR, PROCEDE A:</a:t>
            </a:r>
          </a:p>
          <a:p>
            <a:pPr marL="457177" lvl="2" algn="just"/>
            <a:endParaRPr lang="es-MX" sz="1400" b="1" dirty="0" smtClean="0">
              <a:solidFill>
                <a:schemeClr val="bg1"/>
              </a:solidFill>
            </a:endParaRPr>
          </a:p>
          <a:p>
            <a:pPr marL="457177" lvl="2" algn="just"/>
            <a:r>
              <a:rPr lang="es-MX" sz="1400" b="1" dirty="0" smtClean="0">
                <a:solidFill>
                  <a:schemeClr val="bg1"/>
                </a:solidFill>
              </a:rPr>
              <a:t>1.- LOS DATOS PERSONALES CIFRADOS.</a:t>
            </a:r>
          </a:p>
          <a:p>
            <a:pPr marL="457177" lvl="2" algn="just"/>
            <a:endParaRPr lang="es-MX" sz="1400" b="1" dirty="0" smtClean="0">
              <a:solidFill>
                <a:schemeClr val="bg1"/>
              </a:solidFill>
            </a:endParaRPr>
          </a:p>
          <a:p>
            <a:pPr marL="457177" lvl="2" algn="just"/>
            <a:r>
              <a:rPr lang="es-MX" sz="1400" b="1" dirty="0" smtClean="0">
                <a:solidFill>
                  <a:schemeClr val="bg1"/>
                </a:solidFill>
              </a:rPr>
              <a:t>2.- POR CUALQUIER OTROS MEDIO HACE LEGAR AL TITULAR LA LLAVE .PUB QUE DESCIFRA LOS DATOS. </a:t>
            </a:r>
            <a:endParaRPr lang="es-MX" sz="1400" b="1" dirty="0">
              <a:solidFill>
                <a:schemeClr val="bg1"/>
              </a:solidFill>
            </a:endParaRPr>
          </a:p>
        </p:txBody>
      </p:sp>
      <p:pic>
        <p:nvPicPr>
          <p:cNvPr id="38" name="Picture 4" descr="Resultado de imagen para USB"/>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754896" y="2588547"/>
            <a:ext cx="1233270" cy="1233270"/>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57"/>
          <p:cNvSpPr/>
          <p:nvPr/>
        </p:nvSpPr>
        <p:spPr>
          <a:xfrm>
            <a:off x="2103642" y="1301893"/>
            <a:ext cx="5985883" cy="279564"/>
          </a:xfrm>
          <a:prstGeom prst="rect">
            <a:avLst/>
          </a:prstGeom>
        </p:spPr>
        <p:txBody>
          <a:bodyPr wrap="square">
            <a:spAutoFit/>
          </a:bodyPr>
          <a:lstStyle/>
          <a:p>
            <a:pPr>
              <a:lnSpc>
                <a:spcPts val="1400"/>
              </a:lnSpc>
            </a:pPr>
            <a:r>
              <a:rPr lang="es-MX" b="1" dirty="0" smtClean="0">
                <a:latin typeface="Lato" charset="0"/>
                <a:ea typeface="Lato" charset="0"/>
                <a:cs typeface="Lato" charset="0"/>
                <a:sym typeface="Montserrat-Bold" charset="0"/>
              </a:rPr>
              <a:t>DOCUMENTO QUE ACREDITE PERSONALIDAD</a:t>
            </a:r>
            <a:endParaRPr lang="es-MX" b="1" dirty="0">
              <a:latin typeface="Lato" charset="0"/>
              <a:ea typeface="Lato" charset="0"/>
              <a:cs typeface="Lato" charset="0"/>
              <a:sym typeface="Montserrat-Bold" charset="0"/>
            </a:endParaRPr>
          </a:p>
        </p:txBody>
      </p:sp>
      <p:pic>
        <p:nvPicPr>
          <p:cNvPr id="59" name="Picture 6" descr="Resultado de imagen para FLECH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1290916">
            <a:off x="3608805" y="1043368"/>
            <a:ext cx="2628114" cy="195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52693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2"/>
          <a:stretch>
            <a:fillRect/>
          </a:stretch>
        </p:blipFill>
        <p:spPr>
          <a:xfrm>
            <a:off x="9603072" y="-55720"/>
            <a:ext cx="2538729" cy="581968"/>
          </a:xfrm>
          <a:prstGeom prst="rect">
            <a:avLst/>
          </a:prstGeom>
        </p:spPr>
      </p:pic>
      <p:pic>
        <p:nvPicPr>
          <p:cNvPr id="31" name="Imagen 30"/>
          <p:cNvPicPr>
            <a:picLocks noChangeAspect="1"/>
          </p:cNvPicPr>
          <p:nvPr/>
        </p:nvPicPr>
        <p:blipFill>
          <a:blip r:embed="rId2"/>
          <a:stretch>
            <a:fillRect/>
          </a:stretch>
        </p:blipFill>
        <p:spPr>
          <a:xfrm>
            <a:off x="9653273" y="6267017"/>
            <a:ext cx="2538729" cy="581968"/>
          </a:xfrm>
          <a:prstGeom prst="rect">
            <a:avLst/>
          </a:prstGeom>
        </p:spPr>
      </p:pic>
      <p:pic>
        <p:nvPicPr>
          <p:cNvPr id="34" name="Imagen 33"/>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42" name="Imagen 41"/>
          <p:cNvPicPr>
            <a:picLocks noChangeAspect="1"/>
          </p:cNvPicPr>
          <p:nvPr/>
        </p:nvPicPr>
        <p:blipFill>
          <a:blip r:embed="rId4"/>
          <a:stretch>
            <a:fillRect/>
          </a:stretch>
        </p:blipFill>
        <p:spPr>
          <a:xfrm>
            <a:off x="8504513" y="135621"/>
            <a:ext cx="3422184" cy="577139"/>
          </a:xfrm>
          <a:prstGeom prst="rect">
            <a:avLst/>
          </a:prstGeom>
        </p:spPr>
      </p:pic>
      <p:pic>
        <p:nvPicPr>
          <p:cNvPr id="86" name="Imagen 85"/>
          <p:cNvPicPr>
            <a:picLocks noChangeAspect="1"/>
          </p:cNvPicPr>
          <p:nvPr/>
        </p:nvPicPr>
        <p:blipFill>
          <a:blip r:embed="rId5"/>
          <a:stretch>
            <a:fillRect/>
          </a:stretch>
        </p:blipFill>
        <p:spPr>
          <a:xfrm>
            <a:off x="949435" y="6010900"/>
            <a:ext cx="8280920" cy="764704"/>
          </a:xfrm>
          <a:prstGeom prst="rect">
            <a:avLst/>
          </a:prstGeom>
        </p:spPr>
      </p:pic>
      <p:pic>
        <p:nvPicPr>
          <p:cNvPr id="10" name="Imagen 9"/>
          <p:cNvPicPr>
            <a:picLocks noChangeAspect="1"/>
          </p:cNvPicPr>
          <p:nvPr/>
        </p:nvPicPr>
        <p:blipFill>
          <a:blip r:embed="rId6"/>
          <a:stretch>
            <a:fillRect/>
          </a:stretch>
        </p:blipFill>
        <p:spPr>
          <a:xfrm>
            <a:off x="345562" y="596567"/>
            <a:ext cx="6468345" cy="6229888"/>
          </a:xfrm>
          <a:prstGeom prst="rect">
            <a:avLst/>
          </a:prstGeom>
        </p:spPr>
      </p:pic>
      <p:sp>
        <p:nvSpPr>
          <p:cNvPr id="2" name="Slide Number Placeholder 1"/>
          <p:cNvSpPr>
            <a:spLocks noGrp="1"/>
          </p:cNvSpPr>
          <p:nvPr>
            <p:ph type="sldNum" sz="quarter" idx="4"/>
          </p:nvPr>
        </p:nvSpPr>
        <p:spPr>
          <a:xfrm>
            <a:off x="7914937" y="6355917"/>
            <a:ext cx="408763" cy="277283"/>
          </a:xfrm>
        </p:spPr>
        <p:txBody>
          <a:bodyPr/>
          <a:lstStyle/>
          <a:p>
            <a:fld id="{247564A0-2C6A-5D41-B706-C554FAF10A40}" type="slidenum">
              <a:rPr lang="en-US" smtClean="0"/>
              <a:pPr/>
              <a:t>63</a:t>
            </a:fld>
            <a:endParaRPr lang="en-US" dirty="0"/>
          </a:p>
        </p:txBody>
      </p:sp>
      <p:sp>
        <p:nvSpPr>
          <p:cNvPr id="61" name="Rectangle 34"/>
          <p:cNvSpPr/>
          <p:nvPr/>
        </p:nvSpPr>
        <p:spPr bwMode="auto">
          <a:xfrm flipH="1">
            <a:off x="4123814" y="1786750"/>
            <a:ext cx="443776" cy="897233"/>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65" name="Rectangle 17"/>
          <p:cNvSpPr>
            <a:spLocks/>
          </p:cNvSpPr>
          <p:nvPr/>
        </p:nvSpPr>
        <p:spPr bwMode="auto">
          <a:xfrm>
            <a:off x="10089801" y="1976385"/>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dirty="0">
                <a:solidFill>
                  <a:srgbClr val="FFFFFF"/>
                </a:solidFill>
                <a:latin typeface="Lato" charset="0"/>
                <a:ea typeface="Lato" charset="0"/>
                <a:cs typeface="Lato" charset="0"/>
                <a:sym typeface="Montserrat-Regular" charset="0"/>
              </a:rPr>
              <a:t>SELECCIÓN DEL DERECHOS QUE SE DESEA EJERCER</a:t>
            </a:r>
          </a:p>
        </p:txBody>
      </p:sp>
      <p:sp>
        <p:nvSpPr>
          <p:cNvPr id="74" name="Rectangle 34"/>
          <p:cNvSpPr/>
          <p:nvPr/>
        </p:nvSpPr>
        <p:spPr bwMode="auto">
          <a:xfrm flipH="1">
            <a:off x="7112920" y="1689152"/>
            <a:ext cx="443776" cy="814519"/>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77" name="Rectangle 34"/>
          <p:cNvSpPr/>
          <p:nvPr/>
        </p:nvSpPr>
        <p:spPr bwMode="auto">
          <a:xfrm flipH="1">
            <a:off x="7502451" y="1624291"/>
            <a:ext cx="443776" cy="814519"/>
          </a:xfrm>
          <a:prstGeom prst="rect">
            <a:avLst/>
          </a:prstGeom>
          <a:solidFill>
            <a:schemeClr val="bg1">
              <a:alpha val="7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4098" name="Picture 2" descr="Resultado de imagen para diseÃ±and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3773" y="2901015"/>
            <a:ext cx="4152900" cy="387667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6"/>
          <p:cNvSpPr>
            <a:spLocks/>
          </p:cNvSpPr>
          <p:nvPr/>
        </p:nvSpPr>
        <p:spPr bwMode="auto">
          <a:xfrm>
            <a:off x="11560601" y="1938046"/>
            <a:ext cx="222182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pic>
        <p:nvPicPr>
          <p:cNvPr id="26" name="Imagen 25"/>
          <p:cNvPicPr>
            <a:picLocks noChangeAspect="1"/>
          </p:cNvPicPr>
          <p:nvPr/>
        </p:nvPicPr>
        <p:blipFill>
          <a:blip r:embed="rId8"/>
          <a:stretch>
            <a:fillRect/>
          </a:stretch>
        </p:blipFill>
        <p:spPr>
          <a:xfrm>
            <a:off x="4883436" y="366259"/>
            <a:ext cx="609600" cy="257175"/>
          </a:xfrm>
          <a:prstGeom prst="rect">
            <a:avLst/>
          </a:prstGeom>
        </p:spPr>
      </p:pic>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pic>
        <p:nvPicPr>
          <p:cNvPr id="32" name="Imagen 31"/>
          <p:cNvPicPr>
            <a:picLocks noChangeAspect="1"/>
          </p:cNvPicPr>
          <p:nvPr/>
        </p:nvPicPr>
        <p:blipFill>
          <a:blip r:embed="rId8"/>
          <a:stretch>
            <a:fillRect/>
          </a:stretch>
        </p:blipFill>
        <p:spPr>
          <a:xfrm>
            <a:off x="4883436" y="352824"/>
            <a:ext cx="609600" cy="257175"/>
          </a:xfrm>
          <a:prstGeom prst="rect">
            <a:avLst/>
          </a:prstGeom>
        </p:spPr>
      </p:pic>
      <p:sp>
        <p:nvSpPr>
          <p:cNvPr id="35" name="Rectángulo 34"/>
          <p:cNvSpPr/>
          <p:nvPr/>
        </p:nvSpPr>
        <p:spPr>
          <a:xfrm>
            <a:off x="1763047" y="2245953"/>
            <a:ext cx="161819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35"/>
          <p:cNvSpPr/>
          <p:nvPr/>
        </p:nvSpPr>
        <p:spPr>
          <a:xfrm>
            <a:off x="433918" y="2963007"/>
            <a:ext cx="161819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36"/>
          <p:cNvSpPr/>
          <p:nvPr/>
        </p:nvSpPr>
        <p:spPr>
          <a:xfrm>
            <a:off x="1833511" y="4528573"/>
            <a:ext cx="2028805"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Rectángulo 37"/>
          <p:cNvSpPr/>
          <p:nvPr/>
        </p:nvSpPr>
        <p:spPr>
          <a:xfrm>
            <a:off x="459470" y="6330916"/>
            <a:ext cx="3264863" cy="27425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angle 8"/>
          <p:cNvSpPr/>
          <p:nvPr/>
        </p:nvSpPr>
        <p:spPr>
          <a:xfrm>
            <a:off x="3558332" y="2017546"/>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ángulo 39"/>
          <p:cNvSpPr/>
          <p:nvPr/>
        </p:nvSpPr>
        <p:spPr>
          <a:xfrm>
            <a:off x="3150816" y="2106073"/>
            <a:ext cx="2732957" cy="461665"/>
          </a:xfrm>
          <a:prstGeom prst="rect">
            <a:avLst/>
          </a:prstGeom>
        </p:spPr>
        <p:txBody>
          <a:bodyPr wrap="square">
            <a:spAutoFit/>
          </a:bodyPr>
          <a:lstStyle/>
          <a:p>
            <a:pPr marL="457177" lvl="2" algn="just"/>
            <a:r>
              <a:rPr lang="es-MX" sz="1200" b="1" dirty="0">
                <a:solidFill>
                  <a:schemeClr val="bg1"/>
                </a:solidFill>
              </a:rPr>
              <a:t>SELECCIÓN DEL DERECHOS QUE SE DESEA EJERCER</a:t>
            </a:r>
          </a:p>
        </p:txBody>
      </p:sp>
      <p:sp>
        <p:nvSpPr>
          <p:cNvPr id="43" name="Rectangle 8"/>
          <p:cNvSpPr/>
          <p:nvPr/>
        </p:nvSpPr>
        <p:spPr>
          <a:xfrm>
            <a:off x="2808833" y="2871591"/>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rgbClr val="FFFFFF"/>
              </a:solidFill>
            </a:endParaRPr>
          </a:p>
        </p:txBody>
      </p:sp>
      <p:sp>
        <p:nvSpPr>
          <p:cNvPr id="45" name="TextBox 7"/>
          <p:cNvSpPr txBox="1"/>
          <p:nvPr/>
        </p:nvSpPr>
        <p:spPr>
          <a:xfrm>
            <a:off x="-791614" y="96973"/>
            <a:ext cx="12091916" cy="307777"/>
          </a:xfrm>
          <a:prstGeom prst="rect">
            <a:avLst/>
          </a:prstGeom>
          <a:noFill/>
        </p:spPr>
        <p:txBody>
          <a:bodyPr wrap="square" rtlCol="0" anchor="ctr">
            <a:spAutoFit/>
          </a:bodyPr>
          <a:lstStyle/>
          <a:p>
            <a:pPr algn="ctr"/>
            <a:r>
              <a:rPr lang="es-MX" sz="1400" b="1" dirty="0" smtClean="0">
                <a:solidFill>
                  <a:srgbClr val="193787">
                    <a:lumMod val="60000"/>
                    <a:lumOff val="40000"/>
                  </a:srgbClr>
                </a:solidFill>
                <a:latin typeface="Raleway" charset="0"/>
                <a:ea typeface="Raleway" charset="0"/>
                <a:cs typeface="Raleway" charset="0"/>
              </a:rPr>
              <a:t>PORTABILIDAD: LLENADO DEL FORMULARIO DE PORTABILIDAD </a:t>
            </a:r>
            <a:endParaRPr lang="es-MX" sz="1400" b="1" dirty="0">
              <a:solidFill>
                <a:srgbClr val="193787">
                  <a:lumMod val="60000"/>
                  <a:lumOff val="40000"/>
                </a:srgbClr>
              </a:solidFill>
              <a:latin typeface="Raleway" charset="0"/>
              <a:ea typeface="Raleway" charset="0"/>
              <a:cs typeface="Raleway" charset="0"/>
            </a:endParaRPr>
          </a:p>
        </p:txBody>
      </p:sp>
      <p:sp>
        <p:nvSpPr>
          <p:cNvPr id="72" name="Rectangle 17"/>
          <p:cNvSpPr>
            <a:spLocks/>
          </p:cNvSpPr>
          <p:nvPr/>
        </p:nvSpPr>
        <p:spPr bwMode="auto">
          <a:xfrm>
            <a:off x="3110204" y="3010442"/>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dirty="0" smtClean="0">
                <a:solidFill>
                  <a:srgbClr val="FFFFFF"/>
                </a:solidFill>
                <a:latin typeface="Lato" charset="0"/>
                <a:ea typeface="Lato" charset="0"/>
                <a:cs typeface="Lato" charset="0"/>
                <a:sym typeface="Montserrat-Regular" charset="0"/>
              </a:rPr>
              <a:t>DESCRIPCIÓN DE LOS DATOS A  PORTAR</a:t>
            </a:r>
            <a:endParaRPr lang="en-US" sz="1050" dirty="0">
              <a:solidFill>
                <a:srgbClr val="FFFFFF"/>
              </a:solidFill>
              <a:latin typeface="Lato" charset="0"/>
              <a:ea typeface="Lato" charset="0"/>
              <a:cs typeface="Lato" charset="0"/>
              <a:sym typeface="Montserrat-Regular" charset="0"/>
            </a:endParaRPr>
          </a:p>
        </p:txBody>
      </p:sp>
      <p:sp>
        <p:nvSpPr>
          <p:cNvPr id="46" name="Rectangle 8"/>
          <p:cNvSpPr/>
          <p:nvPr/>
        </p:nvSpPr>
        <p:spPr>
          <a:xfrm>
            <a:off x="4835223" y="4378193"/>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Rectangle 17"/>
          <p:cNvSpPr>
            <a:spLocks/>
          </p:cNvSpPr>
          <p:nvPr/>
        </p:nvSpPr>
        <p:spPr bwMode="auto">
          <a:xfrm>
            <a:off x="5037378" y="4572005"/>
            <a:ext cx="2258149" cy="26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s-MX" sz="1050" b="1" dirty="0" smtClean="0">
                <a:solidFill>
                  <a:srgbClr val="FFFFFF"/>
                </a:solidFill>
                <a:latin typeface="Lato" charset="0"/>
                <a:ea typeface="Lato" charset="0"/>
                <a:cs typeface="Lato" charset="0"/>
                <a:sym typeface="Montserrat-Regular" charset="0"/>
              </a:rPr>
              <a:t>EL DOCUMENTO QUE ACREDITE LA RELACIÓN JURIDICA CON EL SUJETO OBLIGADO RECEPTOR</a:t>
            </a:r>
            <a:endParaRPr lang="en-US" sz="1050" b="1" dirty="0">
              <a:solidFill>
                <a:srgbClr val="FFFFFF"/>
              </a:solidFill>
              <a:latin typeface="Lato" charset="0"/>
              <a:ea typeface="Lato" charset="0"/>
              <a:cs typeface="Lato" charset="0"/>
              <a:sym typeface="Montserrat-Regular" charset="0"/>
            </a:endParaRPr>
          </a:p>
        </p:txBody>
      </p:sp>
      <p:sp>
        <p:nvSpPr>
          <p:cNvPr id="48" name="Rectangle 8"/>
          <p:cNvSpPr/>
          <p:nvPr/>
        </p:nvSpPr>
        <p:spPr>
          <a:xfrm>
            <a:off x="4328206" y="6224748"/>
            <a:ext cx="2553783" cy="653221"/>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Rectangle 17"/>
          <p:cNvSpPr>
            <a:spLocks/>
          </p:cNvSpPr>
          <p:nvPr/>
        </p:nvSpPr>
        <p:spPr bwMode="auto">
          <a:xfrm>
            <a:off x="4670788" y="6394667"/>
            <a:ext cx="1868618" cy="31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000"/>
              </a:lnSpc>
            </a:pPr>
            <a:r>
              <a:rPr lang="en-US" sz="1050" b="1" dirty="0" smtClean="0">
                <a:solidFill>
                  <a:srgbClr val="FFFFFF"/>
                </a:solidFill>
                <a:latin typeface="Lato" charset="0"/>
                <a:ea typeface="Lato" charset="0"/>
                <a:cs typeface="Lato" charset="0"/>
                <a:sym typeface="Montserrat-Regular" charset="0"/>
              </a:rPr>
              <a:t>SELECCIÓN DEL SUJETO OBLIGADO EMISOR</a:t>
            </a:r>
            <a:endParaRPr lang="en-US" sz="1050" b="1" dirty="0">
              <a:solidFill>
                <a:srgbClr val="FFFFFF"/>
              </a:solidFill>
              <a:latin typeface="Lato" charset="0"/>
              <a:ea typeface="Lato" charset="0"/>
              <a:cs typeface="Lato" charset="0"/>
              <a:sym typeface="Montserrat-Regular" charset="0"/>
            </a:endParaRPr>
          </a:p>
        </p:txBody>
      </p:sp>
      <p:pic>
        <p:nvPicPr>
          <p:cNvPr id="41" name="Picture 2" descr="Resultado de imagen para RED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5562" y="49610"/>
            <a:ext cx="1181768" cy="7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290540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n 27"/>
          <p:cNvPicPr>
            <a:picLocks noChangeAspect="1"/>
          </p:cNvPicPr>
          <p:nvPr/>
        </p:nvPicPr>
        <p:blipFill>
          <a:blip r:embed="rId3"/>
          <a:stretch>
            <a:fillRect/>
          </a:stretch>
        </p:blipFill>
        <p:spPr>
          <a:xfrm>
            <a:off x="9603072" y="-55720"/>
            <a:ext cx="2538729" cy="581968"/>
          </a:xfrm>
          <a:prstGeom prst="rect">
            <a:avLst/>
          </a:prstGeom>
        </p:spPr>
      </p:pic>
      <p:pic>
        <p:nvPicPr>
          <p:cNvPr id="30" name="Imagen 29"/>
          <p:cNvPicPr>
            <a:picLocks noChangeAspect="1"/>
          </p:cNvPicPr>
          <p:nvPr/>
        </p:nvPicPr>
        <p:blipFill>
          <a:blip r:embed="rId3"/>
          <a:stretch>
            <a:fillRect/>
          </a:stretch>
        </p:blipFill>
        <p:spPr>
          <a:xfrm>
            <a:off x="9653273" y="6267017"/>
            <a:ext cx="2538729" cy="581968"/>
          </a:xfrm>
          <a:prstGeom prst="rect">
            <a:avLst/>
          </a:prstGeom>
        </p:spPr>
      </p:pic>
      <p:pic>
        <p:nvPicPr>
          <p:cNvPr id="31" name="Imagen 30"/>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2" name="Imagen 31"/>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1542654" y="6093296"/>
            <a:ext cx="8657802" cy="764704"/>
          </a:xfrm>
          <a:prstGeom prst="rect">
            <a:avLst/>
          </a:prstGeom>
        </p:spPr>
      </p:pic>
      <p:sp>
        <p:nvSpPr>
          <p:cNvPr id="43" name="Rectangle 6"/>
          <p:cNvSpPr>
            <a:spLocks/>
          </p:cNvSpPr>
          <p:nvPr/>
        </p:nvSpPr>
        <p:spPr bwMode="auto">
          <a:xfrm>
            <a:off x="32418" y="3157538"/>
            <a:ext cx="351796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pic>
        <p:nvPicPr>
          <p:cNvPr id="2" name="Imagen 1"/>
          <p:cNvPicPr>
            <a:picLocks noChangeAspect="1"/>
          </p:cNvPicPr>
          <p:nvPr/>
        </p:nvPicPr>
        <p:blipFill>
          <a:blip r:embed="rId7"/>
          <a:stretch>
            <a:fillRect/>
          </a:stretch>
        </p:blipFill>
        <p:spPr>
          <a:xfrm>
            <a:off x="4498393" y="657226"/>
            <a:ext cx="6153150" cy="6200775"/>
          </a:xfrm>
          <a:prstGeom prst="rect">
            <a:avLst/>
          </a:prstGeom>
        </p:spPr>
      </p:pic>
      <p:sp>
        <p:nvSpPr>
          <p:cNvPr id="15" name="Rectangle 4"/>
          <p:cNvSpPr>
            <a:spLocks/>
          </p:cNvSpPr>
          <p:nvPr/>
        </p:nvSpPr>
        <p:spPr bwMode="auto">
          <a:xfrm>
            <a:off x="1524001" y="1183136"/>
            <a:ext cx="2974393" cy="1237753"/>
          </a:xfrm>
          <a:prstGeom prst="rect">
            <a:avLst/>
          </a:prstGeom>
          <a:solidFill>
            <a:schemeClr val="accent2">
              <a:lumMod val="75000"/>
              <a:alpha val="85000"/>
            </a:schemeClr>
          </a:solidFill>
          <a:ln>
            <a:noFill/>
          </a:ln>
          <a:extLst/>
        </p:spPr>
        <p:txBody>
          <a:bodyPr lIns="0" tIns="0" rIns="0" bIns="0"/>
          <a:lstStyle/>
          <a:p>
            <a:endParaRPr lang="en-US" sz="2100"/>
          </a:p>
        </p:txBody>
      </p:sp>
      <p:sp>
        <p:nvSpPr>
          <p:cNvPr id="16" name="Rectangle 4"/>
          <p:cNvSpPr>
            <a:spLocks/>
          </p:cNvSpPr>
          <p:nvPr/>
        </p:nvSpPr>
        <p:spPr bwMode="auto">
          <a:xfrm>
            <a:off x="1675601" y="737715"/>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a:t>
            </a:r>
            <a:r>
              <a:rPr lang="en-US" sz="1000" b="1" i="1" dirty="0" smtClean="0">
                <a:solidFill>
                  <a:srgbClr val="FFFFFF"/>
                </a:solidFill>
                <a:latin typeface="Lato" charset="0"/>
                <a:ea typeface="Lato" charset="0"/>
                <a:cs typeface="Lato" charset="0"/>
                <a:sym typeface="Montserrat-Regular" charset="0"/>
              </a:rPr>
              <a:t>PROCEDIMIENTO </a:t>
            </a:r>
            <a:r>
              <a:rPr lang="en-US" sz="1000" b="1" i="1" dirty="0">
                <a:solidFill>
                  <a:srgbClr val="FFFFFF"/>
                </a:solidFill>
                <a:latin typeface="Lato" charset="0"/>
                <a:ea typeface="Lato" charset="0"/>
                <a:cs typeface="Lato" charset="0"/>
                <a:sym typeface="Montserrat-Regular" charset="0"/>
              </a:rPr>
              <a:t>PARA LA GENERACION DE UNA SOLICITUD DE DERECHOS ARCO, PERO EL PARTICULAR  DEBERA ASIGNAR LOS SIGUIENTES CAMPOS: </a:t>
            </a:r>
          </a:p>
        </p:txBody>
      </p:sp>
      <p:sp>
        <p:nvSpPr>
          <p:cNvPr id="18" name="Rectangle 4"/>
          <p:cNvSpPr>
            <a:spLocks/>
          </p:cNvSpPr>
          <p:nvPr/>
        </p:nvSpPr>
        <p:spPr bwMode="auto">
          <a:xfrm>
            <a:off x="1542655" y="5456532"/>
            <a:ext cx="2974393" cy="1284837"/>
          </a:xfrm>
          <a:prstGeom prst="rect">
            <a:avLst/>
          </a:prstGeom>
          <a:solidFill>
            <a:schemeClr val="accent2">
              <a:lumMod val="75000"/>
              <a:alpha val="85000"/>
            </a:schemeClr>
          </a:solidFill>
          <a:ln>
            <a:noFill/>
          </a:ln>
          <a:extLst/>
        </p:spPr>
        <p:txBody>
          <a:bodyPr lIns="0" tIns="0" rIns="0" bIns="0"/>
          <a:lstStyle/>
          <a:p>
            <a:endParaRPr lang="en-US" sz="2100"/>
          </a:p>
        </p:txBody>
      </p:sp>
      <p:sp>
        <p:nvSpPr>
          <p:cNvPr id="17" name="Rectangle 4"/>
          <p:cNvSpPr>
            <a:spLocks/>
          </p:cNvSpPr>
          <p:nvPr/>
        </p:nvSpPr>
        <p:spPr bwMode="auto">
          <a:xfrm>
            <a:off x="1683714" y="4869161"/>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endParaRPr lang="en-US" sz="1000" b="1" i="1" dirty="0">
              <a:solidFill>
                <a:srgbClr val="FFFFFF"/>
              </a:solidFill>
              <a:latin typeface="Lato" charset="0"/>
              <a:ea typeface="Lato" charset="0"/>
              <a:cs typeface="Lato" charset="0"/>
              <a:sym typeface="Montserrat-Regular" charset="0"/>
            </a:endParaRPr>
          </a:p>
          <a:p>
            <a:pPr algn="l">
              <a:lnSpc>
                <a:spcPct val="130000"/>
              </a:lnSpc>
            </a:pPr>
            <a:r>
              <a:rPr lang="en-US" sz="1000" b="1" i="1" dirty="0">
                <a:solidFill>
                  <a:srgbClr val="FFFFFF"/>
                </a:solidFill>
                <a:latin typeface="Lato" charset="0"/>
                <a:ea typeface="Lato" charset="0"/>
                <a:cs typeface="Lato" charset="0"/>
                <a:sym typeface="Montserrat-Regular" charset="0"/>
              </a:rPr>
              <a:t>1).- MODALIDAD DE PORTABILIDAD : TRANSMISIÓN DE DATOS.</a:t>
            </a:r>
          </a:p>
          <a:p>
            <a:pPr algn="l">
              <a:lnSpc>
                <a:spcPct val="130000"/>
              </a:lnSpc>
            </a:pPr>
            <a:endParaRPr lang="en-US" sz="1000" b="1" i="1" dirty="0">
              <a:solidFill>
                <a:srgbClr val="FFFFFF"/>
              </a:solidFill>
              <a:latin typeface="Lato" charset="0"/>
              <a:ea typeface="Lato" charset="0"/>
              <a:cs typeface="Lato" charset="0"/>
              <a:sym typeface="Montserrat-Regular" charset="0"/>
            </a:endParaRPr>
          </a:p>
          <a:p>
            <a:pPr algn="l">
              <a:lnSpc>
                <a:spcPct val="130000"/>
              </a:lnSpc>
            </a:pPr>
            <a:r>
              <a:rPr lang="en-US" sz="1000" b="1" i="1" dirty="0">
                <a:solidFill>
                  <a:srgbClr val="FFFFFF"/>
                </a:solidFill>
                <a:latin typeface="Lato" charset="0"/>
                <a:ea typeface="Lato" charset="0"/>
                <a:cs typeface="Lato" charset="0"/>
                <a:sym typeface="Montserrat-Regular" charset="0"/>
              </a:rPr>
              <a:t>2).- ASIGANAR  UN SUJETO OBLIGADO RECEPTOR</a:t>
            </a:r>
          </a:p>
        </p:txBody>
      </p:sp>
      <p:pic>
        <p:nvPicPr>
          <p:cNvPr id="19" name="Picture 6" descr="Imagen relacionada"/>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88288" y="5623818"/>
            <a:ext cx="765316" cy="8518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n relacionada"/>
          <p:cNvPicPr>
            <a:picLocks noChangeAspect="1" noChangeArrowheads="1"/>
          </p:cNvPicPr>
          <p:nvPr/>
        </p:nvPicPr>
        <p:blipFill>
          <a:blip r:embed="rId8"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47643" y="5889522"/>
            <a:ext cx="765316" cy="85183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Resultado de imagen para RED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4" name="TextBox 7"/>
          <p:cNvSpPr txBox="1"/>
          <p:nvPr/>
        </p:nvSpPr>
        <p:spPr>
          <a:xfrm>
            <a:off x="-791614" y="-8310"/>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INTERFAZ DEL PARTICULAR</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1" name="Imagen 20"/>
          <p:cNvPicPr>
            <a:picLocks noChangeAspect="1"/>
          </p:cNvPicPr>
          <p:nvPr/>
        </p:nvPicPr>
        <p:blipFill>
          <a:blip r:embed="rId10"/>
          <a:stretch>
            <a:fillRect/>
          </a:stretch>
        </p:blipFill>
        <p:spPr>
          <a:xfrm>
            <a:off x="5071955" y="484643"/>
            <a:ext cx="609600" cy="257175"/>
          </a:xfrm>
          <a:prstGeom prst="rect">
            <a:avLst/>
          </a:prstGeom>
        </p:spPr>
      </p:pic>
      <p:sp>
        <p:nvSpPr>
          <p:cNvPr id="23" name="Rectángulo 22"/>
          <p:cNvSpPr/>
          <p:nvPr/>
        </p:nvSpPr>
        <p:spPr>
          <a:xfrm>
            <a:off x="5062457" y="2639744"/>
            <a:ext cx="5285186"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Rectángulo 23"/>
          <p:cNvSpPr/>
          <p:nvPr/>
        </p:nvSpPr>
        <p:spPr>
          <a:xfrm>
            <a:off x="4428747" y="3447384"/>
            <a:ext cx="2231360" cy="27598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Rectangle 4"/>
          <p:cNvSpPr>
            <a:spLocks/>
          </p:cNvSpPr>
          <p:nvPr/>
        </p:nvSpPr>
        <p:spPr bwMode="auto">
          <a:xfrm>
            <a:off x="1369093" y="3025020"/>
            <a:ext cx="2974393" cy="1237753"/>
          </a:xfrm>
          <a:prstGeom prst="rect">
            <a:avLst/>
          </a:prstGeom>
          <a:solidFill>
            <a:schemeClr val="accent2">
              <a:lumMod val="75000"/>
              <a:alpha val="85000"/>
            </a:schemeClr>
          </a:solidFill>
          <a:ln>
            <a:noFill/>
          </a:ln>
          <a:extLst/>
        </p:spPr>
        <p:txBody>
          <a:bodyPr lIns="0" tIns="0" rIns="0" bIns="0"/>
          <a:lstStyle/>
          <a:p>
            <a:endParaRPr lang="en-US" sz="2100"/>
          </a:p>
        </p:txBody>
      </p:sp>
      <p:sp>
        <p:nvSpPr>
          <p:cNvPr id="27" name="Rectangle 4"/>
          <p:cNvSpPr>
            <a:spLocks/>
          </p:cNvSpPr>
          <p:nvPr/>
        </p:nvSpPr>
        <p:spPr bwMode="auto">
          <a:xfrm>
            <a:off x="1520693" y="2579599"/>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smtClean="0">
                <a:solidFill>
                  <a:srgbClr val="FFFFFF"/>
                </a:solidFill>
                <a:latin typeface="Lato" charset="0"/>
                <a:ea typeface="Lato" charset="0"/>
                <a:cs typeface="Lato" charset="0"/>
                <a:sym typeface="Montserrat-Regular" charset="0"/>
              </a:rPr>
              <a:t>INGRESO DEL DOCUMENTO POR MEDIO DEL CUAL SE ACREDITA LA PERSONALIDAD.</a:t>
            </a:r>
            <a:endParaRPr lang="en-US" sz="1000" b="1" i="1" dirty="0">
              <a:solidFill>
                <a:srgbClr val="FFFFFF"/>
              </a:solidFill>
              <a:latin typeface="Lato" charset="0"/>
              <a:ea typeface="Lato" charset="0"/>
              <a:cs typeface="Lato" charset="0"/>
              <a:sym typeface="Montserrat-Regular" charset="0"/>
            </a:endParaRPr>
          </a:p>
        </p:txBody>
      </p:sp>
      <p:sp>
        <p:nvSpPr>
          <p:cNvPr id="29" name="Rectángulo 28"/>
          <p:cNvSpPr/>
          <p:nvPr/>
        </p:nvSpPr>
        <p:spPr>
          <a:xfrm>
            <a:off x="4565874" y="6196084"/>
            <a:ext cx="5859135" cy="70485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498343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p:cNvPicPr>
            <a:picLocks noChangeAspect="1"/>
          </p:cNvPicPr>
          <p:nvPr/>
        </p:nvPicPr>
        <p:blipFill>
          <a:blip r:embed="rId2"/>
          <a:stretch>
            <a:fillRect/>
          </a:stretch>
        </p:blipFill>
        <p:spPr>
          <a:xfrm>
            <a:off x="9603072" y="-55720"/>
            <a:ext cx="2538729" cy="581968"/>
          </a:xfrm>
          <a:prstGeom prst="rect">
            <a:avLst/>
          </a:prstGeom>
        </p:spPr>
      </p:pic>
      <p:pic>
        <p:nvPicPr>
          <p:cNvPr id="33" name="Imagen 32"/>
          <p:cNvPicPr>
            <a:picLocks noChangeAspect="1"/>
          </p:cNvPicPr>
          <p:nvPr/>
        </p:nvPicPr>
        <p:blipFill>
          <a:blip r:embed="rId2"/>
          <a:stretch>
            <a:fillRect/>
          </a:stretch>
        </p:blipFill>
        <p:spPr>
          <a:xfrm>
            <a:off x="9653273" y="6267017"/>
            <a:ext cx="2538729" cy="581968"/>
          </a:xfrm>
          <a:prstGeom prst="rect">
            <a:avLst/>
          </a:prstGeom>
        </p:spPr>
      </p:pic>
      <p:pic>
        <p:nvPicPr>
          <p:cNvPr id="34" name="Imagen 33"/>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36" name="Imagen 35"/>
          <p:cNvPicPr>
            <a:picLocks noChangeAspect="1"/>
          </p:cNvPicPr>
          <p:nvPr/>
        </p:nvPicPr>
        <p:blipFill>
          <a:blip r:embed="rId4"/>
          <a:stretch>
            <a:fillRect/>
          </a:stretch>
        </p:blipFill>
        <p:spPr>
          <a:xfrm>
            <a:off x="8504513" y="135621"/>
            <a:ext cx="3422184" cy="577139"/>
          </a:xfrm>
          <a:prstGeom prst="rect">
            <a:avLst/>
          </a:prstGeom>
        </p:spPr>
      </p:pic>
      <p:pic>
        <p:nvPicPr>
          <p:cNvPr id="35" name="Imagen 34"/>
          <p:cNvPicPr>
            <a:picLocks noChangeAspect="1"/>
          </p:cNvPicPr>
          <p:nvPr/>
        </p:nvPicPr>
        <p:blipFill>
          <a:blip r:embed="rId5"/>
          <a:stretch>
            <a:fillRect/>
          </a:stretch>
        </p:blipFill>
        <p:spPr>
          <a:xfrm>
            <a:off x="1919536" y="6093296"/>
            <a:ext cx="8280920" cy="764704"/>
          </a:xfrm>
          <a:prstGeom prst="rect">
            <a:avLst/>
          </a:prstGeom>
        </p:spPr>
      </p:pic>
      <p:sp>
        <p:nvSpPr>
          <p:cNvPr id="3" name="Slide Number Placeholder 2"/>
          <p:cNvSpPr>
            <a:spLocks noGrp="1"/>
          </p:cNvSpPr>
          <p:nvPr>
            <p:ph type="sldNum" sz="quarter" idx="4"/>
          </p:nvPr>
        </p:nvSpPr>
        <p:spPr/>
        <p:txBody>
          <a:bodyPr/>
          <a:lstStyle/>
          <a:p>
            <a:fld id="{247564A0-2C6A-5D41-B706-C554FAF10A40}" type="slidenum">
              <a:rPr lang="en-US" smtClean="0"/>
              <a:pPr/>
              <a:t>65</a:t>
            </a:fld>
            <a:endParaRPr lang="en-US" dirty="0"/>
          </a:p>
        </p:txBody>
      </p:sp>
      <p:sp>
        <p:nvSpPr>
          <p:cNvPr id="14" name="Oval 13"/>
          <p:cNvSpPr/>
          <p:nvPr/>
        </p:nvSpPr>
        <p:spPr bwMode="auto">
          <a:xfrm>
            <a:off x="3992581" y="3380097"/>
            <a:ext cx="147827" cy="147827"/>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5" name="Oval 14"/>
          <p:cNvSpPr/>
          <p:nvPr/>
        </p:nvSpPr>
        <p:spPr bwMode="auto">
          <a:xfrm>
            <a:off x="8589606" y="2974406"/>
            <a:ext cx="147827" cy="147827"/>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6" name="Oval 15"/>
          <p:cNvSpPr/>
          <p:nvPr/>
        </p:nvSpPr>
        <p:spPr bwMode="auto">
          <a:xfrm>
            <a:off x="10028769" y="2063642"/>
            <a:ext cx="109268" cy="109268"/>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7" name="Oval 16"/>
          <p:cNvSpPr/>
          <p:nvPr/>
        </p:nvSpPr>
        <p:spPr bwMode="auto">
          <a:xfrm>
            <a:off x="12797057" y="2494269"/>
            <a:ext cx="123668" cy="123668"/>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8" name="Oval 17"/>
          <p:cNvSpPr/>
          <p:nvPr/>
        </p:nvSpPr>
        <p:spPr bwMode="auto">
          <a:xfrm>
            <a:off x="8394524" y="2700718"/>
            <a:ext cx="94775" cy="94775"/>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cxnSp>
        <p:nvCxnSpPr>
          <p:cNvPr id="20" name="Straight Connector 19"/>
          <p:cNvCxnSpPr/>
          <p:nvPr/>
        </p:nvCxnSpPr>
        <p:spPr bwMode="auto">
          <a:xfrm flipH="1" flipV="1">
            <a:off x="2709064" y="3829259"/>
            <a:ext cx="31372" cy="1005928"/>
          </a:xfrm>
          <a:prstGeom prst="line">
            <a:avLst/>
          </a:prstGeom>
          <a:blipFill dpi="0" rotWithShape="0">
            <a:blip r:embed="rId6"/>
            <a:srcRect/>
            <a:tile tx="0" ty="0" sx="100000" sy="100000" flip="none" algn="tl"/>
          </a:blipFill>
          <a:ln w="6350" cap="flat" cmpd="sng" algn="ctr">
            <a:solidFill>
              <a:schemeClr val="accent1"/>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p:nvCxnSpPr>
        <p:spPr bwMode="auto">
          <a:xfrm flipH="1">
            <a:off x="9658954" y="3949898"/>
            <a:ext cx="10663" cy="729736"/>
          </a:xfrm>
          <a:prstGeom prst="line">
            <a:avLst/>
          </a:prstGeom>
          <a:blipFill dpi="0" rotWithShape="0">
            <a:blip r:embed="rId6"/>
            <a:srcRect/>
            <a:tile tx="0" ty="0" sx="100000" sy="100000" flip="none" algn="tl"/>
          </a:blipFill>
          <a:ln w="6350" cap="flat" cmpd="sng" algn="ctr">
            <a:solidFill>
              <a:schemeClr val="accent2"/>
            </a:solidFill>
            <a:prstDash val="sysDash"/>
            <a:round/>
            <a:headEnd type="oval" w="med" len="med"/>
            <a:tailEnd type="oval"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8" name="Rectangle 6"/>
          <p:cNvSpPr>
            <a:spLocks/>
          </p:cNvSpPr>
          <p:nvPr/>
        </p:nvSpPr>
        <p:spPr bwMode="auto">
          <a:xfrm>
            <a:off x="4876557" y="6091716"/>
            <a:ext cx="351796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2" name="Rectángulo 1"/>
          <p:cNvSpPr/>
          <p:nvPr/>
        </p:nvSpPr>
        <p:spPr>
          <a:xfrm>
            <a:off x="1847528" y="797512"/>
            <a:ext cx="8352928" cy="1169551"/>
          </a:xfrm>
          <a:prstGeom prst="rect">
            <a:avLst/>
          </a:prstGeom>
        </p:spPr>
        <p:txBody>
          <a:bodyPr wrap="square">
            <a:spAutoFit/>
          </a:bodyPr>
          <a:lstStyle/>
          <a:p>
            <a:pPr algn="just"/>
            <a:r>
              <a:rPr lang="es-MX" sz="1400" dirty="0"/>
              <a:t>SOLICITUD: ejercicio del derecho a la portabilidad dentro del territorio estatal, un particular solicitó  sean portados datos personales en un formato estructurado y de uso común relacionados con su expediente clínico del Sujeto Obligado 1 (</a:t>
            </a:r>
            <a:r>
              <a:rPr lang="es-MX" sz="1400" dirty="0" err="1"/>
              <a:t>ISSEMyM</a:t>
            </a:r>
            <a:r>
              <a:rPr lang="es-MX" sz="1400" dirty="0"/>
              <a:t>) a un Sujeto Obligado 2 (ISEM)</a:t>
            </a:r>
          </a:p>
          <a:p>
            <a:pPr algn="just"/>
            <a:endParaRPr lang="es-MX" sz="1400" dirty="0"/>
          </a:p>
          <a:p>
            <a:pPr algn="just"/>
            <a:endParaRPr lang="es-MX" sz="1400" dirty="0"/>
          </a:p>
        </p:txBody>
      </p:sp>
      <p:pic>
        <p:nvPicPr>
          <p:cNvPr id="8194"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3998" y="2577876"/>
            <a:ext cx="3074003" cy="127351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n para ISE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6370" y="1936147"/>
            <a:ext cx="2339752" cy="64634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Resultado de imagen para ISSEMYM"/>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305" b="22315"/>
          <a:stretch/>
        </p:blipFill>
        <p:spPr bwMode="auto">
          <a:xfrm>
            <a:off x="1526422" y="2533115"/>
            <a:ext cx="3034964" cy="129614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sultado de imagen para FLECHA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735458">
            <a:off x="4557368" y="1283974"/>
            <a:ext cx="2933700" cy="2247901"/>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Resultado de imagen para FLECHAS"/>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8366333">
            <a:off x="4440817" y="3107148"/>
            <a:ext cx="2933700" cy="22479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bwMode="auto">
          <a:xfrm>
            <a:off x="2116336" y="4885707"/>
            <a:ext cx="1185456" cy="1185456"/>
          </a:xfrm>
          <a:prstGeom prst="ellipse">
            <a:avLst/>
          </a:prstGeom>
          <a:solidFill>
            <a:schemeClr val="accent1">
              <a:alpha val="8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50" name="Oval 9"/>
          <p:cNvSpPr/>
          <p:nvPr/>
        </p:nvSpPr>
        <p:spPr bwMode="auto">
          <a:xfrm>
            <a:off x="9044474" y="4735644"/>
            <a:ext cx="1185456" cy="1185456"/>
          </a:xfrm>
          <a:prstGeom prst="ellipse">
            <a:avLst/>
          </a:prstGeom>
          <a:solidFill>
            <a:schemeClr val="accent2">
              <a:alpha val="80000"/>
            </a:scheme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51" name="Rectangle 6"/>
          <p:cNvSpPr>
            <a:spLocks/>
          </p:cNvSpPr>
          <p:nvPr/>
        </p:nvSpPr>
        <p:spPr bwMode="auto">
          <a:xfrm>
            <a:off x="5127490" y="2900421"/>
            <a:ext cx="224084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r>
              <a:rPr lang="en-US" sz="1400" b="1" dirty="0">
                <a:latin typeface="Lato" charset="0"/>
                <a:ea typeface="Lato" charset="0"/>
                <a:cs typeface="Lato" charset="0"/>
                <a:sym typeface="Montserrat-Bold" charset="0"/>
              </a:rPr>
              <a:t>DESDE EL INGRESO DE UNA SOLICITUD DE PORTABILIDAD DEBE EXISTIR </a:t>
            </a:r>
            <a:r>
              <a:rPr lang="en-US" sz="1400" b="1" dirty="0">
                <a:solidFill>
                  <a:srgbClr val="FFC000"/>
                </a:solidFill>
                <a:latin typeface="Lato" charset="0"/>
                <a:ea typeface="Lato" charset="0"/>
                <a:cs typeface="Lato" charset="0"/>
                <a:sym typeface="Montserrat-Bold" charset="0"/>
              </a:rPr>
              <a:t>COMUNICACIÓN</a:t>
            </a:r>
            <a:r>
              <a:rPr lang="en-US" sz="1400" b="1" dirty="0">
                <a:latin typeface="Lato" charset="0"/>
                <a:ea typeface="Lato" charset="0"/>
                <a:cs typeface="Lato" charset="0"/>
                <a:sym typeface="Montserrat-Bold" charset="0"/>
              </a:rPr>
              <a:t> ENTRE SUJETOS OBLIGADOS</a:t>
            </a:r>
          </a:p>
        </p:txBody>
      </p:sp>
      <p:sp>
        <p:nvSpPr>
          <p:cNvPr id="24" name="AutoShape 10" descr="Resultado de imagen para ISSEMYM"/>
          <p:cNvSpPr>
            <a:spLocks noChangeAspect="1" noChangeArrowheads="1"/>
          </p:cNvSpPr>
          <p:nvPr/>
        </p:nvSpPr>
        <p:spPr bwMode="auto">
          <a:xfrm>
            <a:off x="1850807" y="1662921"/>
            <a:ext cx="165032" cy="16503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8204" name="Picture 12" descr="Resultado de imagen para ISSEMYM"/>
          <p:cNvPicPr>
            <a:picLocks noChangeAspect="1" noChangeArrowheads="1"/>
          </p:cNvPicPr>
          <p:nvPr/>
        </p:nvPicPr>
        <p:blipFill rotWithShape="1">
          <a:blip r:embed="rId11">
            <a:extLst>
              <a:ext uri="{28A0092B-C50C-407E-A947-70E740481C1C}">
                <a14:useLocalDpi xmlns:a14="http://schemas.microsoft.com/office/drawing/2010/main" val="0"/>
              </a:ext>
            </a:extLst>
          </a:blip>
          <a:srcRect l="45553"/>
          <a:stretch/>
        </p:blipFill>
        <p:spPr bwMode="auto">
          <a:xfrm>
            <a:off x="2661312" y="1631483"/>
            <a:ext cx="968751" cy="928307"/>
          </a:xfrm>
          <a:prstGeom prst="rect">
            <a:avLst/>
          </a:prstGeom>
          <a:noFill/>
          <a:extLst>
            <a:ext uri="{909E8E84-426E-40DD-AFC4-6F175D3DCCD1}">
              <a14:hiddenFill xmlns:a14="http://schemas.microsoft.com/office/drawing/2010/main">
                <a:solidFill>
                  <a:srgbClr val="FFFFFF"/>
                </a:solidFill>
              </a14:hiddenFill>
            </a:ext>
          </a:extLst>
        </p:spPr>
      </p:pic>
      <p:sp>
        <p:nvSpPr>
          <p:cNvPr id="27" name="Rectángulo 26"/>
          <p:cNvSpPr/>
          <p:nvPr/>
        </p:nvSpPr>
        <p:spPr>
          <a:xfrm>
            <a:off x="2262468" y="5182974"/>
            <a:ext cx="769763" cy="307777"/>
          </a:xfrm>
          <a:prstGeom prst="rect">
            <a:avLst/>
          </a:prstGeom>
        </p:spPr>
        <p:txBody>
          <a:bodyPr wrap="none">
            <a:spAutoFit/>
          </a:bodyPr>
          <a:lstStyle/>
          <a:p>
            <a:r>
              <a:rPr lang="es-MX" sz="1400" dirty="0">
                <a:solidFill>
                  <a:schemeClr val="bg1"/>
                </a:solidFill>
              </a:rPr>
              <a:t>EMISOR</a:t>
            </a:r>
          </a:p>
        </p:txBody>
      </p:sp>
      <p:sp>
        <p:nvSpPr>
          <p:cNvPr id="55" name="Rectángulo 54"/>
          <p:cNvSpPr/>
          <p:nvPr/>
        </p:nvSpPr>
        <p:spPr>
          <a:xfrm>
            <a:off x="9044474" y="5132454"/>
            <a:ext cx="944554" cy="307777"/>
          </a:xfrm>
          <a:prstGeom prst="rect">
            <a:avLst/>
          </a:prstGeom>
        </p:spPr>
        <p:txBody>
          <a:bodyPr wrap="none">
            <a:spAutoFit/>
          </a:bodyPr>
          <a:lstStyle/>
          <a:p>
            <a:r>
              <a:rPr lang="es-MX" sz="1400" dirty="0">
                <a:solidFill>
                  <a:schemeClr val="bg1"/>
                </a:solidFill>
              </a:rPr>
              <a:t>RECEPTOR</a:t>
            </a:r>
          </a:p>
        </p:txBody>
      </p:sp>
      <p:pic>
        <p:nvPicPr>
          <p:cNvPr id="26" name="Picture 2" descr="Resultado de imagen para RED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sp>
        <p:nvSpPr>
          <p:cNvPr id="28"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791614" y="130133"/>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COMUNICACION ENTRE SUJETOS OBLIGADOS</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30" name="Imagen 29"/>
          <p:cNvPicPr>
            <a:picLocks noChangeAspect="1"/>
          </p:cNvPicPr>
          <p:nvPr/>
        </p:nvPicPr>
        <p:blipFill>
          <a:blip r:embed="rId13"/>
          <a:stretch>
            <a:fillRect/>
          </a:stretch>
        </p:blipFill>
        <p:spPr>
          <a:xfrm>
            <a:off x="5071955" y="582033"/>
            <a:ext cx="609600" cy="257175"/>
          </a:xfrm>
          <a:prstGeom prst="rect">
            <a:avLst/>
          </a:prstGeom>
        </p:spPr>
      </p:pic>
    </p:spTree>
    <p:extLst>
      <p:ext uri="{BB962C8B-B14F-4D97-AF65-F5344CB8AC3E}">
        <p14:creationId xmlns:p14="http://schemas.microsoft.com/office/powerpoint/2010/main" val="25010485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p:cNvPicPr>
            <a:picLocks noChangeAspect="1"/>
          </p:cNvPicPr>
          <p:nvPr/>
        </p:nvPicPr>
        <p:blipFill>
          <a:blip r:embed="rId2"/>
          <a:stretch>
            <a:fillRect/>
          </a:stretch>
        </p:blipFill>
        <p:spPr>
          <a:xfrm>
            <a:off x="9603072" y="-55720"/>
            <a:ext cx="2538729" cy="581968"/>
          </a:xfrm>
          <a:prstGeom prst="rect">
            <a:avLst/>
          </a:prstGeom>
        </p:spPr>
      </p:pic>
      <p:pic>
        <p:nvPicPr>
          <p:cNvPr id="45" name="Imagen 44"/>
          <p:cNvPicPr>
            <a:picLocks noChangeAspect="1"/>
          </p:cNvPicPr>
          <p:nvPr/>
        </p:nvPicPr>
        <p:blipFill>
          <a:blip r:embed="rId2"/>
          <a:stretch>
            <a:fillRect/>
          </a:stretch>
        </p:blipFill>
        <p:spPr>
          <a:xfrm>
            <a:off x="9653273" y="6267017"/>
            <a:ext cx="2538729" cy="581968"/>
          </a:xfrm>
          <a:prstGeom prst="rect">
            <a:avLst/>
          </a:prstGeom>
        </p:spPr>
      </p:pic>
      <p:pic>
        <p:nvPicPr>
          <p:cNvPr id="46" name="Imagen 45"/>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47" name="Imagen 46"/>
          <p:cNvPicPr>
            <a:picLocks noChangeAspect="1"/>
          </p:cNvPicPr>
          <p:nvPr/>
        </p:nvPicPr>
        <p:blipFill>
          <a:blip r:embed="rId4"/>
          <a:stretch>
            <a:fillRect/>
          </a:stretch>
        </p:blipFill>
        <p:spPr>
          <a:xfrm>
            <a:off x="8504513" y="135621"/>
            <a:ext cx="3422184" cy="577139"/>
          </a:xfrm>
          <a:prstGeom prst="rect">
            <a:avLst/>
          </a:prstGeom>
        </p:spPr>
      </p:pic>
      <p:sp>
        <p:nvSpPr>
          <p:cNvPr id="5" name="Freeform 4"/>
          <p:cNvSpPr/>
          <p:nvPr/>
        </p:nvSpPr>
        <p:spPr bwMode="auto">
          <a:xfrm>
            <a:off x="1524000" y="4053512"/>
            <a:ext cx="9144000" cy="2812456"/>
          </a:xfrm>
          <a:custGeom>
            <a:avLst/>
            <a:gdLst>
              <a:gd name="connsiteX0" fmla="*/ 5664100 w 9144000"/>
              <a:gd name="connsiteY0" fmla="*/ 139 h 2190263"/>
              <a:gd name="connsiteX1" fmla="*/ 9028745 w 9144000"/>
              <a:gd name="connsiteY1" fmla="*/ 1301784 h 2190263"/>
              <a:gd name="connsiteX2" fmla="*/ 9144000 w 9144000"/>
              <a:gd name="connsiteY2" fmla="*/ 1396231 h 2190263"/>
              <a:gd name="connsiteX3" fmla="*/ 9144000 w 9144000"/>
              <a:gd name="connsiteY3" fmla="*/ 2190263 h 2190263"/>
              <a:gd name="connsiteX4" fmla="*/ 0 w 9144000"/>
              <a:gd name="connsiteY4" fmla="*/ 2190263 h 2190263"/>
              <a:gd name="connsiteX5" fmla="*/ 0 w 9144000"/>
              <a:gd name="connsiteY5" fmla="*/ 1079280 h 2190263"/>
              <a:gd name="connsiteX6" fmla="*/ 99301 w 9144000"/>
              <a:gd name="connsiteY6" fmla="*/ 1089743 h 2190263"/>
              <a:gd name="connsiteX7" fmla="*/ 5664100 w 9144000"/>
              <a:gd name="connsiteY7" fmla="*/ 139 h 219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2190263">
                <a:moveTo>
                  <a:pt x="5664100" y="139"/>
                </a:moveTo>
                <a:cubicBezTo>
                  <a:pt x="6695367" y="7768"/>
                  <a:pt x="7804122" y="331103"/>
                  <a:pt x="9028745" y="1301784"/>
                </a:cubicBezTo>
                <a:lnTo>
                  <a:pt x="9144000" y="1396231"/>
                </a:lnTo>
                <a:lnTo>
                  <a:pt x="9144000" y="2190263"/>
                </a:lnTo>
                <a:lnTo>
                  <a:pt x="0" y="2190263"/>
                </a:lnTo>
                <a:lnTo>
                  <a:pt x="0" y="1079280"/>
                </a:lnTo>
                <a:lnTo>
                  <a:pt x="99301" y="1089743"/>
                </a:lnTo>
                <a:cubicBezTo>
                  <a:pt x="1848981" y="1232452"/>
                  <a:pt x="3601566" y="-15118"/>
                  <a:pt x="5664100" y="139"/>
                </a:cubicBezTo>
                <a:close/>
              </a:path>
            </a:pathLst>
          </a:custGeom>
          <a:solidFill>
            <a:srgbClr val="7030A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2" name="Oval 11"/>
          <p:cNvSpPr/>
          <p:nvPr/>
        </p:nvSpPr>
        <p:spPr bwMode="auto">
          <a:xfrm>
            <a:off x="1730674" y="4360912"/>
            <a:ext cx="1763691" cy="1763691"/>
          </a:xfrm>
          <a:prstGeom prst="ellipse">
            <a:avLst/>
          </a:prstGeom>
          <a:ln>
            <a:headEnd type="none" w="med" len="med"/>
            <a:tailEnd type="none" w="med" len="med"/>
          </a:ln>
          <a:extLst/>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defTabSz="914377"/>
            <a:endParaRPr lang="en-US" sz="5600"/>
          </a:p>
        </p:txBody>
      </p:sp>
      <p:sp>
        <p:nvSpPr>
          <p:cNvPr id="19" name="Oval 18"/>
          <p:cNvSpPr/>
          <p:nvPr/>
        </p:nvSpPr>
        <p:spPr bwMode="auto">
          <a:xfrm>
            <a:off x="6336891" y="2054095"/>
            <a:ext cx="1286968" cy="1286968"/>
          </a:xfrm>
          <a:prstGeom prst="ellips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22" name="Oval 21"/>
          <p:cNvSpPr/>
          <p:nvPr/>
        </p:nvSpPr>
        <p:spPr bwMode="auto">
          <a:xfrm>
            <a:off x="7839865" y="3375808"/>
            <a:ext cx="1854323" cy="1854323"/>
          </a:xfrm>
          <a:prstGeom prst="ellipse">
            <a:avLst/>
          </a:prstGeom>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defTabSz="914377"/>
            <a:endParaRPr lang="en-US" sz="5600">
              <a:solidFill>
                <a:srgbClr val="00B050"/>
              </a:solidFill>
            </a:endParaRPr>
          </a:p>
        </p:txBody>
      </p:sp>
      <p:sp>
        <p:nvSpPr>
          <p:cNvPr id="43" name="Freeform 21"/>
          <p:cNvSpPr>
            <a:spLocks/>
          </p:cNvSpPr>
          <p:nvPr/>
        </p:nvSpPr>
        <p:spPr bwMode="auto">
          <a:xfrm rot="387197" flipV="1">
            <a:off x="3521193" y="3120508"/>
            <a:ext cx="1323060" cy="1154780"/>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3"/>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44" name="Freeform 21"/>
          <p:cNvSpPr>
            <a:spLocks/>
          </p:cNvSpPr>
          <p:nvPr/>
        </p:nvSpPr>
        <p:spPr bwMode="auto">
          <a:xfrm rot="17664560">
            <a:off x="3938253" y="4001901"/>
            <a:ext cx="981445" cy="1476240"/>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26" name="Rectangle 6"/>
          <p:cNvSpPr>
            <a:spLocks/>
          </p:cNvSpPr>
          <p:nvPr/>
        </p:nvSpPr>
        <p:spPr bwMode="auto">
          <a:xfrm>
            <a:off x="9943491" y="2142485"/>
            <a:ext cx="351796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pic>
        <p:nvPicPr>
          <p:cNvPr id="27" name="Picture 2" descr="Resultado de imagen para SARCO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8039" y="4360911"/>
            <a:ext cx="2380972" cy="75188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sultado de imagen para DATOS PERSONAL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2085" y="4237196"/>
            <a:ext cx="2314772" cy="1826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n para ISSEMYM"/>
          <p:cNvPicPr>
            <a:picLocks noChangeAspect="1" noChangeArrowheads="1"/>
          </p:cNvPicPr>
          <p:nvPr/>
        </p:nvPicPr>
        <p:blipFill rotWithShape="1">
          <a:blip r:embed="rId7">
            <a:extLst>
              <a:ext uri="{28A0092B-C50C-407E-A947-70E740481C1C}">
                <a14:useLocalDpi xmlns:a14="http://schemas.microsoft.com/office/drawing/2010/main" val="0"/>
              </a:ext>
            </a:extLst>
          </a:blip>
          <a:srcRect l="52428" t="46253"/>
          <a:stretch/>
        </p:blipFill>
        <p:spPr bwMode="auto">
          <a:xfrm>
            <a:off x="2203117" y="4732174"/>
            <a:ext cx="846432" cy="498941"/>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30"/>
          <p:cNvSpPr/>
          <p:nvPr/>
        </p:nvSpPr>
        <p:spPr>
          <a:xfrm>
            <a:off x="2196775" y="5180936"/>
            <a:ext cx="769763" cy="307777"/>
          </a:xfrm>
          <a:prstGeom prst="rect">
            <a:avLst/>
          </a:prstGeom>
        </p:spPr>
        <p:txBody>
          <a:bodyPr wrap="none">
            <a:spAutoFit/>
          </a:bodyPr>
          <a:lstStyle/>
          <a:p>
            <a:r>
              <a:rPr lang="es-MX" sz="1400" dirty="0"/>
              <a:t>EMISOR</a:t>
            </a:r>
          </a:p>
        </p:txBody>
      </p:sp>
      <p:sp>
        <p:nvSpPr>
          <p:cNvPr id="32" name="Rectángulo 31"/>
          <p:cNvSpPr/>
          <p:nvPr/>
        </p:nvSpPr>
        <p:spPr>
          <a:xfrm>
            <a:off x="8189521" y="4220262"/>
            <a:ext cx="944554" cy="307777"/>
          </a:xfrm>
          <a:prstGeom prst="rect">
            <a:avLst/>
          </a:prstGeom>
        </p:spPr>
        <p:txBody>
          <a:bodyPr wrap="none">
            <a:spAutoFit/>
          </a:bodyPr>
          <a:lstStyle/>
          <a:p>
            <a:r>
              <a:rPr lang="es-MX" sz="1400" dirty="0"/>
              <a:t>RECEPTOR</a:t>
            </a:r>
          </a:p>
        </p:txBody>
      </p:sp>
      <p:pic>
        <p:nvPicPr>
          <p:cNvPr id="33" name="Picture 4" descr="Resultado de imagen para ISEM"/>
          <p:cNvPicPr>
            <a:picLocks noChangeAspect="1" noChangeArrowheads="1"/>
          </p:cNvPicPr>
          <p:nvPr/>
        </p:nvPicPr>
        <p:blipFill rotWithShape="1">
          <a:blip r:embed="rId8">
            <a:extLst>
              <a:ext uri="{28A0092B-C50C-407E-A947-70E740481C1C}">
                <a14:useLocalDpi xmlns:a14="http://schemas.microsoft.com/office/drawing/2010/main" val="0"/>
              </a:ext>
            </a:extLst>
          </a:blip>
          <a:srcRect l="59579"/>
          <a:stretch/>
        </p:blipFill>
        <p:spPr bwMode="auto">
          <a:xfrm>
            <a:off x="8294031" y="3639366"/>
            <a:ext cx="945746" cy="646340"/>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6"/>
          <p:cNvSpPr>
            <a:spLocks/>
          </p:cNvSpPr>
          <p:nvPr/>
        </p:nvSpPr>
        <p:spPr bwMode="auto">
          <a:xfrm>
            <a:off x="3427525" y="5826747"/>
            <a:ext cx="6408712" cy="10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b="1" dirty="0">
                <a:solidFill>
                  <a:schemeClr val="bg1"/>
                </a:solidFill>
                <a:latin typeface="Lato" charset="0"/>
                <a:ea typeface="Lato" charset="0"/>
                <a:cs typeface="Lato" charset="0"/>
                <a:sym typeface="Montserrat-Bold" charset="0"/>
              </a:rPr>
              <a:t>DATOS PERSONALES CIFRADOS</a:t>
            </a:r>
          </a:p>
        </p:txBody>
      </p:sp>
      <p:pic>
        <p:nvPicPr>
          <p:cNvPr id="10246" name="Picture 6" descr="Resultado de imagen para CIFRADO DE DATO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99" y="5049171"/>
            <a:ext cx="4476281" cy="106841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Resultado de imagen para DATOS PERSONALE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5126" y="3256096"/>
            <a:ext cx="2314772" cy="1826400"/>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6"/>
          <p:cNvSpPr>
            <a:spLocks/>
          </p:cNvSpPr>
          <p:nvPr/>
        </p:nvSpPr>
        <p:spPr bwMode="auto">
          <a:xfrm>
            <a:off x="3313263" y="1382968"/>
            <a:ext cx="4752527" cy="1034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b="1" dirty="0">
                <a:latin typeface="Lato" charset="0"/>
                <a:ea typeface="Lato" charset="0"/>
                <a:cs typeface="Lato" charset="0"/>
                <a:sym typeface="Montserrat-Bold" charset="0"/>
              </a:rPr>
              <a:t>CUALQUIER OTRO MEDIO DE COMUNICACION</a:t>
            </a:r>
          </a:p>
        </p:txBody>
      </p:sp>
      <p:sp>
        <p:nvSpPr>
          <p:cNvPr id="39" name="Freeform 21"/>
          <p:cNvSpPr>
            <a:spLocks/>
          </p:cNvSpPr>
          <p:nvPr/>
        </p:nvSpPr>
        <p:spPr bwMode="auto">
          <a:xfrm rot="19103187">
            <a:off x="7917074" y="576122"/>
            <a:ext cx="967057" cy="1240536"/>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pic>
        <p:nvPicPr>
          <p:cNvPr id="10252" name="Picture 12" descr="Resultado de imagen para LLAVE CANDAD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33936">
            <a:off x="8422775" y="1074249"/>
            <a:ext cx="1287462" cy="1287463"/>
          </a:xfrm>
          <a:prstGeom prst="rect">
            <a:avLst/>
          </a:prstGeom>
          <a:noFill/>
          <a:extLst>
            <a:ext uri="{909E8E84-426E-40DD-AFC4-6F175D3DCCD1}">
              <a14:hiddenFill xmlns:a14="http://schemas.microsoft.com/office/drawing/2010/main">
                <a:solidFill>
                  <a:srgbClr val="FFFFFF"/>
                </a:solidFill>
              </a14:hiddenFill>
            </a:ext>
          </a:extLst>
        </p:spPr>
      </p:pic>
      <p:sp>
        <p:nvSpPr>
          <p:cNvPr id="42" name="Freeform 21"/>
          <p:cNvSpPr>
            <a:spLocks/>
          </p:cNvSpPr>
          <p:nvPr/>
        </p:nvSpPr>
        <p:spPr bwMode="auto">
          <a:xfrm rot="1793550">
            <a:off x="8979822" y="2152297"/>
            <a:ext cx="981445" cy="1135573"/>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pic>
        <p:nvPicPr>
          <p:cNvPr id="51" name="Picture 12" descr="Resultado de imagen para LLAVE CANDAD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9833936">
            <a:off x="2100792" y="2975814"/>
            <a:ext cx="1287462" cy="128746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Resultado de imagen para LLAVE CANDADO"/>
          <p:cNvPicPr>
            <a:picLocks noChangeAspect="1" noChangeArrowheads="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rot="19833936">
            <a:off x="2033322" y="5868627"/>
            <a:ext cx="1287462" cy="1287463"/>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Resultado de imagen para LLAVE CANDADO"/>
          <p:cNvPicPr>
            <a:picLocks noChangeAspect="1" noChangeArrowheads="1"/>
          </p:cNvPicPr>
          <p:nvPr/>
        </p:nvPicPr>
        <p:blipFill>
          <a:blip r:embed="rId10">
            <a:biLevel thresh="75000"/>
            <a:extLst>
              <a:ext uri="{28A0092B-C50C-407E-A947-70E740481C1C}">
                <a14:useLocalDpi xmlns:a14="http://schemas.microsoft.com/office/drawing/2010/main" val="0"/>
              </a:ext>
            </a:extLst>
          </a:blip>
          <a:srcRect/>
          <a:stretch>
            <a:fillRect/>
          </a:stretch>
        </p:blipFill>
        <p:spPr bwMode="auto">
          <a:xfrm rot="19833936">
            <a:off x="8706512" y="5142822"/>
            <a:ext cx="1287462" cy="1287463"/>
          </a:xfrm>
          <a:prstGeom prst="rect">
            <a:avLst/>
          </a:prstGeom>
          <a:noFill/>
          <a:extLst>
            <a:ext uri="{909E8E84-426E-40DD-AFC4-6F175D3DCCD1}">
              <a14:hiddenFill xmlns:a14="http://schemas.microsoft.com/office/drawing/2010/main">
                <a:solidFill>
                  <a:srgbClr val="FFFFFF"/>
                </a:solidFill>
              </a14:hiddenFill>
            </a:ext>
          </a:extLst>
        </p:spPr>
      </p:pic>
      <p:sp>
        <p:nvSpPr>
          <p:cNvPr id="28"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791614" y="130133"/>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DIAGRAMA DE FUNCIONAMIENTO</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35" name="Imagen 34"/>
          <p:cNvPicPr>
            <a:picLocks noChangeAspect="1"/>
          </p:cNvPicPr>
          <p:nvPr/>
        </p:nvPicPr>
        <p:blipFill>
          <a:blip r:embed="rId11"/>
          <a:stretch>
            <a:fillRect/>
          </a:stretch>
        </p:blipFill>
        <p:spPr>
          <a:xfrm>
            <a:off x="5071955" y="582033"/>
            <a:ext cx="609600" cy="257175"/>
          </a:xfrm>
          <a:prstGeom prst="rect">
            <a:avLst/>
          </a:prstGeom>
        </p:spPr>
      </p:pic>
      <p:pic>
        <p:nvPicPr>
          <p:cNvPr id="40" name="Picture 2" descr="Resultado de imagen para RED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36647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n 21"/>
          <p:cNvPicPr>
            <a:picLocks noChangeAspect="1"/>
          </p:cNvPicPr>
          <p:nvPr/>
        </p:nvPicPr>
        <p:blipFill>
          <a:blip r:embed="rId3"/>
          <a:stretch>
            <a:fillRect/>
          </a:stretch>
        </p:blipFill>
        <p:spPr>
          <a:xfrm>
            <a:off x="9603072" y="-55720"/>
            <a:ext cx="2538729" cy="581968"/>
          </a:xfrm>
          <a:prstGeom prst="rect">
            <a:avLst/>
          </a:prstGeom>
        </p:spPr>
      </p:pic>
      <p:pic>
        <p:nvPicPr>
          <p:cNvPr id="23" name="Imagen 22"/>
          <p:cNvPicPr>
            <a:picLocks noChangeAspect="1"/>
          </p:cNvPicPr>
          <p:nvPr/>
        </p:nvPicPr>
        <p:blipFill>
          <a:blip r:embed="rId3"/>
          <a:stretch>
            <a:fillRect/>
          </a:stretch>
        </p:blipFill>
        <p:spPr>
          <a:xfrm>
            <a:off x="9653273" y="6267017"/>
            <a:ext cx="2538729" cy="581968"/>
          </a:xfrm>
          <a:prstGeom prst="rect">
            <a:avLst/>
          </a:prstGeom>
        </p:spPr>
      </p:pic>
      <p:pic>
        <p:nvPicPr>
          <p:cNvPr id="24" name="Imagen 23"/>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5" name="Imagen 24"/>
          <p:cNvPicPr>
            <a:picLocks noChangeAspect="1"/>
          </p:cNvPicPr>
          <p:nvPr/>
        </p:nvPicPr>
        <p:blipFill>
          <a:blip r:embed="rId5"/>
          <a:stretch>
            <a:fillRect/>
          </a:stretch>
        </p:blipFill>
        <p:spPr>
          <a:xfrm>
            <a:off x="8504513" y="135621"/>
            <a:ext cx="3422184" cy="577139"/>
          </a:xfrm>
          <a:prstGeom prst="rect">
            <a:avLst/>
          </a:prstGeom>
        </p:spPr>
      </p:pic>
      <p:pic>
        <p:nvPicPr>
          <p:cNvPr id="9" name="Imagen 8"/>
          <p:cNvPicPr>
            <a:picLocks noChangeAspect="1"/>
          </p:cNvPicPr>
          <p:nvPr/>
        </p:nvPicPr>
        <p:blipFill>
          <a:blip r:embed="rId6"/>
          <a:stretch>
            <a:fillRect/>
          </a:stretch>
        </p:blipFill>
        <p:spPr>
          <a:xfrm>
            <a:off x="2743657" y="2335669"/>
            <a:ext cx="6703902" cy="4186521"/>
          </a:xfrm>
          <a:prstGeom prst="rect">
            <a:avLst/>
          </a:prstGeom>
        </p:spPr>
      </p:pic>
      <p:pic>
        <p:nvPicPr>
          <p:cNvPr id="13" name="Marcador de posición de imagen 7"/>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rcRect l="14517" r="14517"/>
          <a:stretch>
            <a:fillRect/>
          </a:stretch>
        </p:blipFill>
        <p:spPr>
          <a:xfrm rot="10510617">
            <a:off x="9078175" y="2501631"/>
            <a:ext cx="3097212" cy="3103563"/>
          </a:xfrm>
          <a:prstGeom prst="teardrop">
            <a:avLst/>
          </a:prstGeom>
        </p:spPr>
      </p:pic>
      <p:pic>
        <p:nvPicPr>
          <p:cNvPr id="26" name="Imagen 25"/>
          <p:cNvPicPr>
            <a:picLocks noChangeAspect="1"/>
          </p:cNvPicPr>
          <p:nvPr/>
        </p:nvPicPr>
        <p:blipFill>
          <a:blip r:embed="rId8"/>
          <a:stretch>
            <a:fillRect/>
          </a:stretch>
        </p:blipFill>
        <p:spPr>
          <a:xfrm>
            <a:off x="2743657" y="7386285"/>
            <a:ext cx="8657802" cy="764704"/>
          </a:xfrm>
          <a:prstGeom prst="rect">
            <a:avLst/>
          </a:prstGeom>
        </p:spPr>
      </p:pic>
      <p:sp>
        <p:nvSpPr>
          <p:cNvPr id="42" name="AutoShape 62"/>
          <p:cNvSpPr>
            <a:spLocks/>
          </p:cNvSpPr>
          <p:nvPr/>
        </p:nvSpPr>
        <p:spPr bwMode="auto">
          <a:xfrm>
            <a:off x="2909745" y="1386902"/>
            <a:ext cx="570532" cy="570532"/>
          </a:xfrm>
          <a:custGeom>
            <a:avLst/>
            <a:gdLst/>
            <a:ahLst/>
            <a:cxnLst/>
            <a:rect l="0" t="0" r="r" b="b"/>
            <a:pathLst>
              <a:path w="21403" h="21404">
                <a:moveTo>
                  <a:pt x="16052" y="10081"/>
                </a:moveTo>
                <a:lnTo>
                  <a:pt x="16052" y="18729"/>
                </a:lnTo>
                <a:lnTo>
                  <a:pt x="2676" y="18729"/>
                </a:lnTo>
                <a:lnTo>
                  <a:pt x="2676" y="5351"/>
                </a:lnTo>
                <a:lnTo>
                  <a:pt x="11323" y="5351"/>
                </a:lnTo>
                <a:lnTo>
                  <a:pt x="13998" y="2675"/>
                </a:lnTo>
                <a:lnTo>
                  <a:pt x="0" y="2675"/>
                </a:lnTo>
                <a:lnTo>
                  <a:pt x="0" y="21404"/>
                </a:lnTo>
                <a:lnTo>
                  <a:pt x="18728" y="21404"/>
                </a:lnTo>
                <a:lnTo>
                  <a:pt x="18728" y="7406"/>
                </a:lnTo>
                <a:cubicBezTo>
                  <a:pt x="18728" y="7406"/>
                  <a:pt x="16052" y="10081"/>
                  <a:pt x="16052" y="10081"/>
                </a:cubicBezTo>
                <a:close/>
                <a:moveTo>
                  <a:pt x="6627" y="11939"/>
                </a:moveTo>
                <a:lnTo>
                  <a:pt x="5682" y="15723"/>
                </a:lnTo>
                <a:lnTo>
                  <a:pt x="9465" y="14777"/>
                </a:lnTo>
                <a:lnTo>
                  <a:pt x="18924" y="5318"/>
                </a:lnTo>
                <a:lnTo>
                  <a:pt x="16085" y="2479"/>
                </a:lnTo>
                <a:cubicBezTo>
                  <a:pt x="16085" y="2479"/>
                  <a:pt x="6627" y="11939"/>
                  <a:pt x="6627" y="11939"/>
                </a:cubicBezTo>
                <a:close/>
                <a:moveTo>
                  <a:pt x="20816" y="587"/>
                </a:moveTo>
                <a:cubicBezTo>
                  <a:pt x="21600" y="1371"/>
                  <a:pt x="21598" y="2642"/>
                  <a:pt x="20816" y="3426"/>
                </a:cubicBezTo>
                <a:lnTo>
                  <a:pt x="19870" y="4372"/>
                </a:lnTo>
                <a:lnTo>
                  <a:pt x="17031" y="1533"/>
                </a:lnTo>
                <a:lnTo>
                  <a:pt x="17977" y="587"/>
                </a:lnTo>
                <a:cubicBezTo>
                  <a:pt x="18761" y="-195"/>
                  <a:pt x="20032" y="-196"/>
                  <a:pt x="20816" y="587"/>
                </a:cubicBezTo>
                <a:cubicBezTo>
                  <a:pt x="20816" y="587"/>
                  <a:pt x="20816" y="587"/>
                  <a:pt x="20816" y="587"/>
                </a:cubicBezTo>
                <a:close/>
                <a:moveTo>
                  <a:pt x="20816" y="587"/>
                </a:moveTo>
              </a:path>
            </a:pathLst>
          </a:custGeom>
          <a:solidFill>
            <a:schemeClr val="tx1">
              <a:alpha val="25000"/>
            </a:schemeClr>
          </a:solidFill>
          <a:ln>
            <a:noFill/>
          </a:ln>
        </p:spPr>
        <p:txBody>
          <a:bodyPr lIns="0" tIns="0" rIns="0" bIns="0"/>
          <a:lstStyle/>
          <a:p>
            <a:endParaRPr lang="en-US" sz="2100"/>
          </a:p>
        </p:txBody>
      </p:sp>
      <p:sp>
        <p:nvSpPr>
          <p:cNvPr id="43" name="Rectangle 6"/>
          <p:cNvSpPr>
            <a:spLocks/>
          </p:cNvSpPr>
          <p:nvPr/>
        </p:nvSpPr>
        <p:spPr bwMode="auto">
          <a:xfrm>
            <a:off x="-1184287" y="297638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4" name="Right Triangle 20"/>
          <p:cNvSpPr/>
          <p:nvPr/>
        </p:nvSpPr>
        <p:spPr bwMode="auto">
          <a:xfrm rot="8100000">
            <a:off x="9677036" y="639907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8" name="Right Triangle 20"/>
          <p:cNvSpPr/>
          <p:nvPr/>
        </p:nvSpPr>
        <p:spPr bwMode="auto">
          <a:xfrm rot="8100000">
            <a:off x="9677036" y="639907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0" name="Picture 2" descr="Resultado de imagen para INDICE DED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7945076" y="5206131"/>
            <a:ext cx="1225769" cy="1225769"/>
          </a:xfrm>
          <a:prstGeom prst="rect">
            <a:avLst/>
          </a:prstGeom>
          <a:noFill/>
          <a:extLst>
            <a:ext uri="{909E8E84-426E-40DD-AFC4-6F175D3DCCD1}">
              <a14:hiddenFill xmlns:a14="http://schemas.microsoft.com/office/drawing/2010/main">
                <a:solidFill>
                  <a:srgbClr val="FFFFFF"/>
                </a:solidFill>
              </a14:hiddenFill>
            </a:ext>
          </a:extLst>
        </p:spPr>
      </p:pic>
      <p:sp>
        <p:nvSpPr>
          <p:cNvPr id="11" name="Teardrop 4"/>
          <p:cNvSpPr/>
          <p:nvPr/>
        </p:nvSpPr>
        <p:spPr bwMode="auto">
          <a:xfrm rot="10497719">
            <a:off x="9082724" y="2506458"/>
            <a:ext cx="3085924" cy="3085924"/>
          </a:xfrm>
          <a:prstGeom prst="teardrop">
            <a:avLst/>
          </a:prstGeom>
          <a:solidFill>
            <a:srgbClr val="000000">
              <a:alpha val="32000"/>
            </a:srgbClr>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2" name="Rectangle 7"/>
          <p:cNvSpPr>
            <a:spLocks/>
          </p:cNvSpPr>
          <p:nvPr/>
        </p:nvSpPr>
        <p:spPr bwMode="auto">
          <a:xfrm>
            <a:off x="9679633" y="2916380"/>
            <a:ext cx="1892106" cy="1103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lnSpc>
                <a:spcPct val="70000"/>
              </a:lnSpc>
            </a:pPr>
            <a:r>
              <a:rPr lang="en-US" sz="2400" b="1" dirty="0">
                <a:solidFill>
                  <a:srgbClr val="FFFFFF"/>
                </a:solidFill>
                <a:latin typeface="Lato Black" charset="0"/>
                <a:ea typeface="Lato Black" charset="0"/>
                <a:cs typeface="Lato Black" charset="0"/>
                <a:sym typeface="Montserrat-Bold" charset="0"/>
              </a:rPr>
              <a:t>GENERAR 2 LLAVES</a:t>
            </a:r>
          </a:p>
          <a:p>
            <a:pPr algn="r">
              <a:lnSpc>
                <a:spcPct val="70000"/>
              </a:lnSpc>
            </a:pPr>
            <a:endParaRPr lang="en-US" sz="1600" b="1" dirty="0">
              <a:solidFill>
                <a:srgbClr val="FFFFFF"/>
              </a:solidFill>
              <a:latin typeface="Lato Black" charset="0"/>
              <a:ea typeface="Lato Black" charset="0"/>
              <a:cs typeface="Lato Black" charset="0"/>
              <a:sym typeface="Montserrat-Bold" charset="0"/>
            </a:endParaRPr>
          </a:p>
          <a:p>
            <a:pPr algn="r">
              <a:lnSpc>
                <a:spcPct val="70000"/>
              </a:lnSpc>
            </a:pPr>
            <a:r>
              <a:rPr lang="en-US" sz="1600" b="1" dirty="0">
                <a:solidFill>
                  <a:srgbClr val="FFFFFF"/>
                </a:solidFill>
                <a:latin typeface="Lato Black" charset="0"/>
                <a:ea typeface="Lato Black" charset="0"/>
                <a:cs typeface="Lato Black" charset="0"/>
                <a:sym typeface="Montserrat-Bold" charset="0"/>
              </a:rPr>
              <a:t>1.- CODIFICA</a:t>
            </a:r>
          </a:p>
          <a:p>
            <a:pPr algn="r">
              <a:lnSpc>
                <a:spcPct val="70000"/>
              </a:lnSpc>
            </a:pPr>
            <a:endParaRPr lang="en-US" sz="1600" b="1" dirty="0">
              <a:solidFill>
                <a:srgbClr val="FFFFFF"/>
              </a:solidFill>
              <a:latin typeface="Lato Black" charset="0"/>
              <a:ea typeface="Lato Black" charset="0"/>
              <a:cs typeface="Lato Black" charset="0"/>
              <a:sym typeface="Montserrat-Bold" charset="0"/>
            </a:endParaRPr>
          </a:p>
          <a:p>
            <a:pPr algn="r">
              <a:lnSpc>
                <a:spcPct val="70000"/>
              </a:lnSpc>
            </a:pPr>
            <a:r>
              <a:rPr lang="en-US" sz="1600" b="1" dirty="0">
                <a:solidFill>
                  <a:srgbClr val="FFFFFF"/>
                </a:solidFill>
                <a:latin typeface="Lato Black" charset="0"/>
                <a:ea typeface="Lato Black" charset="0"/>
                <a:cs typeface="Lato Black" charset="0"/>
                <a:sym typeface="Montserrat-Bold" charset="0"/>
              </a:rPr>
              <a:t>2.- DESCODIFICAR </a:t>
            </a:r>
          </a:p>
        </p:txBody>
      </p:sp>
      <p:pic>
        <p:nvPicPr>
          <p:cNvPr id="15" name="Picture 12" descr="Resultado de imagen para ISSEMYM"/>
          <p:cNvPicPr>
            <a:picLocks noChangeAspect="1" noChangeArrowheads="1"/>
          </p:cNvPicPr>
          <p:nvPr/>
        </p:nvPicPr>
        <p:blipFill rotWithShape="1">
          <a:blip r:embed="rId10">
            <a:extLst>
              <a:ext uri="{28A0092B-C50C-407E-A947-70E740481C1C}">
                <a14:useLocalDpi xmlns:a14="http://schemas.microsoft.com/office/drawing/2010/main" val="0"/>
              </a:ext>
            </a:extLst>
          </a:blip>
          <a:srcRect l="46394"/>
          <a:stretch/>
        </p:blipFill>
        <p:spPr bwMode="auto">
          <a:xfrm>
            <a:off x="6095608" y="1316721"/>
            <a:ext cx="1392073" cy="1354893"/>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7"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r>
              <a:rPr lang="es-MX" sz="1400" b="1" dirty="0" smtClean="0">
                <a:solidFill>
                  <a:srgbClr val="193787">
                    <a:lumMod val="60000"/>
                    <a:lumOff val="40000"/>
                  </a:srgbClr>
                </a:solidFill>
                <a:latin typeface="Raleway" charset="0"/>
                <a:ea typeface="Raleway" charset="0"/>
                <a:cs typeface="Raleway" charset="0"/>
              </a:rPr>
              <a:t> INTERFAZ </a:t>
            </a:r>
            <a:r>
              <a:rPr lang="es-MX" sz="1400" b="1" dirty="0">
                <a:solidFill>
                  <a:srgbClr val="193787">
                    <a:lumMod val="60000"/>
                    <a:lumOff val="40000"/>
                  </a:srgbClr>
                </a:solidFill>
                <a:latin typeface="Raleway" charset="0"/>
                <a:ea typeface="Raleway" charset="0"/>
                <a:cs typeface="Raleway" charset="0"/>
              </a:rPr>
              <a:t>Y ACCIONES DEL </a:t>
            </a:r>
            <a:r>
              <a:rPr lang="es-MX" sz="1400" b="1" dirty="0" err="1">
                <a:solidFill>
                  <a:srgbClr val="193787">
                    <a:lumMod val="60000"/>
                    <a:lumOff val="40000"/>
                  </a:srgbClr>
                </a:solidFill>
                <a:latin typeface="Raleway" charset="0"/>
                <a:ea typeface="Raleway" charset="0"/>
                <a:cs typeface="Raleway" charset="0"/>
              </a:rPr>
              <a:t>ISSEMyM</a:t>
            </a:r>
            <a:r>
              <a:rPr lang="es-MX" sz="1400" b="1" dirty="0">
                <a:solidFill>
                  <a:srgbClr val="193787">
                    <a:lumMod val="60000"/>
                    <a:lumOff val="40000"/>
                  </a:srgbClr>
                </a:solidFill>
                <a:latin typeface="Raleway" charset="0"/>
                <a:ea typeface="Raleway" charset="0"/>
                <a:cs typeface="Raleway" charset="0"/>
              </a:rPr>
              <a:t> </a:t>
            </a:r>
          </a:p>
          <a:p>
            <a:pPr algn="ctr"/>
            <a:r>
              <a:rPr lang="es-MX" sz="1400" b="1" dirty="0">
                <a:solidFill>
                  <a:srgbClr val="193787">
                    <a:lumMod val="60000"/>
                    <a:lumOff val="40000"/>
                  </a:srgbClr>
                </a:solidFill>
                <a:latin typeface="Raleway" charset="0"/>
                <a:ea typeface="Raleway" charset="0"/>
                <a:cs typeface="Raleway" charset="0"/>
              </a:rPr>
              <a:t>GENERACIÓN DE LAVES</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0" name="Picture 2" descr="Resultado de imagen para RED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20"/>
          <p:cNvPicPr>
            <a:picLocks noChangeAspect="1"/>
          </p:cNvPicPr>
          <p:nvPr/>
        </p:nvPicPr>
        <p:blipFill>
          <a:blip r:embed="rId12"/>
          <a:stretch>
            <a:fillRect/>
          </a:stretch>
        </p:blipFill>
        <p:spPr>
          <a:xfrm>
            <a:off x="4949544" y="774690"/>
            <a:ext cx="609600" cy="257175"/>
          </a:xfrm>
          <a:prstGeom prst="rect">
            <a:avLst/>
          </a:prstGeom>
        </p:spPr>
      </p:pic>
    </p:spTree>
    <p:extLst>
      <p:ext uri="{BB962C8B-B14F-4D97-AF65-F5344CB8AC3E}">
        <p14:creationId xmlns:p14="http://schemas.microsoft.com/office/powerpoint/2010/main" val="60314011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ppt_x</p:attrName>
                                        </p:attrNameLst>
                                      </p:cBhvr>
                                      <p:tavLst>
                                        <p:tav tm="0">
                                          <p:val>
                                            <p:strVal val="#ppt_x-#ppt_w*1.125000"/>
                                          </p:val>
                                        </p:tav>
                                        <p:tav tm="100000">
                                          <p:val>
                                            <p:strVal val="#ppt_x"/>
                                          </p:val>
                                        </p:tav>
                                      </p:tavLst>
                                    </p:anim>
                                    <p:animEffect transition="in" filter="wipe(right)">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1" grpId="0" animBg="1"/>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n 29"/>
          <p:cNvPicPr>
            <a:picLocks noChangeAspect="1"/>
          </p:cNvPicPr>
          <p:nvPr/>
        </p:nvPicPr>
        <p:blipFill>
          <a:blip r:embed="rId3"/>
          <a:stretch>
            <a:fillRect/>
          </a:stretch>
        </p:blipFill>
        <p:spPr>
          <a:xfrm>
            <a:off x="9603072" y="-55720"/>
            <a:ext cx="2538729" cy="581968"/>
          </a:xfrm>
          <a:prstGeom prst="rect">
            <a:avLst/>
          </a:prstGeom>
        </p:spPr>
      </p:pic>
      <p:pic>
        <p:nvPicPr>
          <p:cNvPr id="31" name="Imagen 30"/>
          <p:cNvPicPr>
            <a:picLocks noChangeAspect="1"/>
          </p:cNvPicPr>
          <p:nvPr/>
        </p:nvPicPr>
        <p:blipFill>
          <a:blip r:embed="rId3"/>
          <a:stretch>
            <a:fillRect/>
          </a:stretch>
        </p:blipFill>
        <p:spPr>
          <a:xfrm>
            <a:off x="9653273" y="6267017"/>
            <a:ext cx="2538729" cy="581968"/>
          </a:xfrm>
          <a:prstGeom prst="rect">
            <a:avLst/>
          </a:prstGeom>
        </p:spPr>
      </p:pic>
      <p:pic>
        <p:nvPicPr>
          <p:cNvPr id="32" name="Imagen 31"/>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3" name="Imagen 32"/>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648122" y="7338325"/>
            <a:ext cx="8657802" cy="764704"/>
          </a:xfrm>
          <a:prstGeom prst="rect">
            <a:avLst/>
          </a:prstGeom>
        </p:spPr>
      </p:pic>
      <p:sp>
        <p:nvSpPr>
          <p:cNvPr id="43" name="Rectangle 6"/>
          <p:cNvSpPr>
            <a:spLocks/>
          </p:cNvSpPr>
          <p:nvPr/>
        </p:nvSpPr>
        <p:spPr bwMode="auto">
          <a:xfrm>
            <a:off x="443749" y="1278635"/>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2781069" y="1982744"/>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581501" y="635111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8" name="Right Triangle 20"/>
          <p:cNvSpPr/>
          <p:nvPr/>
        </p:nvSpPr>
        <p:spPr bwMode="auto">
          <a:xfrm rot="8100000">
            <a:off x="9581501" y="6351110"/>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2" name="Imagen 1"/>
          <p:cNvPicPr>
            <a:picLocks noChangeAspect="1"/>
          </p:cNvPicPr>
          <p:nvPr/>
        </p:nvPicPr>
        <p:blipFill>
          <a:blip r:embed="rId7"/>
          <a:stretch>
            <a:fillRect/>
          </a:stretch>
        </p:blipFill>
        <p:spPr>
          <a:xfrm>
            <a:off x="2649328" y="2374751"/>
            <a:ext cx="6879979" cy="3718545"/>
          </a:xfrm>
          <a:prstGeom prst="rect">
            <a:avLst/>
          </a:prstGeom>
        </p:spPr>
      </p:pic>
      <p:sp>
        <p:nvSpPr>
          <p:cNvPr id="20" name="Freeform 21"/>
          <p:cNvSpPr>
            <a:spLocks/>
          </p:cNvSpPr>
          <p:nvPr/>
        </p:nvSpPr>
        <p:spPr bwMode="auto">
          <a:xfrm rot="17361043">
            <a:off x="8884143" y="4423852"/>
            <a:ext cx="948339" cy="1047901"/>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4"/>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22" name="Freeform 21"/>
          <p:cNvSpPr>
            <a:spLocks/>
          </p:cNvSpPr>
          <p:nvPr/>
        </p:nvSpPr>
        <p:spPr bwMode="auto">
          <a:xfrm rot="3624485" flipV="1">
            <a:off x="8843738" y="5206987"/>
            <a:ext cx="912215" cy="908122"/>
          </a:xfrm>
          <a:custGeom>
            <a:avLst/>
            <a:gdLst>
              <a:gd name="T0" fmla="*/ 0 w 21600"/>
              <a:gd name="T1" fmla="*/ 0 h 21600"/>
              <a:gd name="T2" fmla="*/ 19334 w 21600"/>
              <a:gd name="T3" fmla="*/ 21600 h 21600"/>
              <a:gd name="T4" fmla="*/ 21600 w 21600"/>
              <a:gd name="T5" fmla="*/ 17153 h 21600"/>
              <a:gd name="T6" fmla="*/ 18712 w 21600"/>
              <a:gd name="T7" fmla="*/ 21488 h 21600"/>
              <a:gd name="T8" fmla="*/ 16070 w 21600"/>
              <a:gd name="T9" fmla="*/ 18078 h 21600"/>
            </a:gdLst>
            <a:ahLst/>
            <a:cxnLst>
              <a:cxn ang="0">
                <a:pos x="T0" y="T1"/>
              </a:cxn>
              <a:cxn ang="0">
                <a:pos x="T2" y="T3"/>
              </a:cxn>
              <a:cxn ang="0">
                <a:pos x="T4" y="T5"/>
              </a:cxn>
              <a:cxn ang="0">
                <a:pos x="T6" y="T7"/>
              </a:cxn>
              <a:cxn ang="0">
                <a:pos x="T8" y="T9"/>
              </a:cxn>
            </a:cxnLst>
            <a:rect l="0" t="0" r="r" b="b"/>
            <a:pathLst>
              <a:path w="21600" h="21600">
                <a:moveTo>
                  <a:pt x="0" y="0"/>
                </a:moveTo>
                <a:cubicBezTo>
                  <a:pt x="12776" y="596"/>
                  <a:pt x="20132" y="9496"/>
                  <a:pt x="19334" y="21600"/>
                </a:cubicBezTo>
                <a:cubicBezTo>
                  <a:pt x="21600" y="17153"/>
                  <a:pt x="21600" y="17153"/>
                  <a:pt x="21600" y="17153"/>
                </a:cubicBezTo>
                <a:lnTo>
                  <a:pt x="18712" y="21488"/>
                </a:lnTo>
                <a:lnTo>
                  <a:pt x="16070" y="18078"/>
                </a:lnTo>
              </a:path>
            </a:pathLst>
          </a:custGeom>
          <a:noFill/>
          <a:ln w="38100" cap="rnd">
            <a:solidFill>
              <a:schemeClr val="accent5"/>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sz="2100"/>
          </a:p>
        </p:txBody>
      </p:sp>
      <p:sp>
        <p:nvSpPr>
          <p:cNvPr id="23" name="AutoShape 14"/>
          <p:cNvSpPr>
            <a:spLocks/>
          </p:cNvSpPr>
          <p:nvPr/>
        </p:nvSpPr>
        <p:spPr bwMode="auto">
          <a:xfrm>
            <a:off x="9956139" y="5730281"/>
            <a:ext cx="387944" cy="387944"/>
          </a:xfrm>
          <a:custGeom>
            <a:avLst/>
            <a:gdLst/>
            <a:ahLst/>
            <a:cxnLst/>
            <a:rect l="0" t="0" r="r" b="b"/>
            <a:pathLst>
              <a:path w="21600" h="21600">
                <a:moveTo>
                  <a:pt x="15428" y="7328"/>
                </a:moveTo>
                <a:lnTo>
                  <a:pt x="6172" y="7328"/>
                </a:lnTo>
                <a:cubicBezTo>
                  <a:pt x="5746" y="7328"/>
                  <a:pt x="5399" y="6983"/>
                  <a:pt x="5399" y="6558"/>
                </a:cubicBezTo>
                <a:cubicBezTo>
                  <a:pt x="5399" y="6132"/>
                  <a:pt x="5746" y="5785"/>
                  <a:pt x="6172" y="5785"/>
                </a:cubicBezTo>
                <a:lnTo>
                  <a:pt x="15428" y="5785"/>
                </a:lnTo>
                <a:cubicBezTo>
                  <a:pt x="15854" y="5785"/>
                  <a:pt x="16200" y="6132"/>
                  <a:pt x="16200" y="6558"/>
                </a:cubicBezTo>
                <a:cubicBezTo>
                  <a:pt x="16200" y="6983"/>
                  <a:pt x="15854" y="7328"/>
                  <a:pt x="15428" y="7328"/>
                </a:cubicBezTo>
                <a:cubicBezTo>
                  <a:pt x="15428" y="7328"/>
                  <a:pt x="15428" y="7328"/>
                  <a:pt x="15428" y="7328"/>
                </a:cubicBezTo>
                <a:close/>
                <a:moveTo>
                  <a:pt x="15428" y="11571"/>
                </a:moveTo>
                <a:lnTo>
                  <a:pt x="6172" y="11571"/>
                </a:lnTo>
                <a:cubicBezTo>
                  <a:pt x="5746" y="11571"/>
                  <a:pt x="5399" y="11224"/>
                  <a:pt x="5399" y="10798"/>
                </a:cubicBezTo>
                <a:cubicBezTo>
                  <a:pt x="5399" y="10374"/>
                  <a:pt x="5746" y="10029"/>
                  <a:pt x="6172" y="10029"/>
                </a:cubicBezTo>
                <a:lnTo>
                  <a:pt x="15428" y="10029"/>
                </a:lnTo>
                <a:cubicBezTo>
                  <a:pt x="15854" y="10029"/>
                  <a:pt x="16200" y="10374"/>
                  <a:pt x="16200" y="10798"/>
                </a:cubicBezTo>
                <a:cubicBezTo>
                  <a:pt x="16200" y="11224"/>
                  <a:pt x="15854" y="11571"/>
                  <a:pt x="15428" y="11571"/>
                </a:cubicBezTo>
                <a:cubicBezTo>
                  <a:pt x="15428" y="11571"/>
                  <a:pt x="15428" y="11571"/>
                  <a:pt x="15428" y="11571"/>
                </a:cubicBezTo>
                <a:close/>
                <a:moveTo>
                  <a:pt x="15428" y="15814"/>
                </a:moveTo>
                <a:lnTo>
                  <a:pt x="6172" y="15814"/>
                </a:lnTo>
                <a:cubicBezTo>
                  <a:pt x="5746" y="15814"/>
                  <a:pt x="5399" y="15468"/>
                  <a:pt x="5399" y="15042"/>
                </a:cubicBezTo>
                <a:cubicBezTo>
                  <a:pt x="5399" y="14616"/>
                  <a:pt x="5746" y="14271"/>
                  <a:pt x="6172" y="14271"/>
                </a:cubicBezTo>
                <a:lnTo>
                  <a:pt x="15428" y="14271"/>
                </a:lnTo>
                <a:cubicBezTo>
                  <a:pt x="15854" y="14271"/>
                  <a:pt x="16200" y="14616"/>
                  <a:pt x="16200" y="15042"/>
                </a:cubicBezTo>
                <a:cubicBezTo>
                  <a:pt x="16200" y="15468"/>
                  <a:pt x="15854" y="15814"/>
                  <a:pt x="15428" y="15814"/>
                </a:cubicBezTo>
                <a:cubicBezTo>
                  <a:pt x="15428" y="15814"/>
                  <a:pt x="15428" y="15814"/>
                  <a:pt x="15428" y="15814"/>
                </a:cubicBezTo>
                <a:close/>
                <a:moveTo>
                  <a:pt x="10799" y="0"/>
                </a:moveTo>
                <a:cubicBezTo>
                  <a:pt x="4844" y="0"/>
                  <a:pt x="0" y="4844"/>
                  <a:pt x="0" y="10798"/>
                </a:cubicBezTo>
                <a:cubicBezTo>
                  <a:pt x="0" y="16754"/>
                  <a:pt x="4844" y="21600"/>
                  <a:pt x="10799" y="21600"/>
                </a:cubicBezTo>
                <a:cubicBezTo>
                  <a:pt x="16754" y="21600"/>
                  <a:pt x="21600" y="16754"/>
                  <a:pt x="21600" y="10798"/>
                </a:cubicBezTo>
                <a:cubicBezTo>
                  <a:pt x="21600" y="4844"/>
                  <a:pt x="16754" y="0"/>
                  <a:pt x="10799" y="0"/>
                </a:cubicBezTo>
                <a:cubicBezTo>
                  <a:pt x="10799" y="0"/>
                  <a:pt x="10799" y="0"/>
                  <a:pt x="10799" y="0"/>
                </a:cubicBezTo>
                <a:close/>
                <a:moveTo>
                  <a:pt x="10799" y="0"/>
                </a:moveTo>
              </a:path>
            </a:pathLst>
          </a:custGeom>
          <a:solidFill>
            <a:schemeClr val="accent5"/>
          </a:solidFill>
          <a:ln>
            <a:noFill/>
          </a:ln>
        </p:spPr>
        <p:txBody>
          <a:bodyPr lIns="0" tIns="0" rIns="0" bIns="0"/>
          <a:lstStyle/>
          <a:p>
            <a:endParaRPr lang="en-US" sz="2100"/>
          </a:p>
        </p:txBody>
      </p:sp>
      <p:sp>
        <p:nvSpPr>
          <p:cNvPr id="24" name="AutoShape 51"/>
          <p:cNvSpPr>
            <a:spLocks/>
          </p:cNvSpPr>
          <p:nvPr/>
        </p:nvSpPr>
        <p:spPr bwMode="auto">
          <a:xfrm>
            <a:off x="10055024" y="4591402"/>
            <a:ext cx="420723" cy="420723"/>
          </a:xfrm>
          <a:custGeom>
            <a:avLst/>
            <a:gdLst/>
            <a:ahLst/>
            <a:cxnLst/>
            <a:rect l="0" t="0" r="r" b="b"/>
            <a:pathLst>
              <a:path w="21552" h="21576">
                <a:moveTo>
                  <a:pt x="10792" y="14410"/>
                </a:moveTo>
                <a:cubicBezTo>
                  <a:pt x="8811" y="14410"/>
                  <a:pt x="7199" y="12795"/>
                  <a:pt x="7199" y="10812"/>
                </a:cubicBezTo>
                <a:cubicBezTo>
                  <a:pt x="7199" y="8827"/>
                  <a:pt x="8811" y="7213"/>
                  <a:pt x="10792" y="7213"/>
                </a:cubicBezTo>
                <a:cubicBezTo>
                  <a:pt x="12775" y="7213"/>
                  <a:pt x="14387" y="8827"/>
                  <a:pt x="14387" y="10812"/>
                </a:cubicBezTo>
                <a:cubicBezTo>
                  <a:pt x="14387" y="12795"/>
                  <a:pt x="12775" y="14410"/>
                  <a:pt x="10792" y="14410"/>
                </a:cubicBezTo>
                <a:cubicBezTo>
                  <a:pt x="10792" y="14410"/>
                  <a:pt x="10792" y="14410"/>
                  <a:pt x="10792" y="14410"/>
                </a:cubicBezTo>
                <a:close/>
                <a:moveTo>
                  <a:pt x="21484" y="9591"/>
                </a:moveTo>
                <a:cubicBezTo>
                  <a:pt x="21450" y="9287"/>
                  <a:pt x="21097" y="9059"/>
                  <a:pt x="20791" y="9059"/>
                </a:cubicBezTo>
                <a:cubicBezTo>
                  <a:pt x="19804" y="9059"/>
                  <a:pt x="18928" y="8479"/>
                  <a:pt x="18561" y="7581"/>
                </a:cubicBezTo>
                <a:cubicBezTo>
                  <a:pt x="18185" y="6661"/>
                  <a:pt x="18427" y="5590"/>
                  <a:pt x="19163" y="4914"/>
                </a:cubicBezTo>
                <a:cubicBezTo>
                  <a:pt x="19394" y="4702"/>
                  <a:pt x="19423" y="4347"/>
                  <a:pt x="19228" y="4100"/>
                </a:cubicBezTo>
                <a:cubicBezTo>
                  <a:pt x="18723" y="3458"/>
                  <a:pt x="18148" y="2877"/>
                  <a:pt x="17521" y="2374"/>
                </a:cubicBezTo>
                <a:cubicBezTo>
                  <a:pt x="17276" y="2177"/>
                  <a:pt x="16915" y="2205"/>
                  <a:pt x="16702" y="2441"/>
                </a:cubicBezTo>
                <a:cubicBezTo>
                  <a:pt x="16060" y="3153"/>
                  <a:pt x="14906" y="3418"/>
                  <a:pt x="14014" y="3045"/>
                </a:cubicBezTo>
                <a:cubicBezTo>
                  <a:pt x="13087" y="2655"/>
                  <a:pt x="12502" y="1713"/>
                  <a:pt x="12559" y="703"/>
                </a:cubicBezTo>
                <a:cubicBezTo>
                  <a:pt x="12578" y="386"/>
                  <a:pt x="12346" y="110"/>
                  <a:pt x="12030" y="73"/>
                </a:cubicBezTo>
                <a:cubicBezTo>
                  <a:pt x="11226" y="-21"/>
                  <a:pt x="10413" y="-24"/>
                  <a:pt x="9605" y="66"/>
                </a:cubicBezTo>
                <a:cubicBezTo>
                  <a:pt x="9293" y="101"/>
                  <a:pt x="9062" y="370"/>
                  <a:pt x="9072" y="684"/>
                </a:cubicBezTo>
                <a:cubicBezTo>
                  <a:pt x="9107" y="1684"/>
                  <a:pt x="8515" y="2609"/>
                  <a:pt x="7596" y="2986"/>
                </a:cubicBezTo>
                <a:cubicBezTo>
                  <a:pt x="6715" y="3345"/>
                  <a:pt x="5569" y="3083"/>
                  <a:pt x="4929" y="2377"/>
                </a:cubicBezTo>
                <a:cubicBezTo>
                  <a:pt x="4717" y="2144"/>
                  <a:pt x="4362" y="2116"/>
                  <a:pt x="4116" y="2309"/>
                </a:cubicBezTo>
                <a:cubicBezTo>
                  <a:pt x="3470" y="2816"/>
                  <a:pt x="2882" y="3397"/>
                  <a:pt x="2373" y="4034"/>
                </a:cubicBezTo>
                <a:cubicBezTo>
                  <a:pt x="2173" y="4282"/>
                  <a:pt x="2203" y="4641"/>
                  <a:pt x="2437" y="4853"/>
                </a:cubicBezTo>
                <a:cubicBezTo>
                  <a:pt x="3186" y="5534"/>
                  <a:pt x="3428" y="6615"/>
                  <a:pt x="3039" y="7546"/>
                </a:cubicBezTo>
                <a:cubicBezTo>
                  <a:pt x="2667" y="8433"/>
                  <a:pt x="1747" y="9004"/>
                  <a:pt x="695" y="9004"/>
                </a:cubicBezTo>
                <a:cubicBezTo>
                  <a:pt x="353" y="8993"/>
                  <a:pt x="109" y="9223"/>
                  <a:pt x="72" y="9534"/>
                </a:cubicBezTo>
                <a:cubicBezTo>
                  <a:pt x="-23" y="10344"/>
                  <a:pt x="-24" y="11170"/>
                  <a:pt x="67" y="11987"/>
                </a:cubicBezTo>
                <a:cubicBezTo>
                  <a:pt x="101" y="12291"/>
                  <a:pt x="465" y="12518"/>
                  <a:pt x="774" y="12518"/>
                </a:cubicBezTo>
                <a:cubicBezTo>
                  <a:pt x="1712" y="12493"/>
                  <a:pt x="2612" y="13074"/>
                  <a:pt x="2991" y="13996"/>
                </a:cubicBezTo>
                <a:cubicBezTo>
                  <a:pt x="3367" y="14914"/>
                  <a:pt x="3125" y="15987"/>
                  <a:pt x="2389" y="16663"/>
                </a:cubicBezTo>
                <a:cubicBezTo>
                  <a:pt x="2158" y="16875"/>
                  <a:pt x="2128" y="17229"/>
                  <a:pt x="2323" y="17476"/>
                </a:cubicBezTo>
                <a:cubicBezTo>
                  <a:pt x="2823" y="18114"/>
                  <a:pt x="3399" y="18696"/>
                  <a:pt x="4028" y="19203"/>
                </a:cubicBezTo>
                <a:cubicBezTo>
                  <a:pt x="4275" y="19401"/>
                  <a:pt x="4634" y="19374"/>
                  <a:pt x="4848" y="19137"/>
                </a:cubicBezTo>
                <a:cubicBezTo>
                  <a:pt x="5493" y="18424"/>
                  <a:pt x="6647" y="18159"/>
                  <a:pt x="7535" y="18533"/>
                </a:cubicBezTo>
                <a:cubicBezTo>
                  <a:pt x="8464" y="18923"/>
                  <a:pt x="9050" y="19864"/>
                  <a:pt x="8993" y="20874"/>
                </a:cubicBezTo>
                <a:cubicBezTo>
                  <a:pt x="8974" y="21191"/>
                  <a:pt x="9206" y="21469"/>
                  <a:pt x="9521" y="21504"/>
                </a:cubicBezTo>
                <a:cubicBezTo>
                  <a:pt x="9933" y="21552"/>
                  <a:pt x="10347" y="21576"/>
                  <a:pt x="10762" y="21576"/>
                </a:cubicBezTo>
                <a:cubicBezTo>
                  <a:pt x="11157" y="21576"/>
                  <a:pt x="11552" y="21554"/>
                  <a:pt x="11946" y="21511"/>
                </a:cubicBezTo>
                <a:cubicBezTo>
                  <a:pt x="12258" y="21476"/>
                  <a:pt x="12489" y="21206"/>
                  <a:pt x="12479" y="20893"/>
                </a:cubicBezTo>
                <a:cubicBezTo>
                  <a:pt x="12444" y="19893"/>
                  <a:pt x="13036" y="18968"/>
                  <a:pt x="13953" y="18593"/>
                </a:cubicBezTo>
                <a:cubicBezTo>
                  <a:pt x="14840" y="18230"/>
                  <a:pt x="15981" y="18495"/>
                  <a:pt x="16623" y="19200"/>
                </a:cubicBezTo>
                <a:cubicBezTo>
                  <a:pt x="16835" y="19432"/>
                  <a:pt x="17187" y="19460"/>
                  <a:pt x="17436" y="19268"/>
                </a:cubicBezTo>
                <a:cubicBezTo>
                  <a:pt x="18081" y="18762"/>
                  <a:pt x="18667" y="18182"/>
                  <a:pt x="19179" y="17542"/>
                </a:cubicBezTo>
                <a:cubicBezTo>
                  <a:pt x="19378" y="17295"/>
                  <a:pt x="19350" y="16936"/>
                  <a:pt x="19115" y="16722"/>
                </a:cubicBezTo>
                <a:cubicBezTo>
                  <a:pt x="18365" y="16044"/>
                  <a:pt x="18121" y="14961"/>
                  <a:pt x="18511" y="14032"/>
                </a:cubicBezTo>
                <a:cubicBezTo>
                  <a:pt x="18877" y="13157"/>
                  <a:pt x="19763" y="12570"/>
                  <a:pt x="20716" y="12570"/>
                </a:cubicBezTo>
                <a:lnTo>
                  <a:pt x="20849" y="12573"/>
                </a:lnTo>
                <a:cubicBezTo>
                  <a:pt x="21159" y="12599"/>
                  <a:pt x="21442" y="12359"/>
                  <a:pt x="21480" y="12044"/>
                </a:cubicBezTo>
                <a:cubicBezTo>
                  <a:pt x="21575" y="11233"/>
                  <a:pt x="21576" y="10408"/>
                  <a:pt x="21484" y="9591"/>
                </a:cubicBezTo>
                <a:cubicBezTo>
                  <a:pt x="21484" y="9591"/>
                  <a:pt x="21484" y="9591"/>
                  <a:pt x="21484" y="9591"/>
                </a:cubicBezTo>
                <a:close/>
                <a:moveTo>
                  <a:pt x="21484" y="9591"/>
                </a:moveTo>
              </a:path>
            </a:pathLst>
          </a:custGeom>
          <a:solidFill>
            <a:schemeClr val="accent4"/>
          </a:solidFill>
          <a:ln>
            <a:noFill/>
          </a:ln>
        </p:spPr>
        <p:txBody>
          <a:bodyPr lIns="0" tIns="0" rIns="0" bIns="0"/>
          <a:lstStyle/>
          <a:p>
            <a:endParaRPr lang="en-US" sz="2100"/>
          </a:p>
        </p:txBody>
      </p:sp>
      <p:sp>
        <p:nvSpPr>
          <p:cNvPr id="25" name="Rectangle 20"/>
          <p:cNvSpPr>
            <a:spLocks/>
          </p:cNvSpPr>
          <p:nvPr/>
        </p:nvSpPr>
        <p:spPr bwMode="auto">
          <a:xfrm>
            <a:off x="10520991" y="4538954"/>
            <a:ext cx="1343533" cy="53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r>
              <a:rPr lang="en-US" sz="1200" dirty="0">
                <a:latin typeface="Lato" charset="0"/>
                <a:ea typeface="Lato" charset="0"/>
                <a:cs typeface="Lato" charset="0"/>
                <a:sym typeface="Montserrat-Regular" charset="0"/>
              </a:rPr>
              <a:t>LLAVE 1 = .PUB</a:t>
            </a:r>
          </a:p>
        </p:txBody>
      </p:sp>
      <p:sp>
        <p:nvSpPr>
          <p:cNvPr id="27" name="Rectangle 20"/>
          <p:cNvSpPr>
            <a:spLocks/>
          </p:cNvSpPr>
          <p:nvPr/>
        </p:nvSpPr>
        <p:spPr bwMode="auto">
          <a:xfrm>
            <a:off x="10358045" y="5655464"/>
            <a:ext cx="1092497" cy="537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r"/>
            <a:r>
              <a:rPr lang="en-US" sz="1200" dirty="0">
                <a:latin typeface="Lato" charset="0"/>
                <a:ea typeface="Lato" charset="0"/>
                <a:cs typeface="Lato" charset="0"/>
                <a:sym typeface="Montserrat-Regular" charset="0"/>
              </a:rPr>
              <a:t>LLAVE 2. KEY.</a:t>
            </a:r>
          </a:p>
        </p:txBody>
      </p:sp>
      <p:pic>
        <p:nvPicPr>
          <p:cNvPr id="15" name="Picture 12" descr="Resultado de imagen para ISSEMYM"/>
          <p:cNvPicPr>
            <a:picLocks noChangeAspect="1" noChangeArrowheads="1"/>
          </p:cNvPicPr>
          <p:nvPr/>
        </p:nvPicPr>
        <p:blipFill rotWithShape="1">
          <a:blip r:embed="rId8">
            <a:extLst>
              <a:ext uri="{28A0092B-C50C-407E-A947-70E740481C1C}">
                <a14:useLocalDpi xmlns:a14="http://schemas.microsoft.com/office/drawing/2010/main" val="0"/>
              </a:ext>
            </a:extLst>
          </a:blip>
          <a:srcRect l="48695"/>
          <a:stretch/>
        </p:blipFill>
        <p:spPr bwMode="auto">
          <a:xfrm>
            <a:off x="6794781" y="1052641"/>
            <a:ext cx="1473959" cy="1498938"/>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9"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r>
              <a:rPr lang="es-MX" sz="1400" b="1" dirty="0" smtClean="0">
                <a:solidFill>
                  <a:srgbClr val="193787">
                    <a:lumMod val="60000"/>
                    <a:lumOff val="40000"/>
                  </a:srgbClr>
                </a:solidFill>
                <a:latin typeface="Raleway" charset="0"/>
                <a:ea typeface="Raleway" charset="0"/>
                <a:cs typeface="Raleway" charset="0"/>
              </a:rPr>
              <a:t>INTERFAZ </a:t>
            </a:r>
            <a:r>
              <a:rPr lang="es-MX" sz="1400" b="1" dirty="0">
                <a:solidFill>
                  <a:srgbClr val="193787">
                    <a:lumMod val="60000"/>
                    <a:lumOff val="40000"/>
                  </a:srgbClr>
                </a:solidFill>
                <a:latin typeface="Raleway" charset="0"/>
                <a:ea typeface="Raleway" charset="0"/>
                <a:cs typeface="Raleway" charset="0"/>
              </a:rPr>
              <a:t>Y ACCIONES DEL </a:t>
            </a:r>
            <a:r>
              <a:rPr lang="es-MX" sz="1400" b="1" dirty="0" err="1">
                <a:solidFill>
                  <a:srgbClr val="193787">
                    <a:lumMod val="60000"/>
                    <a:lumOff val="40000"/>
                  </a:srgbClr>
                </a:solidFill>
                <a:latin typeface="Raleway" charset="0"/>
                <a:ea typeface="Raleway" charset="0"/>
                <a:cs typeface="Raleway" charset="0"/>
              </a:rPr>
              <a:t>ISSEMyM</a:t>
            </a:r>
            <a:r>
              <a:rPr lang="es-MX" sz="1400" b="1" dirty="0">
                <a:solidFill>
                  <a:srgbClr val="193787">
                    <a:lumMod val="60000"/>
                    <a:lumOff val="40000"/>
                  </a:srgbClr>
                </a:solidFill>
                <a:latin typeface="Raleway" charset="0"/>
                <a:ea typeface="Raleway" charset="0"/>
                <a:cs typeface="Raleway" charset="0"/>
              </a:rPr>
              <a:t> </a:t>
            </a:r>
          </a:p>
          <a:p>
            <a:pPr algn="ctr"/>
            <a:r>
              <a:rPr lang="es-MX" sz="1400" b="1" dirty="0">
                <a:solidFill>
                  <a:srgbClr val="193787">
                    <a:lumMod val="60000"/>
                    <a:lumOff val="40000"/>
                  </a:srgbClr>
                </a:solidFill>
                <a:latin typeface="Raleway" charset="0"/>
                <a:ea typeface="Raleway" charset="0"/>
                <a:cs typeface="Raleway" charset="0"/>
              </a:rPr>
              <a:t>GENERACIÓN DE LAVES</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8" name="Picture 2" descr="Resultado de imagen para REDE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29" name="Imagen 28"/>
          <p:cNvPicPr>
            <a:picLocks noChangeAspect="1"/>
          </p:cNvPicPr>
          <p:nvPr/>
        </p:nvPicPr>
        <p:blipFill>
          <a:blip r:embed="rId10"/>
          <a:stretch>
            <a:fillRect/>
          </a:stretch>
        </p:blipFill>
        <p:spPr>
          <a:xfrm>
            <a:off x="4949544" y="774690"/>
            <a:ext cx="609600" cy="257175"/>
          </a:xfrm>
          <a:prstGeom prst="rect">
            <a:avLst/>
          </a:prstGeom>
        </p:spPr>
      </p:pic>
    </p:spTree>
    <p:extLst>
      <p:ext uri="{BB962C8B-B14F-4D97-AF65-F5344CB8AC3E}">
        <p14:creationId xmlns:p14="http://schemas.microsoft.com/office/powerpoint/2010/main" val="192869662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3"/>
          <a:stretch>
            <a:fillRect/>
          </a:stretch>
        </p:blipFill>
        <p:spPr>
          <a:xfrm>
            <a:off x="9603072" y="-55720"/>
            <a:ext cx="2538729" cy="581968"/>
          </a:xfrm>
          <a:prstGeom prst="rect">
            <a:avLst/>
          </a:prstGeom>
        </p:spPr>
      </p:pic>
      <p:pic>
        <p:nvPicPr>
          <p:cNvPr id="22" name="Imagen 21"/>
          <p:cNvPicPr>
            <a:picLocks noChangeAspect="1"/>
          </p:cNvPicPr>
          <p:nvPr/>
        </p:nvPicPr>
        <p:blipFill>
          <a:blip r:embed="rId3"/>
          <a:stretch>
            <a:fillRect/>
          </a:stretch>
        </p:blipFill>
        <p:spPr>
          <a:xfrm>
            <a:off x="9653273" y="6267017"/>
            <a:ext cx="2538729" cy="581968"/>
          </a:xfrm>
          <a:prstGeom prst="rect">
            <a:avLst/>
          </a:prstGeom>
        </p:spPr>
      </p:pic>
      <p:pic>
        <p:nvPicPr>
          <p:cNvPr id="23" name="Imagen 22"/>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4" name="Imagen 23"/>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1542654" y="6093296"/>
            <a:ext cx="8657802" cy="764704"/>
          </a:xfrm>
          <a:prstGeom prst="rect">
            <a:avLst/>
          </a:prstGeom>
        </p:spPr>
      </p:pic>
      <p:sp>
        <p:nvSpPr>
          <p:cNvPr id="43" name="Rectangle 6"/>
          <p:cNvSpPr>
            <a:spLocks/>
          </p:cNvSpPr>
          <p:nvPr/>
        </p:nvSpPr>
        <p:spPr bwMode="auto">
          <a:xfrm>
            <a:off x="-2047016" y="2212100"/>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1675601" y="737715"/>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pic>
        <p:nvPicPr>
          <p:cNvPr id="3" name="Imagen 2"/>
          <p:cNvPicPr>
            <a:picLocks noChangeAspect="1"/>
          </p:cNvPicPr>
          <p:nvPr/>
        </p:nvPicPr>
        <p:blipFill>
          <a:blip r:embed="rId7"/>
          <a:stretch>
            <a:fillRect/>
          </a:stretch>
        </p:blipFill>
        <p:spPr>
          <a:xfrm>
            <a:off x="1542654" y="1042680"/>
            <a:ext cx="9125346" cy="5698689"/>
          </a:xfrm>
          <a:prstGeom prst="rect">
            <a:avLst/>
          </a:prstGeom>
        </p:spPr>
      </p:pic>
      <p:sp>
        <p:nvSpPr>
          <p:cNvPr id="13" name="Freeform 18"/>
          <p:cNvSpPr/>
          <p:nvPr/>
        </p:nvSpPr>
        <p:spPr bwMode="auto">
          <a:xfrm>
            <a:off x="6816081" y="3356993"/>
            <a:ext cx="3683029" cy="1875097"/>
          </a:xfrm>
          <a:custGeom>
            <a:avLst/>
            <a:gdLst>
              <a:gd name="connsiteX0" fmla="*/ 0 w 1948908"/>
              <a:gd name="connsiteY0" fmla="*/ 0 h 1875097"/>
              <a:gd name="connsiteX1" fmla="*/ 1948908 w 1948908"/>
              <a:gd name="connsiteY1" fmla="*/ 0 h 1875097"/>
              <a:gd name="connsiteX2" fmla="*/ 1948908 w 1948908"/>
              <a:gd name="connsiteY2" fmla="*/ 1875097 h 1875097"/>
              <a:gd name="connsiteX3" fmla="*/ 0 w 1948908"/>
              <a:gd name="connsiteY3" fmla="*/ 1875097 h 1875097"/>
              <a:gd name="connsiteX4" fmla="*/ 0 w 1948908"/>
              <a:gd name="connsiteY4" fmla="*/ 0 h 1875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908" h="1875097">
                <a:moveTo>
                  <a:pt x="0" y="0"/>
                </a:moveTo>
                <a:lnTo>
                  <a:pt x="1948908" y="0"/>
                </a:lnTo>
                <a:lnTo>
                  <a:pt x="1948908" y="1875097"/>
                </a:lnTo>
                <a:lnTo>
                  <a:pt x="0" y="1875097"/>
                </a:lnTo>
                <a:lnTo>
                  <a:pt x="0" y="0"/>
                </a:lnTo>
                <a:close/>
              </a:path>
            </a:pathLst>
          </a:custGeom>
          <a:solidFill>
            <a:schemeClr val="accent3"/>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14" name="Right Triangle 20"/>
          <p:cNvSpPr/>
          <p:nvPr/>
        </p:nvSpPr>
        <p:spPr bwMode="auto">
          <a:xfrm rot="8100000">
            <a:off x="8476033" y="5106081"/>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sp>
        <p:nvSpPr>
          <p:cNvPr id="4" name="Rectángulo 3"/>
          <p:cNvSpPr/>
          <p:nvPr/>
        </p:nvSpPr>
        <p:spPr>
          <a:xfrm>
            <a:off x="6816080" y="3435064"/>
            <a:ext cx="3456384" cy="1384995"/>
          </a:xfrm>
          <a:prstGeom prst="rect">
            <a:avLst/>
          </a:prstGeom>
        </p:spPr>
        <p:txBody>
          <a:bodyPr wrap="square">
            <a:spAutoFit/>
          </a:bodyPr>
          <a:lstStyle/>
          <a:p>
            <a:pPr algn="just"/>
            <a:r>
              <a:rPr lang="es-MX" sz="1400" b="1" dirty="0">
                <a:solidFill>
                  <a:schemeClr val="bg1"/>
                </a:solidFill>
              </a:rPr>
              <a:t>PREVIO A DAR RESPUESTA EL SUJETO OBLIGADO  EMISOR (</a:t>
            </a:r>
            <a:r>
              <a:rPr lang="es-MX" sz="1400" b="1" dirty="0" err="1">
                <a:solidFill>
                  <a:schemeClr val="bg1"/>
                </a:solidFill>
              </a:rPr>
              <a:t>ISSEMyM</a:t>
            </a:r>
            <a:r>
              <a:rPr lang="es-MX" sz="1400" b="1" dirty="0">
                <a:solidFill>
                  <a:schemeClr val="bg1"/>
                </a:solidFill>
              </a:rPr>
              <a:t>) DEBE SELECCIONAR EL ARCHIVO “X” PARA QUE EL SARCOEM PROCEDA A:</a:t>
            </a:r>
          </a:p>
          <a:p>
            <a:pPr algn="just"/>
            <a:r>
              <a:rPr lang="es-MX" sz="1400" b="1" dirty="0">
                <a:solidFill>
                  <a:schemeClr val="bg1"/>
                </a:solidFill>
              </a:rPr>
              <a:t>1.- CIFRALO</a:t>
            </a:r>
          </a:p>
          <a:p>
            <a:pPr algn="just"/>
            <a:r>
              <a:rPr lang="es-MX" sz="1400" b="1" dirty="0">
                <a:solidFill>
                  <a:schemeClr val="bg1"/>
                </a:solidFill>
              </a:rPr>
              <a:t>2.- GUARDARLO EN EL EQUIPO  </a:t>
            </a:r>
          </a:p>
        </p:txBody>
      </p:sp>
      <p:pic>
        <p:nvPicPr>
          <p:cNvPr id="21" name="Picture 2" descr="Resultado de imagen para INDICE DE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9046696" y="5573916"/>
            <a:ext cx="1225769" cy="12257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Resultado de imagen para ISSEMYM"/>
          <p:cNvPicPr>
            <a:picLocks noChangeAspect="1" noChangeArrowheads="1"/>
          </p:cNvPicPr>
          <p:nvPr/>
        </p:nvPicPr>
        <p:blipFill rotWithShape="1">
          <a:blip r:embed="rId9">
            <a:extLst>
              <a:ext uri="{28A0092B-C50C-407E-A947-70E740481C1C}">
                <a14:useLocalDpi xmlns:a14="http://schemas.microsoft.com/office/drawing/2010/main" val="0"/>
              </a:ext>
            </a:extLst>
          </a:blip>
          <a:srcRect l="50229" t="57099"/>
          <a:stretch/>
        </p:blipFill>
        <p:spPr bwMode="auto">
          <a:xfrm>
            <a:off x="6982277" y="873457"/>
            <a:ext cx="1468443" cy="660404"/>
          </a:xfrm>
          <a:prstGeom prst="rect">
            <a:avLst/>
          </a:prstGeom>
          <a:noFill/>
          <a:extLst>
            <a:ext uri="{909E8E84-426E-40DD-AFC4-6F175D3DCCD1}">
              <a14:hiddenFill xmlns:a14="http://schemas.microsoft.com/office/drawing/2010/main">
                <a:solidFill>
                  <a:srgbClr val="FFFFFF"/>
                </a:solidFill>
              </a14:hiddenFill>
            </a:ext>
          </a:extLst>
        </p:spPr>
      </p:pic>
      <p:sp>
        <p:nvSpPr>
          <p:cNvPr id="12"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15"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INTERFAZ Y ACCIONES DEL </a:t>
            </a:r>
            <a:r>
              <a:rPr lang="es-MX" sz="1400" b="1" dirty="0" err="1">
                <a:solidFill>
                  <a:srgbClr val="193787">
                    <a:lumMod val="60000"/>
                    <a:lumOff val="40000"/>
                  </a:srgbClr>
                </a:solidFill>
                <a:latin typeface="Raleway" charset="0"/>
                <a:ea typeface="Raleway" charset="0"/>
                <a:cs typeface="Raleway" charset="0"/>
              </a:rPr>
              <a:t>ISSEMyM</a:t>
            </a:r>
            <a:r>
              <a:rPr lang="es-MX" sz="1400" b="1" dirty="0">
                <a:solidFill>
                  <a:srgbClr val="193787">
                    <a:lumMod val="60000"/>
                    <a:lumOff val="40000"/>
                  </a:srgbClr>
                </a:solidFill>
                <a:latin typeface="Raleway" charset="0"/>
                <a:ea typeface="Raleway" charset="0"/>
                <a:cs typeface="Raleway" charset="0"/>
              </a:rPr>
              <a:t>  CIFRADO DE DATOS AL DAR RESPUESTA</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18" name="Picture 2" descr="Resultado de imagen para RED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a:picLocks noChangeAspect="1"/>
          </p:cNvPicPr>
          <p:nvPr/>
        </p:nvPicPr>
        <p:blipFill>
          <a:blip r:embed="rId11"/>
          <a:stretch>
            <a:fillRect/>
          </a:stretch>
        </p:blipFill>
        <p:spPr>
          <a:xfrm>
            <a:off x="4949544" y="774690"/>
            <a:ext cx="609600" cy="257175"/>
          </a:xfrm>
          <a:prstGeom prst="rect">
            <a:avLst/>
          </a:prstGeom>
        </p:spPr>
      </p:pic>
    </p:spTree>
    <p:extLst>
      <p:ext uri="{BB962C8B-B14F-4D97-AF65-F5344CB8AC3E}">
        <p14:creationId xmlns:p14="http://schemas.microsoft.com/office/powerpoint/2010/main" val="30430306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7</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23294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MX" kern="0" dirty="0" smtClean="0">
                <a:solidFill>
                  <a:srgbClr val="0A0F14"/>
                </a:solidFill>
                <a:ea typeface="Arimo"/>
                <a:cs typeface="Arimo"/>
                <a:sym typeface="Arimo"/>
              </a:rPr>
              <a:t>PRINCIPIOS DEL CONVENIO 108.</a:t>
            </a:r>
          </a:p>
          <a:p>
            <a:pPr defTabSz="412680">
              <a:lnSpc>
                <a:spcPct val="90000"/>
              </a:lnSpc>
              <a:spcBef>
                <a:spcPts val="251"/>
              </a:spcBef>
              <a:defRPr sz="1800"/>
            </a:pPr>
            <a:r>
              <a:rPr lang="es-MX" kern="0" dirty="0" smtClean="0">
                <a:solidFill>
                  <a:srgbClr val="0A0F14"/>
                </a:solidFill>
                <a:ea typeface="Arimo"/>
                <a:cs typeface="Arimo"/>
                <a:sym typeface="Arimo"/>
              </a:rPr>
              <a:t> </a:t>
            </a:r>
            <a:endParaRPr lang="es-MX" kern="0" dirty="0">
              <a:solidFill>
                <a:srgbClr val="0A0F14"/>
              </a:solidFill>
              <a:ea typeface="Arimo"/>
              <a:cs typeface="Arimo"/>
              <a:sym typeface="Arimo"/>
            </a:endParaRPr>
          </a:p>
        </p:txBody>
      </p:sp>
      <p:sp>
        <p:nvSpPr>
          <p:cNvPr id="17" name="Rectangle 1"/>
          <p:cNvSpPr>
            <a:spLocks/>
          </p:cNvSpPr>
          <p:nvPr/>
        </p:nvSpPr>
        <p:spPr bwMode="auto">
          <a:xfrm rot="10800000" flipH="1">
            <a:off x="1956964" y="1263966"/>
            <a:ext cx="3895725" cy="949400"/>
          </a:xfrm>
          <a:prstGeom prst="rect">
            <a:avLst/>
          </a:prstGeom>
          <a:solidFill>
            <a:srgbClr val="000000"/>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pPr defTabSz="914264"/>
            <a:endParaRPr lang="en-US" sz="1900">
              <a:solidFill>
                <a:srgbClr val="0A0F14"/>
              </a:solidFill>
            </a:endParaRPr>
          </a:p>
        </p:txBody>
      </p:sp>
      <p:pic>
        <p:nvPicPr>
          <p:cNvPr id="12" name="Imagen 11"/>
          <p:cNvPicPr>
            <a:picLocks noChangeAspect="1"/>
          </p:cNvPicPr>
          <p:nvPr/>
        </p:nvPicPr>
        <p:blipFill>
          <a:blip r:embed="rId4"/>
          <a:stretch>
            <a:fillRect/>
          </a:stretch>
        </p:blipFill>
        <p:spPr>
          <a:xfrm>
            <a:off x="8504513" y="135621"/>
            <a:ext cx="3422184" cy="577139"/>
          </a:xfrm>
          <a:prstGeom prst="rect">
            <a:avLst/>
          </a:prstGeom>
        </p:spPr>
      </p:pic>
      <p:sp>
        <p:nvSpPr>
          <p:cNvPr id="3" name="2 Rectángulo"/>
          <p:cNvSpPr/>
          <p:nvPr/>
        </p:nvSpPr>
        <p:spPr>
          <a:xfrm>
            <a:off x="3443785" y="2384694"/>
            <a:ext cx="8033982" cy="2862322"/>
          </a:xfrm>
          <a:prstGeom prst="rect">
            <a:avLst/>
          </a:prstGeom>
        </p:spPr>
        <p:txBody>
          <a:bodyPr wrap="square">
            <a:spAutoFit/>
          </a:bodyPr>
          <a:lstStyle/>
          <a:p>
            <a:pPr defTabSz="914264"/>
            <a:r>
              <a:rPr lang="es-MX" dirty="0">
                <a:solidFill>
                  <a:srgbClr val="0A0F14"/>
                </a:solidFill>
              </a:rPr>
              <a:t>L</a:t>
            </a:r>
            <a:r>
              <a:rPr lang="es-MX" dirty="0" smtClean="0">
                <a:solidFill>
                  <a:srgbClr val="0A0F14"/>
                </a:solidFill>
              </a:rPr>
              <a:t>a </a:t>
            </a:r>
            <a:r>
              <a:rPr lang="es-MX" b="1" dirty="0">
                <a:solidFill>
                  <a:srgbClr val="660066"/>
                </a:solidFill>
              </a:rPr>
              <a:t>calidad</a:t>
            </a:r>
            <a:r>
              <a:rPr lang="es-MX" dirty="0">
                <a:solidFill>
                  <a:srgbClr val="0A0F14"/>
                </a:solidFill>
              </a:rPr>
              <a:t> de los datos objeto de tratamiento automatizado, plantea que estos se obtendrán y trataran leal y </a:t>
            </a:r>
            <a:r>
              <a:rPr lang="es-MX" dirty="0" smtClean="0">
                <a:solidFill>
                  <a:srgbClr val="0A0F14"/>
                </a:solidFill>
              </a:rPr>
              <a:t>legítimamente.</a:t>
            </a:r>
          </a:p>
          <a:p>
            <a:pPr defTabSz="914264"/>
            <a:endParaRPr lang="es-MX" dirty="0">
              <a:solidFill>
                <a:srgbClr val="0A0F14"/>
              </a:solidFill>
            </a:endParaRPr>
          </a:p>
          <a:p>
            <a:pPr defTabSz="914264"/>
            <a:r>
              <a:rPr lang="es-ES" b="1" dirty="0" smtClean="0">
                <a:solidFill>
                  <a:srgbClr val="660066"/>
                </a:solidFill>
              </a:rPr>
              <a:t>Adecuados </a:t>
            </a:r>
            <a:r>
              <a:rPr lang="es-ES" b="1" dirty="0">
                <a:solidFill>
                  <a:srgbClr val="660066"/>
                </a:solidFill>
              </a:rPr>
              <a:t>pertinentes y no excesivos </a:t>
            </a:r>
            <a:r>
              <a:rPr lang="es-ES" dirty="0">
                <a:solidFill>
                  <a:srgbClr val="0A0F14"/>
                </a:solidFill>
              </a:rPr>
              <a:t>en relación con las finalidades para las cuales se hayan registrado  por lo que desde esta perspectiva se </a:t>
            </a:r>
            <a:r>
              <a:rPr lang="es-ES" b="1" dirty="0">
                <a:solidFill>
                  <a:srgbClr val="0A0F14"/>
                </a:solidFill>
              </a:rPr>
              <a:t>prohíbe el procesamiento de datos </a:t>
            </a:r>
            <a:r>
              <a:rPr lang="es-ES" b="1" dirty="0" smtClean="0">
                <a:solidFill>
                  <a:srgbClr val="0A0F14"/>
                </a:solidFill>
              </a:rPr>
              <a:t>sensibles.</a:t>
            </a:r>
          </a:p>
          <a:p>
            <a:pPr defTabSz="914264"/>
            <a:endParaRPr lang="es-ES" b="1" dirty="0">
              <a:solidFill>
                <a:srgbClr val="0A0F14"/>
              </a:solidFill>
            </a:endParaRPr>
          </a:p>
          <a:p>
            <a:pPr defTabSz="914264"/>
            <a:r>
              <a:rPr lang="es-ES" dirty="0">
                <a:solidFill>
                  <a:srgbClr val="0A0F14"/>
                </a:solidFill>
              </a:rPr>
              <a:t>E</a:t>
            </a:r>
            <a:r>
              <a:rPr lang="es-ES" dirty="0" smtClean="0">
                <a:solidFill>
                  <a:srgbClr val="0A0F14"/>
                </a:solidFill>
              </a:rPr>
              <a:t>stablecimiento </a:t>
            </a:r>
            <a:r>
              <a:rPr lang="es-ES" dirty="0">
                <a:solidFill>
                  <a:srgbClr val="0A0F14"/>
                </a:solidFill>
              </a:rPr>
              <a:t>de </a:t>
            </a:r>
            <a:r>
              <a:rPr lang="es-ES" b="1" dirty="0">
                <a:solidFill>
                  <a:srgbClr val="660066"/>
                </a:solidFill>
              </a:rPr>
              <a:t>medidas de seguridad </a:t>
            </a:r>
            <a:r>
              <a:rPr lang="es-ES" dirty="0">
                <a:solidFill>
                  <a:srgbClr val="0A0F14"/>
                </a:solidFill>
              </a:rPr>
              <a:t>apropiadas para regular la protección de datos de carácter personal registrados en ficheros automatizados</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63966"/>
            <a:ext cx="3481460" cy="2158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2620840"/>
      </p:ext>
    </p:extLst>
  </p:cSld>
  <p:clrMapOvr>
    <a:masterClrMapping/>
  </p:clrMapOvr>
  <p:transition spd="slow">
    <p:push dir="u"/>
  </p:transition>
  <p:timing>
    <p:tnLst>
      <p:par>
        <p:cTn id="1" dur="indefinite" restart="never" fill="hold"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p:cNvPicPr>
            <a:picLocks noChangeAspect="1"/>
          </p:cNvPicPr>
          <p:nvPr/>
        </p:nvPicPr>
        <p:blipFill>
          <a:blip r:embed="rId3"/>
          <a:stretch>
            <a:fillRect/>
          </a:stretch>
        </p:blipFill>
        <p:spPr>
          <a:xfrm>
            <a:off x="9603072" y="-55720"/>
            <a:ext cx="2538729" cy="581968"/>
          </a:xfrm>
          <a:prstGeom prst="rect">
            <a:avLst/>
          </a:prstGeom>
        </p:spPr>
      </p:pic>
      <p:pic>
        <p:nvPicPr>
          <p:cNvPr id="25" name="Imagen 24"/>
          <p:cNvPicPr>
            <a:picLocks noChangeAspect="1"/>
          </p:cNvPicPr>
          <p:nvPr/>
        </p:nvPicPr>
        <p:blipFill>
          <a:blip r:embed="rId3"/>
          <a:stretch>
            <a:fillRect/>
          </a:stretch>
        </p:blipFill>
        <p:spPr>
          <a:xfrm>
            <a:off x="9653273" y="6267017"/>
            <a:ext cx="2538729" cy="581968"/>
          </a:xfrm>
          <a:prstGeom prst="rect">
            <a:avLst/>
          </a:prstGeom>
        </p:spPr>
      </p:pic>
      <p:pic>
        <p:nvPicPr>
          <p:cNvPr id="27" name="Imagen 26"/>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28" name="Imagen 27"/>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406068" y="7270203"/>
            <a:ext cx="8657802" cy="764704"/>
          </a:xfrm>
          <a:prstGeom prst="rect">
            <a:avLst/>
          </a:prstGeom>
        </p:spPr>
      </p:pic>
      <p:sp>
        <p:nvSpPr>
          <p:cNvPr id="43" name="Rectangle 6"/>
          <p:cNvSpPr>
            <a:spLocks/>
          </p:cNvSpPr>
          <p:nvPr/>
        </p:nvSpPr>
        <p:spPr bwMode="auto">
          <a:xfrm>
            <a:off x="3245146" y="1314547"/>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2539015" y="1914622"/>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339447" y="6282988"/>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2" name="Imagen 1"/>
          <p:cNvPicPr>
            <a:picLocks noChangeAspect="1"/>
          </p:cNvPicPr>
          <p:nvPr/>
        </p:nvPicPr>
        <p:blipFill>
          <a:blip r:embed="rId7"/>
          <a:stretch>
            <a:fillRect/>
          </a:stretch>
        </p:blipFill>
        <p:spPr>
          <a:xfrm>
            <a:off x="2381732" y="2058155"/>
            <a:ext cx="7259922" cy="4347952"/>
          </a:xfrm>
          <a:prstGeom prst="rect">
            <a:avLst/>
          </a:prstGeom>
        </p:spPr>
      </p:pic>
      <p:pic>
        <p:nvPicPr>
          <p:cNvPr id="1026" name="Picture 2" descr="Resultado de imagen para .X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30102" y="2806426"/>
            <a:ext cx="1063326" cy="1063326"/>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Resultado de imagen para ARCHIVO BINARIO"/>
          <p:cNvSpPr>
            <a:spLocks noChangeAspect="1" noChangeArrowheads="1"/>
          </p:cNvSpPr>
          <p:nvPr/>
        </p:nvSpPr>
        <p:spPr bwMode="auto">
          <a:xfrm>
            <a:off x="2542989" y="103244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4" name="Picture 10" descr="Resultado de imagen para MA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22928" y="4369470"/>
            <a:ext cx="1039568" cy="103956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KE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84698" y="5356008"/>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9523074" y="6251268"/>
            <a:ext cx="1951385" cy="271869"/>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LLAVE [.PUB]</a:t>
            </a:r>
          </a:p>
        </p:txBody>
      </p:sp>
      <p:sp>
        <p:nvSpPr>
          <p:cNvPr id="15" name="Rectángulo 14"/>
          <p:cNvSpPr/>
          <p:nvPr/>
        </p:nvSpPr>
        <p:spPr>
          <a:xfrm>
            <a:off x="9589728" y="4157066"/>
            <a:ext cx="1951385" cy="451406"/>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Archivo en formato estructurado</a:t>
            </a:r>
          </a:p>
        </p:txBody>
      </p:sp>
      <p:pic>
        <p:nvPicPr>
          <p:cNvPr id="1038" name="Picture 14" descr="Resultado de imagen para FLECH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00816" y="5310706"/>
            <a:ext cx="3880147" cy="100528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Resultado de imagen para FLECH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73353">
            <a:off x="4806111" y="3930650"/>
            <a:ext cx="5107068" cy="100528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Resultado de imagen para ISSEMYM"/>
          <p:cNvPicPr>
            <a:picLocks noChangeAspect="1" noChangeArrowheads="1"/>
          </p:cNvPicPr>
          <p:nvPr/>
        </p:nvPicPr>
        <p:blipFill rotWithShape="1">
          <a:blip r:embed="rId12">
            <a:extLst>
              <a:ext uri="{28A0092B-C50C-407E-A947-70E740481C1C}">
                <a14:useLocalDpi xmlns:a14="http://schemas.microsoft.com/office/drawing/2010/main" val="0"/>
              </a:ext>
            </a:extLst>
          </a:blip>
          <a:srcRect l="53095" t="46161"/>
          <a:stretch/>
        </p:blipFill>
        <p:spPr bwMode="auto">
          <a:xfrm>
            <a:off x="7967109" y="1524691"/>
            <a:ext cx="1176788" cy="704742"/>
          </a:xfrm>
          <a:prstGeom prst="rect">
            <a:avLst/>
          </a:prstGeom>
          <a:noFill/>
          <a:extLst>
            <a:ext uri="{909E8E84-426E-40DD-AFC4-6F175D3DCCD1}">
              <a14:hiddenFill xmlns:a14="http://schemas.microsoft.com/office/drawing/2010/main">
                <a:solidFill>
                  <a:srgbClr val="FFFFFF"/>
                </a:solidFill>
              </a14:hiddenFill>
            </a:ext>
          </a:extLst>
        </p:spPr>
      </p:pic>
      <p:sp>
        <p:nvSpPr>
          <p:cNvPr id="1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0"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r>
              <a:rPr lang="es-MX" sz="1400" b="1" dirty="0" smtClean="0">
                <a:solidFill>
                  <a:srgbClr val="193787">
                    <a:lumMod val="60000"/>
                    <a:lumOff val="40000"/>
                  </a:srgbClr>
                </a:solidFill>
                <a:latin typeface="Raleway" charset="0"/>
                <a:ea typeface="Raleway" charset="0"/>
                <a:cs typeface="Raleway" charset="0"/>
              </a:rPr>
              <a:t> INTERFAZ </a:t>
            </a:r>
            <a:r>
              <a:rPr lang="es-MX" sz="1400" b="1" dirty="0">
                <a:solidFill>
                  <a:srgbClr val="193787">
                    <a:lumMod val="60000"/>
                    <a:lumOff val="40000"/>
                  </a:srgbClr>
                </a:solidFill>
                <a:latin typeface="Raleway" charset="0"/>
                <a:ea typeface="Raleway" charset="0"/>
                <a:cs typeface="Raleway" charset="0"/>
              </a:rPr>
              <a:t>Y ACCIONES DEL </a:t>
            </a:r>
            <a:r>
              <a:rPr lang="es-MX" sz="1400" b="1" dirty="0" err="1">
                <a:solidFill>
                  <a:srgbClr val="193787">
                    <a:lumMod val="60000"/>
                    <a:lumOff val="40000"/>
                  </a:srgbClr>
                </a:solidFill>
                <a:latin typeface="Raleway" charset="0"/>
                <a:ea typeface="Raleway" charset="0"/>
                <a:cs typeface="Raleway" charset="0"/>
              </a:rPr>
              <a:t>ISSEMyM</a:t>
            </a:r>
            <a:r>
              <a:rPr lang="es-MX" sz="1400" b="1" dirty="0">
                <a:solidFill>
                  <a:srgbClr val="193787">
                    <a:lumMod val="60000"/>
                    <a:lumOff val="40000"/>
                  </a:srgbClr>
                </a:solidFill>
                <a:latin typeface="Raleway" charset="0"/>
                <a:ea typeface="Raleway" charset="0"/>
                <a:cs typeface="Raleway" charset="0"/>
              </a:rPr>
              <a:t> </a:t>
            </a:r>
          </a:p>
          <a:p>
            <a:pPr algn="ctr"/>
            <a:r>
              <a:rPr lang="es-MX" sz="1400" b="1" dirty="0">
                <a:solidFill>
                  <a:srgbClr val="193787">
                    <a:lumMod val="60000"/>
                    <a:lumOff val="40000"/>
                  </a:srgbClr>
                </a:solidFill>
                <a:latin typeface="Raleway" charset="0"/>
                <a:ea typeface="Raleway" charset="0"/>
                <a:cs typeface="Raleway" charset="0"/>
              </a:rPr>
              <a:t>CIFRADO DE DATOS AL DAR RESPUESTA</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2" name="Picture 2" descr="Resultado de imagen para RED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14"/>
          <a:stretch>
            <a:fillRect/>
          </a:stretch>
        </p:blipFill>
        <p:spPr>
          <a:xfrm>
            <a:off x="4949544" y="774690"/>
            <a:ext cx="609600" cy="257175"/>
          </a:xfrm>
          <a:prstGeom prst="rect">
            <a:avLst/>
          </a:prstGeom>
        </p:spPr>
      </p:pic>
    </p:spTree>
    <p:extLst>
      <p:ext uri="{BB962C8B-B14F-4D97-AF65-F5344CB8AC3E}">
        <p14:creationId xmlns:p14="http://schemas.microsoft.com/office/powerpoint/2010/main" val="8324136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n 26"/>
          <p:cNvPicPr>
            <a:picLocks noChangeAspect="1"/>
          </p:cNvPicPr>
          <p:nvPr/>
        </p:nvPicPr>
        <p:blipFill>
          <a:blip r:embed="rId3"/>
          <a:stretch>
            <a:fillRect/>
          </a:stretch>
        </p:blipFill>
        <p:spPr>
          <a:xfrm>
            <a:off x="9603072" y="-55720"/>
            <a:ext cx="2538729" cy="581968"/>
          </a:xfrm>
          <a:prstGeom prst="rect">
            <a:avLst/>
          </a:prstGeom>
        </p:spPr>
      </p:pic>
      <p:pic>
        <p:nvPicPr>
          <p:cNvPr id="28" name="Imagen 27"/>
          <p:cNvPicPr>
            <a:picLocks noChangeAspect="1"/>
          </p:cNvPicPr>
          <p:nvPr/>
        </p:nvPicPr>
        <p:blipFill>
          <a:blip r:embed="rId3"/>
          <a:stretch>
            <a:fillRect/>
          </a:stretch>
        </p:blipFill>
        <p:spPr>
          <a:xfrm>
            <a:off x="9653273" y="6267017"/>
            <a:ext cx="2538729" cy="581968"/>
          </a:xfrm>
          <a:prstGeom prst="rect">
            <a:avLst/>
          </a:prstGeom>
        </p:spPr>
      </p:pic>
      <p:pic>
        <p:nvPicPr>
          <p:cNvPr id="29" name="Imagen 28"/>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0" name="Imagen 29"/>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300769" y="6133323"/>
            <a:ext cx="8657802" cy="764704"/>
          </a:xfrm>
          <a:prstGeom prst="rect">
            <a:avLst/>
          </a:prstGeom>
        </p:spPr>
      </p:pic>
      <p:sp>
        <p:nvSpPr>
          <p:cNvPr id="16" name="Rectangle 4"/>
          <p:cNvSpPr>
            <a:spLocks/>
          </p:cNvSpPr>
          <p:nvPr/>
        </p:nvSpPr>
        <p:spPr bwMode="auto">
          <a:xfrm>
            <a:off x="2433716" y="777742"/>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234148" y="5146108"/>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4" name="Imagen 3"/>
          <p:cNvPicPr>
            <a:picLocks noChangeAspect="1"/>
          </p:cNvPicPr>
          <p:nvPr/>
        </p:nvPicPr>
        <p:blipFill>
          <a:blip r:embed="rId7"/>
          <a:stretch>
            <a:fillRect/>
          </a:stretch>
        </p:blipFill>
        <p:spPr>
          <a:xfrm>
            <a:off x="2265271" y="1036658"/>
            <a:ext cx="6564477" cy="4468253"/>
          </a:xfrm>
          <a:prstGeom prst="rect">
            <a:avLst/>
          </a:prstGeom>
        </p:spPr>
      </p:pic>
      <p:pic>
        <p:nvPicPr>
          <p:cNvPr id="10" name="Picture 2" descr="Resultado de imagen para .XL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87863" y="1036657"/>
            <a:ext cx="1063326" cy="1063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ARCHIVO CODIFICAD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4964" y="5504912"/>
            <a:ext cx="1898813" cy="156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ARCHIVO CODIFICADO"/>
          <p:cNvPicPr>
            <a:picLocks noChangeAspect="1" noChangeArrowheads="1"/>
          </p:cNvPicPr>
          <p:nvPr/>
        </p:nvPicPr>
        <p:blipFill rotWithShape="1">
          <a:blip r:embed="rId10">
            <a:extLst>
              <a:ext uri="{28A0092B-C50C-407E-A947-70E740481C1C}">
                <a14:useLocalDpi xmlns:a14="http://schemas.microsoft.com/office/drawing/2010/main" val="0"/>
              </a:ext>
            </a:extLst>
          </a:blip>
          <a:srcRect l="34158" r="30562"/>
          <a:stretch/>
        </p:blipFill>
        <p:spPr bwMode="auto">
          <a:xfrm rot="5400000">
            <a:off x="9608592" y="4527173"/>
            <a:ext cx="1512168"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n para MA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774585" y="2068039"/>
            <a:ext cx="1039568" cy="1039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esultado de imagen para KEY"/>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36355" y="3054577"/>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3810290" y="5980786"/>
            <a:ext cx="5985883" cy="630942"/>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ARCHIVO CODIFICADO.</a:t>
            </a:r>
          </a:p>
          <a:p>
            <a:pPr>
              <a:lnSpc>
                <a:spcPts val="1400"/>
              </a:lnSpc>
            </a:pPr>
            <a:endParaRPr lang="es-MX" b="1" dirty="0">
              <a:latin typeface="Lato" charset="0"/>
              <a:ea typeface="Lato" charset="0"/>
              <a:cs typeface="Lato" charset="0"/>
              <a:sym typeface="Montserrat-Bold" charset="0"/>
            </a:endParaRPr>
          </a:p>
          <a:p>
            <a:pPr>
              <a:lnSpc>
                <a:spcPts val="1400"/>
              </a:lnSpc>
            </a:pPr>
            <a:r>
              <a:rPr lang="es-MX" b="1" dirty="0">
                <a:latin typeface="Lato" charset="0"/>
                <a:ea typeface="Lato" charset="0"/>
                <a:cs typeface="Lato" charset="0"/>
                <a:sym typeface="Montserrat-Bold" charset="0"/>
              </a:rPr>
              <a:t>LISTO PARA DESCARGARLO Y SER ENVIADO</a:t>
            </a:r>
          </a:p>
        </p:txBody>
      </p:sp>
      <p:pic>
        <p:nvPicPr>
          <p:cNvPr id="2050" name="Picture 2" descr="Resultado de imagen para FLECH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881443">
            <a:off x="7139253" y="5292344"/>
            <a:ext cx="2236399" cy="439474"/>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p:cNvSpPr/>
          <p:nvPr/>
        </p:nvSpPr>
        <p:spPr>
          <a:xfrm>
            <a:off x="9406561" y="4042786"/>
            <a:ext cx="1951385" cy="271869"/>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LLAVE [.PUB]</a:t>
            </a:r>
          </a:p>
        </p:txBody>
      </p:sp>
      <p:sp>
        <p:nvSpPr>
          <p:cNvPr id="20" name="Rectangle 6"/>
          <p:cNvSpPr>
            <a:spLocks/>
          </p:cNvSpPr>
          <p:nvPr/>
        </p:nvSpPr>
        <p:spPr bwMode="auto">
          <a:xfrm>
            <a:off x="10811451" y="162853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21"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2"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r>
              <a:rPr lang="es-MX" sz="1400" b="1" dirty="0" smtClean="0">
                <a:solidFill>
                  <a:srgbClr val="193787">
                    <a:lumMod val="60000"/>
                    <a:lumOff val="40000"/>
                  </a:srgbClr>
                </a:solidFill>
                <a:latin typeface="Raleway" charset="0"/>
                <a:ea typeface="Raleway" charset="0"/>
                <a:cs typeface="Raleway" charset="0"/>
              </a:rPr>
              <a:t> INTERFAZ </a:t>
            </a:r>
            <a:r>
              <a:rPr lang="es-MX" sz="1400" b="1" dirty="0">
                <a:solidFill>
                  <a:srgbClr val="193787">
                    <a:lumMod val="60000"/>
                    <a:lumOff val="40000"/>
                  </a:srgbClr>
                </a:solidFill>
                <a:latin typeface="Raleway" charset="0"/>
                <a:ea typeface="Raleway" charset="0"/>
                <a:cs typeface="Raleway" charset="0"/>
              </a:rPr>
              <a:t>Y ACCIONES DEL </a:t>
            </a:r>
            <a:r>
              <a:rPr lang="es-MX" sz="1400" b="1" dirty="0" err="1">
                <a:solidFill>
                  <a:srgbClr val="193787">
                    <a:lumMod val="60000"/>
                    <a:lumOff val="40000"/>
                  </a:srgbClr>
                </a:solidFill>
                <a:latin typeface="Raleway" charset="0"/>
                <a:ea typeface="Raleway" charset="0"/>
                <a:cs typeface="Raleway" charset="0"/>
              </a:rPr>
              <a:t>ISSEMyM</a:t>
            </a:r>
            <a:endParaRPr lang="es-MX" sz="1400" b="1" dirty="0">
              <a:solidFill>
                <a:srgbClr val="193787">
                  <a:lumMod val="60000"/>
                  <a:lumOff val="40000"/>
                </a:srgbClr>
              </a:solidFill>
              <a:latin typeface="Raleway" charset="0"/>
              <a:ea typeface="Raleway" charset="0"/>
              <a:cs typeface="Raleway" charset="0"/>
            </a:endParaRPr>
          </a:p>
          <a:p>
            <a:pPr algn="ctr"/>
            <a:r>
              <a:rPr lang="es-MX" sz="1400" b="1" dirty="0">
                <a:solidFill>
                  <a:srgbClr val="193787">
                    <a:lumMod val="60000"/>
                    <a:lumOff val="40000"/>
                  </a:srgbClr>
                </a:solidFill>
                <a:latin typeface="Raleway" charset="0"/>
                <a:ea typeface="Raleway" charset="0"/>
                <a:cs typeface="Raleway" charset="0"/>
              </a:rPr>
              <a:t>CIFRADO DE DATOS AL DAR RESPUESTA</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4" name="Picture 2" descr="Resultado de imagen para REDE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p:cNvPicPr>
            <a:picLocks noChangeAspect="1"/>
          </p:cNvPicPr>
          <p:nvPr/>
        </p:nvPicPr>
        <p:blipFill>
          <a:blip r:embed="rId15"/>
          <a:stretch>
            <a:fillRect/>
          </a:stretch>
        </p:blipFill>
        <p:spPr>
          <a:xfrm>
            <a:off x="4949544" y="774690"/>
            <a:ext cx="609600" cy="257175"/>
          </a:xfrm>
          <a:prstGeom prst="rect">
            <a:avLst/>
          </a:prstGeom>
        </p:spPr>
      </p:pic>
    </p:spTree>
    <p:extLst>
      <p:ext uri="{BB962C8B-B14F-4D97-AF65-F5344CB8AC3E}">
        <p14:creationId xmlns:p14="http://schemas.microsoft.com/office/powerpoint/2010/main" val="313155932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a:picLocks noChangeAspect="1"/>
          </p:cNvPicPr>
          <p:nvPr/>
        </p:nvPicPr>
        <p:blipFill>
          <a:blip r:embed="rId3"/>
          <a:stretch>
            <a:fillRect/>
          </a:stretch>
        </p:blipFill>
        <p:spPr>
          <a:xfrm>
            <a:off x="9603072" y="-55720"/>
            <a:ext cx="2538729" cy="581968"/>
          </a:xfrm>
          <a:prstGeom prst="rect">
            <a:avLst/>
          </a:prstGeom>
        </p:spPr>
      </p:pic>
      <p:pic>
        <p:nvPicPr>
          <p:cNvPr id="36" name="Imagen 35"/>
          <p:cNvPicPr>
            <a:picLocks noChangeAspect="1"/>
          </p:cNvPicPr>
          <p:nvPr/>
        </p:nvPicPr>
        <p:blipFill>
          <a:blip r:embed="rId3"/>
          <a:stretch>
            <a:fillRect/>
          </a:stretch>
        </p:blipFill>
        <p:spPr>
          <a:xfrm>
            <a:off x="9653273" y="6267017"/>
            <a:ext cx="2538729" cy="581968"/>
          </a:xfrm>
          <a:prstGeom prst="rect">
            <a:avLst/>
          </a:prstGeom>
        </p:spPr>
      </p:pic>
      <p:pic>
        <p:nvPicPr>
          <p:cNvPr id="37" name="Imagen 36"/>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8" name="Imagen 37"/>
          <p:cNvPicPr>
            <a:picLocks noChangeAspect="1"/>
          </p:cNvPicPr>
          <p:nvPr/>
        </p:nvPicPr>
        <p:blipFill>
          <a:blip r:embed="rId5"/>
          <a:stretch>
            <a:fillRect/>
          </a:stretch>
        </p:blipFill>
        <p:spPr>
          <a:xfrm>
            <a:off x="8504513" y="135621"/>
            <a:ext cx="3422184" cy="577139"/>
          </a:xfrm>
          <a:prstGeom prst="rect">
            <a:avLst/>
          </a:prstGeom>
        </p:spPr>
      </p:pic>
      <p:sp>
        <p:nvSpPr>
          <p:cNvPr id="2" name="Rectángulo 1"/>
          <p:cNvSpPr/>
          <p:nvPr/>
        </p:nvSpPr>
        <p:spPr bwMode="auto">
          <a:xfrm>
            <a:off x="3863752" y="2533114"/>
            <a:ext cx="3960440" cy="1769252"/>
          </a:xfrm>
          <a:prstGeom prst="rect">
            <a:avLst/>
          </a:prstGeom>
          <a:blipFill dpi="0" rotWithShape="0">
            <a:blip r:embed="rId6"/>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s-MX" sz="5600">
              <a:solidFill>
                <a:srgbClr val="000000"/>
              </a:solidFill>
              <a:latin typeface="Gill Sans" charset="0"/>
              <a:ea typeface="ヒラギノ角ゴ ProN W3" charset="0"/>
              <a:cs typeface="ヒラギノ角ゴ ProN W3" charset="0"/>
              <a:sym typeface="Gill Sans" charset="0"/>
            </a:endParaRPr>
          </a:p>
        </p:txBody>
      </p:sp>
      <p:pic>
        <p:nvPicPr>
          <p:cNvPr id="26" name="Imagen 25"/>
          <p:cNvPicPr>
            <a:picLocks noChangeAspect="1"/>
          </p:cNvPicPr>
          <p:nvPr/>
        </p:nvPicPr>
        <p:blipFill>
          <a:blip r:embed="rId7"/>
          <a:stretch>
            <a:fillRect/>
          </a:stretch>
        </p:blipFill>
        <p:spPr>
          <a:xfrm>
            <a:off x="1542654" y="6093296"/>
            <a:ext cx="8657802" cy="764704"/>
          </a:xfrm>
          <a:prstGeom prst="rect">
            <a:avLst/>
          </a:prstGeom>
        </p:spPr>
      </p:pic>
      <p:sp>
        <p:nvSpPr>
          <p:cNvPr id="43" name="Rectangle 6"/>
          <p:cNvSpPr>
            <a:spLocks/>
          </p:cNvSpPr>
          <p:nvPr/>
        </p:nvSpPr>
        <p:spPr bwMode="auto">
          <a:xfrm>
            <a:off x="10144984" y="5175382"/>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1675601" y="737715"/>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8476033" y="5106081"/>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9" name="Picture 6" descr="Resultado de imagen para ISSEMY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9305" r="22987" b="-2155"/>
          <a:stretch/>
        </p:blipFill>
        <p:spPr bwMode="auto">
          <a:xfrm>
            <a:off x="1526422" y="2533115"/>
            <a:ext cx="2337330" cy="181760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Resultado de imagen para ISSEMY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0808" y="1631483"/>
            <a:ext cx="1779256" cy="9283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esultado de imagen para FLECH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34149" y="2970549"/>
            <a:ext cx="1295666" cy="8389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Resultado de imagen para ARCHIVO CODIFICAD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35823" y="2456081"/>
            <a:ext cx="1898813" cy="1567711"/>
          </a:xfrm>
          <a:prstGeom prst="rect">
            <a:avLst/>
          </a:prstGeom>
          <a:noFill/>
          <a:extLst>
            <a:ext uri="{909E8E84-426E-40DD-AFC4-6F175D3DCCD1}">
              <a14:hiddenFill xmlns:a14="http://schemas.microsoft.com/office/drawing/2010/main">
                <a:solidFill>
                  <a:srgbClr val="FFFFFF"/>
                </a:solidFill>
              </a14:hiddenFill>
            </a:ext>
          </a:extLst>
        </p:spPr>
      </p:pic>
      <p:sp>
        <p:nvSpPr>
          <p:cNvPr id="22" name="Rectángulo 21"/>
          <p:cNvSpPr/>
          <p:nvPr/>
        </p:nvSpPr>
        <p:spPr>
          <a:xfrm>
            <a:off x="4543882" y="3964891"/>
            <a:ext cx="3240359" cy="271869"/>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ARCHIVO CIFRADO</a:t>
            </a:r>
          </a:p>
        </p:txBody>
      </p:sp>
      <p:pic>
        <p:nvPicPr>
          <p:cNvPr id="24" name="Picture 2" descr="Imagen relacionada"/>
          <p:cNvPicPr>
            <a:picLocks noChangeAspect="1" noChangeArrowheads="1"/>
          </p:cNvPicPr>
          <p:nvPr/>
        </p:nvPicPr>
        <p:blipFill rotWithShape="1">
          <a:blip r:embed="rId12">
            <a:extLst>
              <a:ext uri="{28A0092B-C50C-407E-A947-70E740481C1C}">
                <a14:useLocalDpi xmlns:a14="http://schemas.microsoft.com/office/drawing/2010/main" val="0"/>
              </a:ext>
            </a:extLst>
          </a:blip>
          <a:srcRect l="7488"/>
          <a:stretch/>
        </p:blipFill>
        <p:spPr bwMode="auto">
          <a:xfrm>
            <a:off x="7824192" y="2559789"/>
            <a:ext cx="2843808" cy="173922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Resultado de imagen para ISE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86370" y="1936147"/>
            <a:ext cx="2339752" cy="6463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Resultado de imagen para FLECH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32105" y="2887585"/>
            <a:ext cx="1295666" cy="8389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esultado de imagen para FLECH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1703" y="3918032"/>
            <a:ext cx="2628114" cy="26281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ángulo 27"/>
          <p:cNvSpPr/>
          <p:nvPr/>
        </p:nvSpPr>
        <p:spPr>
          <a:xfrm>
            <a:off x="3052175" y="5940759"/>
            <a:ext cx="5985883" cy="459100"/>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POR CUALQUIER MEDIO DIFERENTE SE ENVIA LA LLAVE [.PUB]</a:t>
            </a:r>
          </a:p>
        </p:txBody>
      </p:sp>
      <p:pic>
        <p:nvPicPr>
          <p:cNvPr id="29" name="Picture 12" descr="Resultado de imagen para KEY"/>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062828" y="4810609"/>
            <a:ext cx="1567236" cy="8227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2" descr="Resultado de imagen para KEY"/>
          <p:cNvPicPr>
            <a:picLocks noChangeAspect="1" noChangeArrowheads="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7771518" y="4852728"/>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7336022" y="4626810"/>
            <a:ext cx="1680781" cy="271869"/>
          </a:xfrm>
          <a:prstGeom prst="rect">
            <a:avLst/>
          </a:prstGeom>
        </p:spPr>
        <p:txBody>
          <a:bodyPr wrap="none">
            <a:spAutoFit/>
          </a:bodyPr>
          <a:lstStyle/>
          <a:p>
            <a:pPr>
              <a:lnSpc>
                <a:spcPts val="1400"/>
              </a:lnSpc>
            </a:pPr>
            <a:r>
              <a:rPr lang="es-MX" b="1" dirty="0">
                <a:latin typeface="Lato" charset="0"/>
                <a:ea typeface="Lato" charset="0"/>
                <a:cs typeface="Lato" charset="0"/>
                <a:sym typeface="Montserrat-Bold" charset="0"/>
              </a:rPr>
              <a:t>LLAVE [.KEY]</a:t>
            </a:r>
          </a:p>
        </p:txBody>
      </p:sp>
      <p:sp>
        <p:nvSpPr>
          <p:cNvPr id="5" name="Rectángulo 4"/>
          <p:cNvSpPr/>
          <p:nvPr/>
        </p:nvSpPr>
        <p:spPr>
          <a:xfrm>
            <a:off x="1646160" y="4584202"/>
            <a:ext cx="1680781" cy="271869"/>
          </a:xfrm>
          <a:prstGeom prst="rect">
            <a:avLst/>
          </a:prstGeom>
        </p:spPr>
        <p:txBody>
          <a:bodyPr wrap="none">
            <a:spAutoFit/>
          </a:bodyPr>
          <a:lstStyle/>
          <a:p>
            <a:pPr>
              <a:lnSpc>
                <a:spcPts val="1400"/>
              </a:lnSpc>
            </a:pPr>
            <a:r>
              <a:rPr lang="es-MX" b="1" dirty="0">
                <a:latin typeface="Lato" charset="0"/>
                <a:ea typeface="Lato" charset="0"/>
                <a:cs typeface="Lato" charset="0"/>
                <a:sym typeface="Montserrat-Bold" charset="0"/>
              </a:rPr>
              <a:t>LLAVE [.KEY]</a:t>
            </a:r>
          </a:p>
        </p:txBody>
      </p:sp>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31"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r>
              <a:rPr lang="es-MX" sz="1400" b="1" dirty="0" smtClean="0">
                <a:solidFill>
                  <a:srgbClr val="193787">
                    <a:lumMod val="60000"/>
                    <a:lumOff val="40000"/>
                  </a:srgbClr>
                </a:solidFill>
                <a:latin typeface="Raleway" charset="0"/>
                <a:ea typeface="Raleway" charset="0"/>
                <a:cs typeface="Raleway" charset="0"/>
              </a:rPr>
              <a:t> INTERFAZ </a:t>
            </a:r>
            <a:r>
              <a:rPr lang="es-MX" sz="1400" b="1" dirty="0">
                <a:solidFill>
                  <a:srgbClr val="193787">
                    <a:lumMod val="60000"/>
                    <a:lumOff val="40000"/>
                  </a:srgbClr>
                </a:solidFill>
                <a:latin typeface="Raleway" charset="0"/>
                <a:ea typeface="Raleway" charset="0"/>
                <a:cs typeface="Raleway" charset="0"/>
              </a:rPr>
              <a:t>DEL SUJETO OBLIGADO </a:t>
            </a:r>
          </a:p>
          <a:p>
            <a:pPr algn="ctr"/>
            <a:r>
              <a:rPr lang="es-MX" sz="1400" b="1" dirty="0">
                <a:solidFill>
                  <a:srgbClr val="193787">
                    <a:lumMod val="60000"/>
                    <a:lumOff val="40000"/>
                  </a:srgbClr>
                </a:solidFill>
                <a:latin typeface="Raleway" charset="0"/>
                <a:ea typeface="Raleway" charset="0"/>
                <a:cs typeface="Raleway" charset="0"/>
              </a:rPr>
              <a:t>ENVIO DE ARCHIVO CIFRADO Y LLAVE [.PUB] AL SUJETO OBLIGADO RECEPTOR</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33" name="Picture 2" descr="Resultado de imagen para REDE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n 33"/>
          <p:cNvPicPr>
            <a:picLocks noChangeAspect="1"/>
          </p:cNvPicPr>
          <p:nvPr/>
        </p:nvPicPr>
        <p:blipFill>
          <a:blip r:embed="rId17"/>
          <a:stretch>
            <a:fillRect/>
          </a:stretch>
        </p:blipFill>
        <p:spPr>
          <a:xfrm>
            <a:off x="4949544" y="774690"/>
            <a:ext cx="609600" cy="257175"/>
          </a:xfrm>
          <a:prstGeom prst="rect">
            <a:avLst/>
          </a:prstGeom>
        </p:spPr>
      </p:pic>
    </p:spTree>
    <p:extLst>
      <p:ext uri="{BB962C8B-B14F-4D97-AF65-F5344CB8AC3E}">
        <p14:creationId xmlns:p14="http://schemas.microsoft.com/office/powerpoint/2010/main" val="9443664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p:cNvPicPr>
            <a:picLocks noChangeAspect="1"/>
          </p:cNvPicPr>
          <p:nvPr/>
        </p:nvPicPr>
        <p:blipFill>
          <a:blip r:embed="rId3"/>
          <a:stretch>
            <a:fillRect/>
          </a:stretch>
        </p:blipFill>
        <p:spPr>
          <a:xfrm>
            <a:off x="9603072" y="-55720"/>
            <a:ext cx="2538729" cy="581968"/>
          </a:xfrm>
          <a:prstGeom prst="rect">
            <a:avLst/>
          </a:prstGeom>
        </p:spPr>
      </p:pic>
      <p:pic>
        <p:nvPicPr>
          <p:cNvPr id="30" name="Imagen 29"/>
          <p:cNvPicPr>
            <a:picLocks noChangeAspect="1"/>
          </p:cNvPicPr>
          <p:nvPr/>
        </p:nvPicPr>
        <p:blipFill>
          <a:blip r:embed="rId3"/>
          <a:stretch>
            <a:fillRect/>
          </a:stretch>
        </p:blipFill>
        <p:spPr>
          <a:xfrm>
            <a:off x="9653273" y="6267017"/>
            <a:ext cx="2538729" cy="581968"/>
          </a:xfrm>
          <a:prstGeom prst="rect">
            <a:avLst/>
          </a:prstGeom>
        </p:spPr>
      </p:pic>
      <p:pic>
        <p:nvPicPr>
          <p:cNvPr id="31" name="Imagen 30"/>
          <p:cNvPicPr>
            <a:picLocks noChangeAspect="1"/>
          </p:cNvPicPr>
          <p:nvPr/>
        </p:nvPicPr>
        <p:blipFill rotWithShape="1">
          <a:blip r:embed="rId4"/>
          <a:srcRect l="2557" r="71837" b="85627"/>
          <a:stretch/>
        </p:blipFill>
        <p:spPr>
          <a:xfrm>
            <a:off x="-29811" y="-21826"/>
            <a:ext cx="2307265" cy="1052389"/>
          </a:xfrm>
          <a:prstGeom prst="rect">
            <a:avLst/>
          </a:prstGeom>
        </p:spPr>
      </p:pic>
      <p:pic>
        <p:nvPicPr>
          <p:cNvPr id="32" name="Imagen 31"/>
          <p:cNvPicPr>
            <a:picLocks noChangeAspect="1"/>
          </p:cNvPicPr>
          <p:nvPr/>
        </p:nvPicPr>
        <p:blipFill>
          <a:blip r:embed="rId5"/>
          <a:stretch>
            <a:fillRect/>
          </a:stretch>
        </p:blipFill>
        <p:spPr>
          <a:xfrm>
            <a:off x="8504513" y="135621"/>
            <a:ext cx="3422184" cy="577139"/>
          </a:xfrm>
          <a:prstGeom prst="rect">
            <a:avLst/>
          </a:prstGeom>
        </p:spPr>
      </p:pic>
      <p:pic>
        <p:nvPicPr>
          <p:cNvPr id="26" name="Imagen 25"/>
          <p:cNvPicPr>
            <a:picLocks noChangeAspect="1"/>
          </p:cNvPicPr>
          <p:nvPr/>
        </p:nvPicPr>
        <p:blipFill>
          <a:blip r:embed="rId6"/>
          <a:stretch>
            <a:fillRect/>
          </a:stretch>
        </p:blipFill>
        <p:spPr>
          <a:xfrm>
            <a:off x="2306212" y="6191954"/>
            <a:ext cx="8657802" cy="764704"/>
          </a:xfrm>
          <a:prstGeom prst="rect">
            <a:avLst/>
          </a:prstGeom>
        </p:spPr>
      </p:pic>
      <p:sp>
        <p:nvSpPr>
          <p:cNvPr id="43" name="Rectangle 6"/>
          <p:cNvSpPr>
            <a:spLocks/>
          </p:cNvSpPr>
          <p:nvPr/>
        </p:nvSpPr>
        <p:spPr bwMode="auto">
          <a:xfrm>
            <a:off x="-2032041" y="1430818"/>
            <a:ext cx="4094031"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nSpc>
                <a:spcPts val="1400"/>
              </a:lnSpc>
            </a:pPr>
            <a:endParaRPr lang="en-US" sz="1400" b="1" dirty="0">
              <a:latin typeface="Lato" charset="0"/>
              <a:ea typeface="Lato" charset="0"/>
              <a:cs typeface="Lato" charset="0"/>
              <a:sym typeface="Montserrat-Bold" charset="0"/>
            </a:endParaRPr>
          </a:p>
        </p:txBody>
      </p:sp>
      <p:sp>
        <p:nvSpPr>
          <p:cNvPr id="16" name="Rectangle 4"/>
          <p:cNvSpPr>
            <a:spLocks/>
          </p:cNvSpPr>
          <p:nvPr/>
        </p:nvSpPr>
        <p:spPr bwMode="auto">
          <a:xfrm>
            <a:off x="2439159" y="836373"/>
            <a:ext cx="2753146" cy="217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l">
              <a:lnSpc>
                <a:spcPct val="130000"/>
              </a:lnSpc>
            </a:pPr>
            <a:r>
              <a:rPr lang="en-US" sz="1000" b="1" i="1" dirty="0">
                <a:solidFill>
                  <a:srgbClr val="FFFFFF"/>
                </a:solidFill>
                <a:latin typeface="Lato" charset="0"/>
                <a:ea typeface="Lato" charset="0"/>
                <a:cs typeface="Lato" charset="0"/>
                <a:sym typeface="Montserrat-Regular" charset="0"/>
              </a:rPr>
              <a:t>SE SIGUE EL MISMO PROCEDIMEITNOS PARA LA GENERACION DE UNA SOLICITUD DE DERECHOS ARCO, PERO EL PARTICULAR  DEBERA ASIGNAR LOS SIGUIENTES CAMPOS: </a:t>
            </a:r>
          </a:p>
        </p:txBody>
      </p:sp>
      <p:sp>
        <p:nvSpPr>
          <p:cNvPr id="14" name="Right Triangle 20"/>
          <p:cNvSpPr/>
          <p:nvPr/>
        </p:nvSpPr>
        <p:spPr bwMode="auto">
          <a:xfrm rot="8100000">
            <a:off x="9239591" y="5204739"/>
            <a:ext cx="252019" cy="252016"/>
          </a:xfrm>
          <a:prstGeom prst="rtTriangle">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10" name="Picture 2" descr="Resultado de imagen para .X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8149" y="5788924"/>
            <a:ext cx="1063326" cy="10633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ARCHIVO CODIFICA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62745" y="913955"/>
            <a:ext cx="1898813" cy="156771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Resultado de imagen para ARCHIVO CODIFICADO"/>
          <p:cNvPicPr>
            <a:picLocks noChangeAspect="1" noChangeArrowheads="1"/>
          </p:cNvPicPr>
          <p:nvPr/>
        </p:nvPicPr>
        <p:blipFill rotWithShape="1">
          <a:blip r:embed="rId9">
            <a:extLst>
              <a:ext uri="{28A0092B-C50C-407E-A947-70E740481C1C}">
                <a14:useLocalDpi xmlns:a14="http://schemas.microsoft.com/office/drawing/2010/main" val="0"/>
              </a:ext>
            </a:extLst>
          </a:blip>
          <a:srcRect l="34158" r="30562"/>
          <a:stretch/>
        </p:blipFill>
        <p:spPr bwMode="auto">
          <a:xfrm rot="5400000">
            <a:off x="9614035" y="4585804"/>
            <a:ext cx="1512168" cy="1285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Resultado de imagen para M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80028" y="2126670"/>
            <a:ext cx="1039568" cy="103956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esultado de imagen para KEY"/>
          <p:cNvPicPr>
            <a:picLocks noChangeAspect="1" noChangeArrowheads="1"/>
          </p:cNvPicPr>
          <p:nvPr/>
        </p:nvPicPr>
        <p:blipFill>
          <a:blip r:embed="rId11"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541798" y="3113208"/>
            <a:ext cx="1567236" cy="8227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6734240" y="1160331"/>
            <a:ext cx="5985883" cy="279564"/>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ARCHIVO CODIFICADO.</a:t>
            </a:r>
          </a:p>
        </p:txBody>
      </p:sp>
      <p:sp>
        <p:nvSpPr>
          <p:cNvPr id="18" name="Rectángulo 17"/>
          <p:cNvSpPr/>
          <p:nvPr/>
        </p:nvSpPr>
        <p:spPr>
          <a:xfrm>
            <a:off x="9412004" y="4101417"/>
            <a:ext cx="1951385" cy="271869"/>
          </a:xfrm>
          <a:prstGeom prst="rect">
            <a:avLst/>
          </a:prstGeom>
        </p:spPr>
        <p:txBody>
          <a:bodyPr wrap="square">
            <a:spAutoFit/>
          </a:bodyPr>
          <a:lstStyle/>
          <a:p>
            <a:pPr>
              <a:lnSpc>
                <a:spcPts val="1400"/>
              </a:lnSpc>
            </a:pPr>
            <a:r>
              <a:rPr lang="es-MX" sz="1400" b="1" dirty="0">
                <a:latin typeface="Lato" charset="0"/>
                <a:ea typeface="Lato" charset="0"/>
                <a:cs typeface="Lato" charset="0"/>
                <a:sym typeface="Montserrat-Bold" charset="0"/>
              </a:rPr>
              <a:t>LLAVE [.KEY]</a:t>
            </a:r>
          </a:p>
        </p:txBody>
      </p:sp>
      <p:pic>
        <p:nvPicPr>
          <p:cNvPr id="20" name="Picture 4" descr="Resultado de imagen para ISEM"/>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52553" y="830750"/>
            <a:ext cx="2339752" cy="64634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13"/>
          <a:stretch>
            <a:fillRect/>
          </a:stretch>
        </p:blipFill>
        <p:spPr>
          <a:xfrm>
            <a:off x="2279274" y="1580654"/>
            <a:ext cx="7283470" cy="3928390"/>
          </a:xfrm>
          <a:prstGeom prst="rect">
            <a:avLst/>
          </a:prstGeom>
        </p:spPr>
      </p:pic>
      <p:cxnSp>
        <p:nvCxnSpPr>
          <p:cNvPr id="6" name="Conector recto de flecha 5"/>
          <p:cNvCxnSpPr/>
          <p:nvPr/>
        </p:nvCxnSpPr>
        <p:spPr bwMode="auto">
          <a:xfrm flipV="1">
            <a:off x="4771326" y="1697810"/>
            <a:ext cx="4770472" cy="2403607"/>
          </a:xfrm>
          <a:prstGeom prst="straightConnector1">
            <a:avLst/>
          </a:prstGeom>
          <a:blipFill dpi="0" rotWithShape="0">
            <a:blip r:embed="rId14"/>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Conector recto de flecha 7"/>
          <p:cNvCxnSpPr/>
          <p:nvPr/>
        </p:nvCxnSpPr>
        <p:spPr bwMode="auto">
          <a:xfrm flipV="1">
            <a:off x="4771326" y="4237350"/>
            <a:ext cx="4955854" cy="586452"/>
          </a:xfrm>
          <a:prstGeom prst="straightConnector1">
            <a:avLst/>
          </a:prstGeom>
          <a:blipFill dpi="0" rotWithShape="0">
            <a:blip r:embed="rId14"/>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Conector recto de flecha 20"/>
          <p:cNvCxnSpPr>
            <a:endCxn id="10" idx="1"/>
          </p:cNvCxnSpPr>
          <p:nvPr/>
        </p:nvCxnSpPr>
        <p:spPr bwMode="auto">
          <a:xfrm>
            <a:off x="8011687" y="5330747"/>
            <a:ext cx="1756463" cy="989840"/>
          </a:xfrm>
          <a:prstGeom prst="straightConnector1">
            <a:avLst/>
          </a:prstGeom>
          <a:blipFill dpi="0" rotWithShape="0">
            <a:blip r:embed="rId14"/>
            <a:srcRect/>
            <a:tile tx="0" ty="0" sx="100000" sy="100000" flip="none" algn="tl"/>
          </a:blipFill>
          <a:ln w="25400" cap="flat" cmpd="sng" algn="ctr">
            <a:solidFill>
              <a:srgbClr val="00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Rectángulo 26"/>
          <p:cNvSpPr/>
          <p:nvPr/>
        </p:nvSpPr>
        <p:spPr>
          <a:xfrm>
            <a:off x="4544194" y="5799058"/>
            <a:ext cx="4331589" cy="990015"/>
          </a:xfrm>
          <a:prstGeom prst="rect">
            <a:avLst/>
          </a:prstGeom>
        </p:spPr>
        <p:txBody>
          <a:bodyPr wrap="square">
            <a:spAutoFit/>
          </a:bodyPr>
          <a:lstStyle/>
          <a:p>
            <a:pPr>
              <a:lnSpc>
                <a:spcPts val="1400"/>
              </a:lnSpc>
            </a:pPr>
            <a:r>
              <a:rPr lang="es-MX" b="1" dirty="0">
                <a:latin typeface="Lato" charset="0"/>
                <a:ea typeface="Lato" charset="0"/>
                <a:cs typeface="Lato" charset="0"/>
                <a:sym typeface="Montserrat-Bold" charset="0"/>
              </a:rPr>
              <a:t>ARCHIVO DECODIFICADO.</a:t>
            </a:r>
          </a:p>
          <a:p>
            <a:pPr>
              <a:lnSpc>
                <a:spcPts val="1400"/>
              </a:lnSpc>
            </a:pPr>
            <a:endParaRPr lang="es-MX" b="1" dirty="0">
              <a:latin typeface="Lato" charset="0"/>
              <a:ea typeface="Lato" charset="0"/>
              <a:cs typeface="Lato" charset="0"/>
              <a:sym typeface="Montserrat-Bold" charset="0"/>
            </a:endParaRPr>
          </a:p>
          <a:p>
            <a:pPr>
              <a:lnSpc>
                <a:spcPts val="1400"/>
              </a:lnSpc>
            </a:pPr>
            <a:r>
              <a:rPr lang="es-MX" b="1" dirty="0">
                <a:latin typeface="Lato" charset="0"/>
                <a:ea typeface="Lato" charset="0"/>
                <a:cs typeface="Lato" charset="0"/>
                <a:sym typeface="Montserrat-Bold" charset="0"/>
              </a:rPr>
              <a:t>LISTO PARA SER INGRESADO A LOS SISTEMAS  DEL SUJETO OBLIGADO RECEPTOR</a:t>
            </a:r>
          </a:p>
        </p:txBody>
      </p:sp>
      <p:sp>
        <p:nvSpPr>
          <p:cNvPr id="22"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3"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INTERFAZ Y ACCIONES DEL </a:t>
            </a:r>
            <a:r>
              <a:rPr lang="es-MX" sz="1400" b="1" dirty="0" smtClean="0">
                <a:solidFill>
                  <a:srgbClr val="193787">
                    <a:lumMod val="60000"/>
                    <a:lumOff val="40000"/>
                  </a:srgbClr>
                </a:solidFill>
                <a:latin typeface="Raleway" charset="0"/>
                <a:ea typeface="Raleway" charset="0"/>
                <a:cs typeface="Raleway" charset="0"/>
              </a:rPr>
              <a:t>ISEM DESCIFRADO </a:t>
            </a:r>
            <a:r>
              <a:rPr lang="es-MX" sz="1400" b="1" dirty="0">
                <a:solidFill>
                  <a:srgbClr val="193787">
                    <a:lumMod val="60000"/>
                    <a:lumOff val="40000"/>
                  </a:srgbClr>
                </a:solidFill>
                <a:latin typeface="Raleway" charset="0"/>
                <a:ea typeface="Raleway" charset="0"/>
                <a:cs typeface="Raleway" charset="0"/>
              </a:rPr>
              <a:t>DE DATOS AL DAR RESPUESTA</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25" name="Picture 2" descr="Resultado de imagen para REDES"/>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n 27"/>
          <p:cNvPicPr>
            <a:picLocks noChangeAspect="1"/>
          </p:cNvPicPr>
          <p:nvPr/>
        </p:nvPicPr>
        <p:blipFill>
          <a:blip r:embed="rId16"/>
          <a:stretch>
            <a:fillRect/>
          </a:stretch>
        </p:blipFill>
        <p:spPr>
          <a:xfrm>
            <a:off x="4949544" y="774690"/>
            <a:ext cx="609600" cy="257175"/>
          </a:xfrm>
          <a:prstGeom prst="rect">
            <a:avLst/>
          </a:prstGeom>
        </p:spPr>
      </p:pic>
    </p:spTree>
    <p:extLst>
      <p:ext uri="{BB962C8B-B14F-4D97-AF65-F5344CB8AC3E}">
        <p14:creationId xmlns:p14="http://schemas.microsoft.com/office/powerpoint/2010/main" val="124314000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ppt_x</p:attrName>
                                        </p:attrNameLst>
                                      </p:cBhvr>
                                      <p:tavLst>
                                        <p:tav tm="0">
                                          <p:val>
                                            <p:strVal val="#ppt_x-#ppt_w*1.125000"/>
                                          </p:val>
                                        </p:tav>
                                        <p:tav tm="100000">
                                          <p:val>
                                            <p:strVal val="#ppt_x"/>
                                          </p:val>
                                        </p:tav>
                                      </p:tavLst>
                                    </p:anim>
                                    <p:animEffect transition="in" filter="wipe(righ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n 34"/>
          <p:cNvPicPr>
            <a:picLocks noChangeAspect="1"/>
          </p:cNvPicPr>
          <p:nvPr/>
        </p:nvPicPr>
        <p:blipFill>
          <a:blip r:embed="rId2"/>
          <a:stretch>
            <a:fillRect/>
          </a:stretch>
        </p:blipFill>
        <p:spPr>
          <a:xfrm>
            <a:off x="9603072" y="-55720"/>
            <a:ext cx="2538729" cy="581968"/>
          </a:xfrm>
          <a:prstGeom prst="rect">
            <a:avLst/>
          </a:prstGeom>
        </p:spPr>
      </p:pic>
      <p:pic>
        <p:nvPicPr>
          <p:cNvPr id="36" name="Imagen 35"/>
          <p:cNvPicPr>
            <a:picLocks noChangeAspect="1"/>
          </p:cNvPicPr>
          <p:nvPr/>
        </p:nvPicPr>
        <p:blipFill>
          <a:blip r:embed="rId2"/>
          <a:stretch>
            <a:fillRect/>
          </a:stretch>
        </p:blipFill>
        <p:spPr>
          <a:xfrm>
            <a:off x="9653273" y="6267017"/>
            <a:ext cx="2538729" cy="581968"/>
          </a:xfrm>
          <a:prstGeom prst="rect">
            <a:avLst/>
          </a:prstGeom>
        </p:spPr>
      </p:pic>
      <p:pic>
        <p:nvPicPr>
          <p:cNvPr id="37" name="Imagen 36"/>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38" name="Imagen 37"/>
          <p:cNvPicPr>
            <a:picLocks noChangeAspect="1"/>
          </p:cNvPicPr>
          <p:nvPr/>
        </p:nvPicPr>
        <p:blipFill>
          <a:blip r:embed="rId4"/>
          <a:stretch>
            <a:fillRect/>
          </a:stretch>
        </p:blipFill>
        <p:spPr>
          <a:xfrm>
            <a:off x="8504513" y="135621"/>
            <a:ext cx="3422184" cy="577139"/>
          </a:xfrm>
          <a:prstGeom prst="rect">
            <a:avLst/>
          </a:prstGeom>
        </p:spPr>
      </p:pic>
      <p:sp>
        <p:nvSpPr>
          <p:cNvPr id="3" name="Slide Number Placeholder 2"/>
          <p:cNvSpPr>
            <a:spLocks noGrp="1"/>
          </p:cNvSpPr>
          <p:nvPr>
            <p:ph type="sldNum" sz="quarter" idx="4"/>
          </p:nvPr>
        </p:nvSpPr>
        <p:spPr/>
        <p:txBody>
          <a:bodyPr/>
          <a:lstStyle/>
          <a:p>
            <a:fld id="{247564A0-2C6A-5D41-B706-C554FAF10A40}" type="slidenum">
              <a:rPr lang="en-US" smtClean="0"/>
              <a:pPr/>
              <a:t>74</a:t>
            </a:fld>
            <a:endParaRPr lang="en-US" dirty="0"/>
          </a:p>
        </p:txBody>
      </p:sp>
      <p:sp>
        <p:nvSpPr>
          <p:cNvPr id="4" name="Title 3"/>
          <p:cNvSpPr>
            <a:spLocks noGrp="1"/>
          </p:cNvSpPr>
          <p:nvPr>
            <p:ph type="title"/>
          </p:nvPr>
        </p:nvSpPr>
        <p:spPr>
          <a:xfrm>
            <a:off x="2152633" y="1039440"/>
            <a:ext cx="7886700" cy="474640"/>
          </a:xfrm>
        </p:spPr>
        <p:txBody>
          <a:bodyPr>
            <a:normAutofit fontScale="90000"/>
          </a:bodyPr>
          <a:lstStyle/>
          <a:p>
            <a:r>
              <a:rPr lang="en-US" dirty="0" smtClean="0">
                <a:solidFill>
                  <a:srgbClr val="FFFFFF"/>
                </a:solidFill>
              </a:rPr>
              <a:t>INGRESO A LAS BASES DE DATOS DEL SUJETO OBLIGADO RECEPTOR</a:t>
            </a:r>
            <a:endParaRPr lang="en-US" dirty="0">
              <a:solidFill>
                <a:srgbClr val="FFFFFF"/>
              </a:solidFill>
            </a:endParaRPr>
          </a:p>
        </p:txBody>
      </p:sp>
      <p:grpSp>
        <p:nvGrpSpPr>
          <p:cNvPr id="6" name="Group 5"/>
          <p:cNvGrpSpPr/>
          <p:nvPr/>
        </p:nvGrpSpPr>
        <p:grpSpPr>
          <a:xfrm>
            <a:off x="6634397" y="2291388"/>
            <a:ext cx="3404955" cy="2972551"/>
            <a:chOff x="9715500" y="2806700"/>
            <a:chExt cx="17149750" cy="14971881"/>
          </a:xfrm>
          <a:effectLst>
            <a:reflection blurRad="6350" stA="12000" endPos="13000" dir="5400000" sy="-100000" algn="bl" rotWithShape="0"/>
          </a:effectLst>
        </p:grpSpPr>
        <p:sp>
          <p:nvSpPr>
            <p:cNvPr id="7" name="Shape 6"/>
            <p:cNvSpPr/>
            <p:nvPr/>
          </p:nvSpPr>
          <p:spPr>
            <a:xfrm>
              <a:off x="15359688" y="17508255"/>
              <a:ext cx="5845248"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8" name="Shape 6"/>
            <p:cNvSpPr/>
            <p:nvPr/>
          </p:nvSpPr>
          <p:spPr>
            <a:xfrm>
              <a:off x="15328900" y="17437100"/>
              <a:ext cx="5906824" cy="270326"/>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9" name="Shape 7"/>
            <p:cNvSpPr/>
            <p:nvPr/>
          </p:nvSpPr>
          <p:spPr>
            <a:xfrm>
              <a:off x="9715500" y="13195300"/>
              <a:ext cx="17149658" cy="1938694"/>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0" name="Shape 8"/>
            <p:cNvSpPr/>
            <p:nvPr/>
          </p:nvSpPr>
          <p:spPr>
            <a:xfrm>
              <a:off x="9715500" y="2806700"/>
              <a:ext cx="17149664" cy="10409063"/>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1" name="Shape 9"/>
            <p:cNvSpPr/>
            <p:nvPr/>
          </p:nvSpPr>
          <p:spPr>
            <a:xfrm>
              <a:off x="15354299" y="17487900"/>
              <a:ext cx="5862725"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2" name="Shape 10"/>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3" name="Shape 11"/>
            <p:cNvSpPr/>
            <p:nvPr/>
          </p:nvSpPr>
          <p:spPr>
            <a:xfrm>
              <a:off x="15328899" y="15125700"/>
              <a:ext cx="5908375" cy="2437965"/>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4" name="Shape 12"/>
            <p:cNvSpPr/>
            <p:nvPr/>
          </p:nvSpPr>
          <p:spPr>
            <a:xfrm>
              <a:off x="15328900" y="17462500"/>
              <a:ext cx="5909232" cy="18021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5" name="Shape 13"/>
            <p:cNvSpPr/>
            <p:nvPr/>
          </p:nvSpPr>
          <p:spPr>
            <a:xfrm>
              <a:off x="15328900" y="16014700"/>
              <a:ext cx="2250215" cy="1550427"/>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6" name="Shape 14"/>
            <p:cNvSpPr/>
            <p:nvPr/>
          </p:nvSpPr>
          <p:spPr>
            <a:xfrm>
              <a:off x="18986500" y="16014700"/>
              <a:ext cx="2250216" cy="1550427"/>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7" name="Shape 15"/>
            <p:cNvSpPr/>
            <p:nvPr/>
          </p:nvSpPr>
          <p:spPr>
            <a:xfrm>
              <a:off x="17729200" y="2806700"/>
              <a:ext cx="9136050" cy="10409061"/>
            </a:xfrm>
            <a:custGeom>
              <a:avLst/>
              <a:gdLst/>
              <a:ahLst/>
              <a:cxnLst>
                <a:cxn ang="0">
                  <a:pos x="wd2" y="hd2"/>
                </a:cxn>
                <a:cxn ang="5400000">
                  <a:pos x="wd2" y="hd2"/>
                </a:cxn>
                <a:cxn ang="10800000">
                  <a:pos x="wd2" y="hd2"/>
                </a:cxn>
                <a:cxn ang="16200000">
                  <a:pos x="wd2" y="hd2"/>
                </a:cxn>
              </a:cxnLst>
              <a:rect l="0" t="0" r="r" b="b"/>
              <a:pathLst>
                <a:path w="21600" h="21600" extrusionOk="0">
                  <a:moveTo>
                    <a:pt x="21600" y="1158"/>
                  </a:moveTo>
                  <a:cubicBezTo>
                    <a:pt x="21600" y="518"/>
                    <a:pt x="21009" y="0"/>
                    <a:pt x="20281" y="0"/>
                  </a:cubicBezTo>
                  <a:lnTo>
                    <a:pt x="13897" y="0"/>
                  </a:lnTo>
                  <a:lnTo>
                    <a:pt x="0" y="21600"/>
                  </a:lnTo>
                  <a:lnTo>
                    <a:pt x="21600" y="21600"/>
                  </a:lnTo>
                  <a:cubicBezTo>
                    <a:pt x="21600" y="21600"/>
                    <a:pt x="21600" y="1158"/>
                    <a:pt x="21600" y="1158"/>
                  </a:cubicBezTo>
                  <a:close/>
                </a:path>
              </a:pathLst>
            </a:custGeom>
            <a:gradFill>
              <a:gsLst>
                <a:gs pos="0">
                  <a:srgbClr val="FFFFFF">
                    <a:alpha val="60000"/>
                  </a:srgbClr>
                </a:gs>
                <a:gs pos="91000">
                  <a:srgbClr val="FFFFFF">
                    <a:alpha val="15000"/>
                  </a:srgbClr>
                </a:gs>
              </a:gsLst>
              <a:lin ang="5400000"/>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8" name="Shape 16"/>
            <p:cNvSpPr/>
            <p:nvPr/>
          </p:nvSpPr>
          <p:spPr>
            <a:xfrm>
              <a:off x="9715500" y="13220700"/>
              <a:ext cx="17149658" cy="232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19" name="Shape 17"/>
            <p:cNvSpPr/>
            <p:nvPr/>
          </p:nvSpPr>
          <p:spPr>
            <a:xfrm>
              <a:off x="18173700" y="3009900"/>
              <a:ext cx="222432" cy="222434"/>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0" name="Shape 18"/>
            <p:cNvSpPr/>
            <p:nvPr/>
          </p:nvSpPr>
          <p:spPr>
            <a:xfrm>
              <a:off x="18199100" y="3035300"/>
              <a:ext cx="175264" cy="17521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sp>
          <p:nvSpPr>
            <p:cNvPr id="21" name="Shape 19"/>
            <p:cNvSpPr/>
            <p:nvPr/>
          </p:nvSpPr>
          <p:spPr>
            <a:xfrm>
              <a:off x="18262600" y="3098800"/>
              <a:ext cx="43089" cy="4307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3000"/>
            </a:p>
          </p:txBody>
        </p:sp>
      </p:grpSp>
      <p:sp>
        <p:nvSpPr>
          <p:cNvPr id="28" name="Rounded Rectangle 27"/>
          <p:cNvSpPr/>
          <p:nvPr/>
        </p:nvSpPr>
        <p:spPr bwMode="auto">
          <a:xfrm>
            <a:off x="2199251" y="3491963"/>
            <a:ext cx="3943247" cy="1751309"/>
          </a:xfrm>
          <a:prstGeom prst="roundRect">
            <a:avLst>
              <a:gd name="adj" fmla="val 4182"/>
            </a:avLst>
          </a:prstGeom>
          <a:solidFill>
            <a:srgbClr val="FFFF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377"/>
            <a:endParaRPr lang="en-US" sz="5600"/>
          </a:p>
        </p:txBody>
      </p:sp>
      <p:pic>
        <p:nvPicPr>
          <p:cNvPr id="24" name="Marcador de posición de imagen 23"/>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872" r="2872"/>
          <a:stretch>
            <a:fillRect/>
          </a:stretch>
        </p:blipFill>
        <p:spPr/>
      </p:pic>
      <p:pic>
        <p:nvPicPr>
          <p:cNvPr id="39" name="Picture 4" descr="Resultado de imagen para IS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4381" y="1413709"/>
            <a:ext cx="2339752" cy="64634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Resultado de imagen para .X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5760" y="2173155"/>
            <a:ext cx="1063326" cy="1063326"/>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p:cNvPicPr>
            <a:picLocks noChangeAspect="1"/>
          </p:cNvPicPr>
          <p:nvPr/>
        </p:nvPicPr>
        <p:blipFill>
          <a:blip r:embed="rId8"/>
          <a:stretch>
            <a:fillRect/>
          </a:stretch>
        </p:blipFill>
        <p:spPr>
          <a:xfrm>
            <a:off x="2152652" y="6101514"/>
            <a:ext cx="8191821" cy="638175"/>
          </a:xfrm>
          <a:prstGeom prst="rect">
            <a:avLst/>
          </a:prstGeom>
        </p:spPr>
      </p:pic>
      <p:pic>
        <p:nvPicPr>
          <p:cNvPr id="42" name="Picture 8" descr="Resultado de imagen para ARCHIVO CODIFICADO"/>
          <p:cNvPicPr>
            <a:picLocks noChangeAspect="1" noChangeArrowheads="1"/>
          </p:cNvPicPr>
          <p:nvPr/>
        </p:nvPicPr>
        <p:blipFill rotWithShape="1">
          <a:blip r:embed="rId9">
            <a:extLst>
              <a:ext uri="{28A0092B-C50C-407E-A947-70E740481C1C}">
                <a14:useLocalDpi xmlns:a14="http://schemas.microsoft.com/office/drawing/2010/main" val="0"/>
              </a:ext>
            </a:extLst>
          </a:blip>
          <a:srcRect l="34158" r="30562"/>
          <a:stretch/>
        </p:blipFill>
        <p:spPr bwMode="auto">
          <a:xfrm>
            <a:off x="4123408" y="2060049"/>
            <a:ext cx="1512168" cy="128587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Resultado de imagen para ISE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688" y="4101694"/>
            <a:ext cx="2339752" cy="646340"/>
          </a:xfrm>
          <a:prstGeom prst="rect">
            <a:avLst/>
          </a:prstGeom>
          <a:noFill/>
          <a:extLst>
            <a:ext uri="{909E8E84-426E-40DD-AFC4-6F175D3DCCD1}">
              <a14:hiddenFill xmlns:a14="http://schemas.microsoft.com/office/drawing/2010/main">
                <a:solidFill>
                  <a:srgbClr val="FFFFFF"/>
                </a:solidFill>
              </a14:hiddenFill>
            </a:ext>
          </a:extLst>
        </p:spPr>
      </p:pic>
      <p:sp>
        <p:nvSpPr>
          <p:cNvPr id="27" name="Shape 27"/>
          <p:cNvSpPr/>
          <p:nvPr/>
        </p:nvSpPr>
        <p:spPr>
          <a:xfrm>
            <a:off x="8941401" y="721393"/>
            <a:ext cx="3200400" cy="12032"/>
          </a:xfrm>
          <a:prstGeom prst="line">
            <a:avLst/>
          </a:prstGeom>
          <a:ln w="34925" cap="rnd">
            <a:solidFill>
              <a:srgbClr val="21282F"/>
            </a:solidFill>
            <a:custDash>
              <a:ds d="100000" sp="200000"/>
            </a:custDash>
            <a:miter lim="400000"/>
          </a:ln>
        </p:spPr>
        <p:txBody>
          <a:bodyPr lIns="0" tIns="0" rIns="0" bIns="0" anchor="ctr"/>
          <a:lstStyle/>
          <a:p>
            <a:pPr defTabSz="412730">
              <a:defRPr sz="3200"/>
            </a:pPr>
            <a:endParaRPr sz="5400" b="1" dirty="0"/>
          </a:p>
        </p:txBody>
      </p:sp>
      <p:sp>
        <p:nvSpPr>
          <p:cNvPr id="29" name="TextBox 7"/>
          <p:cNvSpPr txBox="1"/>
          <p:nvPr/>
        </p:nvSpPr>
        <p:spPr>
          <a:xfrm>
            <a:off x="-968164" y="285154"/>
            <a:ext cx="12091916" cy="738664"/>
          </a:xfrm>
          <a:prstGeom prst="rect">
            <a:avLst/>
          </a:prstGeom>
          <a:noFill/>
        </p:spPr>
        <p:txBody>
          <a:bodyPr wrap="square" rtlCol="0" anchor="ctr">
            <a:spAutoFit/>
          </a:bodyPr>
          <a:lstStyle/>
          <a:p>
            <a:pPr algn="ctr"/>
            <a:r>
              <a:rPr lang="es-MX" sz="1400" b="1" dirty="0">
                <a:solidFill>
                  <a:srgbClr val="193787">
                    <a:lumMod val="60000"/>
                    <a:lumOff val="40000"/>
                  </a:srgbClr>
                </a:solidFill>
                <a:latin typeface="Raleway" charset="0"/>
                <a:ea typeface="Raleway" charset="0"/>
                <a:cs typeface="Raleway" charset="0"/>
              </a:rPr>
              <a:t>PORTABILIDAD POR TRANSFERENCIA DE DATOS </a:t>
            </a:r>
          </a:p>
          <a:p>
            <a:pPr algn="ctr"/>
            <a:r>
              <a:rPr lang="es-MX" sz="1400" b="1" dirty="0">
                <a:solidFill>
                  <a:srgbClr val="193787">
                    <a:lumMod val="60000"/>
                    <a:lumOff val="40000"/>
                  </a:srgbClr>
                </a:solidFill>
                <a:latin typeface="Raleway" charset="0"/>
                <a:ea typeface="Raleway" charset="0"/>
                <a:cs typeface="Raleway" charset="0"/>
              </a:rPr>
              <a:t>INTERFAZ Y ACCIONES DEL </a:t>
            </a:r>
            <a:r>
              <a:rPr lang="es-MX" sz="1400" b="1" dirty="0" smtClean="0">
                <a:solidFill>
                  <a:srgbClr val="193787">
                    <a:lumMod val="60000"/>
                    <a:lumOff val="40000"/>
                  </a:srgbClr>
                </a:solidFill>
                <a:latin typeface="Raleway" charset="0"/>
                <a:ea typeface="Raleway" charset="0"/>
                <a:cs typeface="Raleway" charset="0"/>
              </a:rPr>
              <a:t>ISEM DESCIFRADO </a:t>
            </a:r>
            <a:r>
              <a:rPr lang="es-MX" sz="1400" b="1" dirty="0">
                <a:solidFill>
                  <a:srgbClr val="193787">
                    <a:lumMod val="60000"/>
                    <a:lumOff val="40000"/>
                  </a:srgbClr>
                </a:solidFill>
                <a:latin typeface="Raleway" charset="0"/>
                <a:ea typeface="Raleway" charset="0"/>
                <a:cs typeface="Raleway" charset="0"/>
              </a:rPr>
              <a:t>DE DATOS AL DAR RESPUESTA</a:t>
            </a:r>
          </a:p>
          <a:p>
            <a:pPr algn="ctr"/>
            <a:endParaRPr lang="es-MX" sz="1400" b="1" dirty="0">
              <a:solidFill>
                <a:srgbClr val="193787">
                  <a:lumMod val="60000"/>
                  <a:lumOff val="40000"/>
                </a:srgbClr>
              </a:solidFill>
              <a:latin typeface="Raleway" charset="0"/>
              <a:ea typeface="Raleway" charset="0"/>
              <a:cs typeface="Raleway" charset="0"/>
            </a:endParaRPr>
          </a:p>
        </p:txBody>
      </p:sp>
      <p:pic>
        <p:nvPicPr>
          <p:cNvPr id="31" name="Picture 2" descr="Resultado de imagen para RED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418" y="67507"/>
            <a:ext cx="1181768" cy="771701"/>
          </a:xfrm>
          <a:prstGeom prst="rect">
            <a:avLst/>
          </a:prstGeom>
          <a:noFill/>
          <a:extLst>
            <a:ext uri="{909E8E84-426E-40DD-AFC4-6F175D3DCCD1}">
              <a14:hiddenFill xmlns:a14="http://schemas.microsoft.com/office/drawing/2010/main">
                <a:solidFill>
                  <a:srgbClr val="FFFFFF"/>
                </a:solidFill>
              </a14:hiddenFill>
            </a:ext>
          </a:extLst>
        </p:spPr>
      </p:pic>
      <p:pic>
        <p:nvPicPr>
          <p:cNvPr id="32" name="Imagen 31"/>
          <p:cNvPicPr>
            <a:picLocks noChangeAspect="1"/>
          </p:cNvPicPr>
          <p:nvPr/>
        </p:nvPicPr>
        <p:blipFill>
          <a:blip r:embed="rId11"/>
          <a:stretch>
            <a:fillRect/>
          </a:stretch>
        </p:blipFill>
        <p:spPr>
          <a:xfrm>
            <a:off x="4949544" y="774690"/>
            <a:ext cx="609600" cy="257175"/>
          </a:xfrm>
          <a:prstGeom prst="rect">
            <a:avLst/>
          </a:prstGeom>
        </p:spPr>
      </p:pic>
      <p:sp>
        <p:nvSpPr>
          <p:cNvPr id="33" name="Rectangle 8"/>
          <p:cNvSpPr/>
          <p:nvPr/>
        </p:nvSpPr>
        <p:spPr>
          <a:xfrm>
            <a:off x="-23685" y="2130916"/>
            <a:ext cx="3098010" cy="3260272"/>
          </a:xfrm>
          <a:prstGeom prst="rect">
            <a:avLst/>
          </a:prstGeom>
          <a:gradFill>
            <a:gsLst>
              <a:gs pos="100000">
                <a:schemeClr val="accent1">
                  <a:lumMod val="50000"/>
                  <a:alpha val="80000"/>
                </a:schemeClr>
              </a:gs>
              <a:gs pos="0">
                <a:srgbClr val="000000">
                  <a:alpha val="80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ángulo 33"/>
          <p:cNvSpPr/>
          <p:nvPr/>
        </p:nvSpPr>
        <p:spPr>
          <a:xfrm>
            <a:off x="-255985" y="2417352"/>
            <a:ext cx="3212166" cy="2031325"/>
          </a:xfrm>
          <a:prstGeom prst="rect">
            <a:avLst/>
          </a:prstGeom>
        </p:spPr>
        <p:txBody>
          <a:bodyPr wrap="square">
            <a:spAutoFit/>
          </a:bodyPr>
          <a:lstStyle/>
          <a:p>
            <a:pPr marL="457177" lvl="2" algn="just"/>
            <a:r>
              <a:rPr lang="es-MX" sz="1400" b="1" dirty="0" smtClean="0">
                <a:solidFill>
                  <a:schemeClr val="bg1"/>
                </a:solidFill>
              </a:rPr>
              <a:t>EL SUJETO OBLIGADO RECEPTOR  PROCEDE A:</a:t>
            </a:r>
          </a:p>
          <a:p>
            <a:pPr marL="457177" lvl="2" algn="just"/>
            <a:endParaRPr lang="es-MX" sz="1400" b="1" dirty="0" smtClean="0">
              <a:solidFill>
                <a:schemeClr val="bg1"/>
              </a:solidFill>
            </a:endParaRPr>
          </a:p>
          <a:p>
            <a:pPr marL="457177" lvl="2" algn="just"/>
            <a:r>
              <a:rPr lang="es-MX" sz="1400" b="1" dirty="0" smtClean="0">
                <a:solidFill>
                  <a:schemeClr val="bg1"/>
                </a:solidFill>
              </a:rPr>
              <a:t>1.-DESCIFRAR EL ARCHIVO QUE CONTIENE LOS DATOS.</a:t>
            </a:r>
          </a:p>
          <a:p>
            <a:pPr marL="457177" lvl="2" algn="just"/>
            <a:endParaRPr lang="es-MX" sz="1400" b="1" dirty="0" smtClean="0">
              <a:solidFill>
                <a:schemeClr val="bg1"/>
              </a:solidFill>
            </a:endParaRPr>
          </a:p>
          <a:p>
            <a:pPr marL="457177" lvl="2" algn="just"/>
            <a:r>
              <a:rPr lang="es-MX" sz="1400" b="1" dirty="0" smtClean="0">
                <a:solidFill>
                  <a:schemeClr val="bg1"/>
                </a:solidFill>
              </a:rPr>
              <a:t>2.- INGREASA A SUS BASES DE DATOS LOS DATOS PEROSANLES EN FROMATO ESTRUCTURADO. </a:t>
            </a:r>
            <a:endParaRPr lang="es-MX" sz="1400" b="1" dirty="0">
              <a:solidFill>
                <a:schemeClr val="bg1"/>
              </a:solidFill>
            </a:endParaRPr>
          </a:p>
        </p:txBody>
      </p:sp>
    </p:spTree>
    <p:extLst>
      <p:ext uri="{BB962C8B-B14F-4D97-AF65-F5344CB8AC3E}">
        <p14:creationId xmlns:p14="http://schemas.microsoft.com/office/powerpoint/2010/main" val="39810736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603072" y="-55720"/>
            <a:ext cx="2538729" cy="581968"/>
          </a:xfrm>
          <a:prstGeom prst="rect">
            <a:avLst/>
          </a:prstGeom>
        </p:spPr>
      </p:pic>
      <p:pic>
        <p:nvPicPr>
          <p:cNvPr id="10" name="Imagen 9"/>
          <p:cNvPicPr>
            <a:picLocks noChangeAspect="1"/>
          </p:cNvPicPr>
          <p:nvPr/>
        </p:nvPicPr>
        <p:blipFill>
          <a:blip r:embed="rId2"/>
          <a:stretch>
            <a:fillRect/>
          </a:stretch>
        </p:blipFill>
        <p:spPr>
          <a:xfrm>
            <a:off x="9653273" y="6267017"/>
            <a:ext cx="2538729" cy="581968"/>
          </a:xfrm>
          <a:prstGeom prst="rect">
            <a:avLst/>
          </a:prstGeom>
        </p:spPr>
      </p:pic>
      <p:pic>
        <p:nvPicPr>
          <p:cNvPr id="11" name="Imagen 10"/>
          <p:cNvPicPr>
            <a:picLocks noChangeAspect="1"/>
          </p:cNvPicPr>
          <p:nvPr/>
        </p:nvPicPr>
        <p:blipFill rotWithShape="1">
          <a:blip r:embed="rId3"/>
          <a:srcRect l="2557" r="71837" b="85627"/>
          <a:stretch/>
        </p:blipFill>
        <p:spPr>
          <a:xfrm>
            <a:off x="-29811" y="-21826"/>
            <a:ext cx="2307265" cy="1052389"/>
          </a:xfrm>
          <a:prstGeom prst="rect">
            <a:avLst/>
          </a:prstGeom>
        </p:spPr>
      </p:pic>
      <p:pic>
        <p:nvPicPr>
          <p:cNvPr id="12" name="Imagen 11"/>
          <p:cNvPicPr>
            <a:picLocks noChangeAspect="1"/>
          </p:cNvPicPr>
          <p:nvPr/>
        </p:nvPicPr>
        <p:blipFill>
          <a:blip r:embed="rId4"/>
          <a:stretch>
            <a:fillRect/>
          </a:stretch>
        </p:blipFill>
        <p:spPr>
          <a:xfrm>
            <a:off x="8504513" y="135621"/>
            <a:ext cx="3422184" cy="577139"/>
          </a:xfrm>
          <a:prstGeom prst="rect">
            <a:avLst/>
          </a:prstGeom>
        </p:spPr>
      </p:pic>
      <p:sp>
        <p:nvSpPr>
          <p:cNvPr id="2" name="Slide Number Placeholder 1"/>
          <p:cNvSpPr>
            <a:spLocks noGrp="1"/>
          </p:cNvSpPr>
          <p:nvPr>
            <p:ph type="sldNum" sz="quarter" idx="4294967295"/>
          </p:nvPr>
        </p:nvSpPr>
        <p:spPr>
          <a:xfrm>
            <a:off x="10948037" y="-38098"/>
            <a:ext cx="1265635" cy="372404"/>
          </a:xfrm>
          <a:prstGeom prst="rect">
            <a:avLst/>
          </a:prstGeom>
        </p:spPr>
        <p:txBody>
          <a:bodyPr vert="horz" lIns="45720" tIns="22860" rIns="45720" bIns="22860" rtlCol="0" anchor="ctr"/>
          <a:lstStyle/>
          <a:p>
            <a:fld id="{86CB4B4D-7CA3-9044-876B-883B54F8677D}" type="slidenum">
              <a:rPr lang="en-US" smtClean="0">
                <a:solidFill>
                  <a:srgbClr val="FFFFFF"/>
                </a:solidFill>
              </a:rPr>
              <a:pPr/>
              <a:t>75</a:t>
            </a:fld>
            <a:endParaRPr lang="en-US" dirty="0">
              <a:solidFill>
                <a:srgbClr val="FFFFFF"/>
              </a:solidFill>
            </a:endParaRPr>
          </a:p>
        </p:txBody>
      </p:sp>
      <p:pic>
        <p:nvPicPr>
          <p:cNvPr id="5" name="Imagen 4"/>
          <p:cNvPicPr>
            <a:picLocks noChangeAspect="1"/>
          </p:cNvPicPr>
          <p:nvPr/>
        </p:nvPicPr>
        <p:blipFill>
          <a:blip r:embed="rId2"/>
          <a:stretch>
            <a:fillRect/>
          </a:stretch>
        </p:blipFill>
        <p:spPr>
          <a:xfrm>
            <a:off x="9653273" y="6267017"/>
            <a:ext cx="2538729" cy="581968"/>
          </a:xfrm>
          <a:prstGeom prst="rect">
            <a:avLst/>
          </a:prstGeom>
        </p:spPr>
      </p:pic>
      <p:sp>
        <p:nvSpPr>
          <p:cNvPr id="4" name="AutoShape 2" descr="Resultado de imagen para espaÃ±a bander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srgbClr val="000000"/>
              </a:solidFill>
            </a:endParaRPr>
          </a:p>
        </p:txBody>
      </p:sp>
      <p:sp>
        <p:nvSpPr>
          <p:cNvPr id="7" name="AutoShape 4" descr="Resultado de imagen para espaÃ±a bandera"/>
          <p:cNvSpPr>
            <a:spLocks noChangeAspect="1" noChangeArrowheads="1"/>
          </p:cNvSpPr>
          <p:nvPr/>
        </p:nvSpPr>
        <p:spPr bwMode="auto">
          <a:xfrm>
            <a:off x="6157932" y="395357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solidFill>
                <a:srgbClr val="000000"/>
              </a:solidFill>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70" y="750515"/>
            <a:ext cx="11428075" cy="6067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53957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fill="hold"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59146" y="0"/>
            <a:ext cx="123511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947" y="76172"/>
            <a:ext cx="10079567" cy="577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agen 100"/>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l="2897" t="19349" r="21591" b="20391"/>
          <a:stretch/>
        </p:blipFill>
        <p:spPr>
          <a:xfrm>
            <a:off x="204538" y="6201691"/>
            <a:ext cx="1421299" cy="506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83622340"/>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2" name="Picture 41" descr="03_-Your-Logo.png"/>
          <p:cNvPicPr>
            <a:picLocks noChangeAspect="1"/>
          </p:cNvPicPr>
          <p:nvPr/>
        </p:nvPicPr>
        <p:blipFill>
          <a:blip r:embed="rId3" cstate="print"/>
          <a:stretch>
            <a:fillRect/>
          </a:stretch>
        </p:blipFill>
        <p:spPr>
          <a:xfrm>
            <a:off x="2209802" y="1240185"/>
            <a:ext cx="1262979" cy="1301208"/>
          </a:xfrm>
          <a:prstGeom prst="rect">
            <a:avLst/>
          </a:prstGeom>
        </p:spPr>
      </p:pic>
      <p:sp>
        <p:nvSpPr>
          <p:cNvPr id="6" name="Rectangle 6"/>
          <p:cNvSpPr>
            <a:spLocks/>
          </p:cNvSpPr>
          <p:nvPr/>
        </p:nvSpPr>
        <p:spPr bwMode="auto">
          <a:xfrm>
            <a:off x="89381" y="4366809"/>
            <a:ext cx="5258796" cy="3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fontAlgn="base">
              <a:spcBef>
                <a:spcPct val="0"/>
              </a:spcBef>
              <a:spcAft>
                <a:spcPct val="0"/>
              </a:spcAft>
            </a:pPr>
            <a:r>
              <a:rPr lang="es-MX" sz="2800" dirty="0" smtClean="0">
                <a:solidFill>
                  <a:srgbClr val="FFFFFF"/>
                </a:solidFill>
                <a:latin typeface="Montserrat-Bold" charset="0"/>
                <a:ea typeface="ＭＳ Ｐゴシック" charset="0"/>
                <a:cs typeface="Montserrat-Bold" charset="0"/>
                <a:sym typeface="Montserrat-Bold" charset="0"/>
              </a:rPr>
              <a:t>LA REALIDAD DE </a:t>
            </a:r>
            <a:r>
              <a:rPr lang="es-MX" sz="2800" dirty="0" smtClean="0">
                <a:solidFill>
                  <a:srgbClr val="FF0000"/>
                </a:solidFill>
                <a:latin typeface="Montserrat-Bold" charset="0"/>
                <a:ea typeface="ＭＳ Ｐゴシック" charset="0"/>
                <a:cs typeface="Montserrat-Bold" charset="0"/>
                <a:sym typeface="Montserrat-Bold" charset="0"/>
              </a:rPr>
              <a:t>OPONERSE</a:t>
            </a:r>
            <a:r>
              <a:rPr lang="es-MX" sz="2800" dirty="0" smtClean="0">
                <a:solidFill>
                  <a:srgbClr val="FFFFFF"/>
                </a:solidFill>
                <a:latin typeface="Montserrat-Bold" charset="0"/>
                <a:ea typeface="ＭＳ Ｐゴシック" charset="0"/>
                <a:cs typeface="Montserrat-Bold" charset="0"/>
                <a:sym typeface="Montserrat-Bold" charset="0"/>
              </a:rPr>
              <a:t> AL TRATAMIENTO DE LOS DATOS PERSONALES EN EL ESTADO DE MÉXICO</a:t>
            </a:r>
            <a:endParaRPr lang="es-MX" sz="2800" dirty="0">
              <a:solidFill>
                <a:srgbClr val="FFFFFF"/>
              </a:solidFill>
              <a:latin typeface="Montserrat-Bold" charset="0"/>
              <a:ea typeface="ＭＳ Ｐゴシック" charset="0"/>
              <a:cs typeface="Montserrat-Bold" charset="0"/>
              <a:sym typeface="Montserrat-Bold" charset="0"/>
            </a:endParaRPr>
          </a:p>
        </p:txBody>
      </p:sp>
      <p:pic>
        <p:nvPicPr>
          <p:cNvPr id="7" name="Picture 2" descr="Resultado de imagen para S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1608" y="1672859"/>
            <a:ext cx="4143375" cy="4143376"/>
          </a:xfrm>
          <a:prstGeom prst="rect">
            <a:avLst/>
          </a:prstGeom>
          <a:noFill/>
          <a:extLst>
            <a:ext uri="{909E8E84-426E-40DD-AFC4-6F175D3DCCD1}">
              <a14:hiddenFill xmlns:a14="http://schemas.microsoft.com/office/drawing/2010/main">
                <a:solidFill>
                  <a:srgbClr val="FFFFFF"/>
                </a:solidFill>
              </a14:hiddenFill>
            </a:ext>
          </a:extLst>
        </p:spPr>
      </p:pic>
      <p:pic>
        <p:nvPicPr>
          <p:cNvPr id="57346" name="Picture 2" descr="Resultado de imagen para DERECHOS ARC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503" t="86343" r="19922" b="-984"/>
          <a:stretch/>
        </p:blipFill>
        <p:spPr bwMode="auto">
          <a:xfrm>
            <a:off x="6203373" y="1080655"/>
            <a:ext cx="1267691" cy="3013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sultado de imagen para DERECHOS ARC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8188" r="75675" b="-5030"/>
          <a:stretch/>
        </p:blipFill>
        <p:spPr bwMode="auto">
          <a:xfrm>
            <a:off x="4014872" y="711776"/>
            <a:ext cx="1118238" cy="3466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Resultado de imagen para DERECHOS ARC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72" t="89544" r="51491" b="-1154"/>
          <a:stretch/>
        </p:blipFill>
        <p:spPr bwMode="auto">
          <a:xfrm>
            <a:off x="1319644" y="592281"/>
            <a:ext cx="1132611" cy="2389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Resultado de imagen para DERECHOS ARCO"/>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9023" t="88534"/>
          <a:stretch/>
        </p:blipFill>
        <p:spPr bwMode="auto">
          <a:xfrm>
            <a:off x="8562109" y="715488"/>
            <a:ext cx="964342" cy="23602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p:cNvPicPr>
            <a:picLocks noChangeAspect="1"/>
          </p:cNvPicPr>
          <p:nvPr/>
        </p:nvPicPr>
        <p:blipFill>
          <a:blip r:embed="rId6"/>
          <a:stretch>
            <a:fillRect/>
          </a:stretch>
        </p:blipFill>
        <p:spPr>
          <a:xfrm>
            <a:off x="3565565" y="55840"/>
            <a:ext cx="4996544" cy="687423"/>
          </a:xfrm>
          <a:prstGeom prst="rect">
            <a:avLst/>
          </a:prstGeom>
        </p:spPr>
      </p:pic>
    </p:spTree>
    <p:extLst>
      <p:ext uri="{BB962C8B-B14F-4D97-AF65-F5344CB8AC3E}">
        <p14:creationId xmlns:p14="http://schemas.microsoft.com/office/powerpoint/2010/main" val="19797461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103424" y="-24032"/>
            <a:ext cx="12295424" cy="6882032"/>
          </a:xfrm>
          <a:prstGeom prst="rect">
            <a:avLst/>
          </a:prstGeom>
        </p:spPr>
      </p:pic>
      <p:pic>
        <p:nvPicPr>
          <p:cNvPr id="1026"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6783" y="2337068"/>
            <a:ext cx="428479" cy="395185"/>
          </a:xfrm>
          <a:prstGeom prst="rect">
            <a:avLst/>
          </a:prstGeom>
          <a:noFill/>
          <a:extLst>
            <a:ext uri="{909E8E84-426E-40DD-AFC4-6F175D3DCCD1}">
              <a14:hiddenFill xmlns:a14="http://schemas.microsoft.com/office/drawing/2010/main">
                <a:solidFill>
                  <a:srgbClr val="FFFFFF"/>
                </a:solidFill>
              </a14:hiddenFill>
            </a:ext>
          </a:extLst>
        </p:spPr>
      </p:pic>
      <p:sp>
        <p:nvSpPr>
          <p:cNvPr id="14" name="2 Marcador de contenido"/>
          <p:cNvSpPr txBox="1">
            <a:spLocks/>
          </p:cNvSpPr>
          <p:nvPr/>
        </p:nvSpPr>
        <p:spPr>
          <a:xfrm>
            <a:off x="2531959" y="1094691"/>
            <a:ext cx="7704856" cy="930595"/>
          </a:xfrm>
          <a:prstGeom prst="roundRect">
            <a:avLst/>
          </a:prstGeom>
          <a:solidFill>
            <a:schemeClr val="bg1">
              <a:lumMod val="85000"/>
            </a:schemeClr>
          </a:solidFill>
        </p:spPr>
        <p:style>
          <a:lnRef idx="3">
            <a:schemeClr val="lt1"/>
          </a:lnRef>
          <a:fillRef idx="1">
            <a:schemeClr val="accent4"/>
          </a:fillRef>
          <a:effectRef idx="1">
            <a:schemeClr val="accent4"/>
          </a:effectRef>
          <a:fontRef idx="minor">
            <a:schemeClr val="lt1"/>
          </a:fontRef>
        </p:style>
        <p:txBody>
          <a:bodyPr/>
          <a:lstStyle>
            <a:lvl1pPr marL="1588" indent="0" algn="l" defTabSz="914400" rtl="0" eaLnBrk="1" latinLnBrk="0" hangingPunct="1">
              <a:spcBef>
                <a:spcPts val="1200"/>
              </a:spcBef>
              <a:buClr>
                <a:schemeClr val="accent1"/>
              </a:buClr>
              <a:buFont typeface="Arial" pitchFamily="34" charset="0"/>
              <a:buNone/>
              <a:defRPr sz="2200" kern="1200">
                <a:solidFill>
                  <a:schemeClr val="lt1"/>
                </a:solidFill>
                <a:latin typeface="+mn-lt"/>
                <a:ea typeface="+mn-ea"/>
                <a:cs typeface="+mn-cs"/>
              </a:defRPr>
            </a:lvl1pPr>
            <a:lvl2pPr marL="285750" indent="-182563" algn="l" defTabSz="914400" rtl="0" eaLnBrk="1" latinLnBrk="0" hangingPunct="1">
              <a:spcBef>
                <a:spcPts val="1200"/>
              </a:spcBef>
              <a:buClr>
                <a:schemeClr val="accent1"/>
              </a:buClr>
              <a:buFont typeface="Arial" pitchFamily="34" charset="0"/>
              <a:buChar char="•"/>
              <a:defRPr sz="2200" kern="1200">
                <a:solidFill>
                  <a:schemeClr val="lt1"/>
                </a:solidFill>
                <a:latin typeface="+mn-lt"/>
                <a:ea typeface="+mn-ea"/>
                <a:cs typeface="+mn-cs"/>
              </a:defRPr>
            </a:lvl2pPr>
            <a:lvl3pPr marL="622300" indent="-182563" algn="l" defTabSz="914400" rtl="0" eaLnBrk="1" latinLnBrk="0" hangingPunct="1">
              <a:spcBef>
                <a:spcPts val="600"/>
              </a:spcBef>
              <a:buClr>
                <a:schemeClr val="accent2"/>
              </a:buClr>
              <a:buFont typeface="Arial" pitchFamily="34" charset="0"/>
              <a:buChar char="•"/>
              <a:defRPr sz="2000" kern="1200">
                <a:solidFill>
                  <a:schemeClr val="lt1"/>
                </a:solidFill>
                <a:latin typeface="+mn-lt"/>
                <a:ea typeface="+mn-ea"/>
                <a:cs typeface="+mn-cs"/>
              </a:defRPr>
            </a:lvl3pPr>
            <a:lvl4pPr marL="793750" indent="-182563" algn="l" defTabSz="914400" rtl="0" eaLnBrk="1" latinLnBrk="0" hangingPunct="1">
              <a:spcBef>
                <a:spcPts val="600"/>
              </a:spcBef>
              <a:buClr>
                <a:schemeClr val="accent3"/>
              </a:buClr>
              <a:buFont typeface="Arial" pitchFamily="34" charset="0"/>
              <a:buChar char="•"/>
              <a:defRPr sz="1800" kern="1200">
                <a:solidFill>
                  <a:schemeClr val="lt1"/>
                </a:solidFill>
                <a:latin typeface="+mn-lt"/>
                <a:ea typeface="+mn-ea"/>
                <a:cs typeface="+mn-cs"/>
              </a:defRPr>
            </a:lvl4pPr>
            <a:lvl5pPr marL="992188" indent="-182563" algn="l" defTabSz="914400" rtl="0" eaLnBrk="1" latinLnBrk="0" hangingPunct="1">
              <a:spcBef>
                <a:spcPts val="600"/>
              </a:spcBef>
              <a:buClr>
                <a:schemeClr val="accent4"/>
              </a:buClr>
              <a:buFont typeface="Arial" pitchFamily="34" charset="0"/>
              <a:buChar char="•"/>
              <a:defRPr sz="1600" kern="1200" baseline="0">
                <a:solidFill>
                  <a:schemeClr val="lt1"/>
                </a:solidFill>
                <a:latin typeface="+mn-lt"/>
                <a:ea typeface="+mn-ea"/>
                <a:cs typeface="+mn-cs"/>
              </a:defRPr>
            </a:lvl5pPr>
            <a:lvl6pPr marL="1173163" indent="-182563" algn="l" defTabSz="914400" rtl="0" eaLnBrk="1" latinLnBrk="0" hangingPunct="1">
              <a:spcBef>
                <a:spcPts val="600"/>
              </a:spcBef>
              <a:buClr>
                <a:schemeClr val="accent5"/>
              </a:buClr>
              <a:buFont typeface="Arial" pitchFamily="34" charset="0"/>
              <a:buChar char="•"/>
              <a:defRPr sz="1400" kern="1200" baseline="0">
                <a:solidFill>
                  <a:schemeClr val="lt1"/>
                </a:solidFill>
                <a:latin typeface="+mn-lt"/>
                <a:ea typeface="+mn-ea"/>
                <a:cs typeface="+mn-cs"/>
              </a:defRPr>
            </a:lvl6pPr>
            <a:lvl7pPr marL="1354138" indent="-182563" algn="l" defTabSz="914400" rtl="0" eaLnBrk="1" latinLnBrk="0" hangingPunct="1">
              <a:spcBef>
                <a:spcPts val="600"/>
              </a:spcBef>
              <a:buClr>
                <a:schemeClr val="accent1"/>
              </a:buClr>
              <a:buFont typeface="Arial" pitchFamily="34" charset="0"/>
              <a:buChar char="•"/>
              <a:tabLst/>
              <a:defRPr sz="1400" kern="1200">
                <a:solidFill>
                  <a:schemeClr val="lt1"/>
                </a:solidFill>
                <a:latin typeface="+mn-lt"/>
                <a:ea typeface="+mn-ea"/>
                <a:cs typeface="+mn-cs"/>
              </a:defRPr>
            </a:lvl7pPr>
            <a:lvl8pPr marL="1544638" indent="-182563" algn="l" defTabSz="914400" rtl="0" eaLnBrk="1" latinLnBrk="0" hangingPunct="1">
              <a:spcBef>
                <a:spcPts val="600"/>
              </a:spcBef>
              <a:buClr>
                <a:schemeClr val="accent2"/>
              </a:buClr>
              <a:buFont typeface="Arial" pitchFamily="34" charset="0"/>
              <a:buChar char="•"/>
              <a:tabLst/>
              <a:defRPr sz="1400" kern="1200">
                <a:solidFill>
                  <a:schemeClr val="lt1"/>
                </a:solidFill>
                <a:latin typeface="+mn-lt"/>
                <a:ea typeface="+mn-ea"/>
                <a:cs typeface="+mn-cs"/>
              </a:defRPr>
            </a:lvl8pPr>
            <a:lvl9pPr marL="1717675" indent="-182563" algn="l" defTabSz="914400" rtl="0" eaLnBrk="1" latinLnBrk="0" hangingPunct="1">
              <a:spcBef>
                <a:spcPts val="600"/>
              </a:spcBef>
              <a:buClr>
                <a:schemeClr val="accent3"/>
              </a:buClr>
              <a:buFont typeface="Arial" pitchFamily="34" charset="0"/>
              <a:buChar char="•"/>
              <a:tabLst/>
              <a:defRPr sz="1400" kern="1200" baseline="0">
                <a:solidFill>
                  <a:schemeClr val="lt1"/>
                </a:solidFill>
                <a:latin typeface="+mn-lt"/>
                <a:ea typeface="+mn-ea"/>
                <a:cs typeface="+mn-cs"/>
              </a:defRPr>
            </a:lvl9pPr>
          </a:lstStyle>
          <a:p>
            <a:pPr algn="ctr">
              <a:buClr>
                <a:srgbClr val="4F81BD"/>
              </a:buClr>
            </a:pPr>
            <a:r>
              <a:rPr lang="es-MX" sz="24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Restricciones al acceso a la información pública tratándose de datos personales.</a:t>
            </a:r>
            <a:endParaRPr lang="es-MX" sz="2400" dirty="0">
              <a:solidFill>
                <a:prstClr val="white"/>
              </a:solidFill>
              <a:sym typeface="Gill Sans" charset="0"/>
            </a:endParaRPr>
          </a:p>
        </p:txBody>
      </p:sp>
      <p:cxnSp>
        <p:nvCxnSpPr>
          <p:cNvPr id="15" name="32 Conector recto de flecha"/>
          <p:cNvCxnSpPr/>
          <p:nvPr/>
        </p:nvCxnSpPr>
        <p:spPr>
          <a:xfrm>
            <a:off x="7857891" y="2035126"/>
            <a:ext cx="0" cy="858623"/>
          </a:xfrm>
          <a:prstGeom prst="straightConnector1">
            <a:avLst/>
          </a:prstGeom>
          <a:ln w="28575">
            <a:prstDash val="dash"/>
            <a:tailEnd type="arrow"/>
          </a:ln>
        </p:spPr>
        <p:style>
          <a:lnRef idx="1">
            <a:schemeClr val="accent4"/>
          </a:lnRef>
          <a:fillRef idx="0">
            <a:schemeClr val="accent4"/>
          </a:fillRef>
          <a:effectRef idx="0">
            <a:schemeClr val="accent4"/>
          </a:effectRef>
          <a:fontRef idx="minor">
            <a:schemeClr val="tx1"/>
          </a:fontRef>
        </p:style>
      </p:cxnSp>
      <p:cxnSp>
        <p:nvCxnSpPr>
          <p:cNvPr id="16" name="35 Conector recto de flecha"/>
          <p:cNvCxnSpPr/>
          <p:nvPr/>
        </p:nvCxnSpPr>
        <p:spPr>
          <a:xfrm>
            <a:off x="3825443" y="2025286"/>
            <a:ext cx="0" cy="858623"/>
          </a:xfrm>
          <a:prstGeom prst="straightConnector1">
            <a:avLst/>
          </a:prstGeom>
          <a:ln w="28575">
            <a:prstDash val="dash"/>
            <a:tailEnd type="arrow"/>
          </a:ln>
        </p:spPr>
        <p:style>
          <a:lnRef idx="1">
            <a:schemeClr val="accent4"/>
          </a:lnRef>
          <a:fillRef idx="0">
            <a:schemeClr val="accent4"/>
          </a:fillRef>
          <a:effectRef idx="0">
            <a:schemeClr val="accent4"/>
          </a:effectRef>
          <a:fontRef idx="minor">
            <a:schemeClr val="tx1"/>
          </a:fontRef>
        </p:style>
      </p:cxnSp>
      <p:sp>
        <p:nvSpPr>
          <p:cNvPr id="21" name="2 Marcador de contenido"/>
          <p:cNvSpPr txBox="1">
            <a:spLocks/>
          </p:cNvSpPr>
          <p:nvPr/>
        </p:nvSpPr>
        <p:spPr>
          <a:xfrm>
            <a:off x="6372811" y="2909219"/>
            <a:ext cx="3816424" cy="3112756"/>
          </a:xfrm>
          <a:prstGeom prst="roundRect">
            <a:avLst/>
          </a:prstGeom>
          <a:solidFill>
            <a:srgbClr val="007282"/>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47500" lnSpcReduction="20000"/>
          </a:bodyPr>
          <a:lstStyle/>
          <a:p>
            <a:pPr algn="ctr">
              <a:spcBef>
                <a:spcPct val="20000"/>
              </a:spcBef>
              <a:defRPr/>
            </a:pPr>
            <a:r>
              <a:rPr lang="es-ES" sz="2900" dirty="0">
                <a:solidFill>
                  <a:prstClr val="white"/>
                </a:solidFill>
                <a:sym typeface="Gill Sans" charset="0"/>
              </a:rPr>
              <a:t>La información confidencial.</a:t>
            </a:r>
          </a:p>
          <a:p>
            <a:pPr marL="342891" indent="-342891" algn="just" defTabSz="457189">
              <a:lnSpc>
                <a:spcPct val="107000"/>
              </a:lnSpc>
              <a:buFont typeface="Wingdings" panose="05000000000000000000" pitchFamily="2" charset="2"/>
              <a:buChar char=""/>
            </a:pPr>
            <a:r>
              <a:rPr lang="es-MX" sz="2900" dirty="0">
                <a:solidFill>
                  <a:prstClr val="black"/>
                </a:solidFill>
                <a:ea typeface="Calibri" panose="020F0502020204030204" pitchFamily="34" charset="0"/>
                <a:cs typeface="Times New Roman" panose="02020603050405020304" pitchFamily="18" charset="0"/>
                <a:sym typeface="Gill Sans" charset="0"/>
              </a:rPr>
              <a:t>La contiene datos personales concernientes a una persona identificada o identificable.</a:t>
            </a:r>
            <a:endParaRPr lang="es-MX" sz="25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a:p>
            <a:pPr marL="342891" indent="-342891" algn="just" defTabSz="457189">
              <a:lnSpc>
                <a:spcPct val="107000"/>
              </a:lnSpc>
              <a:buFont typeface="Wingdings" panose="05000000000000000000" pitchFamily="2" charset="2"/>
              <a:buChar char=""/>
            </a:pPr>
            <a:r>
              <a:rPr lang="es-MX" sz="2900" dirty="0">
                <a:solidFill>
                  <a:prstClr val="black"/>
                </a:solidFill>
                <a:ea typeface="Calibri" panose="020F0502020204030204" pitchFamily="34" charset="0"/>
                <a:cs typeface="Times New Roman" panose="02020603050405020304" pitchFamily="18" charset="0"/>
                <a:sym typeface="Gill Sans" charset="0"/>
              </a:rPr>
              <a:t>Los secretos bancario, fiduciario, industrial, comercial, fiscal, bursátil y postal, siempre y cuando no involucren el ejercicio de recursos públicos.</a:t>
            </a:r>
            <a:endParaRPr lang="es-MX" sz="25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a:p>
            <a:pPr marL="342891" indent="-342891" algn="just" defTabSz="457189">
              <a:lnSpc>
                <a:spcPct val="107000"/>
              </a:lnSpc>
              <a:spcAft>
                <a:spcPts val="800"/>
              </a:spcAft>
              <a:buFont typeface="Wingdings" panose="05000000000000000000" pitchFamily="2" charset="2"/>
              <a:buChar char=""/>
            </a:pPr>
            <a:r>
              <a:rPr lang="es-MX" sz="2900" dirty="0">
                <a:solidFill>
                  <a:prstClr val="black"/>
                </a:solidFill>
                <a:ea typeface="Calibri" panose="020F0502020204030204" pitchFamily="34" charset="0"/>
                <a:cs typeface="Times New Roman" panose="02020603050405020304" pitchFamily="18" charset="0"/>
                <a:sym typeface="Gill Sans" charset="0"/>
              </a:rPr>
              <a:t>Aquella que presenten los particulares a los sujetos obligados.</a:t>
            </a:r>
            <a:endParaRPr lang="es-MX" sz="25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a:p>
            <a:pPr marL="450203" algn="just" defTabSz="457189">
              <a:lnSpc>
                <a:spcPct val="107000"/>
              </a:lnSpc>
              <a:spcAft>
                <a:spcPts val="800"/>
              </a:spcAft>
            </a:pPr>
            <a:r>
              <a:rPr lang="es-MX" sz="2500" i="1" dirty="0">
                <a:solidFill>
                  <a:prstClr val="black"/>
                </a:solidFill>
                <a:ea typeface="Calibri" panose="020F0502020204030204" pitchFamily="34" charset="0"/>
                <a:cs typeface="Times New Roman" panose="02020603050405020304" pitchFamily="18" charset="0"/>
                <a:sym typeface="Gill Sans" charset="0"/>
              </a:rPr>
              <a:t>Artículo 116 de la Ley General de Transparencia y Acceso a la Información Pública</a:t>
            </a:r>
            <a:endParaRPr lang="es-MX" sz="5900" i="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a:p>
            <a:pPr algn="ctr">
              <a:spcBef>
                <a:spcPct val="20000"/>
              </a:spcBef>
              <a:defRPr/>
            </a:pPr>
            <a:endParaRPr lang="es-ES" sz="2200" dirty="0">
              <a:solidFill>
                <a:prstClr val="white"/>
              </a:solidFill>
              <a:sym typeface="Gill Sans" charset="0"/>
            </a:endParaRPr>
          </a:p>
        </p:txBody>
      </p:sp>
      <p:pic>
        <p:nvPicPr>
          <p:cNvPr id="22" name="Picture 2" descr="http://altaescuelacristiana.com/blog/wp-content/uploads/2010/11/CONFIDENCIAL-1.jpg"/>
          <p:cNvPicPr>
            <a:picLocks noChangeAspect="1" noChangeArrowheads="1"/>
          </p:cNvPicPr>
          <p:nvPr/>
        </p:nvPicPr>
        <p:blipFill>
          <a:blip r:embed="rId4" cstate="print"/>
          <a:srcRect/>
          <a:stretch>
            <a:fillRect/>
          </a:stretch>
        </p:blipFill>
        <p:spPr bwMode="auto">
          <a:xfrm>
            <a:off x="5879532" y="5357768"/>
            <a:ext cx="1405963" cy="1008389"/>
          </a:xfrm>
          <a:prstGeom prst="rect">
            <a:avLst/>
          </a:prstGeom>
          <a:ln>
            <a:noFill/>
          </a:ln>
          <a:effectLst>
            <a:softEdge rad="317500"/>
          </a:effectLst>
        </p:spPr>
      </p:pic>
      <p:sp>
        <p:nvSpPr>
          <p:cNvPr id="23" name="2 Marcador de contenido"/>
          <p:cNvSpPr txBox="1">
            <a:spLocks/>
          </p:cNvSpPr>
          <p:nvPr/>
        </p:nvSpPr>
        <p:spPr>
          <a:xfrm>
            <a:off x="2376367" y="2909220"/>
            <a:ext cx="3816424" cy="2774609"/>
          </a:xfrm>
          <a:prstGeom prst="roundRect">
            <a:avLst/>
          </a:prstGeom>
          <a:solidFill>
            <a:srgbClr val="E2DCE4"/>
          </a:solidFill>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fontScale="55000" lnSpcReduction="20000"/>
          </a:bodyPr>
          <a:lstStyle/>
          <a:p>
            <a:pPr algn="ctr" defTabSz="457189">
              <a:lnSpc>
                <a:spcPct val="107000"/>
              </a:lnSpc>
            </a:pPr>
            <a:r>
              <a:rPr lang="es-MX" sz="2400" dirty="0">
                <a:solidFill>
                  <a:prstClr val="black"/>
                </a:solidFill>
                <a:ea typeface="Calibri" panose="020F0502020204030204" pitchFamily="34" charset="0"/>
                <a:cs typeface="Times New Roman" panose="02020603050405020304" pitchFamily="18" charset="0"/>
                <a:sym typeface="Gill Sans" charset="0"/>
              </a:rPr>
              <a:t>  </a:t>
            </a:r>
            <a:r>
              <a:rPr lang="es-ES" sz="2900" b="1" dirty="0">
                <a:solidFill>
                  <a:prstClr val="black"/>
                </a:solidFill>
                <a:sym typeface="Gill Sans" charset="0"/>
              </a:rPr>
              <a:t>La información reservada</a:t>
            </a:r>
            <a:r>
              <a:rPr lang="es-ES" sz="2400" dirty="0">
                <a:solidFill>
                  <a:prstClr val="white"/>
                </a:solidFill>
                <a:sym typeface="Gill Sans" charset="0"/>
              </a:rPr>
              <a:t>.</a:t>
            </a:r>
          </a:p>
          <a:p>
            <a:pPr marL="342891" indent="-342891" algn="just" defTabSz="457189">
              <a:lnSpc>
                <a:spcPct val="107000"/>
              </a:lnSpc>
              <a:buFont typeface="Wingdings" panose="05000000000000000000" pitchFamily="2" charset="2"/>
              <a:buChar char=""/>
            </a:pPr>
            <a:endParaRPr lang="es-MX" sz="2400" dirty="0">
              <a:solidFill>
                <a:prstClr val="black"/>
              </a:solidFill>
              <a:ea typeface="Calibri" panose="020F0502020204030204" pitchFamily="34" charset="0"/>
              <a:cs typeface="Times New Roman" panose="02020603050405020304" pitchFamily="18" charset="0"/>
              <a:sym typeface="Gill Sans" charset="0"/>
            </a:endParaRPr>
          </a:p>
          <a:p>
            <a:pPr marL="342891" indent="-342891" algn="just" defTabSz="457189">
              <a:lnSpc>
                <a:spcPct val="107000"/>
              </a:lnSpc>
              <a:buFont typeface="Wingdings" panose="05000000000000000000" pitchFamily="2" charset="2"/>
              <a:buChar char=""/>
            </a:pPr>
            <a:r>
              <a:rPr lang="es-MX" sz="2400" dirty="0">
                <a:solidFill>
                  <a:prstClr val="black"/>
                </a:solidFill>
                <a:ea typeface="Calibri" panose="020F0502020204030204" pitchFamily="34" charset="0"/>
                <a:cs typeface="Times New Roman" panose="02020603050405020304" pitchFamily="18" charset="0"/>
                <a:sym typeface="Gill Sans" charset="0"/>
              </a:rPr>
              <a:t>Comprometa la seguridad nacional, la seguridad pública o la defensa nacional.</a:t>
            </a:r>
          </a:p>
          <a:p>
            <a:pPr algn="just" defTabSz="457189">
              <a:lnSpc>
                <a:spcPct val="107000"/>
              </a:lnSpc>
            </a:pPr>
            <a:endParaRPr lang="es-MX" sz="2400" dirty="0">
              <a:solidFill>
                <a:prstClr val="black"/>
              </a:solidFill>
              <a:ea typeface="Calibri" panose="020F0502020204030204" pitchFamily="34" charset="0"/>
              <a:cs typeface="Times New Roman" panose="02020603050405020304" pitchFamily="18" charset="0"/>
              <a:sym typeface="Gill Sans" charset="0"/>
            </a:endParaRPr>
          </a:p>
          <a:p>
            <a:pPr marL="342891" indent="-342891" algn="just" defTabSz="457189">
              <a:lnSpc>
                <a:spcPct val="107000"/>
              </a:lnSpc>
              <a:buFont typeface="Wingdings" panose="05000000000000000000" pitchFamily="2" charset="2"/>
              <a:buChar char=""/>
            </a:pPr>
            <a:r>
              <a:rPr lang="es-MX" sz="2400" dirty="0">
                <a:solidFill>
                  <a:prstClr val="black"/>
                </a:solidFill>
                <a:ea typeface="Calibri" panose="020F0502020204030204" pitchFamily="34" charset="0"/>
                <a:cs typeface="Times New Roman" panose="02020603050405020304" pitchFamily="18" charset="0"/>
                <a:sym typeface="Gill Sans" charset="0"/>
              </a:rPr>
              <a:t>Pueda menoscabar la conducción de las negociaciones y relaciones internacionales.</a:t>
            </a:r>
            <a:endParaRPr lang="es-MX" sz="2000"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a:p>
            <a:pPr marL="450203" algn="just" defTabSz="457189">
              <a:lnSpc>
                <a:spcPct val="107000"/>
              </a:lnSpc>
              <a:spcAft>
                <a:spcPts val="800"/>
              </a:spcAft>
            </a:pPr>
            <a:endParaRPr lang="es-MX" sz="2000" i="1" dirty="0">
              <a:solidFill>
                <a:prstClr val="black"/>
              </a:solidFill>
              <a:ea typeface="Calibri" panose="020F0502020204030204" pitchFamily="34" charset="0"/>
              <a:cs typeface="Times New Roman" panose="02020603050405020304" pitchFamily="18" charset="0"/>
              <a:sym typeface="Gill Sans" charset="0"/>
            </a:endParaRPr>
          </a:p>
          <a:p>
            <a:pPr marL="450203" algn="just" defTabSz="457189">
              <a:lnSpc>
                <a:spcPct val="107000"/>
              </a:lnSpc>
              <a:spcAft>
                <a:spcPts val="800"/>
              </a:spcAft>
            </a:pPr>
            <a:r>
              <a:rPr lang="es-MX" sz="2000" i="1" dirty="0">
                <a:solidFill>
                  <a:prstClr val="black"/>
                </a:solidFill>
                <a:ea typeface="Calibri" panose="020F0502020204030204" pitchFamily="34" charset="0"/>
                <a:cs typeface="Times New Roman" panose="02020603050405020304" pitchFamily="18" charset="0"/>
                <a:sym typeface="Gill Sans" charset="0"/>
              </a:rPr>
              <a:t>Artículo 113 de la Ley General de Transparencia y Acceso a la Información Pública</a:t>
            </a:r>
            <a:endParaRPr lang="es-MX" sz="4800" i="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p:txBody>
      </p:sp>
      <p:pic>
        <p:nvPicPr>
          <p:cNvPr id="24" name="Picture 2" descr="C:\Users\sarai.cruz\Desktop\usb\IMAGENES\SECRETO.jpg"/>
          <p:cNvPicPr>
            <a:picLocks noChangeAspect="1" noChangeArrowheads="1"/>
          </p:cNvPicPr>
          <p:nvPr/>
        </p:nvPicPr>
        <p:blipFill>
          <a:blip r:embed="rId5" cstate="print"/>
          <a:srcRect/>
          <a:stretch>
            <a:fillRect/>
          </a:stretch>
        </p:blipFill>
        <p:spPr bwMode="auto">
          <a:xfrm>
            <a:off x="1841855" y="5357767"/>
            <a:ext cx="1287512" cy="864096"/>
          </a:xfrm>
          <a:prstGeom prst="roundRect">
            <a:avLst>
              <a:gd name="adj" fmla="val 16667"/>
            </a:avLst>
          </a:prstGeom>
          <a:ln>
            <a:noFill/>
          </a:ln>
          <a:effectLst>
            <a:outerShdw blurRad="50800" dist="38100" dir="2700000" algn="tl" rotWithShape="0">
              <a:prstClr val="black">
                <a:alpha val="40000"/>
              </a:prstClr>
            </a:outerShdw>
            <a:softEdge rad="635000"/>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4335" y="2226890"/>
            <a:ext cx="428479" cy="39518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18" name="Imagen 17"/>
          <p:cNvPicPr>
            <a:picLocks noChangeAspect="1"/>
          </p:cNvPicPr>
          <p:nvPr/>
        </p:nvPicPr>
        <p:blipFill>
          <a:blip r:embed="rId6"/>
          <a:stretch>
            <a:fillRect/>
          </a:stretch>
        </p:blipFill>
        <p:spPr>
          <a:xfrm>
            <a:off x="7541433" y="78086"/>
            <a:ext cx="4630676" cy="637087"/>
          </a:xfrm>
          <a:prstGeom prst="rect">
            <a:avLst/>
          </a:prstGeom>
        </p:spPr>
      </p:pic>
    </p:spTree>
    <p:extLst>
      <p:ext uri="{BB962C8B-B14F-4D97-AF65-F5344CB8AC3E}">
        <p14:creationId xmlns:p14="http://schemas.microsoft.com/office/powerpoint/2010/main" val="48213492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a:stretch>
            <a:fillRect/>
          </a:stretch>
        </p:blipFill>
        <p:spPr>
          <a:xfrm>
            <a:off x="0" y="-24032"/>
            <a:ext cx="12192000" cy="6882032"/>
          </a:xfrm>
          <a:prstGeom prst="rect">
            <a:avLst/>
          </a:prstGeom>
        </p:spPr>
      </p:pic>
      <p:sp>
        <p:nvSpPr>
          <p:cNvPr id="2" name="Rectángulo 1"/>
          <p:cNvSpPr/>
          <p:nvPr/>
        </p:nvSpPr>
        <p:spPr>
          <a:xfrm>
            <a:off x="719403" y="1557172"/>
            <a:ext cx="7296811" cy="4955203"/>
          </a:xfrm>
          <a:prstGeom prst="rect">
            <a:avLst/>
          </a:prstGeom>
        </p:spPr>
        <p:txBody>
          <a:bodyPr wrap="square">
            <a:spAutoFit/>
          </a:bodyPr>
          <a:lstStyle/>
          <a:p>
            <a:pPr algn="just" defTabSz="457189"/>
            <a:r>
              <a:rPr lang="es-MX" sz="1600" dirty="0">
                <a:solidFill>
                  <a:srgbClr val="222222"/>
                </a:solidFill>
                <a:latin typeface="arial" panose="020B0604020202020204" pitchFamily="34" charset="0"/>
                <a:sym typeface="Gill Sans" charset="0"/>
              </a:rPr>
              <a:t>No se requerirá el consentimiento del titular de la información confidencial cuando: </a:t>
            </a:r>
          </a:p>
          <a:p>
            <a:pPr algn="just" defTabSz="457189"/>
            <a:r>
              <a:rPr lang="es-MX" sz="1600" dirty="0">
                <a:solidFill>
                  <a:srgbClr val="222222"/>
                </a:solidFill>
                <a:latin typeface="arial" panose="020B0604020202020204" pitchFamily="34" charset="0"/>
                <a:sym typeface="Gill Sans" charset="0"/>
              </a:rPr>
              <a:t> </a:t>
            </a:r>
          </a:p>
          <a:p>
            <a:pPr marL="285744" indent="-285744" algn="just" defTabSz="457189">
              <a:buFontTx/>
              <a:buAutoNum type="romanUcPeriod"/>
            </a:pPr>
            <a:r>
              <a:rPr lang="es-MX" sz="1600" dirty="0">
                <a:solidFill>
                  <a:srgbClr val="222222"/>
                </a:solidFill>
                <a:latin typeface="arial" panose="020B0604020202020204" pitchFamily="34" charset="0"/>
                <a:sym typeface="Gill Sans" charset="0"/>
              </a:rPr>
              <a:t>La información se encuentre en registros públicos o fuentes de acceso público;  </a:t>
            </a:r>
          </a:p>
          <a:p>
            <a:pPr algn="just" defTabSz="457189"/>
            <a:endParaRPr lang="es-MX" sz="1600" dirty="0">
              <a:solidFill>
                <a:srgbClr val="222222"/>
              </a:solidFill>
              <a:latin typeface="arial" panose="020B0604020202020204" pitchFamily="34" charset="0"/>
              <a:sym typeface="Gill Sans" charset="0"/>
            </a:endParaRPr>
          </a:p>
          <a:p>
            <a:pPr algn="just" defTabSz="457189"/>
            <a:r>
              <a:rPr lang="es-MX" sz="1600" dirty="0">
                <a:solidFill>
                  <a:srgbClr val="222222"/>
                </a:solidFill>
                <a:latin typeface="arial" panose="020B0604020202020204" pitchFamily="34" charset="0"/>
                <a:sym typeface="Gill Sans" charset="0"/>
              </a:rPr>
              <a:t>II. Por ley tenga el carácter de pública;  </a:t>
            </a:r>
          </a:p>
          <a:p>
            <a:pPr algn="just" defTabSz="457189"/>
            <a:endParaRPr lang="es-MX" sz="1600" dirty="0">
              <a:solidFill>
                <a:srgbClr val="222222"/>
              </a:solidFill>
              <a:latin typeface="arial" panose="020B0604020202020204" pitchFamily="34" charset="0"/>
              <a:sym typeface="Gill Sans" charset="0"/>
            </a:endParaRPr>
          </a:p>
          <a:p>
            <a:pPr algn="just" defTabSz="457189"/>
            <a:r>
              <a:rPr lang="es-MX" sz="1600" dirty="0">
                <a:solidFill>
                  <a:srgbClr val="222222"/>
                </a:solidFill>
                <a:latin typeface="arial" panose="020B0604020202020204" pitchFamily="34" charset="0"/>
                <a:sym typeface="Gill Sans" charset="0"/>
              </a:rPr>
              <a:t>III. Exista una orden judicial;  </a:t>
            </a:r>
          </a:p>
          <a:p>
            <a:pPr algn="just" defTabSz="457189"/>
            <a:endParaRPr lang="es-MX" sz="1600" dirty="0">
              <a:solidFill>
                <a:srgbClr val="222222"/>
              </a:solidFill>
              <a:latin typeface="arial" panose="020B0604020202020204" pitchFamily="34" charset="0"/>
              <a:sym typeface="Gill Sans" charset="0"/>
            </a:endParaRPr>
          </a:p>
          <a:p>
            <a:pPr algn="just" defTabSz="457189"/>
            <a:r>
              <a:rPr lang="es-MX" sz="1600" dirty="0">
                <a:solidFill>
                  <a:srgbClr val="222222"/>
                </a:solidFill>
                <a:latin typeface="arial" panose="020B0604020202020204" pitchFamily="34" charset="0"/>
                <a:sym typeface="Gill Sans" charset="0"/>
              </a:rPr>
              <a:t>IV. Por razones de seguridad nacional y salubridad general, o para proteger los derechos de terceros, se requiera su publicación, o  </a:t>
            </a:r>
          </a:p>
          <a:p>
            <a:pPr algn="just" defTabSz="457189"/>
            <a:endParaRPr lang="es-MX" sz="1600" dirty="0">
              <a:solidFill>
                <a:srgbClr val="222222"/>
              </a:solidFill>
              <a:latin typeface="arial" panose="020B0604020202020204" pitchFamily="34" charset="0"/>
              <a:sym typeface="Gill Sans" charset="0"/>
            </a:endParaRPr>
          </a:p>
          <a:p>
            <a:pPr algn="just" defTabSz="457189"/>
            <a:r>
              <a:rPr lang="es-MX" sz="1600" dirty="0">
                <a:solidFill>
                  <a:srgbClr val="222222"/>
                </a:solidFill>
                <a:latin typeface="arial" panose="020B0604020202020204" pitchFamily="34" charset="0"/>
                <a:sym typeface="Gill Sans" charset="0"/>
              </a:rPr>
              <a:t>V. Cuando se transmita entre sujetos obligados y entre éstos y los sujetos de derecho internacional, en términos de los tratados y los acuerdos interinstitucionales, siempre y cuando la información se utilice para el ejercicio de facultades propias de los mismos</a:t>
            </a:r>
          </a:p>
          <a:p>
            <a:pPr defTabSz="457189"/>
            <a:r>
              <a:rPr lang="es-MX" sz="1400" dirty="0">
                <a:solidFill>
                  <a:srgbClr val="222222"/>
                </a:solidFill>
                <a:latin typeface="arial" panose="020B0604020202020204" pitchFamily="34" charset="0"/>
                <a:sym typeface="Gill Sans" charset="0"/>
              </a:rPr>
              <a:t/>
            </a:r>
            <a:br>
              <a:rPr lang="es-MX" sz="1400" dirty="0">
                <a:solidFill>
                  <a:srgbClr val="222222"/>
                </a:solidFill>
                <a:latin typeface="arial" panose="020B0604020202020204" pitchFamily="34" charset="0"/>
                <a:sym typeface="Gill Sans" charset="0"/>
              </a:rPr>
            </a:br>
            <a:endParaRPr lang="es-MX" sz="1400" dirty="0">
              <a:solidFill>
                <a:srgbClr val="222222"/>
              </a:solidFill>
              <a:latin typeface="arial" panose="020B0604020202020204" pitchFamily="34" charset="0"/>
              <a:sym typeface="Gill Sans" charset="0"/>
            </a:endParaRPr>
          </a:p>
          <a:p>
            <a:pPr defTabSz="457189"/>
            <a:r>
              <a:rPr lang="es-MX" sz="1600" i="1" dirty="0">
                <a:solidFill>
                  <a:srgbClr val="222222"/>
                </a:solidFill>
                <a:sym typeface="Gill Sans" charset="0"/>
              </a:rPr>
              <a:t>Art. 120 de la Ley General de Transparencia y 148 dela Ley de </a:t>
            </a:r>
            <a:r>
              <a:rPr lang="es-MX" sz="1600" i="1" dirty="0" err="1">
                <a:solidFill>
                  <a:srgbClr val="222222"/>
                </a:solidFill>
                <a:sym typeface="Gill Sans" charset="0"/>
              </a:rPr>
              <a:t>Edomex</a:t>
            </a:r>
            <a:endParaRPr lang="es-MX" sz="1600" i="1" dirty="0">
              <a:solidFill>
                <a:srgbClr val="222222"/>
              </a:solidFill>
              <a:sym typeface="Gill Sans" charset="0"/>
            </a:endParaRPr>
          </a:p>
        </p:txBody>
      </p:sp>
      <p:pic>
        <p:nvPicPr>
          <p:cNvPr id="18" name="Picture 2" descr="http://elcuartopoder.com.mx/wp-content/uploads/2011/09/profesionistas1.jpg"/>
          <p:cNvPicPr>
            <a:picLocks noChangeAspect="1" noChangeArrowheads="1"/>
          </p:cNvPicPr>
          <p:nvPr/>
        </p:nvPicPr>
        <p:blipFill>
          <a:blip r:embed="rId3" cstate="print">
            <a:clrChange>
              <a:clrFrom>
                <a:srgbClr val="FEFEFE"/>
              </a:clrFrom>
              <a:clrTo>
                <a:srgbClr val="FEFEFE">
                  <a:alpha val="0"/>
                </a:srgbClr>
              </a:clrTo>
            </a:clrChange>
            <a:grayscl/>
          </a:blip>
          <a:srcRect b="25077"/>
          <a:stretch>
            <a:fillRect/>
          </a:stretch>
        </p:blipFill>
        <p:spPr bwMode="auto">
          <a:xfrm>
            <a:off x="8208235" y="1508787"/>
            <a:ext cx="3500463" cy="1857388"/>
          </a:xfrm>
          <a:prstGeom prst="rect">
            <a:avLst/>
          </a:prstGeom>
          <a:noFill/>
          <a:effectLst>
            <a:glow rad="228600">
              <a:schemeClr val="accent5">
                <a:satMod val="175000"/>
                <a:alpha val="40000"/>
              </a:schemeClr>
            </a:glow>
          </a:effectLst>
        </p:spPr>
      </p:pic>
      <p:pic>
        <p:nvPicPr>
          <p:cNvPr id="16" name="Imagen 15"/>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19" name="Imagen 18"/>
          <p:cNvPicPr>
            <a:picLocks noChangeAspect="1"/>
          </p:cNvPicPr>
          <p:nvPr/>
        </p:nvPicPr>
        <p:blipFill>
          <a:blip r:embed="rId4"/>
          <a:stretch>
            <a:fillRect/>
          </a:stretch>
        </p:blipFill>
        <p:spPr>
          <a:xfrm>
            <a:off x="7541433" y="78086"/>
            <a:ext cx="4630676" cy="637087"/>
          </a:xfrm>
          <a:prstGeom prst="rect">
            <a:avLst/>
          </a:prstGeom>
        </p:spPr>
      </p:pic>
      <p:sp>
        <p:nvSpPr>
          <p:cNvPr id="13" name="Rectángulo 12"/>
          <p:cNvSpPr/>
          <p:nvPr/>
        </p:nvSpPr>
        <p:spPr>
          <a:xfrm>
            <a:off x="335360" y="285333"/>
            <a:ext cx="4572000" cy="400110"/>
          </a:xfrm>
          <a:prstGeom prst="rect">
            <a:avLst/>
          </a:prstGeom>
        </p:spPr>
        <p:txBody>
          <a:bodyPr>
            <a:spAutoFit/>
          </a:bodyPr>
          <a:lstStyle/>
          <a:p>
            <a:pPr defTabSz="457189"/>
            <a:r>
              <a:rPr lang="es-MX" sz="20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Excepciones: </a:t>
            </a:r>
            <a:endParaRPr lang="es-MX" sz="2000" dirty="0">
              <a:solidFill>
                <a:prstClr val="black"/>
              </a:solidFill>
              <a:sym typeface="Gill Sans" charset="0"/>
            </a:endParaRPr>
          </a:p>
        </p:txBody>
      </p:sp>
    </p:spTree>
    <p:extLst>
      <p:ext uri="{BB962C8B-B14F-4D97-AF65-F5344CB8AC3E}">
        <p14:creationId xmlns:p14="http://schemas.microsoft.com/office/powerpoint/2010/main" val="78585073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8</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55228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ES" kern="0" dirty="0" smtClean="0">
                <a:solidFill>
                  <a:srgbClr val="0A0F14"/>
                </a:solidFill>
                <a:ea typeface="Arimo"/>
                <a:cs typeface="Arimo"/>
                <a:sym typeface="Arimo"/>
              </a:rPr>
              <a:t>DE LOS FLUJOS TRANSFRONTERIZOS DE DATOS PERSONALES</a:t>
            </a:r>
            <a:r>
              <a:rPr lang="es-MX" kern="0" dirty="0" smtClean="0">
                <a:solidFill>
                  <a:srgbClr val="0A0F14"/>
                </a:solidFill>
                <a:ea typeface="Arimo"/>
                <a:cs typeface="Arimo"/>
                <a:sym typeface="Arimo"/>
              </a:rPr>
              <a:t>.</a:t>
            </a:r>
          </a:p>
          <a:p>
            <a:pPr defTabSz="412680">
              <a:lnSpc>
                <a:spcPct val="90000"/>
              </a:lnSpc>
              <a:spcBef>
                <a:spcPts val="251"/>
              </a:spcBef>
              <a:defRPr sz="1800"/>
            </a:pPr>
            <a:r>
              <a:rPr lang="es-MX" kern="0" dirty="0" smtClean="0">
                <a:solidFill>
                  <a:srgbClr val="0A0F14"/>
                </a:solidFill>
                <a:ea typeface="Arimo"/>
                <a:cs typeface="Arimo"/>
                <a:sym typeface="Arimo"/>
              </a:rPr>
              <a:t> </a:t>
            </a:r>
            <a:endParaRPr lang="es-MX" kern="0" dirty="0">
              <a:solidFill>
                <a:srgbClr val="0A0F14"/>
              </a:solidFill>
              <a:ea typeface="Arimo"/>
              <a:cs typeface="Arimo"/>
              <a:sym typeface="Arimo"/>
            </a:endParaRPr>
          </a:p>
        </p:txBody>
      </p:sp>
      <p:pic>
        <p:nvPicPr>
          <p:cNvPr id="16" name="Imagen 15"/>
          <p:cNvPicPr>
            <a:picLocks noChangeAspect="1"/>
          </p:cNvPicPr>
          <p:nvPr/>
        </p:nvPicPr>
        <p:blipFill>
          <a:blip r:embed="rId4"/>
          <a:stretch>
            <a:fillRect/>
          </a:stretch>
        </p:blipFill>
        <p:spPr>
          <a:xfrm>
            <a:off x="8504513" y="135621"/>
            <a:ext cx="3422184" cy="577139"/>
          </a:xfrm>
          <a:prstGeom prst="rect">
            <a:avLst/>
          </a:prstGeom>
        </p:spPr>
      </p:pic>
      <p:sp>
        <p:nvSpPr>
          <p:cNvPr id="3" name="2 Rectángulo"/>
          <p:cNvSpPr/>
          <p:nvPr/>
        </p:nvSpPr>
        <p:spPr>
          <a:xfrm>
            <a:off x="1624084" y="1515493"/>
            <a:ext cx="9298560" cy="1938992"/>
          </a:xfrm>
          <a:prstGeom prst="rect">
            <a:avLst/>
          </a:prstGeom>
        </p:spPr>
        <p:txBody>
          <a:bodyPr wrap="square">
            <a:spAutoFit/>
          </a:bodyPr>
          <a:lstStyle/>
          <a:p>
            <a:pPr defTabSz="914264"/>
            <a:r>
              <a:rPr lang="es-MX" sz="2000" dirty="0">
                <a:solidFill>
                  <a:srgbClr val="0A0F14"/>
                </a:solidFill>
              </a:rPr>
              <a:t>S</a:t>
            </a:r>
            <a:r>
              <a:rPr lang="es-MX" sz="2000" dirty="0" smtClean="0">
                <a:solidFill>
                  <a:srgbClr val="0A0F14"/>
                </a:solidFill>
              </a:rPr>
              <a:t>e </a:t>
            </a:r>
            <a:r>
              <a:rPr lang="es-MX" sz="2000" dirty="0">
                <a:solidFill>
                  <a:srgbClr val="0A0F14"/>
                </a:solidFill>
              </a:rPr>
              <a:t>expresa en el convenio que éstos </a:t>
            </a:r>
            <a:r>
              <a:rPr lang="es-MX" sz="2000" b="1" dirty="0">
                <a:solidFill>
                  <a:srgbClr val="660066"/>
                </a:solidFill>
              </a:rPr>
              <a:t>no podrán restringirse salvo que la legislación de una de las partes prevea una reglamentación específica para determinadas categorías de datos de carácter personal </a:t>
            </a:r>
            <a:r>
              <a:rPr lang="es-MX" sz="2000" dirty="0">
                <a:solidFill>
                  <a:srgbClr val="0A0F14"/>
                </a:solidFill>
              </a:rPr>
              <a:t>o de ficheros automatizados o cuando la transmisión se lleve a cabo a partir de su territorio hacia el territorio de un Estado no contratante por intermedio del territorio de otra Parte</a:t>
            </a:r>
            <a:endParaRPr lang="es-ES" sz="2000" dirty="0">
              <a:solidFill>
                <a:srgbClr val="0A0F14"/>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570" y="3453499"/>
            <a:ext cx="3650874" cy="2813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0848073"/>
      </p:ext>
    </p:extLst>
  </p:cSld>
  <p:clrMapOvr>
    <a:masterClrMapping/>
  </p:clrMapOvr>
  <p:transition spd="slow">
    <p:push dir="u"/>
  </p:transition>
  <p:timing>
    <p:tnLst>
      <p:par>
        <p:cTn id="1" dur="indefinite" restart="never" fill="hold"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2"/>
          <a:stretch>
            <a:fillRect/>
          </a:stretch>
        </p:blipFill>
        <p:spPr>
          <a:xfrm>
            <a:off x="-48683" y="78085"/>
            <a:ext cx="12144672" cy="6779915"/>
          </a:xfrm>
          <a:prstGeom prst="rect">
            <a:avLst/>
          </a:prstGeom>
        </p:spPr>
      </p:pic>
      <p:sp>
        <p:nvSpPr>
          <p:cNvPr id="8" name="CuadroTexto 7"/>
          <p:cNvSpPr txBox="1"/>
          <p:nvPr/>
        </p:nvSpPr>
        <p:spPr>
          <a:xfrm>
            <a:off x="2168237" y="1435897"/>
            <a:ext cx="3647209" cy="369332"/>
          </a:xfrm>
          <a:prstGeom prst="rect">
            <a:avLst/>
          </a:prstGeom>
          <a:noFill/>
        </p:spPr>
        <p:txBody>
          <a:bodyPr wrap="square" rtlCol="0">
            <a:spAutoFit/>
          </a:bodyPr>
          <a:lstStyle/>
          <a:p>
            <a:pPr defTabSz="457189"/>
            <a:endParaRPr lang="es-MX" dirty="0">
              <a:solidFill>
                <a:prstClr val="black"/>
              </a:solidFill>
              <a:sym typeface="Gill Sans" charset="0"/>
            </a:endParaRPr>
          </a:p>
        </p:txBody>
      </p:sp>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64086" y="4441642"/>
            <a:ext cx="3736941" cy="21242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1" name="Grupo 20"/>
          <p:cNvGrpSpPr/>
          <p:nvPr/>
        </p:nvGrpSpPr>
        <p:grpSpPr>
          <a:xfrm>
            <a:off x="5903980" y="1281498"/>
            <a:ext cx="3018857" cy="3018857"/>
            <a:chOff x="191326" y="-10468"/>
            <a:chExt cx="3018857" cy="3018857"/>
          </a:xfrm>
        </p:grpSpPr>
        <p:sp>
          <p:nvSpPr>
            <p:cNvPr id="22" name="Elipse 21"/>
            <p:cNvSpPr/>
            <p:nvPr/>
          </p:nvSpPr>
          <p:spPr>
            <a:xfrm>
              <a:off x="191326" y="-10468"/>
              <a:ext cx="3018857" cy="3018857"/>
            </a:xfrm>
            <a:prstGeom prst="ellipse">
              <a:avLst/>
            </a:prstGeom>
          </p:spPr>
          <p:style>
            <a:lnRef idx="0">
              <a:schemeClr val="lt1">
                <a:hueOff val="0"/>
                <a:satOff val="0"/>
                <a:lumOff val="0"/>
                <a:alphaOff val="0"/>
              </a:schemeClr>
            </a:lnRef>
            <a:fillRef idx="3">
              <a:schemeClr val="accent1">
                <a:shade val="80000"/>
                <a:alpha val="50000"/>
                <a:hueOff val="306246"/>
                <a:satOff val="-4392"/>
                <a:lumOff val="25615"/>
                <a:alphaOff val="0"/>
              </a:schemeClr>
            </a:fillRef>
            <a:effectRef idx="3">
              <a:schemeClr val="accent1">
                <a:shade val="80000"/>
                <a:alpha val="50000"/>
                <a:hueOff val="306246"/>
                <a:satOff val="-4392"/>
                <a:lumOff val="25615"/>
                <a:alphaOff val="0"/>
              </a:schemeClr>
            </a:effectRef>
            <a:fontRef idx="minor">
              <a:schemeClr val="tx1"/>
            </a:fontRef>
          </p:style>
        </p:sp>
        <p:sp>
          <p:nvSpPr>
            <p:cNvPr id="23" name="Elipse 4"/>
            <p:cNvSpPr/>
            <p:nvPr/>
          </p:nvSpPr>
          <p:spPr>
            <a:xfrm>
              <a:off x="599280" y="201180"/>
              <a:ext cx="1740602" cy="23068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r>
                <a:rPr lang="es-ES" dirty="0">
                  <a:solidFill>
                    <a:prstClr val="black"/>
                  </a:solidFill>
                  <a:sym typeface="Gill Sans" charset="0"/>
                </a:rPr>
                <a:t>Protección de Datos personales</a:t>
              </a:r>
            </a:p>
          </p:txBody>
        </p:sp>
      </p:grpSp>
      <p:grpSp>
        <p:nvGrpSpPr>
          <p:cNvPr id="24" name="Grupo 23"/>
          <p:cNvGrpSpPr/>
          <p:nvPr/>
        </p:nvGrpSpPr>
        <p:grpSpPr>
          <a:xfrm>
            <a:off x="8524212" y="1281497"/>
            <a:ext cx="3018857" cy="3018857"/>
            <a:chOff x="3654663" y="280375"/>
            <a:chExt cx="3018857" cy="3018857"/>
          </a:xfrm>
        </p:grpSpPr>
        <p:sp>
          <p:nvSpPr>
            <p:cNvPr id="26" name="Elipse 25"/>
            <p:cNvSpPr/>
            <p:nvPr/>
          </p:nvSpPr>
          <p:spPr>
            <a:xfrm>
              <a:off x="3654663" y="280375"/>
              <a:ext cx="3018857" cy="3018857"/>
            </a:xfrm>
            <a:prstGeom prst="ellipse">
              <a:avLst/>
            </a:prstGeom>
            <a:solidFill>
              <a:schemeClr val="accent5">
                <a:lumMod val="75000"/>
              </a:schemeClr>
            </a:solidFill>
          </p:spPr>
          <p:style>
            <a:lnRef idx="0">
              <a:schemeClr val="lt1">
                <a:hueOff val="0"/>
                <a:satOff val="0"/>
                <a:lumOff val="0"/>
                <a:alphaOff val="0"/>
              </a:schemeClr>
            </a:lnRef>
            <a:fillRef idx="3">
              <a:scrgbClr r="0" g="0" b="0"/>
            </a:fillRef>
            <a:effectRef idx="3">
              <a:schemeClr val="accent1">
                <a:shade val="80000"/>
                <a:alpha val="50000"/>
                <a:hueOff val="0"/>
                <a:satOff val="0"/>
                <a:lumOff val="0"/>
                <a:alphaOff val="0"/>
              </a:schemeClr>
            </a:effectRef>
            <a:fontRef idx="minor">
              <a:schemeClr val="tx1"/>
            </a:fontRef>
          </p:style>
        </p:sp>
        <p:sp>
          <p:nvSpPr>
            <p:cNvPr id="33" name="Elipse 4"/>
            <p:cNvSpPr/>
            <p:nvPr/>
          </p:nvSpPr>
          <p:spPr>
            <a:xfrm>
              <a:off x="4091396" y="636362"/>
              <a:ext cx="2254066" cy="2306881"/>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r>
                <a:rPr lang="es-ES" dirty="0">
                  <a:solidFill>
                    <a:prstClr val="black"/>
                  </a:solidFill>
                  <a:sym typeface="Gill Sans" charset="0"/>
                </a:rPr>
                <a:t>Transparencia y acceso a la información pública</a:t>
              </a:r>
            </a:p>
          </p:txBody>
        </p:sp>
      </p:grpSp>
      <p:sp>
        <p:nvSpPr>
          <p:cNvPr id="3" name="Rectángulo 2"/>
          <p:cNvSpPr/>
          <p:nvPr/>
        </p:nvSpPr>
        <p:spPr>
          <a:xfrm>
            <a:off x="249711" y="1281498"/>
            <a:ext cx="5509301" cy="6001579"/>
          </a:xfrm>
          <a:prstGeom prst="rect">
            <a:avLst/>
          </a:prstGeom>
        </p:spPr>
        <p:txBody>
          <a:bodyPr wrap="square">
            <a:spAutoFit/>
          </a:bodyPr>
          <a:lstStyle/>
          <a:p>
            <a:pPr marL="342891" indent="-342891" algn="just" defTabSz="457189">
              <a:lnSpc>
                <a:spcPct val="150000"/>
              </a:lnSpc>
              <a:spcBef>
                <a:spcPts val="600"/>
              </a:spcBef>
              <a:spcAft>
                <a:spcPts val="600"/>
              </a:spcAft>
              <a:buFont typeface="Wingdings" panose="05000000000000000000" pitchFamily="2" charset="2"/>
              <a:buChar char=""/>
            </a:pPr>
            <a:r>
              <a:rPr lang="es-MX" sz="2133" b="1" dirty="0">
                <a:solidFill>
                  <a:srgbClr val="00B0F0"/>
                </a:solidFill>
                <a:ea typeface="Times New Roman" panose="02020603050405020304" pitchFamily="18" charset="0"/>
                <a:cs typeface="Arial" panose="020B0604020202020204" pitchFamily="34" charset="0"/>
                <a:sym typeface="Gill Sans" charset="0"/>
              </a:rPr>
              <a:t>Según </a:t>
            </a:r>
            <a:r>
              <a:rPr lang="es-MX" sz="2133" b="1" dirty="0" err="1">
                <a:solidFill>
                  <a:srgbClr val="00B0F0"/>
                </a:solidFill>
                <a:ea typeface="Times New Roman" panose="02020603050405020304" pitchFamily="18" charset="0"/>
                <a:cs typeface="Arial" panose="020B0604020202020204" pitchFamily="34" charset="0"/>
                <a:sym typeface="Gill Sans" charset="0"/>
              </a:rPr>
              <a:t>Alexy</a:t>
            </a:r>
            <a:r>
              <a:rPr lang="es-MX" sz="1600" b="1" dirty="0">
                <a:solidFill>
                  <a:srgbClr val="222222"/>
                </a:solidFill>
                <a:ea typeface="Times New Roman" panose="02020603050405020304" pitchFamily="18" charset="0"/>
                <a:cs typeface="Arial" panose="020B0604020202020204" pitchFamily="34" charset="0"/>
                <a:sym typeface="Gill Sans" charset="0"/>
              </a:rPr>
              <a:t>, los derechos fundamentales pueden colisionar entre sí o entrar en colisión con bienes colectivos. </a:t>
            </a:r>
            <a:endParaRPr lang="es-MX" sz="1600" b="1" dirty="0">
              <a:solidFill>
                <a:srgbClr val="222222"/>
              </a:solidFill>
              <a:ea typeface="Calibri" panose="020F0502020204030204" pitchFamily="34" charset="0"/>
              <a:cs typeface="Arial" panose="020B0604020202020204" pitchFamily="34" charset="0"/>
              <a:sym typeface="Gill Sans" charset="0"/>
            </a:endParaRPr>
          </a:p>
          <a:p>
            <a:pPr marL="342891" indent="-342891" algn="just" defTabSz="457189">
              <a:lnSpc>
                <a:spcPct val="150000"/>
              </a:lnSpc>
              <a:spcBef>
                <a:spcPts val="600"/>
              </a:spcBef>
              <a:spcAft>
                <a:spcPts val="600"/>
              </a:spcAft>
              <a:buFont typeface="Wingdings" panose="05000000000000000000" pitchFamily="2" charset="2"/>
              <a:buChar char=""/>
            </a:pPr>
            <a:r>
              <a:rPr lang="es-MX" sz="1600" b="1" dirty="0">
                <a:solidFill>
                  <a:prstClr val="black"/>
                </a:solidFill>
                <a:sym typeface="Gill Sans" charset="0"/>
              </a:rPr>
              <a:t>Una colisión entre derechos fundamentales tiene lugar cuando el ejercicio o la realización del derecho fundamental por parte de su titular tiene una repercusión negativa en el derecho fundamental del otro titular. </a:t>
            </a:r>
          </a:p>
          <a:p>
            <a:pPr marL="342891" indent="-342891" algn="just" defTabSz="457189">
              <a:lnSpc>
                <a:spcPct val="150000"/>
              </a:lnSpc>
              <a:spcBef>
                <a:spcPts val="600"/>
              </a:spcBef>
              <a:spcAft>
                <a:spcPts val="600"/>
              </a:spcAft>
              <a:buFont typeface="Wingdings" panose="05000000000000000000" pitchFamily="2" charset="2"/>
              <a:buChar char=""/>
            </a:pPr>
            <a:r>
              <a:rPr lang="es-MX" sz="1600" b="1" dirty="0">
                <a:solidFill>
                  <a:prstClr val="black"/>
                </a:solidFill>
                <a:sym typeface="Gill Sans" charset="0"/>
              </a:rPr>
              <a:t>Cuando entra en colisión dos derechos fundamentales debe utilizarse el principio de proporcionalidad para establecer entre ellas una relación de precedencia condicionada.</a:t>
            </a:r>
          </a:p>
          <a:p>
            <a:pPr marL="342891" indent="-342891" algn="just" defTabSz="457189">
              <a:lnSpc>
                <a:spcPct val="150000"/>
              </a:lnSpc>
              <a:spcBef>
                <a:spcPts val="600"/>
              </a:spcBef>
              <a:spcAft>
                <a:spcPts val="600"/>
              </a:spcAft>
              <a:buFont typeface="Wingdings" panose="05000000000000000000" pitchFamily="2" charset="2"/>
              <a:buChar char=""/>
            </a:pPr>
            <a:endParaRPr lang="es-MX" sz="1600" dirty="0">
              <a:solidFill>
                <a:prstClr val="black"/>
              </a:solidFill>
              <a:sym typeface="Gill Sans" charset="0"/>
            </a:endParaRPr>
          </a:p>
          <a:p>
            <a:pPr marL="342891" indent="-342891" algn="just" defTabSz="457189">
              <a:lnSpc>
                <a:spcPct val="150000"/>
              </a:lnSpc>
              <a:spcBef>
                <a:spcPts val="600"/>
              </a:spcBef>
              <a:spcAft>
                <a:spcPts val="600"/>
              </a:spcAft>
              <a:buFont typeface="Wingdings" panose="05000000000000000000" pitchFamily="2" charset="2"/>
              <a:buChar char=""/>
            </a:pPr>
            <a:endParaRPr lang="es-MX" sz="1600" b="1" dirty="0">
              <a:solidFill>
                <a:prstClr val="black"/>
              </a:solidFill>
              <a:latin typeface="Calibri" panose="020F0502020204030204" pitchFamily="34" charset="0"/>
              <a:ea typeface="Calibri" panose="020F0502020204030204" pitchFamily="34" charset="0"/>
              <a:cs typeface="Times New Roman" panose="02020603050405020304" pitchFamily="18" charset="0"/>
              <a:sym typeface="Gill Sans" charset="0"/>
            </a:endParaRPr>
          </a:p>
        </p:txBody>
      </p:sp>
      <p:pic>
        <p:nvPicPr>
          <p:cNvPr id="15" name="Imagen 14"/>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16" name="Imagen 15"/>
          <p:cNvPicPr>
            <a:picLocks noChangeAspect="1"/>
          </p:cNvPicPr>
          <p:nvPr/>
        </p:nvPicPr>
        <p:blipFill>
          <a:blip r:embed="rId4"/>
          <a:stretch>
            <a:fillRect/>
          </a:stretch>
        </p:blipFill>
        <p:spPr>
          <a:xfrm>
            <a:off x="7541433" y="78086"/>
            <a:ext cx="4630676" cy="637087"/>
          </a:xfrm>
          <a:prstGeom prst="rect">
            <a:avLst/>
          </a:prstGeom>
        </p:spPr>
      </p:pic>
      <p:sp>
        <p:nvSpPr>
          <p:cNvPr id="2" name="Rectángulo 1"/>
          <p:cNvSpPr/>
          <p:nvPr/>
        </p:nvSpPr>
        <p:spPr>
          <a:xfrm>
            <a:off x="249711" y="338991"/>
            <a:ext cx="4572000" cy="400110"/>
          </a:xfrm>
          <a:prstGeom prst="rect">
            <a:avLst/>
          </a:prstGeom>
        </p:spPr>
        <p:txBody>
          <a:bodyPr>
            <a:spAutoFit/>
          </a:bodyPr>
          <a:lstStyle/>
          <a:p>
            <a:pPr defTabSz="457189"/>
            <a:r>
              <a:rPr lang="es-MX" sz="20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Teoría de la ponderación</a:t>
            </a:r>
            <a:endParaRPr lang="es-MX" sz="2000" dirty="0">
              <a:solidFill>
                <a:prstClr val="black"/>
              </a:solidFill>
              <a:sym typeface="Gill Sans" charset="0"/>
            </a:endParaRPr>
          </a:p>
        </p:txBody>
      </p:sp>
    </p:spTree>
    <p:extLst>
      <p:ext uri="{BB962C8B-B14F-4D97-AF65-F5344CB8AC3E}">
        <p14:creationId xmlns:p14="http://schemas.microsoft.com/office/powerpoint/2010/main" val="76879006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a:stretch>
            <a:fillRect/>
          </a:stretch>
        </p:blipFill>
        <p:spPr>
          <a:xfrm>
            <a:off x="-19891" y="164637"/>
            <a:ext cx="12211892" cy="6693363"/>
          </a:xfrm>
          <a:prstGeom prst="rect">
            <a:avLst/>
          </a:prstGeom>
        </p:spPr>
      </p:pic>
      <p:sp>
        <p:nvSpPr>
          <p:cNvPr id="14" name="CuadroTexto 13"/>
          <p:cNvSpPr txBox="1"/>
          <p:nvPr/>
        </p:nvSpPr>
        <p:spPr>
          <a:xfrm>
            <a:off x="2396699" y="1293306"/>
            <a:ext cx="615553" cy="4640801"/>
          </a:xfrm>
          <a:prstGeom prst="rect">
            <a:avLst/>
          </a:prstGeom>
        </p:spPr>
        <p:style>
          <a:lnRef idx="1">
            <a:schemeClr val="accent1"/>
          </a:lnRef>
          <a:fillRef idx="3">
            <a:schemeClr val="accent1"/>
          </a:fillRef>
          <a:effectRef idx="2">
            <a:schemeClr val="accent1"/>
          </a:effectRef>
          <a:fontRef idx="minor">
            <a:schemeClr val="lt1"/>
          </a:fontRef>
        </p:style>
        <p:txBody>
          <a:bodyPr vert="vert270">
            <a:spAutoFit/>
          </a:bodyPr>
          <a:lstStyle/>
          <a:p>
            <a:pPr algn="ctr" defTabSz="457189">
              <a:defRPr/>
            </a:pPr>
            <a:r>
              <a:rPr lang="es-ES" sz="2800" dirty="0">
                <a:solidFill>
                  <a:prstClr val="white"/>
                </a:solidFill>
                <a:sym typeface="Gill Sans" charset="0"/>
              </a:rPr>
              <a:t>prueba de interés público </a:t>
            </a:r>
          </a:p>
        </p:txBody>
      </p:sp>
      <p:sp>
        <p:nvSpPr>
          <p:cNvPr id="15" name="Flecha derecha 14"/>
          <p:cNvSpPr/>
          <p:nvPr/>
        </p:nvSpPr>
        <p:spPr>
          <a:xfrm>
            <a:off x="3105499" y="1439863"/>
            <a:ext cx="938212" cy="749300"/>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189">
              <a:defRPr/>
            </a:pPr>
            <a:endParaRPr lang="es-ES" dirty="0">
              <a:solidFill>
                <a:prstClr val="black"/>
              </a:solidFill>
              <a:sym typeface="Gill Sans" charset="0"/>
            </a:endParaRPr>
          </a:p>
        </p:txBody>
      </p:sp>
      <p:sp>
        <p:nvSpPr>
          <p:cNvPr id="17" name="CuadroTexto 16"/>
          <p:cNvSpPr txBox="1"/>
          <p:nvPr/>
        </p:nvSpPr>
        <p:spPr>
          <a:xfrm>
            <a:off x="4136960" y="982216"/>
            <a:ext cx="5898701" cy="264687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defTabSz="457189"/>
            <a:r>
              <a:rPr lang="es-MX" sz="1100" b="1" dirty="0" err="1">
                <a:solidFill>
                  <a:prstClr val="black"/>
                </a:solidFill>
                <a:sym typeface="Gill Sans" charset="0"/>
              </a:rPr>
              <a:t>Edomex</a:t>
            </a:r>
            <a:endParaRPr lang="es-MX" sz="1100" dirty="0">
              <a:solidFill>
                <a:prstClr val="black"/>
              </a:solidFill>
              <a:sym typeface="Gill Sans" charset="0"/>
            </a:endParaRPr>
          </a:p>
          <a:p>
            <a:pPr algn="just" defTabSz="457189"/>
            <a:r>
              <a:rPr lang="es-MX" sz="1200" dirty="0">
                <a:solidFill>
                  <a:prstClr val="black"/>
                </a:solidFill>
                <a:sym typeface="Gill Sans" charset="0"/>
              </a:rPr>
              <a:t>La obligación del Instituto de fundar y motivar de manera objetiva, cuantitativa y cualitativa, la orden de publicidad de los datos personales por motivos de interés público; </a:t>
            </a:r>
          </a:p>
          <a:p>
            <a:pPr algn="just" defTabSz="457189"/>
            <a:endParaRPr lang="es-MX" sz="1100" i="1" dirty="0">
              <a:solidFill>
                <a:prstClr val="black"/>
              </a:solidFill>
              <a:sym typeface="Gill Sans" charset="0"/>
            </a:endParaRPr>
          </a:p>
          <a:p>
            <a:pPr algn="just" defTabSz="457189"/>
            <a:r>
              <a:rPr lang="es-MX" sz="1100" i="1" dirty="0">
                <a:solidFill>
                  <a:prstClr val="black"/>
                </a:solidFill>
                <a:sym typeface="Gill Sans" charset="0"/>
              </a:rPr>
              <a:t>Art. 4, f. XII Ley de Protección de Datos Personales del Estado de México</a:t>
            </a:r>
          </a:p>
          <a:p>
            <a:pPr algn="just" defTabSz="457189"/>
            <a:endParaRPr lang="es-MX" sz="1400" dirty="0">
              <a:solidFill>
                <a:prstClr val="black"/>
              </a:solidFill>
              <a:sym typeface="Gill Sans" charset="0"/>
            </a:endParaRPr>
          </a:p>
          <a:p>
            <a:pPr algn="just" defTabSz="457189"/>
            <a:r>
              <a:rPr lang="es-MX" sz="1200" dirty="0">
                <a:solidFill>
                  <a:prstClr val="black"/>
                </a:solidFill>
                <a:sym typeface="Gill Sans" charset="0"/>
              </a:rPr>
              <a:t>Es el </a:t>
            </a:r>
            <a:r>
              <a:rPr lang="es-MX" sz="1200" b="1" dirty="0">
                <a:solidFill>
                  <a:prstClr val="black"/>
                </a:solidFill>
                <a:sym typeface="Gill Sans" charset="0"/>
              </a:rPr>
              <a:t>proceso de ponderación</a:t>
            </a:r>
            <a:r>
              <a:rPr lang="es-MX" sz="1200" dirty="0">
                <a:solidFill>
                  <a:prstClr val="black"/>
                </a:solidFill>
                <a:sym typeface="Gill Sans" charset="0"/>
              </a:rPr>
              <a:t> entre el beneficio que reporta dar a conocer la información confidencial solicitada contra el daño que su divulgación genera en los derechos de las personas, llevado a cabo por el Instituto en el ámbito de sus respectivas competencias;</a:t>
            </a:r>
            <a:r>
              <a:rPr lang="es-MX" sz="1400" dirty="0">
                <a:solidFill>
                  <a:prstClr val="black"/>
                </a:solidFill>
                <a:sym typeface="Gill Sans" charset="0"/>
              </a:rPr>
              <a:t> </a:t>
            </a:r>
          </a:p>
          <a:p>
            <a:pPr algn="just" defTabSz="457189"/>
            <a:endParaRPr lang="es-MX" sz="1100" i="1" dirty="0">
              <a:solidFill>
                <a:prstClr val="black"/>
              </a:solidFill>
              <a:sym typeface="Gill Sans" charset="0"/>
            </a:endParaRPr>
          </a:p>
          <a:p>
            <a:pPr algn="just" defTabSz="457189"/>
            <a:r>
              <a:rPr lang="es-MX" sz="1100" i="1" dirty="0">
                <a:solidFill>
                  <a:prstClr val="black"/>
                </a:solidFill>
                <a:sym typeface="Gill Sans" charset="0"/>
              </a:rPr>
              <a:t>Art. 3, f. XXXIV Ley de Transparencia y Acceso a la Información Pública del Estado de México y Municipios</a:t>
            </a:r>
            <a:endParaRPr lang="es-ES" sz="1100" i="1" dirty="0">
              <a:solidFill>
                <a:prstClr val="black"/>
              </a:solidFill>
              <a:sym typeface="Gill Sans" charset="0"/>
            </a:endParaRPr>
          </a:p>
        </p:txBody>
      </p:sp>
      <p:sp>
        <p:nvSpPr>
          <p:cNvPr id="19" name="Flecha derecha 18"/>
          <p:cNvSpPr/>
          <p:nvPr/>
        </p:nvSpPr>
        <p:spPr>
          <a:xfrm>
            <a:off x="3105499" y="4123531"/>
            <a:ext cx="938212" cy="749300"/>
          </a:xfrm>
          <a:prstGeom prst="rightArrow">
            <a:avLst/>
          </a:prstGeom>
        </p:spPr>
        <p:style>
          <a:lnRef idx="1">
            <a:schemeClr val="accent5"/>
          </a:lnRef>
          <a:fillRef idx="2">
            <a:schemeClr val="accent5"/>
          </a:fillRef>
          <a:effectRef idx="1">
            <a:schemeClr val="accent5"/>
          </a:effectRef>
          <a:fontRef idx="minor">
            <a:schemeClr val="dk1"/>
          </a:fontRef>
        </p:style>
        <p:txBody>
          <a:bodyPr anchor="ctr"/>
          <a:lstStyle/>
          <a:p>
            <a:pPr algn="ctr" defTabSz="457189">
              <a:defRPr/>
            </a:pPr>
            <a:endParaRPr lang="es-ES" dirty="0">
              <a:solidFill>
                <a:prstClr val="black"/>
              </a:solidFill>
              <a:sym typeface="Gill Sans" charset="0"/>
            </a:endParaRPr>
          </a:p>
        </p:txBody>
      </p:sp>
      <p:sp>
        <p:nvSpPr>
          <p:cNvPr id="25" name="CuadroTexto 24"/>
          <p:cNvSpPr txBox="1"/>
          <p:nvPr/>
        </p:nvSpPr>
        <p:spPr>
          <a:xfrm>
            <a:off x="4136959" y="3730121"/>
            <a:ext cx="5898701" cy="266226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just" defTabSz="457189"/>
            <a:r>
              <a:rPr lang="es-MX" sz="1200" b="1" dirty="0">
                <a:solidFill>
                  <a:prstClr val="black"/>
                </a:solidFill>
                <a:sym typeface="Gill Sans" charset="0"/>
              </a:rPr>
              <a:t>Ley General</a:t>
            </a:r>
            <a:endParaRPr lang="es-MX" sz="1200" dirty="0">
              <a:solidFill>
                <a:prstClr val="black"/>
              </a:solidFill>
              <a:sym typeface="Gill Sans" charset="0"/>
            </a:endParaRPr>
          </a:p>
          <a:p>
            <a:pPr algn="just" defTabSz="457189"/>
            <a:r>
              <a:rPr lang="es-MX" sz="1200" b="1" dirty="0">
                <a:solidFill>
                  <a:prstClr val="black"/>
                </a:solidFill>
                <a:sym typeface="Gill Sans" charset="0"/>
              </a:rPr>
              <a:t>El organismo garante, al resolver el recurso de revisión, deberá aplicar una prueba de interés público </a:t>
            </a:r>
            <a:r>
              <a:rPr lang="es-MX" sz="1200" dirty="0">
                <a:solidFill>
                  <a:prstClr val="black"/>
                </a:solidFill>
                <a:sym typeface="Gill Sans" charset="0"/>
              </a:rPr>
              <a:t>con base en elementos de idoneidad, necesidad y proporcionalidad, cuando exista una colisión de derechos.</a:t>
            </a:r>
          </a:p>
          <a:p>
            <a:pPr algn="just" defTabSz="457189"/>
            <a:r>
              <a:rPr lang="es-MX" sz="1200" dirty="0">
                <a:solidFill>
                  <a:prstClr val="black"/>
                </a:solidFill>
                <a:sym typeface="Gill Sans" charset="0"/>
              </a:rPr>
              <a:t>Para estos efectos, se entenderá por: </a:t>
            </a:r>
          </a:p>
          <a:p>
            <a:pPr algn="just" defTabSz="457189"/>
            <a:r>
              <a:rPr lang="es-MX" sz="1200" dirty="0">
                <a:solidFill>
                  <a:prstClr val="black"/>
                </a:solidFill>
                <a:sym typeface="Gill Sans" charset="0"/>
              </a:rPr>
              <a:t>I. Idoneidad: La legitimidad del derecho adoptado como preferente, que sea el adecuado para el logro de un fin constitucionalmente válido o apto para conseguir el fin pretendido; </a:t>
            </a:r>
          </a:p>
          <a:p>
            <a:pPr algn="just" defTabSz="457189"/>
            <a:r>
              <a:rPr lang="es-MX" sz="1200" dirty="0">
                <a:solidFill>
                  <a:prstClr val="black"/>
                </a:solidFill>
                <a:sym typeface="Gill Sans" charset="0"/>
              </a:rPr>
              <a:t>II. Necesidad: La falta de un medio alternativo menos lesivo a la apertura de la información, para satisfacer el interés público, y </a:t>
            </a:r>
          </a:p>
          <a:p>
            <a:pPr algn="just" defTabSz="457189"/>
            <a:r>
              <a:rPr lang="es-MX" sz="1200" b="1" dirty="0">
                <a:solidFill>
                  <a:prstClr val="black"/>
                </a:solidFill>
                <a:sym typeface="Gill Sans" charset="0"/>
              </a:rPr>
              <a:t>III.</a:t>
            </a:r>
            <a:r>
              <a:rPr lang="es-MX" sz="1200" dirty="0">
                <a:solidFill>
                  <a:prstClr val="black"/>
                </a:solidFill>
                <a:sym typeface="Gill Sans" charset="0"/>
              </a:rPr>
              <a:t> </a:t>
            </a:r>
            <a:r>
              <a:rPr lang="es-MX" sz="1200" b="1" dirty="0">
                <a:solidFill>
                  <a:prstClr val="black"/>
                </a:solidFill>
                <a:sym typeface="Gill Sans" charset="0"/>
              </a:rPr>
              <a:t>Proporcionalidad: El equilibrio entre perjuicio y beneficio a favor del interés público</a:t>
            </a:r>
            <a:r>
              <a:rPr lang="es-MX" sz="1200" dirty="0">
                <a:solidFill>
                  <a:prstClr val="black"/>
                </a:solidFill>
                <a:sym typeface="Gill Sans" charset="0"/>
              </a:rPr>
              <a:t>, a fin de que la decisión tomada represente un beneficio mayor al perjuicio que podría causar a la población.</a:t>
            </a:r>
          </a:p>
          <a:p>
            <a:pPr defTabSz="457189"/>
            <a:r>
              <a:rPr lang="es-MX" sz="1100" i="1" dirty="0">
                <a:solidFill>
                  <a:prstClr val="black"/>
                </a:solidFill>
                <a:sym typeface="Gill Sans" charset="0"/>
              </a:rPr>
              <a:t>Art. 149 Ley General de Transparencia y Acceso a la Información Pública</a:t>
            </a:r>
          </a:p>
        </p:txBody>
      </p:sp>
      <p:pic>
        <p:nvPicPr>
          <p:cNvPr id="11" name="Imagen 10"/>
          <p:cNvPicPr>
            <a:picLocks noChangeAspect="1"/>
          </p:cNvPicPr>
          <p:nvPr/>
        </p:nvPicPr>
        <p:blipFill>
          <a:blip r:embed="rId2">
            <a:duotone>
              <a:prstClr val="black"/>
              <a:schemeClr val="bg1">
                <a:lumMod val="65000"/>
                <a:tint val="45000"/>
                <a:satMod val="400000"/>
              </a:schemeClr>
            </a:duotone>
          </a:blip>
          <a:stretch>
            <a:fillRect/>
          </a:stretch>
        </p:blipFill>
        <p:spPr>
          <a:xfrm>
            <a:off x="0" y="330225"/>
            <a:ext cx="6404792" cy="448423"/>
          </a:xfrm>
          <a:prstGeom prst="rect">
            <a:avLst/>
          </a:prstGeom>
        </p:spPr>
      </p:pic>
      <p:pic>
        <p:nvPicPr>
          <p:cNvPr id="12" name="Imagen 11"/>
          <p:cNvPicPr>
            <a:picLocks noChangeAspect="1"/>
          </p:cNvPicPr>
          <p:nvPr/>
        </p:nvPicPr>
        <p:blipFill>
          <a:blip r:embed="rId3"/>
          <a:stretch>
            <a:fillRect/>
          </a:stretch>
        </p:blipFill>
        <p:spPr>
          <a:xfrm>
            <a:off x="7541433" y="78086"/>
            <a:ext cx="4630676" cy="637087"/>
          </a:xfrm>
          <a:prstGeom prst="rect">
            <a:avLst/>
          </a:prstGeom>
        </p:spPr>
      </p:pic>
      <p:sp>
        <p:nvSpPr>
          <p:cNvPr id="2" name="Rectángulo 1"/>
          <p:cNvSpPr/>
          <p:nvPr/>
        </p:nvSpPr>
        <p:spPr>
          <a:xfrm>
            <a:off x="-34475" y="296415"/>
            <a:ext cx="6439267" cy="338554"/>
          </a:xfrm>
          <a:prstGeom prst="rect">
            <a:avLst/>
          </a:prstGeom>
        </p:spPr>
        <p:txBody>
          <a:bodyPr wrap="square">
            <a:spAutoFit/>
          </a:bodyPr>
          <a:lstStyle/>
          <a:p>
            <a:pPr defTabSz="457189"/>
            <a:r>
              <a:rPr lang="es-MX" sz="1600" b="1" dirty="0">
                <a:solidFill>
                  <a:srgbClr val="7030A0"/>
                </a:solidFill>
                <a:effectLst>
                  <a:glow rad="101600">
                    <a:prstClr val="white">
                      <a:lumMod val="95000"/>
                      <a:alpha val="60000"/>
                    </a:prstClr>
                  </a:glow>
                  <a:outerShdw blurRad="38100" dist="38100" dir="2700000" algn="tl">
                    <a:srgbClr val="000000">
                      <a:alpha val="43137"/>
                    </a:srgbClr>
                  </a:outerShdw>
                </a:effectLst>
                <a:sym typeface="Gill Sans" charset="0"/>
              </a:rPr>
              <a:t>Reconocimiento de la prueba de interés público en la legislación </a:t>
            </a:r>
            <a:endParaRPr lang="es-MX" sz="1600" dirty="0">
              <a:solidFill>
                <a:prstClr val="black"/>
              </a:solidFill>
              <a:sym typeface="Gill Sans" charset="0"/>
            </a:endParaRPr>
          </a:p>
        </p:txBody>
      </p:sp>
    </p:spTree>
    <p:extLst>
      <p:ext uri="{BB962C8B-B14F-4D97-AF65-F5344CB8AC3E}">
        <p14:creationId xmlns:p14="http://schemas.microsoft.com/office/powerpoint/2010/main" val="17929180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flipH="1">
            <a:off x="78932" y="724868"/>
            <a:ext cx="914400" cy="4300869"/>
          </a:xfrm>
          <a:prstGeom prst="rect">
            <a:avLst/>
          </a:prstGeom>
          <a:solidFill>
            <a:srgbClr val="00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flipH="1" flipV="1">
            <a:off x="0" y="5102382"/>
            <a:ext cx="9258300" cy="940937"/>
          </a:xfrm>
          <a:prstGeom prst="rect">
            <a:avLst/>
          </a:prstGeom>
          <a:solidFill>
            <a:srgbClr val="1F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3" name="Straight Connector 32"/>
          <p:cNvCxnSpPr/>
          <p:nvPr/>
        </p:nvCxnSpPr>
        <p:spPr>
          <a:xfrm>
            <a:off x="1207359" y="732498"/>
            <a:ext cx="4191000" cy="2117"/>
          </a:xfrm>
          <a:prstGeom prst="line">
            <a:avLst/>
          </a:prstGeom>
          <a:ln w="12700"/>
        </p:spPr>
        <p:style>
          <a:lnRef idx="2">
            <a:schemeClr val="dk1"/>
          </a:lnRef>
          <a:fillRef idx="0">
            <a:schemeClr val="dk1"/>
          </a:fillRef>
          <a:effectRef idx="1">
            <a:schemeClr val="dk1"/>
          </a:effectRef>
          <a:fontRef idx="minor">
            <a:schemeClr val="tx1"/>
          </a:fontRef>
        </p:style>
      </p:cxnSp>
      <p:sp>
        <p:nvSpPr>
          <p:cNvPr id="34" name="Oval Callout 33"/>
          <p:cNvSpPr/>
          <p:nvPr/>
        </p:nvSpPr>
        <p:spPr>
          <a:xfrm>
            <a:off x="7284590" y="207651"/>
            <a:ext cx="4654366" cy="3512294"/>
          </a:xfrm>
          <a:prstGeom prst="wedgeEllipseCallout">
            <a:avLst/>
          </a:prstGeom>
          <a:noFill/>
          <a:ln w="38100">
            <a:solidFill>
              <a:srgbClr val="4FD1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ndParaRPr>
          </a:p>
        </p:txBody>
      </p:sp>
      <p:sp>
        <p:nvSpPr>
          <p:cNvPr id="39" name="Oval Callout 38"/>
          <p:cNvSpPr/>
          <p:nvPr/>
        </p:nvSpPr>
        <p:spPr>
          <a:xfrm>
            <a:off x="9012559" y="4810158"/>
            <a:ext cx="1948806" cy="1468515"/>
          </a:xfrm>
          <a:prstGeom prst="wedgeEllipseCallout">
            <a:avLst/>
          </a:prstGeom>
          <a:solidFill>
            <a:srgbClr val="A9FE1E">
              <a:alpha val="6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ndParaRPr>
          </a:p>
        </p:txBody>
      </p:sp>
      <p:sp>
        <p:nvSpPr>
          <p:cNvPr id="40" name="Oval Callout 39"/>
          <p:cNvSpPr/>
          <p:nvPr/>
        </p:nvSpPr>
        <p:spPr>
          <a:xfrm>
            <a:off x="8751566" y="5114959"/>
            <a:ext cx="1286364" cy="969335"/>
          </a:xfrm>
          <a:prstGeom prst="wedgeEllipseCallout">
            <a:avLst/>
          </a:prstGeom>
          <a:solidFill>
            <a:srgbClr val="0099CC">
              <a:alpha val="60000"/>
            </a:srgbClr>
          </a:solid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endParaRPr>
          </a:p>
        </p:txBody>
      </p:sp>
      <p:sp>
        <p:nvSpPr>
          <p:cNvPr id="3" name="Rectángulo 2"/>
          <p:cNvSpPr/>
          <p:nvPr/>
        </p:nvSpPr>
        <p:spPr>
          <a:xfrm>
            <a:off x="1207359" y="1298417"/>
            <a:ext cx="6112543" cy="1936620"/>
          </a:xfrm>
          <a:prstGeom prst="rect">
            <a:avLst/>
          </a:prstGeom>
        </p:spPr>
        <p:txBody>
          <a:bodyPr wrap="square">
            <a:spAutoFit/>
          </a:bodyPr>
          <a:lstStyle/>
          <a:p>
            <a:pPr algn="just">
              <a:lnSpc>
                <a:spcPct val="107000"/>
              </a:lnSpc>
            </a:pPr>
            <a:r>
              <a:rPr lang="es-MX" sz="16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rPr>
              <a:t>EL TITULAR DE LOS DATOS PERSONALES TENDRÁ DERECHO EN TODO MOMENTO Y POR </a:t>
            </a:r>
            <a:r>
              <a:rPr lang="es-MX" sz="1600" b="1"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RAZONES LEGÍTIMAS </a:t>
            </a:r>
            <a:r>
              <a:rPr lang="es-MX" sz="16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rPr>
              <a:t>A OPONERSE AL TRATAMIENTO DE SUS DATOS PERSONALES Y EXIGIR QUE CESE EL MISMO, CUANDO:</a:t>
            </a:r>
          </a:p>
          <a:p>
            <a:pPr algn="just">
              <a:lnSpc>
                <a:spcPct val="107000"/>
              </a:lnSpc>
            </a:pPr>
            <a:endParaRPr lang="es-MX" sz="16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pPr>
            <a:r>
              <a:rPr lang="es-MX" sz="16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rPr>
              <a:t> </a:t>
            </a:r>
            <a:endParaRPr lang="es-MX" sz="1600" dirty="0">
              <a:solidFill>
                <a:prstClr val="black">
                  <a:lumMod val="65000"/>
                  <a:lumOff val="35000"/>
                </a:prstClr>
              </a:solidFill>
              <a:ea typeface="Calibri" panose="020F0502020204030204" pitchFamily="34" charset="0"/>
              <a:cs typeface="Times New Roman" panose="02020603050405020304" pitchFamily="18" charset="0"/>
            </a:endParaRPr>
          </a:p>
        </p:txBody>
      </p:sp>
      <p:sp>
        <p:nvSpPr>
          <p:cNvPr id="21" name="Rectángulo 20"/>
          <p:cNvSpPr/>
          <p:nvPr/>
        </p:nvSpPr>
        <p:spPr>
          <a:xfrm>
            <a:off x="1207359" y="3349439"/>
            <a:ext cx="7337103" cy="1409617"/>
          </a:xfrm>
          <a:prstGeom prst="rect">
            <a:avLst/>
          </a:prstGeom>
        </p:spPr>
        <p:txBody>
          <a:bodyPr wrap="square">
            <a:spAutoFit/>
          </a:bodyPr>
          <a:lstStyle/>
          <a:p>
            <a:pPr algn="just">
              <a:lnSpc>
                <a:spcPct val="107000"/>
              </a:lnSpc>
            </a:pPr>
            <a:endParaRPr lang="es-MX" sz="20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endParaRPr>
          </a:p>
          <a:p>
            <a:pPr algn="just">
              <a:lnSpc>
                <a:spcPct val="107000"/>
              </a:lnSpc>
            </a:pPr>
            <a:r>
              <a:rPr lang="es-MX" sz="2000" b="1" dirty="0" smtClean="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rPr>
              <a:t>AUN </a:t>
            </a:r>
            <a:r>
              <a:rPr lang="es-MX" sz="2000" b="1" dirty="0">
                <a:solidFill>
                  <a:prstClr val="black">
                    <a:lumMod val="65000"/>
                    <a:lumOff val="35000"/>
                  </a:prstClr>
                </a:solidFill>
                <a:latin typeface="Palatino Linotype" panose="02040502050505030304" pitchFamily="18" charset="0"/>
                <a:ea typeface="Calibri" panose="020F0502020204030204" pitchFamily="34" charset="0"/>
                <a:cs typeface="Times New Roman" panose="02020603050405020304" pitchFamily="18" charset="0"/>
              </a:rPr>
              <a:t>SIENDO LÍCITO EL TRATAMIENTO, EL MISMO DEBA CESAR PARA </a:t>
            </a:r>
            <a:r>
              <a:rPr lang="es-MX" sz="2000" b="1"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EVITAR QUE SU PERSISTENCIA CAUSE UN DAÑO O PERJUICIO AL TITULAR</a:t>
            </a:r>
            <a:endParaRPr lang="es-MX" sz="2000" dirty="0">
              <a:solidFill>
                <a:srgbClr val="FF0000"/>
              </a:solidFill>
              <a:ea typeface="Calibri" panose="020F0502020204030204" pitchFamily="34" charset="0"/>
              <a:cs typeface="Times New Roman" panose="02020603050405020304" pitchFamily="18" charset="0"/>
            </a:endParaRPr>
          </a:p>
        </p:txBody>
      </p:sp>
      <p:sp>
        <p:nvSpPr>
          <p:cNvPr id="2" name="Title 1"/>
          <p:cNvSpPr>
            <a:spLocks noGrp="1"/>
          </p:cNvSpPr>
          <p:nvPr>
            <p:ph type="ctrTitle"/>
          </p:nvPr>
        </p:nvSpPr>
        <p:spPr>
          <a:xfrm>
            <a:off x="78932" y="5252283"/>
            <a:ext cx="7983037" cy="641133"/>
          </a:xfrm>
        </p:spPr>
        <p:txBody>
          <a:bodyPr>
            <a:noAutofit/>
          </a:bodyPr>
          <a:lstStyle/>
          <a:p>
            <a:pPr algn="l"/>
            <a:r>
              <a:rPr lang="es-MX" dirty="0">
                <a:solidFill>
                  <a:srgbClr val="0099CC"/>
                </a:solidFill>
              </a:rPr>
              <a:t>Por qué resulta de </a:t>
            </a:r>
            <a:r>
              <a:rPr lang="es-MX" dirty="0" smtClean="0">
                <a:solidFill>
                  <a:srgbClr val="0099CC"/>
                </a:solidFill>
              </a:rPr>
              <a:t>interés social </a:t>
            </a:r>
            <a:r>
              <a:rPr lang="es-MX" sz="6600" dirty="0">
                <a:solidFill>
                  <a:srgbClr val="0099CC"/>
                </a:solidFill>
              </a:rPr>
              <a:t>? </a:t>
            </a:r>
            <a:r>
              <a:rPr lang="es-MX" dirty="0">
                <a:solidFill>
                  <a:srgbClr val="0099CC"/>
                </a:solidFill>
              </a:rPr>
              <a:t> </a:t>
            </a:r>
          </a:p>
        </p:txBody>
      </p:sp>
      <p:pic>
        <p:nvPicPr>
          <p:cNvPr id="22" name="Picture 2" descr="Resultado de imagen para alt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523" t="71670" r="50591" b="23347"/>
          <a:stretch/>
        </p:blipFill>
        <p:spPr bwMode="auto">
          <a:xfrm>
            <a:off x="5334000" y="3124200"/>
            <a:ext cx="304800" cy="152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ángulo 6"/>
          <p:cNvSpPr/>
          <p:nvPr/>
        </p:nvSpPr>
        <p:spPr>
          <a:xfrm>
            <a:off x="7533929" y="1209617"/>
            <a:ext cx="6096000" cy="1508362"/>
          </a:xfrm>
          <a:prstGeom prst="rect">
            <a:avLst/>
          </a:prstGeom>
        </p:spPr>
        <p:txBody>
          <a:bodyPr>
            <a:spAutoFit/>
          </a:bodyPr>
          <a:lstStyle/>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Recurso de revisión:</a:t>
            </a:r>
            <a:r>
              <a:rPr lang="es-MX" sz="14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a:t>
            </a:r>
            <a:r>
              <a:rPr lang="es-ES_tradnl" sz="1400" b="1" dirty="0">
                <a:solidFill>
                  <a:srgbClr val="7030A0"/>
                </a:solidFill>
                <a:latin typeface="Palatino Linotype" panose="02040502050505030304" pitchFamily="18" charset="0"/>
                <a:ea typeface="Calibri" panose="020F0502020204030204" pitchFamily="34" charset="0"/>
                <a:cs typeface="Times New Roman" panose="02020603050405020304" pitchFamily="18" charset="0"/>
              </a:rPr>
              <a:t>00879/INFOEM/OD/RR/2018</a:t>
            </a:r>
            <a:endParaRPr lang="es-MX" sz="1400" b="1" dirty="0">
              <a:solidFill>
                <a:srgbClr val="7030A0"/>
              </a:solidFill>
              <a:ea typeface="Calibri" panose="020F0502020204030204" pitchFamily="34" charset="0"/>
              <a:cs typeface="Times New Roman" panose="02020603050405020304" pitchFamily="18" charset="0"/>
            </a:endParaRPr>
          </a:p>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Sujeto Obligado: </a:t>
            </a:r>
            <a:r>
              <a:rPr lang="es-ES_tradnl" sz="12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Secretaría de Finanzas</a:t>
            </a:r>
            <a:endParaRPr lang="es-MX" sz="1200" dirty="0">
              <a:solidFill>
                <a:prstClr val="black"/>
              </a:solidFill>
              <a:ea typeface="Calibri" panose="020F0502020204030204" pitchFamily="34" charset="0"/>
              <a:cs typeface="Times New Roman" panose="02020603050405020304" pitchFamily="18" charset="0"/>
            </a:endParaRPr>
          </a:p>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Comisionado ponente: </a:t>
            </a:r>
            <a:r>
              <a:rPr lang="es-MX" sz="14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Javier Martínez Cruz</a:t>
            </a:r>
            <a:endParaRPr lang="es-MX" sz="1200" dirty="0">
              <a:solidFill>
                <a:prstClr val="black"/>
              </a:solidFill>
              <a:ea typeface="Calibri" panose="020F0502020204030204" pitchFamily="34" charset="0"/>
              <a:cs typeface="Times New Roman" panose="02020603050405020304" pitchFamily="18" charset="0"/>
            </a:endParaRPr>
          </a:p>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Sesión: </a:t>
            </a:r>
            <a:r>
              <a:rPr lang="es-MX" sz="1400" u="sng" dirty="0">
                <a:solidFill>
                  <a:prstClr val="black"/>
                </a:solidFill>
                <a:latin typeface="Palatino Linotype" panose="02040502050505030304" pitchFamily="18" charset="0"/>
                <a:ea typeface="Calibri" panose="020F0502020204030204" pitchFamily="34" charset="0"/>
                <a:cs typeface="Arial" panose="020B0604020202020204" pitchFamily="34" charset="0"/>
              </a:rPr>
              <a:t>13 de JUNIO de dos mil </a:t>
            </a:r>
            <a:r>
              <a:rPr lang="es-MX" sz="1400" u="sng" dirty="0" smtClean="0">
                <a:solidFill>
                  <a:prstClr val="black"/>
                </a:solidFill>
                <a:latin typeface="Palatino Linotype" panose="02040502050505030304" pitchFamily="18" charset="0"/>
                <a:ea typeface="Calibri" panose="020F0502020204030204" pitchFamily="34" charset="0"/>
                <a:cs typeface="Arial" panose="020B0604020202020204" pitchFamily="34" charset="0"/>
              </a:rPr>
              <a:t>dieciocho</a:t>
            </a:r>
            <a:r>
              <a:rPr lang="es-MX" sz="1400" u="sng" dirty="0" smtClean="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a:t>
            </a:r>
            <a:endParaRPr lang="es-MX" sz="1200" dirty="0">
              <a:solidFill>
                <a:prstClr val="black"/>
              </a:solidFill>
              <a:ea typeface="Calibri" panose="020F0502020204030204" pitchFamily="34" charset="0"/>
              <a:cs typeface="Times New Roman" panose="02020603050405020304" pitchFamily="18" charset="0"/>
            </a:endParaRPr>
          </a:p>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Sentido de la resolución: </a:t>
            </a:r>
            <a:r>
              <a:rPr lang="es-MX" sz="14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Revoca la determinación.</a:t>
            </a:r>
            <a:endParaRPr lang="es-MX" sz="1200" dirty="0">
              <a:solidFill>
                <a:prstClr val="black"/>
              </a:solidFill>
              <a:ea typeface="Calibri" panose="020F0502020204030204" pitchFamily="34" charset="0"/>
              <a:cs typeface="Times New Roman" panose="02020603050405020304" pitchFamily="18" charset="0"/>
            </a:endParaRPr>
          </a:p>
          <a:p>
            <a:pPr algn="just">
              <a:lnSpc>
                <a:spcPct val="107000"/>
              </a:lnSpc>
            </a:pPr>
            <a:r>
              <a:rPr lang="es-MX" sz="1400" b="1"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Sentido de la votación: </a:t>
            </a:r>
            <a:r>
              <a:rPr lang="es-MX" sz="14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UNANIMIDAD </a:t>
            </a:r>
            <a:endParaRPr lang="es-MX" sz="1200" dirty="0">
              <a:solidFill>
                <a:prstClr val="black"/>
              </a:solidFill>
              <a:ea typeface="Calibri" panose="020F0502020204030204" pitchFamily="34" charset="0"/>
              <a:cs typeface="Times New Roman" panose="02020603050405020304" pitchFamily="18" charset="0"/>
            </a:endParaRPr>
          </a:p>
        </p:txBody>
      </p:sp>
      <p:sp>
        <p:nvSpPr>
          <p:cNvPr id="19" name="TextBox 21"/>
          <p:cNvSpPr txBox="1"/>
          <p:nvPr/>
        </p:nvSpPr>
        <p:spPr>
          <a:xfrm>
            <a:off x="993332" y="59443"/>
            <a:ext cx="6918969" cy="733534"/>
          </a:xfrm>
          <a:prstGeom prst="rect">
            <a:avLst/>
          </a:prstGeom>
          <a:noFill/>
        </p:spPr>
        <p:txBody>
          <a:bodyPr wrap="square" rtlCol="0">
            <a:spAutoFit/>
          </a:bodyPr>
          <a:lstStyle/>
          <a:p>
            <a:pPr>
              <a:lnSpc>
                <a:spcPts val="2500"/>
              </a:lnSpc>
            </a:pPr>
            <a:r>
              <a:rPr lang="en-US" dirty="0" smtClean="0">
                <a:solidFill>
                  <a:srgbClr val="ABABAB"/>
                </a:solidFill>
                <a:latin typeface="Philosopher" pitchFamily="50" charset="0"/>
              </a:rPr>
              <a:t>CASO PRACTICO:  </a:t>
            </a:r>
            <a:r>
              <a:rPr lang="en-US" dirty="0" smtClean="0">
                <a:solidFill>
                  <a:srgbClr val="33CC33"/>
                </a:solidFill>
                <a:latin typeface="Philosopher" pitchFamily="50" charset="0"/>
              </a:rPr>
              <a:t>LA TITULAR SE OPONE AL TRATAMIENTO REALIZADO POR LA SECRETARIA DE FINANZAS.</a:t>
            </a:r>
            <a:endParaRPr lang="en-US" dirty="0">
              <a:solidFill>
                <a:srgbClr val="33CC33"/>
              </a:solidFill>
              <a:latin typeface="Philosopher" pitchFamily="50" charset="0"/>
            </a:endParaRPr>
          </a:p>
        </p:txBody>
      </p:sp>
    </p:spTree>
    <p:extLst>
      <p:ext uri="{BB962C8B-B14F-4D97-AF65-F5344CB8AC3E}">
        <p14:creationId xmlns:p14="http://schemas.microsoft.com/office/powerpoint/2010/main" val="21187909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3917" y="402605"/>
            <a:ext cx="9388548" cy="412934"/>
          </a:xfrm>
          <a:prstGeom prst="rect">
            <a:avLst/>
          </a:prstGeom>
          <a:noFill/>
        </p:spPr>
        <p:txBody>
          <a:bodyPr wrap="square" rtlCol="0">
            <a:spAutoFit/>
          </a:bodyPr>
          <a:lstStyle/>
          <a:p>
            <a:pPr>
              <a:lnSpc>
                <a:spcPts val="2500"/>
              </a:lnSpc>
            </a:pPr>
            <a:r>
              <a:rPr lang="en-US" sz="3500" dirty="0" smtClean="0">
                <a:solidFill>
                  <a:srgbClr val="ABABAB"/>
                </a:solidFill>
                <a:latin typeface="Philosopher" pitchFamily="50" charset="0"/>
              </a:rPr>
              <a:t>ORIGEN  </a:t>
            </a:r>
            <a:r>
              <a:rPr lang="en-US" sz="3500" dirty="0" smtClean="0">
                <a:solidFill>
                  <a:srgbClr val="33CC33"/>
                </a:solidFill>
                <a:latin typeface="Philosopher" pitchFamily="50" charset="0"/>
              </a:rPr>
              <a:t>DEL RECURSO DE REVISIÓN</a:t>
            </a:r>
            <a:endParaRPr lang="en-US" sz="3500" dirty="0">
              <a:solidFill>
                <a:srgbClr val="33CC33"/>
              </a:solidFill>
              <a:latin typeface="Philosopher" pitchFamily="50" charset="0"/>
            </a:endParaRPr>
          </a:p>
        </p:txBody>
      </p:sp>
      <p:cxnSp>
        <p:nvCxnSpPr>
          <p:cNvPr id="23" name="Straight Connector 22"/>
          <p:cNvCxnSpPr/>
          <p:nvPr/>
        </p:nvCxnSpPr>
        <p:spPr>
          <a:xfrm>
            <a:off x="233917" y="823671"/>
            <a:ext cx="6995160" cy="2117"/>
          </a:xfrm>
          <a:prstGeom prst="line">
            <a:avLst/>
          </a:prstGeom>
          <a:ln w="12700"/>
        </p:spPr>
        <p:style>
          <a:lnRef idx="2">
            <a:schemeClr val="dk1"/>
          </a:lnRef>
          <a:fillRef idx="0">
            <a:schemeClr val="dk1"/>
          </a:fillRef>
          <a:effectRef idx="1">
            <a:schemeClr val="dk1"/>
          </a:effectRef>
          <a:fontRef idx="minor">
            <a:schemeClr val="tx1"/>
          </a:fontRef>
        </p:style>
      </p:cxnSp>
      <p:sp>
        <p:nvSpPr>
          <p:cNvPr id="95" name="TextBox 94"/>
          <p:cNvSpPr txBox="1"/>
          <p:nvPr/>
        </p:nvSpPr>
        <p:spPr>
          <a:xfrm>
            <a:off x="1811353" y="1280233"/>
            <a:ext cx="6937792" cy="1938992"/>
          </a:xfrm>
          <a:prstGeom prst="rect">
            <a:avLst/>
          </a:prstGeom>
          <a:noFill/>
        </p:spPr>
        <p:txBody>
          <a:bodyPr wrap="square" rtlCol="0">
            <a:spAutoFit/>
          </a:bodyPr>
          <a:lstStyle/>
          <a:p>
            <a:pPr algn="just"/>
            <a:r>
              <a:rPr lang="es-MX" sz="2000" dirty="0">
                <a:solidFill>
                  <a:srgbClr val="1F1F1F"/>
                </a:solidFill>
              </a:rPr>
              <a:t>El recurso de revisión tuvo como origen la </a:t>
            </a:r>
            <a:r>
              <a:rPr lang="es-MX" sz="2000" dirty="0">
                <a:solidFill>
                  <a:srgbClr val="FF0000"/>
                </a:solidFill>
              </a:rPr>
              <a:t>inconformidad por parte del titular de los datos personales con motivo de la publicación a través de la página oficial de la Secretaria de Finanzas del Gobierno del Estado de México de su   CURP y RFC</a:t>
            </a:r>
            <a:r>
              <a:rPr lang="es-MX" sz="2000" dirty="0">
                <a:solidFill>
                  <a:srgbClr val="7030A0"/>
                </a:solidFill>
              </a:rPr>
              <a:t>,</a:t>
            </a:r>
            <a:r>
              <a:rPr lang="es-MX" sz="2000" dirty="0">
                <a:solidFill>
                  <a:srgbClr val="1F1F1F"/>
                </a:solidFill>
              </a:rPr>
              <a:t> por lo que la titular procedió a ejercer el derecho de Oposición al tratamiento.</a:t>
            </a:r>
            <a:endParaRPr lang="en-US" sz="2000" dirty="0">
              <a:solidFill>
                <a:srgbClr val="1F1F1F"/>
              </a:solidFill>
            </a:endParaRPr>
          </a:p>
        </p:txBody>
      </p:sp>
      <p:sp>
        <p:nvSpPr>
          <p:cNvPr id="97" name="TextBox 96"/>
          <p:cNvSpPr txBox="1"/>
          <p:nvPr/>
        </p:nvSpPr>
        <p:spPr>
          <a:xfrm>
            <a:off x="9785497" y="1510956"/>
            <a:ext cx="2434855" cy="1015663"/>
          </a:xfrm>
          <a:prstGeom prst="rect">
            <a:avLst/>
          </a:prstGeom>
          <a:noFill/>
        </p:spPr>
        <p:txBody>
          <a:bodyPr wrap="square" rtlCol="0">
            <a:spAutoFit/>
          </a:bodyPr>
          <a:lstStyle/>
          <a:p>
            <a:r>
              <a:rPr lang="en-US" sz="6000" dirty="0" smtClean="0">
                <a:solidFill>
                  <a:srgbClr val="ABABAB"/>
                </a:solidFill>
              </a:rPr>
              <a:t>CURP</a:t>
            </a:r>
            <a:endParaRPr lang="en-US" sz="6000" dirty="0">
              <a:solidFill>
                <a:srgbClr val="ABABAB"/>
              </a:solidFill>
            </a:endParaRPr>
          </a:p>
        </p:txBody>
      </p:sp>
      <p:sp>
        <p:nvSpPr>
          <p:cNvPr id="99" name="TextBox 98"/>
          <p:cNvSpPr txBox="1"/>
          <p:nvPr/>
        </p:nvSpPr>
        <p:spPr>
          <a:xfrm>
            <a:off x="9946518" y="3417701"/>
            <a:ext cx="1752600" cy="1200329"/>
          </a:xfrm>
          <a:prstGeom prst="rect">
            <a:avLst/>
          </a:prstGeom>
          <a:noFill/>
        </p:spPr>
        <p:txBody>
          <a:bodyPr wrap="square" rtlCol="0">
            <a:spAutoFit/>
          </a:bodyPr>
          <a:lstStyle/>
          <a:p>
            <a:r>
              <a:rPr lang="en-US" sz="7200" dirty="0" smtClean="0">
                <a:solidFill>
                  <a:srgbClr val="ABABAB"/>
                </a:solidFill>
              </a:rPr>
              <a:t>RFC</a:t>
            </a:r>
            <a:endParaRPr lang="en-US" sz="7200" dirty="0">
              <a:solidFill>
                <a:srgbClr val="ABABAB"/>
              </a:solidFill>
            </a:endParaRPr>
          </a:p>
        </p:txBody>
      </p:sp>
      <p:sp>
        <p:nvSpPr>
          <p:cNvPr id="101" name="Rectangle 100"/>
          <p:cNvSpPr/>
          <p:nvPr/>
        </p:nvSpPr>
        <p:spPr>
          <a:xfrm flipH="1" flipV="1">
            <a:off x="4768095" y="5419510"/>
            <a:ext cx="6775157" cy="13586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Rectangle 102"/>
          <p:cNvSpPr/>
          <p:nvPr/>
        </p:nvSpPr>
        <p:spPr>
          <a:xfrm flipH="1" flipV="1">
            <a:off x="9165264" y="1205988"/>
            <a:ext cx="533400" cy="1625600"/>
          </a:xfrm>
          <a:prstGeom prst="rect">
            <a:avLst/>
          </a:prstGeom>
          <a:solidFill>
            <a:srgbClr val="A9FE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4" name="Rectangle 103"/>
          <p:cNvSpPr/>
          <p:nvPr/>
        </p:nvSpPr>
        <p:spPr>
          <a:xfrm flipH="1" flipV="1">
            <a:off x="9230591" y="3205066"/>
            <a:ext cx="533400" cy="1625600"/>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ángulo 1"/>
          <p:cNvSpPr/>
          <p:nvPr/>
        </p:nvSpPr>
        <p:spPr>
          <a:xfrm>
            <a:off x="2254827" y="3798354"/>
            <a:ext cx="6851072" cy="1477328"/>
          </a:xfrm>
          <a:prstGeom prst="rect">
            <a:avLst/>
          </a:prstGeom>
        </p:spPr>
        <p:txBody>
          <a:bodyPr wrap="square">
            <a:spAutoFit/>
          </a:bodyPr>
          <a:lstStyle/>
          <a:p>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L</a:t>
            </a:r>
            <a:r>
              <a:rPr lang="es-MX" dirty="0" smtClean="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a </a:t>
            </a: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Secretaria de Finanzas argumenta su imposibilidad para detener el tratamiento de los datos personales de la particular, argumentando que </a:t>
            </a:r>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dicha publicación se hace en términos de los que mandata </a:t>
            </a:r>
            <a:r>
              <a:rPr lang="es-ES_tradnl"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en sus artículos 56, 58 y 67 la Ley General de Contabilidad Gubernamental,</a:t>
            </a:r>
            <a:r>
              <a:rPr lang="es-ES_tradnl"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en relación a que </a:t>
            </a:r>
            <a:endParaRPr lang="es-MX" dirty="0">
              <a:solidFill>
                <a:prstClr val="black"/>
              </a:solidFill>
            </a:endParaRPr>
          </a:p>
        </p:txBody>
      </p:sp>
      <p:sp>
        <p:nvSpPr>
          <p:cNvPr id="3" name="Rectángulo 2"/>
          <p:cNvSpPr/>
          <p:nvPr/>
        </p:nvSpPr>
        <p:spPr>
          <a:xfrm>
            <a:off x="5167262" y="5452189"/>
            <a:ext cx="6096000" cy="1323439"/>
          </a:xfrm>
          <a:prstGeom prst="rect">
            <a:avLst/>
          </a:prstGeom>
        </p:spPr>
        <p:txBody>
          <a:bodyPr>
            <a:spAutoFit/>
          </a:bodyPr>
          <a:lstStyle/>
          <a:p>
            <a:pPr algn="just"/>
            <a:r>
              <a:rPr lang="es-ES_tradnl" sz="1600" dirty="0" smtClean="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Los </a:t>
            </a:r>
            <a:r>
              <a:rPr lang="es-ES_tradnl" sz="16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entes públicos publicarán en Internet la información sobre los montos pagados</a:t>
            </a:r>
            <a:r>
              <a:rPr lang="es-ES_tradnl" sz="1600" dirty="0">
                <a:solidFill>
                  <a:prstClr val="white"/>
                </a:solidFill>
                <a:latin typeface="Palatino Linotype" panose="02040502050505030304" pitchFamily="18" charset="0"/>
                <a:ea typeface="Calibri" panose="020F0502020204030204" pitchFamily="34" charset="0"/>
                <a:cs typeface="Times New Roman" panose="02020603050405020304" pitchFamily="18" charset="0"/>
              </a:rPr>
              <a:t> durante el periodo por concepto de ayudas y subsidios a los sectores económicos y sociales, identificando el nombre del beneficiario, y en lo posible la Clave Única de Registro de Población </a:t>
            </a:r>
            <a:endParaRPr lang="es-MX" sz="1600" dirty="0">
              <a:solidFill>
                <a:prstClr val="white"/>
              </a:solidFill>
            </a:endParaRPr>
          </a:p>
        </p:txBody>
      </p:sp>
      <p:pic>
        <p:nvPicPr>
          <p:cNvPr id="58372" name="Picture 4" descr="Resultado de imagen para INSTITUCION PUBL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708" y="813582"/>
            <a:ext cx="2176224" cy="2817262"/>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Resultado de imagen para INSTITUCION PUB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6" y="3630844"/>
            <a:ext cx="2316689" cy="2246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83016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3917" y="402605"/>
            <a:ext cx="9388548" cy="434927"/>
          </a:xfrm>
          <a:prstGeom prst="rect">
            <a:avLst/>
          </a:prstGeom>
          <a:noFill/>
        </p:spPr>
        <p:txBody>
          <a:bodyPr wrap="square" rtlCol="0">
            <a:spAutoFit/>
          </a:bodyPr>
          <a:lstStyle/>
          <a:p>
            <a:pPr>
              <a:lnSpc>
                <a:spcPts val="2500"/>
              </a:lnSpc>
            </a:pPr>
            <a:r>
              <a:rPr lang="en-US" sz="3500" dirty="0" smtClean="0">
                <a:solidFill>
                  <a:srgbClr val="33CC33"/>
                </a:solidFill>
                <a:latin typeface="Philosopher" pitchFamily="50" charset="0"/>
              </a:rPr>
              <a:t>ANÁLISIS DEL CASO:</a:t>
            </a:r>
            <a:endParaRPr lang="en-US" sz="3500" dirty="0">
              <a:solidFill>
                <a:srgbClr val="33CC33"/>
              </a:solidFill>
              <a:latin typeface="Philosopher" pitchFamily="50" charset="0"/>
            </a:endParaRPr>
          </a:p>
        </p:txBody>
      </p:sp>
      <p:cxnSp>
        <p:nvCxnSpPr>
          <p:cNvPr id="23" name="Straight Connector 22"/>
          <p:cNvCxnSpPr/>
          <p:nvPr/>
        </p:nvCxnSpPr>
        <p:spPr>
          <a:xfrm>
            <a:off x="233917" y="823671"/>
            <a:ext cx="6995160" cy="2117"/>
          </a:xfrm>
          <a:prstGeom prst="line">
            <a:avLst/>
          </a:prstGeom>
          <a:ln w="12700"/>
        </p:spPr>
        <p:style>
          <a:lnRef idx="2">
            <a:schemeClr val="dk1"/>
          </a:lnRef>
          <a:fillRef idx="0">
            <a:schemeClr val="dk1"/>
          </a:fillRef>
          <a:effectRef idx="1">
            <a:schemeClr val="dk1"/>
          </a:effectRef>
          <a:fontRef idx="minor">
            <a:schemeClr val="tx1"/>
          </a:fontRef>
        </p:style>
      </p:cxnSp>
      <p:sp>
        <p:nvSpPr>
          <p:cNvPr id="4" name="Rectángulo 3"/>
          <p:cNvSpPr/>
          <p:nvPr/>
        </p:nvSpPr>
        <p:spPr>
          <a:xfrm>
            <a:off x="4021281" y="1056116"/>
            <a:ext cx="7435163" cy="3785652"/>
          </a:xfrm>
          <a:prstGeom prst="rect">
            <a:avLst/>
          </a:prstGeom>
        </p:spPr>
        <p:txBody>
          <a:bodyPr wrap="square">
            <a:spAutoFit/>
          </a:bodyPr>
          <a:lstStyle/>
          <a:p>
            <a:pPr algn="just"/>
            <a:r>
              <a:rPr lang="es-MX" sz="2000" dirty="0">
                <a:solidFill>
                  <a:prstClr val="black"/>
                </a:solidFill>
                <a:latin typeface="Palatino Linotype" panose="02040502050505030304" pitchFamily="18" charset="0"/>
                <a:ea typeface="Calibri" panose="020F0502020204030204" pitchFamily="34" charset="0"/>
                <a:cs typeface="Arial" panose="020B0604020202020204" pitchFamily="34" charset="0"/>
              </a:rPr>
              <a:t>A pesar de que </a:t>
            </a:r>
            <a:r>
              <a:rPr lang="es-MX" sz="2000" dirty="0">
                <a:solidFill>
                  <a:srgbClr val="FF0000"/>
                </a:solidFill>
                <a:latin typeface="Palatino Linotype" panose="02040502050505030304" pitchFamily="18" charset="0"/>
                <a:ea typeface="Calibri" panose="020F0502020204030204" pitchFamily="34" charset="0"/>
                <a:cs typeface="Arial" panose="020B0604020202020204" pitchFamily="34" charset="0"/>
              </a:rPr>
              <a:t>la Secretaría de Finanzas trata la información con un fin lícito en cumplimiento a la Ley General de Contabilidad Gubernamental </a:t>
            </a:r>
            <a:r>
              <a:rPr lang="es-MX" sz="2000" dirty="0">
                <a:solidFill>
                  <a:prstClr val="black"/>
                </a:solidFill>
                <a:latin typeface="Palatino Linotype" panose="02040502050505030304" pitchFamily="18" charset="0"/>
                <a:ea typeface="Calibri" panose="020F0502020204030204" pitchFamily="34" charset="0"/>
                <a:cs typeface="Arial" panose="020B0604020202020204" pitchFamily="34" charset="0"/>
              </a:rPr>
              <a:t>que estipula que “se deberá publicar la información financiera por concepto de ayudas y subsidios de los últimos seis ejercicios fiscales” también lo es que</a:t>
            </a:r>
            <a:r>
              <a:rPr lang="es-MX" sz="2000" dirty="0" smtClean="0">
                <a:solidFill>
                  <a:prstClr val="black"/>
                </a:solidFill>
                <a:latin typeface="Palatino Linotype" panose="02040502050505030304" pitchFamily="18" charset="0"/>
                <a:ea typeface="Calibri" panose="020F0502020204030204" pitchFamily="34" charset="0"/>
                <a:cs typeface="Arial" panose="020B0604020202020204" pitchFamily="34" charset="0"/>
              </a:rPr>
              <a:t>,</a:t>
            </a:r>
          </a:p>
          <a:p>
            <a:pPr algn="just"/>
            <a:endParaRPr lang="es-MX" sz="2000" dirty="0">
              <a:solidFill>
                <a:prstClr val="black"/>
              </a:solidFill>
              <a:latin typeface="Palatino Linotype" panose="02040502050505030304" pitchFamily="18" charset="0"/>
              <a:ea typeface="Calibri" panose="020F0502020204030204" pitchFamily="34" charset="0"/>
              <a:cs typeface="Arial" panose="020B0604020202020204" pitchFamily="34" charset="0"/>
            </a:endParaRPr>
          </a:p>
          <a:p>
            <a:pPr algn="just"/>
            <a:r>
              <a:rPr lang="es-MX" sz="2000" dirty="0">
                <a:solidFill>
                  <a:prstClr val="black"/>
                </a:solidFill>
                <a:latin typeface="Palatino Linotype" panose="02040502050505030304" pitchFamily="18" charset="0"/>
                <a:ea typeface="Calibri" panose="020F0502020204030204" pitchFamily="34" charset="0"/>
                <a:cs typeface="Arial" panose="020B0604020202020204" pitchFamily="34" charset="0"/>
              </a:rPr>
              <a:t>C</a:t>
            </a:r>
            <a:r>
              <a:rPr lang="es-MX" sz="2000" dirty="0" smtClean="0">
                <a:solidFill>
                  <a:prstClr val="black"/>
                </a:solidFill>
                <a:latin typeface="Palatino Linotype" panose="02040502050505030304" pitchFamily="18" charset="0"/>
                <a:ea typeface="Calibri" panose="020F0502020204030204" pitchFamily="34" charset="0"/>
                <a:cs typeface="Arial" panose="020B0604020202020204" pitchFamily="34" charset="0"/>
              </a:rPr>
              <a:t>onforme </a:t>
            </a:r>
            <a:r>
              <a:rPr lang="es-MX" sz="2000" dirty="0">
                <a:solidFill>
                  <a:prstClr val="black"/>
                </a:solidFill>
                <a:latin typeface="Palatino Linotype" panose="02040502050505030304" pitchFamily="18" charset="0"/>
                <a:ea typeface="Calibri" panose="020F0502020204030204" pitchFamily="34" charset="0"/>
                <a:cs typeface="Arial" panose="020B0604020202020204" pitchFamily="34" charset="0"/>
              </a:rPr>
              <a:t>a la publicación  y entrada en vigor de la Ley de Protección de Datos Personales en posesión de sujetos obligados del Estado de México y Municipios, los particulares podrán ejercer sus derechos de </a:t>
            </a:r>
            <a:r>
              <a:rPr lang="es-MX" sz="2000" dirty="0">
                <a:solidFill>
                  <a:srgbClr val="7030A0"/>
                </a:solidFill>
                <a:latin typeface="Palatino Linotype" panose="02040502050505030304" pitchFamily="18" charset="0"/>
                <a:ea typeface="Calibri" panose="020F0502020204030204" pitchFamily="34" charset="0"/>
                <a:cs typeface="Arial" panose="020B0604020202020204" pitchFamily="34" charset="0"/>
              </a:rPr>
              <a:t>acceso, rectificación, cancelación y oposición de sus datos personales. </a:t>
            </a:r>
            <a:endParaRPr lang="es-MX" sz="2000" dirty="0">
              <a:solidFill>
                <a:srgbClr val="7030A0"/>
              </a:solidFill>
            </a:endParaRPr>
          </a:p>
        </p:txBody>
      </p:sp>
      <p:sp>
        <p:nvSpPr>
          <p:cNvPr id="15" name="Rectangle 100"/>
          <p:cNvSpPr/>
          <p:nvPr/>
        </p:nvSpPr>
        <p:spPr>
          <a:xfrm flipH="1" flipV="1">
            <a:off x="4768094" y="4972701"/>
            <a:ext cx="6775157" cy="176060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ángulo 15"/>
          <p:cNvSpPr/>
          <p:nvPr/>
        </p:nvSpPr>
        <p:spPr>
          <a:xfrm>
            <a:off x="5107672" y="5191285"/>
            <a:ext cx="6096000" cy="1077218"/>
          </a:xfrm>
          <a:prstGeom prst="rect">
            <a:avLst/>
          </a:prstGeom>
        </p:spPr>
        <p:txBody>
          <a:bodyPr>
            <a:spAutoFit/>
          </a:bodyPr>
          <a:lstStyle/>
          <a:p>
            <a:pPr algn="just"/>
            <a:r>
              <a:rPr lang="es-MX" sz="1600" dirty="0">
                <a:solidFill>
                  <a:prstClr val="white"/>
                </a:solidFill>
                <a:latin typeface="Palatino Linotype" panose="02040502050505030304" pitchFamily="18" charset="0"/>
                <a:ea typeface="Calibri" panose="020F0502020204030204" pitchFamily="34" charset="0"/>
                <a:cs typeface="Times New Roman" panose="02020603050405020304" pitchFamily="18" charset="0"/>
              </a:rPr>
              <a:t>C</a:t>
            </a:r>
            <a:r>
              <a:rPr lang="es-MX" sz="1600" dirty="0" smtClean="0">
                <a:solidFill>
                  <a:prstClr val="white"/>
                </a:solidFill>
                <a:latin typeface="Palatino Linotype" panose="02040502050505030304" pitchFamily="18" charset="0"/>
                <a:ea typeface="Calibri" panose="020F0502020204030204" pitchFamily="34" charset="0"/>
                <a:cs typeface="Times New Roman" panose="02020603050405020304" pitchFamily="18" charset="0"/>
              </a:rPr>
              <a:t>onforme </a:t>
            </a:r>
            <a:r>
              <a:rPr lang="es-MX" sz="1600" dirty="0">
                <a:solidFill>
                  <a:prstClr val="white"/>
                </a:solidFill>
                <a:latin typeface="Palatino Linotype" panose="02040502050505030304" pitchFamily="18" charset="0"/>
                <a:ea typeface="Calibri" panose="020F0502020204030204" pitchFamily="34" charset="0"/>
                <a:cs typeface="Times New Roman" panose="02020603050405020304" pitchFamily="18" charset="0"/>
              </a:rPr>
              <a:t>al artículo 103 de la citada ley, la titular de los datos personales ejerza el derecho de oposición al tratamiento de sus datos </a:t>
            </a:r>
            <a:r>
              <a:rPr lang="es-MX" sz="16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derivando en el cese de los mismos, debido a que la titular arguye una causa legítima que justifica su oposición.</a:t>
            </a:r>
            <a:endParaRPr lang="es-MX" sz="1600" dirty="0">
              <a:solidFill>
                <a:prstClr val="white"/>
              </a:solidFill>
            </a:endParaRPr>
          </a:p>
        </p:txBody>
      </p:sp>
      <p:pic>
        <p:nvPicPr>
          <p:cNvPr id="59394" name="Picture 2" descr="Resultado de imagen para secretaria de finanzas de estado de mex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170" y="1350185"/>
            <a:ext cx="4728152" cy="1312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448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3917" y="402605"/>
            <a:ext cx="9388548" cy="434927"/>
          </a:xfrm>
          <a:prstGeom prst="rect">
            <a:avLst/>
          </a:prstGeom>
          <a:noFill/>
        </p:spPr>
        <p:txBody>
          <a:bodyPr wrap="square" rtlCol="0">
            <a:spAutoFit/>
          </a:bodyPr>
          <a:lstStyle/>
          <a:p>
            <a:pPr>
              <a:lnSpc>
                <a:spcPts val="2500"/>
              </a:lnSpc>
            </a:pPr>
            <a:r>
              <a:rPr lang="en-US" sz="3500" dirty="0" smtClean="0">
                <a:solidFill>
                  <a:srgbClr val="33CC33"/>
                </a:solidFill>
                <a:latin typeface="Philosopher" pitchFamily="50" charset="0"/>
              </a:rPr>
              <a:t>IMPORTANCIA DEL ASUNTO:</a:t>
            </a:r>
            <a:endParaRPr lang="en-US" sz="3500" dirty="0">
              <a:solidFill>
                <a:srgbClr val="33CC33"/>
              </a:solidFill>
              <a:latin typeface="Philosopher" pitchFamily="50" charset="0"/>
            </a:endParaRPr>
          </a:p>
        </p:txBody>
      </p:sp>
      <p:cxnSp>
        <p:nvCxnSpPr>
          <p:cNvPr id="23" name="Straight Connector 22"/>
          <p:cNvCxnSpPr/>
          <p:nvPr/>
        </p:nvCxnSpPr>
        <p:spPr>
          <a:xfrm>
            <a:off x="233917" y="823671"/>
            <a:ext cx="6995160" cy="2117"/>
          </a:xfrm>
          <a:prstGeom prst="line">
            <a:avLst/>
          </a:prstGeom>
          <a:ln w="12700"/>
        </p:spPr>
        <p:style>
          <a:lnRef idx="2">
            <a:schemeClr val="dk1"/>
          </a:lnRef>
          <a:fillRef idx="0">
            <a:schemeClr val="dk1"/>
          </a:fillRef>
          <a:effectRef idx="1">
            <a:schemeClr val="dk1"/>
          </a:effectRef>
          <a:fontRef idx="minor">
            <a:schemeClr val="tx1"/>
          </a:fontRef>
        </p:style>
      </p:cxnSp>
      <p:sp>
        <p:nvSpPr>
          <p:cNvPr id="2" name="Rectángulo 1"/>
          <p:cNvSpPr/>
          <p:nvPr/>
        </p:nvSpPr>
        <p:spPr>
          <a:xfrm>
            <a:off x="2803450" y="1476291"/>
            <a:ext cx="9073117" cy="5262979"/>
          </a:xfrm>
          <a:prstGeom prst="rect">
            <a:avLst/>
          </a:prstGeom>
        </p:spPr>
        <p:txBody>
          <a:bodyPr wrap="square">
            <a:spAutoFit/>
          </a:bodyPr>
          <a:lstStyle/>
          <a:p>
            <a:r>
              <a:rPr lang="es-MX" sz="28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En la presente resolución, </a:t>
            </a:r>
            <a:r>
              <a:rPr lang="es-MX" sz="2800" dirty="0">
                <a:solidFill>
                  <a:srgbClr val="FFC000"/>
                </a:solidFill>
                <a:latin typeface="Palatino Linotype" panose="02040502050505030304" pitchFamily="18" charset="0"/>
                <a:ea typeface="Calibri" panose="020F0502020204030204" pitchFamily="34" charset="0"/>
                <a:cs typeface="Times New Roman" panose="02020603050405020304" pitchFamily="18" charset="0"/>
              </a:rPr>
              <a:t>se actualiza un </a:t>
            </a:r>
            <a:r>
              <a:rPr lang="es-MX" sz="2800"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conflicto de normas </a:t>
            </a:r>
            <a:r>
              <a:rPr lang="es-MX" sz="2800" dirty="0">
                <a:solidFill>
                  <a:srgbClr val="FFC000"/>
                </a:solidFill>
                <a:latin typeface="Palatino Linotype" panose="02040502050505030304" pitchFamily="18" charset="0"/>
                <a:ea typeface="Calibri" panose="020F0502020204030204" pitchFamily="34" charset="0"/>
                <a:cs typeface="Times New Roman" panose="02020603050405020304" pitchFamily="18" charset="0"/>
              </a:rPr>
              <a:t>entre lo que dispone la Ley General de Contabilidad Gubernamental y la Ley General de Protección de Datos Personales en Posesión de Sujetos Obligados,</a:t>
            </a:r>
            <a:r>
              <a:rPr lang="es-MX" sz="2800"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dado que los dos ordenamientos que las contienen son de igual jerarquía normativa, inclusive fueron expedidos por la misma autoridad legislativa y tienen el mismo ámbito espacial de aplicación, pero la citada ley en materia de datos constituye el cuerpo normativo especializado al tratarse de tratamiento de datos personales que realicen o pretendan realizar los Sujetos Obligado</a:t>
            </a:r>
            <a:endParaRPr lang="es-MX" sz="2800" dirty="0">
              <a:solidFill>
                <a:prstClr val="black"/>
              </a:solidFill>
            </a:endParaRPr>
          </a:p>
        </p:txBody>
      </p:sp>
      <p:pic>
        <p:nvPicPr>
          <p:cNvPr id="60420" name="Picture 4" descr="Resultado de imagen para DIOSA TEM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01" y="685800"/>
            <a:ext cx="3095625"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530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33917" y="402605"/>
            <a:ext cx="9388548" cy="434927"/>
          </a:xfrm>
          <a:prstGeom prst="rect">
            <a:avLst/>
          </a:prstGeom>
          <a:noFill/>
        </p:spPr>
        <p:txBody>
          <a:bodyPr wrap="square" rtlCol="0">
            <a:spAutoFit/>
          </a:bodyPr>
          <a:lstStyle/>
          <a:p>
            <a:pPr>
              <a:lnSpc>
                <a:spcPts val="2500"/>
              </a:lnSpc>
            </a:pPr>
            <a:r>
              <a:rPr lang="en-US" sz="3500" dirty="0" smtClean="0">
                <a:solidFill>
                  <a:srgbClr val="33CC33"/>
                </a:solidFill>
                <a:latin typeface="Philosopher" pitchFamily="50" charset="0"/>
              </a:rPr>
              <a:t>SOLUCIÓN AL PROBLEMA:</a:t>
            </a:r>
            <a:endParaRPr lang="en-US" sz="3500" dirty="0">
              <a:solidFill>
                <a:srgbClr val="33CC33"/>
              </a:solidFill>
              <a:latin typeface="Philosopher" pitchFamily="50" charset="0"/>
            </a:endParaRPr>
          </a:p>
        </p:txBody>
      </p:sp>
      <p:cxnSp>
        <p:nvCxnSpPr>
          <p:cNvPr id="23" name="Straight Connector 22"/>
          <p:cNvCxnSpPr/>
          <p:nvPr/>
        </p:nvCxnSpPr>
        <p:spPr>
          <a:xfrm>
            <a:off x="233917" y="823671"/>
            <a:ext cx="6995160" cy="2117"/>
          </a:xfrm>
          <a:prstGeom prst="line">
            <a:avLst/>
          </a:prstGeom>
          <a:ln w="12700"/>
        </p:spPr>
        <p:style>
          <a:lnRef idx="2">
            <a:schemeClr val="dk1"/>
          </a:lnRef>
          <a:fillRef idx="0">
            <a:schemeClr val="dk1"/>
          </a:fillRef>
          <a:effectRef idx="1">
            <a:schemeClr val="dk1"/>
          </a:effectRef>
          <a:fontRef idx="minor">
            <a:schemeClr val="tx1"/>
          </a:fontRef>
        </p:style>
      </p:cxnSp>
      <p:sp>
        <p:nvSpPr>
          <p:cNvPr id="3" name="Rectángulo 2"/>
          <p:cNvSpPr/>
          <p:nvPr/>
        </p:nvSpPr>
        <p:spPr>
          <a:xfrm>
            <a:off x="2975264" y="1586034"/>
            <a:ext cx="8267700" cy="3831818"/>
          </a:xfrm>
          <a:prstGeom prst="rect">
            <a:avLst/>
          </a:prstGeom>
        </p:spPr>
        <p:txBody>
          <a:bodyPr wrap="square">
            <a:spAutoFit/>
          </a:bodyPr>
          <a:lstStyle/>
          <a:p>
            <a:pPr algn="just">
              <a:lnSpc>
                <a:spcPct val="150000"/>
              </a:lnSpc>
            </a:pP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Por tal motivo, se determinó la procedencia del derecho de oposición por parte de la ahora RECURRENTE, en observancia al artículo 103 de Ley de Protección de Datos Personales en Posesión de Sujetos Obligados del Estado de México, procurando en todo momento que la interpretación que se realizó respecto de la normatividad aplicable en materia de protección de datos, </a:t>
            </a:r>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predominara siempre aquella que sea la más favorable a las personas</a:t>
            </a: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que están en aptitud de ejercer dichas prerrogativas frente a los sujetos obligados que posean sus datos personales, en términos </a:t>
            </a:r>
            <a:r>
              <a:rPr lang="es-MX" dirty="0" smtClean="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del artículo primero </a:t>
            </a:r>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de la Constitución Política de los Estados Unidos Mexicanos</a:t>
            </a:r>
            <a:r>
              <a:rPr lang="es-MX" dirty="0" smtClean="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a:t>
            </a:r>
            <a:endParaRPr lang="es-MX" sz="1600" dirty="0">
              <a:solidFill>
                <a:srgbClr val="FF0000"/>
              </a:solidFill>
              <a:ea typeface="Calibri" panose="020F0502020204030204" pitchFamily="34" charset="0"/>
              <a:cs typeface="Times New Roman" panose="02020603050405020304" pitchFamily="18" charset="0"/>
            </a:endParaRPr>
          </a:p>
        </p:txBody>
      </p:sp>
      <p:pic>
        <p:nvPicPr>
          <p:cNvPr id="62466" name="Picture 2" descr="Resultado de imagen para DERECHOS HUMANOS REFO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61" y="2025567"/>
            <a:ext cx="3095625"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9444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20041" y="123503"/>
            <a:ext cx="6096000" cy="400110"/>
          </a:xfrm>
          <a:prstGeom prst="rect">
            <a:avLst/>
          </a:prstGeom>
        </p:spPr>
        <p:txBody>
          <a:bodyPr>
            <a:spAutoFit/>
          </a:bodyPr>
          <a:lstStyle/>
          <a:p>
            <a:pPr algn="just">
              <a:spcBef>
                <a:spcPct val="0"/>
              </a:spcBef>
            </a:pPr>
            <a:r>
              <a:rPr lang="es-MX" sz="2000" b="1" dirty="0" smtClean="0">
                <a:solidFill>
                  <a:srgbClr val="FFFFFF"/>
                </a:solidFill>
              </a:rPr>
              <a:t>PLANTEAMIENTO DEL PROBLEMA.</a:t>
            </a:r>
            <a:endParaRPr lang="es-MX" sz="2000" b="1" dirty="0">
              <a:solidFill>
                <a:srgbClr val="FFFFFF"/>
              </a:solidFill>
            </a:endParaRPr>
          </a:p>
        </p:txBody>
      </p:sp>
      <p:sp>
        <p:nvSpPr>
          <p:cNvPr id="20" name="Rectángulo 19"/>
          <p:cNvSpPr/>
          <p:nvPr/>
        </p:nvSpPr>
        <p:spPr>
          <a:xfrm>
            <a:off x="0" y="0"/>
            <a:ext cx="11409528" cy="627797"/>
          </a:xfrm>
          <a:prstGeom prst="rect">
            <a:avLst/>
          </a:prstGeom>
          <a:solidFill>
            <a:srgbClr val="C44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21" name="Rectángulo 20"/>
          <p:cNvSpPr/>
          <p:nvPr/>
        </p:nvSpPr>
        <p:spPr>
          <a:xfrm>
            <a:off x="20041" y="6100548"/>
            <a:ext cx="12192000" cy="757451"/>
          </a:xfrm>
          <a:prstGeom prst="rect">
            <a:avLst/>
          </a:prstGeom>
          <a:solidFill>
            <a:srgbClr val="C44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22" name="Rectángulo 21"/>
          <p:cNvSpPr/>
          <p:nvPr/>
        </p:nvSpPr>
        <p:spPr>
          <a:xfrm>
            <a:off x="242941" y="138892"/>
            <a:ext cx="3147015" cy="369332"/>
          </a:xfrm>
          <a:prstGeom prst="rect">
            <a:avLst/>
          </a:prstGeom>
        </p:spPr>
        <p:txBody>
          <a:bodyPr wrap="none">
            <a:spAutoFit/>
          </a:bodyPr>
          <a:lstStyle/>
          <a:p>
            <a:r>
              <a:rPr lang="es-MX" b="1" kern="0" dirty="0" smtClean="0">
                <a:solidFill>
                  <a:sysClr val="window" lastClr="FFFFFF"/>
                </a:solidFill>
              </a:rPr>
              <a:t>PROCEDENCIA DEL CASO</a:t>
            </a:r>
            <a:endParaRPr lang="es-MX" dirty="0">
              <a:solidFill>
                <a:srgbClr val="000000"/>
              </a:solidFill>
            </a:endParaRPr>
          </a:p>
        </p:txBody>
      </p:sp>
      <p:sp>
        <p:nvSpPr>
          <p:cNvPr id="23" name="Shape 425"/>
          <p:cNvSpPr txBox="1">
            <a:spLocks/>
          </p:cNvSpPr>
          <p:nvPr/>
        </p:nvSpPr>
        <p:spPr>
          <a:xfrm>
            <a:off x="421046" y="751300"/>
            <a:ext cx="5285889" cy="5229675"/>
          </a:xfrm>
          <a:prstGeom prst="rect">
            <a:avLst/>
          </a:prstGeom>
          <a:solidFill>
            <a:schemeClr val="tx2">
              <a:lumMod val="50000"/>
              <a:alpha val="73000"/>
            </a:schemeClr>
          </a:solidFill>
          <a:ln>
            <a:noFill/>
          </a:ln>
        </p:spPr>
        <p:txBody>
          <a:bodyPr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a:buNone/>
            </a:pPr>
            <a:endParaRPr lang="en-US" dirty="0">
              <a:solidFill>
                <a:srgbClr val="FFFFFF"/>
              </a:solidFill>
              <a:latin typeface="Muli"/>
              <a:ea typeface="Muli"/>
              <a:cs typeface="Muli"/>
              <a:sym typeface="Muli"/>
            </a:endParaRPr>
          </a:p>
        </p:txBody>
      </p:sp>
      <p:sp>
        <p:nvSpPr>
          <p:cNvPr id="24" name="14 Rectángulo"/>
          <p:cNvSpPr/>
          <p:nvPr/>
        </p:nvSpPr>
        <p:spPr>
          <a:xfrm>
            <a:off x="639115" y="912754"/>
            <a:ext cx="5067819" cy="5016758"/>
          </a:xfrm>
          <a:prstGeom prst="rect">
            <a:avLst/>
          </a:prstGeom>
        </p:spPr>
        <p:txBody>
          <a:bodyPr wrap="square">
            <a:spAutoFit/>
          </a:bodyPr>
          <a:lstStyle/>
          <a:p>
            <a:pPr algn="just"/>
            <a:r>
              <a:rPr lang="es-ES" sz="2000" dirty="0" smtClean="0">
                <a:solidFill>
                  <a:srgbClr val="FFFFFF"/>
                </a:solidFill>
              </a:rPr>
              <a:t>Conflicto </a:t>
            </a:r>
            <a:r>
              <a:rPr lang="es-ES" sz="2000" dirty="0">
                <a:solidFill>
                  <a:srgbClr val="FFFFFF"/>
                </a:solidFill>
              </a:rPr>
              <a:t>de normas entre lo que dispone la </a:t>
            </a:r>
            <a:r>
              <a:rPr lang="es-ES" sz="2000" b="1" dirty="0">
                <a:solidFill>
                  <a:srgbClr val="FFFF00"/>
                </a:solidFill>
              </a:rPr>
              <a:t>LGCG y la LGPDPPSO</a:t>
            </a:r>
            <a:r>
              <a:rPr lang="es-ES" sz="2000" dirty="0">
                <a:solidFill>
                  <a:srgbClr val="FFFFFF"/>
                </a:solidFill>
              </a:rPr>
              <a:t>, dado que los dos ordenamientos que las contienen son de igual jerarquía normativa, inclusive fueron expedidos por la misma autoridad legislativa y tienen el mismo ámbito espacial de aplicación, pero la citada</a:t>
            </a:r>
            <a:r>
              <a:rPr lang="es-ES" sz="2000" b="1" dirty="0">
                <a:solidFill>
                  <a:srgbClr val="FFFFFF"/>
                </a:solidFill>
              </a:rPr>
              <a:t> </a:t>
            </a:r>
            <a:r>
              <a:rPr lang="es-ES" sz="2000" b="1" dirty="0">
                <a:solidFill>
                  <a:srgbClr val="FFFF00"/>
                </a:solidFill>
              </a:rPr>
              <a:t>ley en materia de datos constituye el cuerpo normativo especializado al tratarse de tratamiento de datos personales que realicen o pretendan realizar los SO</a:t>
            </a:r>
            <a:r>
              <a:rPr lang="es-ES" sz="2000" dirty="0">
                <a:solidFill>
                  <a:srgbClr val="FFFFFF"/>
                </a:solidFill>
              </a:rPr>
              <a:t>, como acontecía en el caso en concreto, mientras que la LGCG tiene como objeto establecer los criterios generales que regirán la contabilidad gubernamental.</a:t>
            </a:r>
            <a:endParaRPr lang="es-MX" sz="2000" b="1" dirty="0">
              <a:solidFill>
                <a:srgbClr val="FFFFFF"/>
              </a:solidFill>
            </a:endParaRPr>
          </a:p>
        </p:txBody>
      </p:sp>
      <p:cxnSp>
        <p:nvCxnSpPr>
          <p:cNvPr id="25" name="12 Conector recto"/>
          <p:cNvCxnSpPr/>
          <p:nvPr/>
        </p:nvCxnSpPr>
        <p:spPr>
          <a:xfrm>
            <a:off x="574324" y="1674031"/>
            <a:ext cx="39068" cy="2186587"/>
          </a:xfrm>
          <a:prstGeom prst="line">
            <a:avLst/>
          </a:prstGeom>
          <a:noFill/>
          <a:ln w="85725" cap="flat" cmpd="sng" algn="ctr">
            <a:solidFill>
              <a:srgbClr val="FF0000"/>
            </a:solidFill>
            <a:prstDash val="solid"/>
            <a:miter lim="800000"/>
          </a:ln>
          <a:effectLst/>
        </p:spPr>
      </p:cxnSp>
      <p:pic>
        <p:nvPicPr>
          <p:cNvPr id="10" name="Picture 2" descr="Resultado de imagen para robert ale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9381" y="747370"/>
            <a:ext cx="6230219" cy="5233605"/>
          </a:xfrm>
          <a:prstGeom prst="rect">
            <a:avLst/>
          </a:prstGeom>
          <a:noFill/>
          <a:extLst>
            <a:ext uri="{909E8E84-426E-40DD-AFC4-6F175D3DCCD1}">
              <a14:hiddenFill xmlns:a14="http://schemas.microsoft.com/office/drawing/2010/main">
                <a:solidFill>
                  <a:srgbClr val="FFFFFF"/>
                </a:solidFill>
              </a14:hiddenFill>
            </a:ext>
          </a:extLst>
        </p:spPr>
      </p:pic>
      <p:sp>
        <p:nvSpPr>
          <p:cNvPr id="11" name="Shape 235"/>
          <p:cNvSpPr txBox="1">
            <a:spLocks noGrp="1"/>
          </p:cNvSpPr>
          <p:nvPr>
            <p:ph type="title"/>
          </p:nvPr>
        </p:nvSpPr>
        <p:spPr>
          <a:xfrm>
            <a:off x="9055100" y="1244600"/>
            <a:ext cx="2857500" cy="1273294"/>
          </a:xfrm>
          <a:prstGeom prst="rect">
            <a:avLst/>
          </a:prstGeom>
        </p:spPr>
        <p:txBody>
          <a:bodyPr lIns="121900" tIns="121900" rIns="121900" bIns="121900" anchor="b" anchorCtr="0">
            <a:noAutofit/>
          </a:bodyPr>
          <a:lstStyle/>
          <a:p>
            <a:r>
              <a:rPr lang="en" sz="2800" b="1" dirty="0" smtClean="0"/>
              <a:t>Robert ALEXY  asocia al derecho </a:t>
            </a:r>
            <a:endParaRPr lang="en" sz="2800" b="1" dirty="0"/>
          </a:p>
        </p:txBody>
      </p:sp>
      <p:sp>
        <p:nvSpPr>
          <p:cNvPr id="12" name="Shape 237"/>
          <p:cNvSpPr txBox="1">
            <a:spLocks/>
          </p:cNvSpPr>
          <p:nvPr/>
        </p:nvSpPr>
        <p:spPr>
          <a:xfrm>
            <a:off x="9017000" y="2524772"/>
            <a:ext cx="3005492" cy="1590028"/>
          </a:xfrm>
          <a:prstGeom prst="rect">
            <a:avLst/>
          </a:prstGeom>
        </p:spPr>
        <p:txBody>
          <a:bodyPr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algn="just">
              <a:buClr>
                <a:srgbClr val="000000"/>
              </a:buClr>
              <a:buSzPct val="91666"/>
            </a:pPr>
            <a:r>
              <a:rPr lang="en" sz="1800" b="1" kern="0" smtClean="0">
                <a:solidFill>
                  <a:srgbClr val="FFFFFF"/>
                </a:solidFill>
              </a:rPr>
              <a:t>Como una pretencion de correccion y por ende una justificacion moral propia (argumentación jurídica).</a:t>
            </a:r>
            <a:endParaRPr lang="en" sz="1800" b="1" kern="0" dirty="0">
              <a:solidFill>
                <a:srgbClr val="FFFFFF"/>
              </a:solidFill>
            </a:endParaRPr>
          </a:p>
        </p:txBody>
      </p:sp>
    </p:spTree>
    <p:extLst>
      <p:ext uri="{BB962C8B-B14F-4D97-AF65-F5344CB8AC3E}">
        <p14:creationId xmlns:p14="http://schemas.microsoft.com/office/powerpoint/2010/main" val="1290451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 name="Rectángulo 1"/>
          <p:cNvSpPr/>
          <p:nvPr/>
        </p:nvSpPr>
        <p:spPr>
          <a:xfrm>
            <a:off x="0" y="2102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235" name="Shape 235"/>
          <p:cNvSpPr txBox="1">
            <a:spLocks noGrp="1"/>
          </p:cNvSpPr>
          <p:nvPr>
            <p:ph type="title"/>
          </p:nvPr>
        </p:nvSpPr>
        <p:spPr>
          <a:xfrm>
            <a:off x="0" y="699094"/>
            <a:ext cx="3643952" cy="1818800"/>
          </a:xfrm>
          <a:prstGeom prst="rect">
            <a:avLst/>
          </a:prstGeom>
        </p:spPr>
        <p:txBody>
          <a:bodyPr lIns="121900" tIns="121900" rIns="121900" bIns="121900" anchor="b" anchorCtr="0">
            <a:noAutofit/>
          </a:bodyPr>
          <a:lstStyle/>
          <a:p>
            <a:r>
              <a:rPr lang="en" sz="3200" dirty="0" smtClean="0"/>
              <a:t>Robert</a:t>
            </a:r>
            <a:r>
              <a:rPr lang="es-ES" sz="3200" dirty="0" smtClean="0"/>
              <a:t/>
            </a:r>
            <a:br>
              <a:rPr lang="es-ES" sz="3200" dirty="0" smtClean="0"/>
            </a:br>
            <a:r>
              <a:rPr lang="en" sz="3200" dirty="0" smtClean="0"/>
              <a:t>ALEXY </a:t>
            </a:r>
            <a:endParaRPr lang="en" sz="3200" dirty="0"/>
          </a:p>
        </p:txBody>
      </p:sp>
      <p:sp>
        <p:nvSpPr>
          <p:cNvPr id="237" name="Shape 237"/>
          <p:cNvSpPr txBox="1">
            <a:spLocks noGrp="1"/>
          </p:cNvSpPr>
          <p:nvPr>
            <p:ph type="body" idx="1"/>
          </p:nvPr>
        </p:nvSpPr>
        <p:spPr>
          <a:xfrm>
            <a:off x="1549921" y="-179784"/>
            <a:ext cx="10394429" cy="3402800"/>
          </a:xfrm>
          <a:prstGeom prst="rect">
            <a:avLst/>
          </a:prstGeom>
        </p:spPr>
        <p:txBody>
          <a:bodyPr lIns="121900" tIns="121900" rIns="121900" bIns="121900" anchor="t" anchorCtr="0">
            <a:noAutofit/>
          </a:bodyPr>
          <a:lstStyle/>
          <a:p>
            <a:pPr algn="just">
              <a:buClr>
                <a:schemeClr val="dk1"/>
              </a:buClr>
              <a:buSzPct val="91666"/>
              <a:buNone/>
            </a:pPr>
            <a:r>
              <a:rPr lang="es-ES" sz="2400" b="1" dirty="0" smtClean="0">
                <a:solidFill>
                  <a:srgbClr val="E26714"/>
                </a:solidFill>
              </a:rPr>
              <a:t>La ponderación tiene la siguiente estructura:</a:t>
            </a:r>
          </a:p>
          <a:p>
            <a:pPr algn="just">
              <a:buClr>
                <a:schemeClr val="bg1"/>
              </a:buClr>
              <a:buSzPct val="91666"/>
              <a:buNone/>
            </a:pPr>
            <a:r>
              <a:rPr lang="es-ES" sz="2000" dirty="0" smtClean="0">
                <a:solidFill>
                  <a:schemeClr val="accent6">
                    <a:lumMod val="60000"/>
                    <a:lumOff val="40000"/>
                  </a:schemeClr>
                </a:solidFill>
              </a:rPr>
              <a:t>1. Ley de Ponderación</a:t>
            </a:r>
          </a:p>
          <a:p>
            <a:pPr lvl="8" algn="just">
              <a:buClr>
                <a:schemeClr val="bg1"/>
              </a:buClr>
              <a:buSzPct val="91666"/>
              <a:buNone/>
            </a:pPr>
            <a:r>
              <a:rPr lang="es-ES" sz="2000" dirty="0" smtClean="0">
                <a:solidFill>
                  <a:schemeClr val="bg1"/>
                </a:solidFill>
              </a:rPr>
              <a:t>	</a:t>
            </a:r>
            <a:r>
              <a:rPr lang="es-ES" sz="1800" dirty="0" smtClean="0">
                <a:solidFill>
                  <a:schemeClr val="accent4">
                    <a:lumMod val="60000"/>
                    <a:lumOff val="40000"/>
                  </a:schemeClr>
                </a:solidFill>
              </a:rPr>
              <a:t>a). La intensidad de la intervención</a:t>
            </a:r>
          </a:p>
          <a:p>
            <a:pPr lvl="4" algn="just">
              <a:buClr>
                <a:schemeClr val="bg1"/>
              </a:buClr>
              <a:buSzPct val="91666"/>
              <a:buNone/>
            </a:pPr>
            <a:r>
              <a:rPr lang="es-ES" sz="1800" dirty="0" smtClean="0">
                <a:solidFill>
                  <a:schemeClr val="accent4">
                    <a:lumMod val="60000"/>
                    <a:lumOff val="40000"/>
                  </a:schemeClr>
                </a:solidFill>
              </a:rPr>
              <a:t>	b). La importancia de las razones para la intervención</a:t>
            </a:r>
          </a:p>
          <a:p>
            <a:pPr lvl="4" algn="just">
              <a:buClr>
                <a:schemeClr val="bg1"/>
              </a:buClr>
              <a:buSzPct val="91666"/>
              <a:buNone/>
            </a:pPr>
            <a:r>
              <a:rPr lang="es-ES" sz="1800" dirty="0" smtClean="0">
                <a:solidFill>
                  <a:schemeClr val="accent4">
                    <a:lumMod val="60000"/>
                    <a:lumOff val="40000"/>
                  </a:schemeClr>
                </a:solidFill>
              </a:rPr>
              <a:t>	c). La justificación de la intervención</a:t>
            </a:r>
          </a:p>
          <a:p>
            <a:pPr algn="just">
              <a:buClr>
                <a:schemeClr val="bg1"/>
              </a:buClr>
              <a:buSzPct val="91666"/>
              <a:buNone/>
            </a:pPr>
            <a:r>
              <a:rPr lang="es-ES" sz="2000" dirty="0" smtClean="0">
                <a:solidFill>
                  <a:schemeClr val="accent6">
                    <a:lumMod val="60000"/>
                    <a:lumOff val="40000"/>
                  </a:schemeClr>
                </a:solidFill>
              </a:rPr>
              <a:t>2. Formula de Peso</a:t>
            </a:r>
          </a:p>
          <a:p>
            <a:pPr algn="just">
              <a:buClr>
                <a:schemeClr val="bg1"/>
              </a:buClr>
              <a:buSzPct val="91666"/>
              <a:buNone/>
            </a:pPr>
            <a:r>
              <a:rPr lang="es-ES" sz="2400" dirty="0">
                <a:solidFill>
                  <a:schemeClr val="bg1"/>
                </a:solidFill>
              </a:rPr>
              <a:t>	</a:t>
            </a:r>
            <a:r>
              <a:rPr lang="es-ES" sz="1800" dirty="0">
                <a:solidFill>
                  <a:schemeClr val="accent4">
                    <a:lumMod val="60000"/>
                    <a:lumOff val="40000"/>
                  </a:schemeClr>
                </a:solidFill>
              </a:rPr>
              <a:t>a). Peso Abstracto (escala </a:t>
            </a:r>
            <a:r>
              <a:rPr lang="es-ES" sz="1800" dirty="0" err="1">
                <a:solidFill>
                  <a:schemeClr val="accent4">
                    <a:lumMod val="60000"/>
                    <a:lumOff val="40000"/>
                  </a:schemeClr>
                </a:solidFill>
              </a:rPr>
              <a:t>triádica</a:t>
            </a:r>
            <a:r>
              <a:rPr lang="es-ES" sz="1800" dirty="0">
                <a:solidFill>
                  <a:schemeClr val="accent4">
                    <a:lumMod val="60000"/>
                    <a:lumOff val="40000"/>
                  </a:schemeClr>
                </a:solidFill>
              </a:rPr>
              <a:t>)</a:t>
            </a:r>
          </a:p>
          <a:p>
            <a:pPr algn="just">
              <a:buClr>
                <a:schemeClr val="bg1"/>
              </a:buClr>
              <a:buSzPct val="91666"/>
              <a:buNone/>
            </a:pPr>
            <a:r>
              <a:rPr lang="es-ES" sz="2000" dirty="0">
                <a:solidFill>
                  <a:schemeClr val="accent4">
                    <a:lumMod val="60000"/>
                    <a:lumOff val="40000"/>
                  </a:schemeClr>
                </a:solidFill>
              </a:rPr>
              <a:t>		</a:t>
            </a:r>
            <a:r>
              <a:rPr lang="es-ES" dirty="0">
                <a:solidFill>
                  <a:schemeClr val="bg1"/>
                </a:solidFill>
              </a:rPr>
              <a:t>i).   Leve 2</a:t>
            </a:r>
            <a:r>
              <a:rPr lang="es-ES" baseline="30000" dirty="0">
                <a:solidFill>
                  <a:schemeClr val="bg1"/>
                </a:solidFill>
              </a:rPr>
              <a:t>0</a:t>
            </a:r>
            <a:r>
              <a:rPr lang="es-ES" dirty="0">
                <a:solidFill>
                  <a:schemeClr val="bg1"/>
                </a:solidFill>
              </a:rPr>
              <a:t>, es decir = 1</a:t>
            </a:r>
          </a:p>
          <a:p>
            <a:pPr algn="just">
              <a:buClr>
                <a:schemeClr val="bg1"/>
              </a:buClr>
              <a:buSzPct val="91666"/>
              <a:buNone/>
            </a:pPr>
            <a:r>
              <a:rPr lang="es-ES" dirty="0">
                <a:solidFill>
                  <a:schemeClr val="bg1"/>
                </a:solidFill>
              </a:rPr>
              <a:t>		ii).  Medio 2</a:t>
            </a:r>
            <a:r>
              <a:rPr lang="es-ES" baseline="30000" dirty="0">
                <a:solidFill>
                  <a:schemeClr val="bg1"/>
                </a:solidFill>
              </a:rPr>
              <a:t>1</a:t>
            </a:r>
            <a:r>
              <a:rPr lang="es-ES" dirty="0">
                <a:solidFill>
                  <a:schemeClr val="bg1"/>
                </a:solidFill>
              </a:rPr>
              <a:t>, es decir = 2</a:t>
            </a:r>
          </a:p>
          <a:p>
            <a:pPr algn="just">
              <a:buClr>
                <a:schemeClr val="bg1"/>
              </a:buClr>
              <a:buSzPct val="91666"/>
              <a:buNone/>
            </a:pPr>
            <a:r>
              <a:rPr lang="es-ES" dirty="0">
                <a:solidFill>
                  <a:schemeClr val="bg1"/>
                </a:solidFill>
              </a:rPr>
              <a:t>		iii). Grave 2</a:t>
            </a:r>
            <a:r>
              <a:rPr lang="es-ES" baseline="30000" dirty="0">
                <a:solidFill>
                  <a:schemeClr val="bg1"/>
                </a:solidFill>
              </a:rPr>
              <a:t>2</a:t>
            </a:r>
            <a:r>
              <a:rPr lang="es-ES" dirty="0">
                <a:solidFill>
                  <a:schemeClr val="bg1"/>
                </a:solidFill>
              </a:rPr>
              <a:t>, es decir = 4</a:t>
            </a:r>
          </a:p>
          <a:p>
            <a:pPr algn="just">
              <a:buClr>
                <a:schemeClr val="bg1"/>
              </a:buClr>
              <a:buSzPct val="91666"/>
              <a:buNone/>
            </a:pPr>
            <a:r>
              <a:rPr lang="es-ES" sz="2000" dirty="0">
                <a:solidFill>
                  <a:schemeClr val="accent4">
                    <a:lumMod val="60000"/>
                    <a:lumOff val="40000"/>
                  </a:schemeClr>
                </a:solidFill>
              </a:rPr>
              <a:t>	</a:t>
            </a:r>
            <a:r>
              <a:rPr lang="es-ES" sz="1800" dirty="0">
                <a:solidFill>
                  <a:schemeClr val="accent4">
                    <a:lumMod val="60000"/>
                    <a:lumOff val="40000"/>
                  </a:schemeClr>
                </a:solidFill>
              </a:rPr>
              <a:t>b). Peso Cuantitativo</a:t>
            </a:r>
          </a:p>
          <a:p>
            <a:pPr algn="just">
              <a:buClr>
                <a:schemeClr val="bg1"/>
              </a:buClr>
              <a:buSzPct val="91666"/>
              <a:buNone/>
            </a:pPr>
            <a:r>
              <a:rPr lang="es-ES" sz="2000" dirty="0">
                <a:solidFill>
                  <a:schemeClr val="accent4">
                    <a:lumMod val="60000"/>
                    <a:lumOff val="40000"/>
                  </a:schemeClr>
                </a:solidFill>
              </a:rPr>
              <a:t>		</a:t>
            </a:r>
            <a:r>
              <a:rPr lang="es-ES" dirty="0">
                <a:solidFill>
                  <a:schemeClr val="bg1"/>
                </a:solidFill>
              </a:rPr>
              <a:t>i).   Cierto 2</a:t>
            </a:r>
            <a:r>
              <a:rPr lang="es-ES" baseline="30000" dirty="0">
                <a:solidFill>
                  <a:schemeClr val="bg1"/>
                </a:solidFill>
              </a:rPr>
              <a:t>0</a:t>
            </a:r>
            <a:r>
              <a:rPr lang="es-ES" dirty="0">
                <a:solidFill>
                  <a:schemeClr val="bg1"/>
                </a:solidFill>
              </a:rPr>
              <a:t>, es decir = 1</a:t>
            </a:r>
          </a:p>
          <a:p>
            <a:pPr algn="just">
              <a:buClr>
                <a:schemeClr val="bg1"/>
              </a:buClr>
              <a:buSzPct val="91666"/>
              <a:buNone/>
            </a:pPr>
            <a:r>
              <a:rPr lang="es-ES" dirty="0">
                <a:solidFill>
                  <a:schemeClr val="bg1"/>
                </a:solidFill>
              </a:rPr>
              <a:t>		ii).  </a:t>
            </a:r>
            <a:r>
              <a:rPr lang="es-ES" dirty="0" smtClean="0">
                <a:solidFill>
                  <a:schemeClr val="bg1"/>
                </a:solidFill>
              </a:rPr>
              <a:t>Plausible e Incierto </a:t>
            </a:r>
            <a:r>
              <a:rPr lang="es-ES" dirty="0">
                <a:solidFill>
                  <a:schemeClr val="bg1"/>
                </a:solidFill>
              </a:rPr>
              <a:t>2</a:t>
            </a:r>
            <a:r>
              <a:rPr lang="es-ES" baseline="30000" dirty="0">
                <a:solidFill>
                  <a:schemeClr val="bg1"/>
                </a:solidFill>
              </a:rPr>
              <a:t>-1</a:t>
            </a:r>
            <a:r>
              <a:rPr lang="es-ES" dirty="0">
                <a:solidFill>
                  <a:schemeClr val="bg1"/>
                </a:solidFill>
              </a:rPr>
              <a:t>, es decir = 1/2</a:t>
            </a:r>
          </a:p>
          <a:p>
            <a:pPr algn="just">
              <a:buClr>
                <a:schemeClr val="bg1"/>
              </a:buClr>
              <a:buSzPct val="91666"/>
              <a:buNone/>
            </a:pPr>
            <a:r>
              <a:rPr lang="es-ES" dirty="0">
                <a:solidFill>
                  <a:schemeClr val="bg1"/>
                </a:solidFill>
              </a:rPr>
              <a:t>		iii). </a:t>
            </a:r>
            <a:r>
              <a:rPr lang="es-ES" dirty="0" smtClean="0">
                <a:solidFill>
                  <a:schemeClr val="bg1"/>
                </a:solidFill>
              </a:rPr>
              <a:t>Falso  </a:t>
            </a:r>
            <a:r>
              <a:rPr lang="es-ES" dirty="0">
                <a:solidFill>
                  <a:schemeClr val="bg1"/>
                </a:solidFill>
              </a:rPr>
              <a:t>2</a:t>
            </a:r>
            <a:r>
              <a:rPr lang="es-ES" baseline="30000" dirty="0">
                <a:solidFill>
                  <a:schemeClr val="bg1"/>
                </a:solidFill>
              </a:rPr>
              <a:t>-2</a:t>
            </a:r>
            <a:r>
              <a:rPr lang="es-ES" dirty="0">
                <a:solidFill>
                  <a:schemeClr val="bg1"/>
                </a:solidFill>
              </a:rPr>
              <a:t>, es decir = </a:t>
            </a:r>
            <a:r>
              <a:rPr lang="es-ES" dirty="0" smtClean="0">
                <a:solidFill>
                  <a:schemeClr val="bg1"/>
                </a:solidFill>
              </a:rPr>
              <a:t>1/4</a:t>
            </a:r>
            <a:endParaRPr lang="es-ES" sz="2400" dirty="0" smtClean="0">
              <a:solidFill>
                <a:schemeClr val="bg1"/>
              </a:solidFill>
            </a:endParaRPr>
          </a:p>
          <a:p>
            <a:pPr algn="just">
              <a:buClr>
                <a:schemeClr val="bg1"/>
              </a:buClr>
              <a:buSzPct val="91666"/>
              <a:buNone/>
            </a:pPr>
            <a:r>
              <a:rPr lang="es-ES" sz="2000" dirty="0" smtClean="0">
                <a:solidFill>
                  <a:schemeClr val="accent6">
                    <a:lumMod val="60000"/>
                    <a:lumOff val="40000"/>
                  </a:schemeClr>
                </a:solidFill>
              </a:rPr>
              <a:t>3. Cargas de la Argumentación</a:t>
            </a:r>
          </a:p>
          <a:p>
            <a:pPr lvl="8" algn="just">
              <a:buClr>
                <a:schemeClr val="bg1"/>
              </a:buClr>
              <a:buSzPct val="91666"/>
              <a:buNone/>
            </a:pPr>
            <a:r>
              <a:rPr lang="es-ES" sz="2000" dirty="0">
                <a:solidFill>
                  <a:schemeClr val="bg1"/>
                </a:solidFill>
              </a:rPr>
              <a:t>	</a:t>
            </a:r>
            <a:r>
              <a:rPr lang="es-ES" sz="1800" dirty="0">
                <a:solidFill>
                  <a:schemeClr val="accent4">
                    <a:lumMod val="60000"/>
                    <a:lumOff val="40000"/>
                  </a:schemeClr>
                </a:solidFill>
              </a:rPr>
              <a:t>a). </a:t>
            </a:r>
            <a:r>
              <a:rPr lang="es-ES" sz="1800" dirty="0" smtClean="0">
                <a:solidFill>
                  <a:schemeClr val="accent4">
                    <a:lumMod val="60000"/>
                    <a:lumOff val="40000"/>
                  </a:schemeClr>
                </a:solidFill>
              </a:rPr>
              <a:t>A favor de la libertad y la igualdad jurídica</a:t>
            </a:r>
            <a:endParaRPr lang="es-ES" sz="1800" dirty="0">
              <a:solidFill>
                <a:schemeClr val="accent4">
                  <a:lumMod val="60000"/>
                  <a:lumOff val="40000"/>
                </a:schemeClr>
              </a:solidFill>
            </a:endParaRPr>
          </a:p>
          <a:p>
            <a:pPr lvl="4" algn="just">
              <a:buClr>
                <a:schemeClr val="bg1"/>
              </a:buClr>
              <a:buSzPct val="91666"/>
              <a:buNone/>
            </a:pPr>
            <a:r>
              <a:rPr lang="es-ES" sz="1800" dirty="0">
                <a:solidFill>
                  <a:schemeClr val="accent4">
                    <a:lumMod val="60000"/>
                    <a:lumOff val="40000"/>
                  </a:schemeClr>
                </a:solidFill>
              </a:rPr>
              <a:t>	b). </a:t>
            </a:r>
            <a:r>
              <a:rPr lang="es-ES" sz="1800" dirty="0" smtClean="0">
                <a:solidFill>
                  <a:schemeClr val="accent4">
                    <a:lumMod val="60000"/>
                    <a:lumOff val="40000"/>
                  </a:schemeClr>
                </a:solidFill>
              </a:rPr>
              <a:t>Principio </a:t>
            </a:r>
            <a:r>
              <a:rPr lang="es-ES" sz="1800" i="1" dirty="0" smtClean="0">
                <a:solidFill>
                  <a:schemeClr val="accent4">
                    <a:lumMod val="60000"/>
                    <a:lumOff val="40000"/>
                  </a:schemeClr>
                </a:solidFill>
              </a:rPr>
              <a:t>“in dubio pro </a:t>
            </a:r>
            <a:r>
              <a:rPr lang="es-ES" sz="1800" i="1" dirty="0" err="1" smtClean="0">
                <a:solidFill>
                  <a:schemeClr val="accent4">
                    <a:lumMod val="60000"/>
                    <a:lumOff val="40000"/>
                  </a:schemeClr>
                </a:solidFill>
              </a:rPr>
              <a:t>libertate</a:t>
            </a:r>
            <a:r>
              <a:rPr lang="es-ES" sz="1800" i="1" dirty="0" smtClean="0">
                <a:solidFill>
                  <a:schemeClr val="accent4">
                    <a:lumMod val="60000"/>
                    <a:lumOff val="40000"/>
                  </a:schemeClr>
                </a:solidFill>
              </a:rPr>
              <a:t>”, </a:t>
            </a:r>
            <a:r>
              <a:rPr lang="es-ES" sz="1800" dirty="0" smtClean="0">
                <a:solidFill>
                  <a:schemeClr val="accent4">
                    <a:lumMod val="60000"/>
                    <a:lumOff val="40000"/>
                  </a:schemeClr>
                </a:solidFill>
              </a:rPr>
              <a:t>“los empates deben favorecer a la libertad y la igualdad 	jurídica</a:t>
            </a:r>
            <a:endParaRPr lang="es-ES" sz="1800" dirty="0">
              <a:solidFill>
                <a:schemeClr val="accent4">
                  <a:lumMod val="60000"/>
                  <a:lumOff val="40000"/>
                </a:schemeClr>
              </a:solidFill>
            </a:endParaRPr>
          </a:p>
          <a:p>
            <a:pPr lvl="4" algn="just">
              <a:buClr>
                <a:schemeClr val="bg1"/>
              </a:buClr>
              <a:buSzPct val="91666"/>
              <a:buNone/>
            </a:pPr>
            <a:r>
              <a:rPr lang="es-ES" sz="1800" dirty="0">
                <a:solidFill>
                  <a:schemeClr val="accent4">
                    <a:lumMod val="60000"/>
                    <a:lumOff val="40000"/>
                  </a:schemeClr>
                </a:solidFill>
              </a:rPr>
              <a:t>	c). </a:t>
            </a:r>
            <a:r>
              <a:rPr lang="es-ES" sz="1800" dirty="0" smtClean="0">
                <a:solidFill>
                  <a:schemeClr val="accent4">
                    <a:lumMod val="60000"/>
                    <a:lumOff val="40000"/>
                  </a:schemeClr>
                </a:solidFill>
              </a:rPr>
              <a:t>Si la intervención en la esfera de los derechos encuentra respaldo en principios que no 	tienen un 	mayor peso (o un mismo peso) que aquellos, la medida resultaría 	desproporcionada</a:t>
            </a:r>
            <a:endParaRPr lang="es-ES" sz="1800" dirty="0">
              <a:solidFill>
                <a:schemeClr val="accent4">
                  <a:lumMod val="60000"/>
                  <a:lumOff val="40000"/>
                </a:schemeClr>
              </a:solidFill>
            </a:endParaRPr>
          </a:p>
          <a:p>
            <a:pPr algn="just">
              <a:buClr>
                <a:schemeClr val="bg1"/>
              </a:buClr>
              <a:buSzPct val="91666"/>
              <a:buNone/>
            </a:pPr>
            <a:endParaRPr sz="2000" dirty="0">
              <a:solidFill>
                <a:schemeClr val="bg1"/>
              </a:solidFill>
            </a:endParaRPr>
          </a:p>
        </p:txBody>
      </p:sp>
      <p:pic>
        <p:nvPicPr>
          <p:cNvPr id="5122" name="Picture 2" descr="Resultado de imagen para robert alexy"/>
          <p:cNvPicPr>
            <a:picLocks noChangeAspect="1" noChangeArrowheads="1"/>
          </p:cNvPicPr>
          <p:nvPr/>
        </p:nvPicPr>
        <p:blipFill>
          <a:blip r:embed="rId3">
            <a:alphaModFix amt="24000"/>
            <a:extLst>
              <a:ext uri="{28A0092B-C50C-407E-A947-70E740481C1C}">
                <a14:useLocalDpi xmlns:a14="http://schemas.microsoft.com/office/drawing/2010/main" val="0"/>
              </a:ext>
            </a:extLst>
          </a:blip>
          <a:srcRect/>
          <a:stretch>
            <a:fillRect/>
          </a:stretch>
        </p:blipFill>
        <p:spPr bwMode="auto">
          <a:xfrm>
            <a:off x="1434259" y="65429"/>
            <a:ext cx="10625751" cy="6716782"/>
          </a:xfrm>
          <a:prstGeom prst="rect">
            <a:avLst/>
          </a:prstGeom>
          <a:noFill/>
          <a:extLst/>
        </p:spPr>
      </p:pic>
    </p:spTree>
    <p:extLst>
      <p:ext uri="{BB962C8B-B14F-4D97-AF65-F5344CB8AC3E}">
        <p14:creationId xmlns:p14="http://schemas.microsoft.com/office/powerpoint/2010/main" val="1185244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20041" y="123503"/>
            <a:ext cx="6096000" cy="400110"/>
          </a:xfrm>
          <a:prstGeom prst="rect">
            <a:avLst/>
          </a:prstGeom>
        </p:spPr>
        <p:txBody>
          <a:bodyPr>
            <a:spAutoFit/>
          </a:bodyPr>
          <a:lstStyle/>
          <a:p>
            <a:pPr algn="just">
              <a:spcBef>
                <a:spcPct val="0"/>
              </a:spcBef>
            </a:pPr>
            <a:r>
              <a:rPr lang="es-MX" sz="2000" b="1" dirty="0" smtClean="0">
                <a:solidFill>
                  <a:srgbClr val="FFFFFF"/>
                </a:solidFill>
              </a:rPr>
              <a:t>PLANTEAMIENTO DEL PROBLEMA.</a:t>
            </a:r>
            <a:endParaRPr lang="es-MX" sz="2000" b="1" dirty="0">
              <a:solidFill>
                <a:srgbClr val="FFFFFF"/>
              </a:solidFill>
            </a:endParaRPr>
          </a:p>
        </p:txBody>
      </p:sp>
      <p:pic>
        <p:nvPicPr>
          <p:cNvPr id="19" name="Imagen 18"/>
          <p:cNvPicPr>
            <a:picLocks noChangeAspect="1"/>
          </p:cNvPicPr>
          <p:nvPr/>
        </p:nvPicPr>
        <p:blipFill rotWithShape="1">
          <a:blip r:embed="rId2"/>
          <a:srcRect t="27854"/>
          <a:stretch/>
        </p:blipFill>
        <p:spPr>
          <a:xfrm>
            <a:off x="4895789" y="0"/>
            <a:ext cx="7296211" cy="6858000"/>
          </a:xfrm>
          <a:prstGeom prst="rect">
            <a:avLst/>
          </a:prstGeom>
        </p:spPr>
      </p:pic>
      <p:sp>
        <p:nvSpPr>
          <p:cNvPr id="20" name="Rectángulo 19"/>
          <p:cNvSpPr/>
          <p:nvPr/>
        </p:nvSpPr>
        <p:spPr>
          <a:xfrm>
            <a:off x="0" y="0"/>
            <a:ext cx="11409528" cy="627797"/>
          </a:xfrm>
          <a:prstGeom prst="rect">
            <a:avLst/>
          </a:prstGeom>
          <a:solidFill>
            <a:srgbClr val="C44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21" name="Rectángulo 20"/>
          <p:cNvSpPr/>
          <p:nvPr/>
        </p:nvSpPr>
        <p:spPr>
          <a:xfrm>
            <a:off x="20041" y="6100548"/>
            <a:ext cx="12192000" cy="757451"/>
          </a:xfrm>
          <a:prstGeom prst="rect">
            <a:avLst/>
          </a:prstGeom>
          <a:solidFill>
            <a:srgbClr val="C4460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FFFFFF"/>
              </a:solidFill>
            </a:endParaRPr>
          </a:p>
        </p:txBody>
      </p:sp>
      <p:sp>
        <p:nvSpPr>
          <p:cNvPr id="22" name="Rectángulo 21"/>
          <p:cNvSpPr/>
          <p:nvPr/>
        </p:nvSpPr>
        <p:spPr>
          <a:xfrm>
            <a:off x="242941" y="138892"/>
            <a:ext cx="3147015" cy="369332"/>
          </a:xfrm>
          <a:prstGeom prst="rect">
            <a:avLst/>
          </a:prstGeom>
        </p:spPr>
        <p:txBody>
          <a:bodyPr wrap="none">
            <a:spAutoFit/>
          </a:bodyPr>
          <a:lstStyle/>
          <a:p>
            <a:r>
              <a:rPr lang="es-MX" b="1" kern="0" dirty="0" smtClean="0">
                <a:solidFill>
                  <a:sysClr val="window" lastClr="FFFFFF"/>
                </a:solidFill>
              </a:rPr>
              <a:t>PROCEDENCIA DEL CASO</a:t>
            </a:r>
            <a:endParaRPr lang="es-MX" dirty="0">
              <a:solidFill>
                <a:srgbClr val="000000"/>
              </a:solidFill>
            </a:endParaRPr>
          </a:p>
        </p:txBody>
      </p:sp>
      <p:sp>
        <p:nvSpPr>
          <p:cNvPr id="23" name="Shape 425"/>
          <p:cNvSpPr txBox="1">
            <a:spLocks/>
          </p:cNvSpPr>
          <p:nvPr/>
        </p:nvSpPr>
        <p:spPr>
          <a:xfrm>
            <a:off x="421046" y="825072"/>
            <a:ext cx="5285889" cy="4946061"/>
          </a:xfrm>
          <a:prstGeom prst="rect">
            <a:avLst/>
          </a:prstGeom>
          <a:solidFill>
            <a:schemeClr val="tx2">
              <a:lumMod val="50000"/>
              <a:alpha val="73000"/>
            </a:schemeClr>
          </a:solidFill>
          <a:ln>
            <a:noFill/>
          </a:ln>
        </p:spPr>
        <p:txBody>
          <a:bodyPr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a:buNone/>
            </a:pPr>
            <a:endParaRPr lang="en-US" dirty="0">
              <a:solidFill>
                <a:srgbClr val="FFFFFF"/>
              </a:solidFill>
              <a:latin typeface="Muli"/>
              <a:ea typeface="Muli"/>
              <a:cs typeface="Muli"/>
              <a:sym typeface="Muli"/>
            </a:endParaRPr>
          </a:p>
        </p:txBody>
      </p:sp>
      <p:sp>
        <p:nvSpPr>
          <p:cNvPr id="24" name="14 Rectángulo"/>
          <p:cNvSpPr/>
          <p:nvPr/>
        </p:nvSpPr>
        <p:spPr>
          <a:xfrm>
            <a:off x="639116" y="912754"/>
            <a:ext cx="4806012" cy="4708981"/>
          </a:xfrm>
          <a:prstGeom prst="rect">
            <a:avLst/>
          </a:prstGeom>
        </p:spPr>
        <p:txBody>
          <a:bodyPr wrap="square">
            <a:spAutoFit/>
          </a:bodyPr>
          <a:lstStyle/>
          <a:p>
            <a:pPr algn="just"/>
            <a:endParaRPr lang="es-MX" sz="2000" b="1" dirty="0" smtClean="0">
              <a:solidFill>
                <a:prstClr val="white"/>
              </a:solidFill>
            </a:endParaRPr>
          </a:p>
          <a:p>
            <a:pPr algn="just"/>
            <a:r>
              <a:rPr lang="es-ES" sz="2000" b="1" dirty="0">
                <a:solidFill>
                  <a:prstClr val="white"/>
                </a:solidFill>
              </a:rPr>
              <a:t>D</a:t>
            </a:r>
            <a:r>
              <a:rPr lang="es-ES" sz="2000" b="1" dirty="0" smtClean="0">
                <a:solidFill>
                  <a:prstClr val="white"/>
                </a:solidFill>
              </a:rPr>
              <a:t>erecho </a:t>
            </a:r>
            <a:r>
              <a:rPr lang="es-ES" sz="2000" b="1" dirty="0">
                <a:solidFill>
                  <a:prstClr val="white"/>
                </a:solidFill>
              </a:rPr>
              <a:t>de oposición </a:t>
            </a:r>
            <a:r>
              <a:rPr lang="es-ES" sz="2000" b="1" dirty="0" smtClean="0">
                <a:solidFill>
                  <a:prstClr val="white"/>
                </a:solidFill>
              </a:rPr>
              <a:t>a  la </a:t>
            </a:r>
            <a:r>
              <a:rPr lang="es-ES" sz="2000" b="1" dirty="0" smtClean="0">
                <a:solidFill>
                  <a:srgbClr val="FFFF00"/>
                </a:solidFill>
              </a:rPr>
              <a:t>RECURRENTE</a:t>
            </a:r>
            <a:r>
              <a:rPr lang="es-ES" sz="2000" b="1" dirty="0">
                <a:solidFill>
                  <a:srgbClr val="FFFF00"/>
                </a:solidFill>
              </a:rPr>
              <a:t>, en observancia al artículo 103 de LPDPPSOEM</a:t>
            </a:r>
            <a:r>
              <a:rPr lang="es-ES" sz="2000" b="1" dirty="0">
                <a:solidFill>
                  <a:prstClr val="white"/>
                </a:solidFill>
              </a:rPr>
              <a:t>, procurando en todo momento que la interpretación que se realizó respecto de la normatividad aplicable en materia de protección de datos, </a:t>
            </a:r>
            <a:r>
              <a:rPr lang="es-ES" sz="2000" b="1" dirty="0">
                <a:solidFill>
                  <a:srgbClr val="FFFF00"/>
                </a:solidFill>
              </a:rPr>
              <a:t>predominara siempre aquella que sea la más favorable a las personas que están en aptitud de ejercer dichas prerrogativas</a:t>
            </a:r>
            <a:r>
              <a:rPr lang="es-ES" sz="2000" b="1" dirty="0">
                <a:solidFill>
                  <a:prstClr val="white"/>
                </a:solidFill>
              </a:rPr>
              <a:t> frente a los sujetos obligados que posean sus datos personales, en términos del artículo primero de la </a:t>
            </a:r>
            <a:r>
              <a:rPr lang="es-ES" sz="2000" b="1" dirty="0" smtClean="0">
                <a:solidFill>
                  <a:prstClr val="white"/>
                </a:solidFill>
              </a:rPr>
              <a:t>CPEUM.</a:t>
            </a:r>
            <a:endParaRPr lang="es-MX" sz="2000" b="1" dirty="0">
              <a:solidFill>
                <a:prstClr val="white"/>
              </a:solidFill>
            </a:endParaRPr>
          </a:p>
        </p:txBody>
      </p:sp>
      <p:cxnSp>
        <p:nvCxnSpPr>
          <p:cNvPr id="25" name="12 Conector recto"/>
          <p:cNvCxnSpPr/>
          <p:nvPr/>
        </p:nvCxnSpPr>
        <p:spPr>
          <a:xfrm>
            <a:off x="574324" y="1674031"/>
            <a:ext cx="39068" cy="2186587"/>
          </a:xfrm>
          <a:prstGeom prst="line">
            <a:avLst/>
          </a:prstGeom>
          <a:noFill/>
          <a:ln w="85725" cap="flat" cmpd="sng" algn="ctr">
            <a:solidFill>
              <a:srgbClr val="FF0000"/>
            </a:solidFill>
            <a:prstDash val="solid"/>
            <a:miter lim="800000"/>
          </a:ln>
          <a:effectLst/>
        </p:spPr>
      </p:cxnSp>
    </p:spTree>
    <p:extLst>
      <p:ext uri="{BB962C8B-B14F-4D97-AF65-F5344CB8AC3E}">
        <p14:creationId xmlns:p14="http://schemas.microsoft.com/office/powerpoint/2010/main" val="181914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51106" y="122889"/>
            <a:ext cx="275439" cy="143577"/>
          </a:xfrm>
          <a:prstGeom prst="rect">
            <a:avLst/>
          </a:prstGeom>
        </p:spPr>
        <p:txBody>
          <a:bodyPr vert="horz" lIns="45718" tIns="22858" rIns="45718" bIns="22858" rtlCol="0" anchor="ctr"/>
          <a:lstStyle/>
          <a:p>
            <a:fld id="{86CB4B4D-7CA3-9044-876B-883B54F8677D}" type="slidenum">
              <a:rPr lang="en-US" smtClean="0">
                <a:solidFill>
                  <a:srgbClr val="FFFFFF"/>
                </a:solidFill>
              </a:rPr>
              <a:pPr/>
              <a:t>9</a:t>
            </a:fld>
            <a:endParaRPr lang="en-US">
              <a:solidFill>
                <a:srgbClr val="FFFFFF"/>
              </a:solidFill>
            </a:endParaRPr>
          </a:p>
        </p:txBody>
      </p:sp>
      <p:pic>
        <p:nvPicPr>
          <p:cNvPr id="65" name="Imagen 64"/>
          <p:cNvPicPr>
            <a:picLocks noChangeAspect="1"/>
          </p:cNvPicPr>
          <p:nvPr/>
        </p:nvPicPr>
        <p:blipFill>
          <a:blip r:embed="rId2"/>
          <a:stretch>
            <a:fillRect/>
          </a:stretch>
        </p:blipFill>
        <p:spPr>
          <a:xfrm>
            <a:off x="9653280" y="6267017"/>
            <a:ext cx="2538729" cy="581968"/>
          </a:xfrm>
          <a:prstGeom prst="rect">
            <a:avLst/>
          </a:prstGeom>
        </p:spPr>
      </p:pic>
      <p:pic>
        <p:nvPicPr>
          <p:cNvPr id="66" name="Imagen 65"/>
          <p:cNvPicPr>
            <a:picLocks noChangeAspect="1"/>
          </p:cNvPicPr>
          <p:nvPr/>
        </p:nvPicPr>
        <p:blipFill>
          <a:blip r:embed="rId2"/>
          <a:stretch>
            <a:fillRect/>
          </a:stretch>
        </p:blipFill>
        <p:spPr>
          <a:xfrm>
            <a:off x="9653280" y="-40407"/>
            <a:ext cx="2538729" cy="581968"/>
          </a:xfrm>
          <a:prstGeom prst="rect">
            <a:avLst/>
          </a:prstGeom>
        </p:spPr>
      </p:pic>
      <p:pic>
        <p:nvPicPr>
          <p:cNvPr id="41" name="Imagen 40"/>
          <p:cNvPicPr>
            <a:picLocks noChangeAspect="1"/>
          </p:cNvPicPr>
          <p:nvPr/>
        </p:nvPicPr>
        <p:blipFill rotWithShape="1">
          <a:blip r:embed="rId3"/>
          <a:srcRect l="2557" r="71837" b="85627"/>
          <a:stretch/>
        </p:blipFill>
        <p:spPr>
          <a:xfrm>
            <a:off x="-32409" y="-43212"/>
            <a:ext cx="2307265" cy="1052389"/>
          </a:xfrm>
          <a:prstGeom prst="rect">
            <a:avLst/>
          </a:prstGeom>
        </p:spPr>
      </p:pic>
      <p:sp>
        <p:nvSpPr>
          <p:cNvPr id="42" name="Shape 26"/>
          <p:cNvSpPr/>
          <p:nvPr/>
        </p:nvSpPr>
        <p:spPr>
          <a:xfrm>
            <a:off x="902777" y="552284"/>
            <a:ext cx="5503587"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680">
              <a:lnSpc>
                <a:spcPct val="90000"/>
              </a:lnSpc>
              <a:spcBef>
                <a:spcPts val="251"/>
              </a:spcBef>
              <a:defRPr sz="1800"/>
            </a:pPr>
            <a:r>
              <a:rPr lang="es-ES" kern="0" dirty="0" smtClean="0">
                <a:solidFill>
                  <a:srgbClr val="0A0F14"/>
                </a:solidFill>
                <a:ea typeface="Arimo"/>
                <a:cs typeface="Arimo"/>
                <a:sym typeface="Arimo"/>
              </a:rPr>
              <a:t>PROTOCOLO ADICIONAL AL CONVENIO 108</a:t>
            </a:r>
            <a:r>
              <a:rPr lang="es-MX" kern="0" dirty="0" smtClean="0">
                <a:solidFill>
                  <a:srgbClr val="0A0F14"/>
                </a:solidFill>
                <a:ea typeface="Arimo"/>
                <a:cs typeface="Arimo"/>
                <a:sym typeface="Arimo"/>
              </a:rPr>
              <a:t>.</a:t>
            </a:r>
          </a:p>
          <a:p>
            <a:pPr defTabSz="412680">
              <a:lnSpc>
                <a:spcPct val="90000"/>
              </a:lnSpc>
              <a:spcBef>
                <a:spcPts val="251"/>
              </a:spcBef>
              <a:defRPr sz="1800"/>
            </a:pPr>
            <a:r>
              <a:rPr lang="es-MX" kern="0" dirty="0" smtClean="0">
                <a:solidFill>
                  <a:srgbClr val="0A0F14"/>
                </a:solidFill>
                <a:ea typeface="Arimo"/>
                <a:cs typeface="Arimo"/>
                <a:sym typeface="Arimo"/>
              </a:rPr>
              <a:t> </a:t>
            </a:r>
            <a:endParaRPr lang="es-MX" kern="0" dirty="0">
              <a:solidFill>
                <a:srgbClr val="0A0F14"/>
              </a:solidFill>
              <a:ea typeface="Arimo"/>
              <a:cs typeface="Arimo"/>
              <a:sym typeface="Arimo"/>
            </a:endParaRPr>
          </a:p>
        </p:txBody>
      </p:sp>
      <p:pic>
        <p:nvPicPr>
          <p:cNvPr id="16" name="Imagen 15"/>
          <p:cNvPicPr>
            <a:picLocks noChangeAspect="1"/>
          </p:cNvPicPr>
          <p:nvPr/>
        </p:nvPicPr>
        <p:blipFill>
          <a:blip r:embed="rId4"/>
          <a:stretch>
            <a:fillRect/>
          </a:stretch>
        </p:blipFill>
        <p:spPr>
          <a:xfrm>
            <a:off x="8504513" y="135621"/>
            <a:ext cx="3422184" cy="577139"/>
          </a:xfrm>
          <a:prstGeom prst="rect">
            <a:avLst/>
          </a:prstGeom>
        </p:spPr>
      </p:pic>
      <p:sp>
        <p:nvSpPr>
          <p:cNvPr id="4" name="3 Rectángulo"/>
          <p:cNvSpPr/>
          <p:nvPr/>
        </p:nvSpPr>
        <p:spPr>
          <a:xfrm>
            <a:off x="3175265" y="1478156"/>
            <a:ext cx="8265994" cy="5078313"/>
          </a:xfrm>
          <a:prstGeom prst="rect">
            <a:avLst/>
          </a:prstGeom>
        </p:spPr>
        <p:txBody>
          <a:bodyPr wrap="square">
            <a:spAutoFit/>
          </a:bodyPr>
          <a:lstStyle/>
          <a:p>
            <a:pPr defTabSz="914264"/>
            <a:r>
              <a:rPr lang="es-MX" dirty="0">
                <a:solidFill>
                  <a:srgbClr val="0A0F14"/>
                </a:solidFill>
              </a:rPr>
              <a:t>L</a:t>
            </a:r>
            <a:r>
              <a:rPr lang="es-MX" dirty="0" smtClean="0">
                <a:solidFill>
                  <a:srgbClr val="0A0F14"/>
                </a:solidFill>
              </a:rPr>
              <a:t>os </a:t>
            </a:r>
            <a:r>
              <a:rPr lang="es-MX" dirty="0">
                <a:solidFill>
                  <a:srgbClr val="0A0F14"/>
                </a:solidFill>
              </a:rPr>
              <a:t>preceptos establecidos en un principio en el </a:t>
            </a:r>
            <a:r>
              <a:rPr lang="es-MX" b="1" dirty="0">
                <a:solidFill>
                  <a:srgbClr val="660066"/>
                </a:solidFill>
              </a:rPr>
              <a:t>convenio fueron insuficientes </a:t>
            </a:r>
            <a:r>
              <a:rPr lang="es-MX" dirty="0">
                <a:solidFill>
                  <a:srgbClr val="0A0F14"/>
                </a:solidFill>
              </a:rPr>
              <a:t>para proteger la información de carácter personal, esto debido al creciente flujo de información y a la celeridad de las </a:t>
            </a:r>
            <a:r>
              <a:rPr lang="es-MX" dirty="0" smtClean="0">
                <a:solidFill>
                  <a:srgbClr val="0A0F14"/>
                </a:solidFill>
              </a:rPr>
              <a:t>tecnologías.</a:t>
            </a:r>
          </a:p>
          <a:p>
            <a:pPr defTabSz="914264"/>
            <a:endParaRPr lang="es-MX" dirty="0">
              <a:solidFill>
                <a:srgbClr val="0A0F14"/>
              </a:solidFill>
            </a:endParaRPr>
          </a:p>
          <a:p>
            <a:pPr defTabSz="914264"/>
            <a:r>
              <a:rPr lang="es-ES" dirty="0" smtClean="0">
                <a:solidFill>
                  <a:srgbClr val="0A0F14"/>
                </a:solidFill>
              </a:rPr>
              <a:t>En </a:t>
            </a:r>
            <a:r>
              <a:rPr lang="es-ES" dirty="0">
                <a:solidFill>
                  <a:srgbClr val="0A0F14"/>
                </a:solidFill>
              </a:rPr>
              <a:t>los últimos años se han planteado distintas modificaciones al convenio, una de las más relevantes se dio 20 años después de la  vigencia de este instrumento. El 8 de Noviembre de 2001, se adopta en Estrasburgo el protocolo adicional al convenio No.108 para la protección de las personas con respecto al tratamiento automatizado de datos de carácter personal, a las autoridades de control y a los flujos transfronterizos de datos, mismo que viene a complementar los objetivos establecidos en el convenio en un primer </a:t>
            </a:r>
            <a:r>
              <a:rPr lang="es-ES" dirty="0" smtClean="0">
                <a:solidFill>
                  <a:srgbClr val="0A0F14"/>
                </a:solidFill>
              </a:rPr>
              <a:t>momento.</a:t>
            </a:r>
          </a:p>
          <a:p>
            <a:pPr defTabSz="914264"/>
            <a:endParaRPr lang="es-ES" dirty="0">
              <a:solidFill>
                <a:srgbClr val="0A0F14"/>
              </a:solidFill>
            </a:endParaRPr>
          </a:p>
          <a:p>
            <a:pPr defTabSz="914264"/>
            <a:r>
              <a:rPr lang="es-ES" dirty="0">
                <a:solidFill>
                  <a:srgbClr val="0A0F14"/>
                </a:solidFill>
              </a:rPr>
              <a:t>La finalidad que persigue el Protocolo Adicional al Convenio No.108 </a:t>
            </a:r>
            <a:r>
              <a:rPr lang="es-ES" b="1" dirty="0">
                <a:solidFill>
                  <a:srgbClr val="660066"/>
                </a:solidFill>
              </a:rPr>
              <a:t>es reforzar la protección de los datos personales, por medio de la imposición de autoridades de control,</a:t>
            </a:r>
            <a:r>
              <a:rPr lang="es-ES" dirty="0">
                <a:solidFill>
                  <a:srgbClr val="0A0F14"/>
                </a:solidFill>
              </a:rPr>
              <a:t> mismas que ejerzan sus funciones con completa independencia y   aseguren la efectiva protección de los derechos humanos y libertades fundamentales y en especial el derecho a la privacidad en relación con tales intercambios</a:t>
            </a:r>
          </a:p>
        </p:txBody>
      </p:sp>
      <p:pic>
        <p:nvPicPr>
          <p:cNvPr id="7169"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84" y="1478156"/>
            <a:ext cx="2674960" cy="178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134538"/>
      </p:ext>
    </p:extLst>
  </p:cSld>
  <p:clrMapOvr>
    <a:masterClrMapping/>
  </p:clrMapOvr>
  <p:transition spd="slow">
    <p:push dir="u"/>
  </p:transition>
  <p:timing>
    <p:tnLst>
      <p:par>
        <p:cTn id="1" dur="indefinite" restart="never" fill="hold"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41735" y="388744"/>
            <a:ext cx="9388548" cy="412934"/>
          </a:xfrm>
          <a:prstGeom prst="rect">
            <a:avLst/>
          </a:prstGeom>
          <a:noFill/>
        </p:spPr>
        <p:txBody>
          <a:bodyPr wrap="square" rtlCol="0">
            <a:spAutoFit/>
          </a:bodyPr>
          <a:lstStyle/>
          <a:p>
            <a:pPr>
              <a:lnSpc>
                <a:spcPts val="2500"/>
              </a:lnSpc>
            </a:pPr>
            <a:r>
              <a:rPr lang="en-US" sz="3500" dirty="0" smtClean="0">
                <a:solidFill>
                  <a:srgbClr val="FFC000"/>
                </a:solidFill>
                <a:latin typeface="Philosopher" pitchFamily="50" charset="0"/>
              </a:rPr>
              <a:t>IMPORTANCIA EN EL </a:t>
            </a:r>
            <a:r>
              <a:rPr lang="en-US" sz="4800" dirty="0" smtClean="0">
                <a:solidFill>
                  <a:srgbClr val="FFC000"/>
                </a:solidFill>
                <a:latin typeface="Philosopher" pitchFamily="50" charset="0"/>
              </a:rPr>
              <a:t>Edo </a:t>
            </a:r>
            <a:r>
              <a:rPr lang="en-US" sz="4800" dirty="0" err="1" smtClean="0">
                <a:solidFill>
                  <a:srgbClr val="FFC000"/>
                </a:solidFill>
                <a:latin typeface="Philosopher" pitchFamily="50" charset="0"/>
              </a:rPr>
              <a:t>Mex</a:t>
            </a:r>
            <a:r>
              <a:rPr lang="en-US" sz="4800" dirty="0" smtClean="0">
                <a:solidFill>
                  <a:srgbClr val="FFC000"/>
                </a:solidFill>
                <a:latin typeface="Philosopher" pitchFamily="50" charset="0"/>
              </a:rPr>
              <a:t>:</a:t>
            </a:r>
            <a:endParaRPr lang="en-US" sz="4800" dirty="0">
              <a:solidFill>
                <a:srgbClr val="FFC000"/>
              </a:solidFill>
              <a:latin typeface="Philosopher" pitchFamily="50" charset="0"/>
            </a:endParaRPr>
          </a:p>
        </p:txBody>
      </p:sp>
      <p:cxnSp>
        <p:nvCxnSpPr>
          <p:cNvPr id="23" name="Straight Connector 22"/>
          <p:cNvCxnSpPr/>
          <p:nvPr/>
        </p:nvCxnSpPr>
        <p:spPr>
          <a:xfrm>
            <a:off x="233917" y="823671"/>
            <a:ext cx="6995160" cy="2117"/>
          </a:xfrm>
          <a:prstGeom prst="line">
            <a:avLst/>
          </a:prstGeom>
          <a:ln w="12700"/>
        </p:spPr>
        <p:style>
          <a:lnRef idx="2">
            <a:schemeClr val="dk1"/>
          </a:lnRef>
          <a:fillRef idx="0">
            <a:schemeClr val="dk1"/>
          </a:fillRef>
          <a:effectRef idx="1">
            <a:schemeClr val="dk1"/>
          </a:effectRef>
          <a:fontRef idx="minor">
            <a:schemeClr val="tx1"/>
          </a:fontRef>
        </p:style>
      </p:cxnSp>
      <p:sp>
        <p:nvSpPr>
          <p:cNvPr id="2" name="Rectángulo 1"/>
          <p:cNvSpPr/>
          <p:nvPr/>
        </p:nvSpPr>
        <p:spPr>
          <a:xfrm>
            <a:off x="3382709" y="1134004"/>
            <a:ext cx="8101446" cy="1477328"/>
          </a:xfrm>
          <a:prstGeom prst="rect">
            <a:avLst/>
          </a:prstGeom>
        </p:spPr>
        <p:txBody>
          <a:bodyPr wrap="square">
            <a:spAutoFit/>
          </a:bodyPr>
          <a:lstStyle/>
          <a:p>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L</a:t>
            </a:r>
            <a:r>
              <a:rPr lang="es-MX" dirty="0" smtClean="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as </a:t>
            </a: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cifras no son muy alentadoras en cuanto al ejercicio de los llamados derechos ARCO, en los últimos años, </a:t>
            </a:r>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específicamente de 2008 a 2018, en el Instituto de Transparencia, Acceso a la Información Pública y Protección de Datos Personales del Estado de México se han registrado 9,947 solicitudes de ejercicio de estos derechos</a:t>
            </a:r>
            <a:endParaRPr lang="es-MX" dirty="0">
              <a:solidFill>
                <a:srgbClr val="FF0000"/>
              </a:solidFill>
            </a:endParaRPr>
          </a:p>
        </p:txBody>
      </p:sp>
      <p:sp>
        <p:nvSpPr>
          <p:cNvPr id="4" name="Rectángulo 3"/>
          <p:cNvSpPr/>
          <p:nvPr/>
        </p:nvSpPr>
        <p:spPr>
          <a:xfrm>
            <a:off x="3997851" y="3204866"/>
            <a:ext cx="7266709" cy="1200329"/>
          </a:xfrm>
          <a:prstGeom prst="rect">
            <a:avLst/>
          </a:prstGeom>
        </p:spPr>
        <p:txBody>
          <a:bodyPr wrap="square">
            <a:spAutoFit/>
          </a:bodyPr>
          <a:lstStyle/>
          <a:p>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Ú</a:t>
            </a:r>
            <a:r>
              <a:rPr lang="es-MX" dirty="0" smtClean="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nicamente </a:t>
            </a:r>
            <a:r>
              <a:rPr lang="es-MX" dirty="0">
                <a:solidFill>
                  <a:srgbClr val="FF0000"/>
                </a:solidFill>
                <a:latin typeface="Palatino Linotype" panose="02040502050505030304" pitchFamily="18" charset="0"/>
                <a:ea typeface="Calibri" panose="020F0502020204030204" pitchFamily="34" charset="0"/>
                <a:cs typeface="Times New Roman" panose="02020603050405020304" pitchFamily="18" charset="0"/>
              </a:rPr>
              <a:t>299 se convirtieron en recursos de revisión</a:t>
            </a: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de la exploración a cada una de las resoluciones emitidas no se localizó registro alguno que corresponda a una solicitud de oposición de datos personales y la procedencia de la misma.</a:t>
            </a:r>
            <a:endParaRPr lang="es-MX" dirty="0">
              <a:solidFill>
                <a:prstClr val="black"/>
              </a:solidFill>
            </a:endParaRPr>
          </a:p>
        </p:txBody>
      </p:sp>
      <p:sp>
        <p:nvSpPr>
          <p:cNvPr id="9" name="Rectángulo 8"/>
          <p:cNvSpPr/>
          <p:nvPr/>
        </p:nvSpPr>
        <p:spPr>
          <a:xfrm>
            <a:off x="112552" y="4836683"/>
            <a:ext cx="8194964" cy="1477328"/>
          </a:xfrm>
          <a:prstGeom prst="rect">
            <a:avLst/>
          </a:prstGeom>
          <a:solidFill>
            <a:srgbClr val="FFC000"/>
          </a:solidFill>
        </p:spPr>
        <p:txBody>
          <a:bodyPr wrap="square">
            <a:spAutoFit/>
          </a:bodyPr>
          <a:lstStyle/>
          <a:p>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El reconocimiento del carácter autónomo de este derecho ha sido una tendencia creciente a nivel mundial, hoy en día, hay problemas graves en el mundo en torno a este tema como el </a:t>
            </a:r>
            <a:r>
              <a:rPr lang="es-MX" dirty="0">
                <a:solidFill>
                  <a:prstClr val="white"/>
                </a:solidFill>
                <a:latin typeface="Palatino Linotype" panose="02040502050505030304" pitchFamily="18" charset="0"/>
                <a:ea typeface="Calibri" panose="020F0502020204030204" pitchFamily="34" charset="0"/>
                <a:cs typeface="Times New Roman" panose="02020603050405020304" pitchFamily="18" charset="0"/>
              </a:rPr>
              <a:t>robo de identidad y la protección de los menores de edad</a:t>
            </a:r>
            <a:r>
              <a:rPr lang="es-MX" dirty="0">
                <a:solidFill>
                  <a:prstClr val="black"/>
                </a:solidFill>
                <a:latin typeface="Palatino Linotype" panose="02040502050505030304" pitchFamily="18" charset="0"/>
                <a:ea typeface="Calibri" panose="020F0502020204030204" pitchFamily="34" charset="0"/>
                <a:cs typeface="Times New Roman" panose="02020603050405020304" pitchFamily="18" charset="0"/>
              </a:rPr>
              <a:t>; pero en el pasado hay muestras atroces de como la ausencia de la protección de los datos puede ser utilizada en perjuicio de la humanidad. </a:t>
            </a:r>
            <a:endParaRPr lang="es-MX" dirty="0">
              <a:solidFill>
                <a:prstClr val="black"/>
              </a:solidFill>
            </a:endParaRPr>
          </a:p>
        </p:txBody>
      </p:sp>
      <p:pic>
        <p:nvPicPr>
          <p:cNvPr id="61442" name="Picture 2" descr="Resultado de imagen para ESTADIS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72668"/>
            <a:ext cx="3810000" cy="2809876"/>
          </a:xfrm>
          <a:prstGeom prst="rect">
            <a:avLst/>
          </a:prstGeom>
          <a:noFill/>
          <a:extLst>
            <a:ext uri="{909E8E84-426E-40DD-AFC4-6F175D3DCCD1}">
              <a14:hiddenFill xmlns:a14="http://schemas.microsoft.com/office/drawing/2010/main">
                <a:solidFill>
                  <a:srgbClr val="FFFFFF"/>
                </a:solidFill>
              </a14:hiddenFill>
            </a:ext>
          </a:extLst>
        </p:spPr>
      </p:pic>
      <p:pic>
        <p:nvPicPr>
          <p:cNvPr id="61444" name="Picture 4" descr="Resultado de imagen para ROBO DE IDENTID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5646" y="4490397"/>
            <a:ext cx="3536749" cy="2367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895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hape 26"/>
          <p:cNvSpPr/>
          <p:nvPr/>
        </p:nvSpPr>
        <p:spPr>
          <a:xfrm>
            <a:off x="569323" y="3238292"/>
            <a:ext cx="6341839" cy="61724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Autofit/>
          </a:bodyPr>
          <a:lstStyle/>
          <a:p>
            <a:pPr defTabSz="412740">
              <a:lnSpc>
                <a:spcPct val="90000"/>
              </a:lnSpc>
              <a:spcBef>
                <a:spcPts val="251"/>
              </a:spcBef>
              <a:defRPr sz="1800"/>
            </a:pPr>
            <a:r>
              <a:rPr lang="es-MX" sz="4800" kern="0" dirty="0" smtClean="0">
                <a:solidFill>
                  <a:srgbClr val="8F9499"/>
                </a:solidFill>
                <a:ea typeface="Arimo"/>
                <a:cs typeface="Arimo"/>
                <a:sym typeface="Arimo"/>
              </a:rPr>
              <a:t>Programa Nacional de    </a:t>
            </a:r>
            <a:r>
              <a:rPr lang="es-MX" sz="4800" kern="0" dirty="0" smtClean="0">
                <a:solidFill>
                  <a:srgbClr val="7030A0"/>
                </a:solidFill>
                <a:ea typeface="Arimo"/>
                <a:cs typeface="Arimo"/>
                <a:sym typeface="Arimo"/>
              </a:rPr>
              <a:t>Protección de Datos Personales</a:t>
            </a:r>
            <a:endParaRPr sz="4800" kern="0" dirty="0">
              <a:solidFill>
                <a:srgbClr val="7030A0"/>
              </a:solidFill>
              <a:ea typeface="Arimo"/>
              <a:cs typeface="Arimo"/>
              <a:sym typeface="Arimo"/>
            </a:endParaRPr>
          </a:p>
        </p:txBody>
      </p:sp>
      <p:sp>
        <p:nvSpPr>
          <p:cNvPr id="27" name="Shape 27"/>
          <p:cNvSpPr/>
          <p:nvPr/>
        </p:nvSpPr>
        <p:spPr>
          <a:xfrm flipV="1">
            <a:off x="155575" y="4128350"/>
            <a:ext cx="5560339" cy="0"/>
          </a:xfrm>
          <a:prstGeom prst="line">
            <a:avLst/>
          </a:prstGeom>
          <a:ln w="34925" cap="rnd">
            <a:solidFill>
              <a:srgbClr val="21282F"/>
            </a:solidFill>
            <a:custDash>
              <a:ds d="100000" sp="200000"/>
            </a:custDash>
            <a:miter lim="400000"/>
          </a:ln>
        </p:spPr>
        <p:txBody>
          <a:bodyPr lIns="0" tIns="0" rIns="0" bIns="0" anchor="ctr"/>
          <a:lstStyle/>
          <a:p>
            <a:pPr algn="ctr" defTabSz="412740">
              <a:defRPr sz="3200"/>
            </a:pPr>
            <a:endParaRPr sz="5400" b="1" kern="0" dirty="0">
              <a:solidFill>
                <a:sysClr val="windowText" lastClr="000000"/>
              </a:solidFill>
              <a:sym typeface="Helvetica Light"/>
            </a:endParaRPr>
          </a:p>
        </p:txBody>
      </p:sp>
      <p:sp>
        <p:nvSpPr>
          <p:cNvPr id="2" name="Slide Number Placeholder 1"/>
          <p:cNvSpPr>
            <a:spLocks noGrp="1"/>
          </p:cNvSpPr>
          <p:nvPr>
            <p:ph type="sldNum" sz="quarter" idx="4"/>
          </p:nvPr>
        </p:nvSpPr>
        <p:spPr>
          <a:xfrm>
            <a:off x="10948037" y="-38099"/>
            <a:ext cx="1265635" cy="372404"/>
          </a:xfrm>
          <a:prstGeom prst="rect">
            <a:avLst/>
          </a:prstGeom>
        </p:spPr>
        <p:txBody>
          <a:bodyPr vert="horz" lIns="45720" tIns="22860" rIns="45720" bIns="22860" rtlCol="0" anchor="ctr"/>
          <a:lstStyle/>
          <a:p>
            <a:fld id="{86CB4B4D-7CA3-9044-876B-883B54F8677D}" type="slidenum">
              <a:rPr lang="en-US" smtClean="0">
                <a:solidFill>
                  <a:srgbClr val="FFFFFF"/>
                </a:solidFill>
              </a:rPr>
              <a:pPr/>
              <a:t>91</a:t>
            </a:fld>
            <a:endParaRPr lang="en-US" dirty="0">
              <a:solidFill>
                <a:srgbClr val="FFFFFF"/>
              </a:solidFill>
            </a:endParaRPr>
          </a:p>
        </p:txBody>
      </p:sp>
      <p:pic>
        <p:nvPicPr>
          <p:cNvPr id="5" name="Imagen 4"/>
          <p:cNvPicPr>
            <a:picLocks noChangeAspect="1"/>
          </p:cNvPicPr>
          <p:nvPr/>
        </p:nvPicPr>
        <p:blipFill>
          <a:blip r:embed="rId2"/>
          <a:stretch>
            <a:fillRect/>
          </a:stretch>
        </p:blipFill>
        <p:spPr>
          <a:xfrm>
            <a:off x="9653272" y="6267017"/>
            <a:ext cx="2538729" cy="581968"/>
          </a:xfrm>
          <a:prstGeom prst="rect">
            <a:avLst/>
          </a:prstGeom>
        </p:spPr>
      </p:pic>
      <p:sp>
        <p:nvSpPr>
          <p:cNvPr id="3" name="AutoShape 4" descr="Resultado de imagen para datos persona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7170" name="Picture 2" descr="Resultado de imagen para pronadatos"/>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02966" y="351339"/>
            <a:ext cx="2034398" cy="1208589"/>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0" y="4656221"/>
            <a:ext cx="12192000" cy="1167063"/>
          </a:xfrm>
          <a:prstGeom prst="rect">
            <a:avLst/>
          </a:prstGeom>
          <a:solidFill>
            <a:schemeClr val="bg2">
              <a:lumMod val="50000"/>
            </a:schemeClr>
          </a:solidFill>
          <a:ln w="12700" cap="flat">
            <a:noFill/>
            <a:miter lim="400000"/>
          </a:ln>
          <a:effectLst>
            <a:outerShdw blurRad="38100" dist="25400" dir="5400000" rotWithShape="0">
              <a:srgbClr val="000000">
                <a:alpha val="50000"/>
              </a:srgbClr>
            </a:outerShdw>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1" hangingPunct="0">
              <a:lnSpc>
                <a:spcPct val="100000"/>
              </a:lnSpc>
              <a:spcBef>
                <a:spcPts val="0"/>
              </a:spcBef>
              <a:spcAft>
                <a:spcPts val="0"/>
              </a:spcAft>
              <a:buClrTx/>
              <a:buSzTx/>
              <a:buFontTx/>
              <a:buNone/>
              <a:tabLst/>
            </a:pPr>
            <a:endParaRPr kumimoji="0" lang="es-MX"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7178" name="Picture 10" descr="Resultado de imagen para grupos social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1152" y="2724659"/>
            <a:ext cx="8582025" cy="4124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431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fill="hold"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rotWithShape="1">
          <a:blip r:embed="rId2"/>
          <a:srcRect l="2557" r="71837" b="85627"/>
          <a:stretch/>
        </p:blipFill>
        <p:spPr>
          <a:xfrm>
            <a:off x="-32412" y="-43212"/>
            <a:ext cx="2307265" cy="1052389"/>
          </a:xfrm>
          <a:prstGeom prst="rect">
            <a:avLst/>
          </a:prstGeom>
        </p:spPr>
      </p:pic>
      <p:sp>
        <p:nvSpPr>
          <p:cNvPr id="11" name="Rectangle 30"/>
          <p:cNvSpPr>
            <a:spLocks/>
          </p:cNvSpPr>
          <p:nvPr/>
        </p:nvSpPr>
        <p:spPr bwMode="auto">
          <a:xfrm>
            <a:off x="792323" y="33675"/>
            <a:ext cx="78222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fontAlgn="base">
              <a:spcBef>
                <a:spcPct val="0"/>
              </a:spcBef>
              <a:spcAft>
                <a:spcPct val="0"/>
              </a:spcAft>
            </a:pPr>
            <a:r>
              <a:rPr lang="es-MX" sz="1600" dirty="0">
                <a:solidFill>
                  <a:srgbClr val="0070C0"/>
                </a:solidFill>
                <a:latin typeface="Arimo Bold" charset="0"/>
                <a:ea typeface="Arimo Bold" charset="0"/>
                <a:cs typeface="Arimo Bold" charset="0"/>
                <a:sym typeface="Arimo Bold" charset="0"/>
              </a:rPr>
              <a:t>Ejes  del </a:t>
            </a:r>
            <a:r>
              <a:rPr lang="es-MX" sz="1600" dirty="0" smtClean="0">
                <a:solidFill>
                  <a:srgbClr val="0070C0"/>
                </a:solidFill>
                <a:latin typeface="Arimo Bold" charset="0"/>
                <a:ea typeface="Arimo Bold" charset="0"/>
                <a:cs typeface="Arimo Bold" charset="0"/>
                <a:sym typeface="Arimo Bold" charset="0"/>
              </a:rPr>
              <a:t> PRONADATOS</a:t>
            </a:r>
            <a:endParaRPr lang="es-MX" sz="1600" dirty="0">
              <a:solidFill>
                <a:srgbClr val="0070C0"/>
              </a:solidFill>
              <a:latin typeface="Arimo Bold" charset="0"/>
              <a:ea typeface="Arimo Bold" charset="0"/>
              <a:cs typeface="Arimo Bold" charset="0"/>
              <a:sym typeface="Arimo Bold" charset="0"/>
            </a:endParaRPr>
          </a:p>
        </p:txBody>
      </p:sp>
      <p:sp>
        <p:nvSpPr>
          <p:cNvPr id="8" name="Shape 64"/>
          <p:cNvSpPr>
            <a:spLocks noChangeArrowheads="1"/>
          </p:cNvSpPr>
          <p:nvPr/>
        </p:nvSpPr>
        <p:spPr bwMode="auto">
          <a:xfrm>
            <a:off x="1229760" y="4552886"/>
            <a:ext cx="5476009" cy="191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60000"/>
              </a:lnSpc>
              <a:spcBef>
                <a:spcPts val="251"/>
              </a:spcBef>
              <a:defRPr sz="1800"/>
            </a:pPr>
            <a:r>
              <a:rPr lang="es-MX" sz="3067" b="1" kern="0" spc="-240" dirty="0">
                <a:solidFill>
                  <a:srgbClr val="8F9499"/>
                </a:solidFill>
                <a:ea typeface="Arimo"/>
                <a:cs typeface="Arimo"/>
                <a:sym typeface="Arimo"/>
              </a:rPr>
              <a:t>LÍNEAS </a:t>
            </a:r>
          </a:p>
          <a:p>
            <a:pPr defTabSz="412740">
              <a:lnSpc>
                <a:spcPct val="60000"/>
              </a:lnSpc>
              <a:spcBef>
                <a:spcPts val="251"/>
              </a:spcBef>
              <a:defRPr sz="1800"/>
            </a:pPr>
            <a:r>
              <a:rPr lang="es-MX" sz="3067" b="1" kern="0" spc="-240" dirty="0">
                <a:solidFill>
                  <a:srgbClr val="8F9499"/>
                </a:solidFill>
                <a:ea typeface="Arimo"/>
                <a:cs typeface="Arimo"/>
                <a:sym typeface="Arimo"/>
              </a:rPr>
              <a:t>ESTRATÉGICAS </a:t>
            </a:r>
          </a:p>
          <a:p>
            <a:pPr defTabSz="412740">
              <a:lnSpc>
                <a:spcPct val="60000"/>
              </a:lnSpc>
              <a:spcBef>
                <a:spcPts val="251"/>
              </a:spcBef>
              <a:defRPr sz="1800"/>
            </a:pPr>
            <a:r>
              <a:rPr lang="es-MX" sz="3067" b="1" kern="0" spc="-240" dirty="0" smtClean="0">
                <a:solidFill>
                  <a:srgbClr val="8F9499"/>
                </a:solidFill>
                <a:ea typeface="Arimo"/>
                <a:cs typeface="Arimo"/>
                <a:sym typeface="Arimo"/>
              </a:rPr>
              <a:t>TRANSVERSALES</a:t>
            </a:r>
          </a:p>
          <a:p>
            <a:pPr defTabSz="412740">
              <a:lnSpc>
                <a:spcPct val="60000"/>
              </a:lnSpc>
              <a:spcBef>
                <a:spcPts val="251"/>
              </a:spcBef>
              <a:defRPr sz="1800"/>
            </a:pPr>
            <a:endParaRPr lang="es-MX" sz="3067" b="1" kern="0" spc="-240" dirty="0" smtClean="0">
              <a:solidFill>
                <a:srgbClr val="8F9499"/>
              </a:solidFill>
              <a:ea typeface="Arimo"/>
              <a:cs typeface="Arimo"/>
              <a:sym typeface="Arimo"/>
            </a:endParaRPr>
          </a:p>
          <a:p>
            <a:pPr defTabSz="412740">
              <a:lnSpc>
                <a:spcPct val="60000"/>
              </a:lnSpc>
              <a:spcBef>
                <a:spcPts val="251"/>
              </a:spcBef>
              <a:defRPr sz="1800"/>
            </a:pPr>
            <a:r>
              <a:rPr lang="es-MX" sz="3067" b="1" kern="0" spc="-240" dirty="0" smtClean="0">
                <a:solidFill>
                  <a:srgbClr val="FFC000"/>
                </a:solidFill>
                <a:ea typeface="Arimo"/>
                <a:cs typeface="Arimo"/>
                <a:sym typeface="Arimo"/>
              </a:rPr>
              <a:t>Mas de 90 Líneas de Acción</a:t>
            </a:r>
          </a:p>
          <a:p>
            <a:pPr defTabSz="412740">
              <a:lnSpc>
                <a:spcPct val="60000"/>
              </a:lnSpc>
              <a:spcBef>
                <a:spcPts val="251"/>
              </a:spcBef>
              <a:defRPr sz="1800"/>
            </a:pPr>
            <a:endParaRPr lang="es-MX" sz="3067" b="1" kern="0" spc="-240" dirty="0">
              <a:solidFill>
                <a:srgbClr val="8F9499"/>
              </a:solidFill>
              <a:ea typeface="Arimo"/>
              <a:cs typeface="Arimo"/>
              <a:sym typeface="Arimo"/>
            </a:endParaRPr>
          </a:p>
        </p:txBody>
      </p:sp>
      <p:sp>
        <p:nvSpPr>
          <p:cNvPr id="9" name="Rectángulo 14"/>
          <p:cNvSpPr>
            <a:spLocks noChangeArrowheads="1"/>
          </p:cNvSpPr>
          <p:nvPr/>
        </p:nvSpPr>
        <p:spPr bwMode="auto">
          <a:xfrm>
            <a:off x="6442363" y="5081840"/>
            <a:ext cx="5503315" cy="114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2549" tIns="81275" rIns="162549" bIns="81275">
            <a:spAutoFit/>
          </a:bodyPr>
          <a:lstStyle/>
          <a:p>
            <a:pPr algn="just" defTabSz="412740" fontAlgn="base">
              <a:spcBef>
                <a:spcPct val="0"/>
              </a:spcBef>
              <a:spcAft>
                <a:spcPts val="1417"/>
              </a:spcAft>
            </a:pPr>
            <a:r>
              <a:rPr lang="es-MX" altLang="es-MX" sz="1600" dirty="0">
                <a:latin typeface="Calibri" panose="020F0502020204030204" pitchFamily="34" charset="0"/>
                <a:sym typeface="Helvetica Light"/>
              </a:rPr>
              <a:t>Las líneas estratégicas transversales son soluciones comunes que se proponen para el desarrollo de los ejes del PRONADATOS. Se han identificado tres de estas, que atienden a problemáticas generalizadas entre todos los ejes. Estas son:</a:t>
            </a:r>
            <a:endParaRPr lang="es-MX" altLang="es-MX" sz="1600" dirty="0">
              <a:latin typeface="Calibri" panose="020F0502020204030204" pitchFamily="34" charset="0"/>
              <a:ea typeface="Calibri" panose="020F0502020204030204" pitchFamily="34" charset="0"/>
              <a:cs typeface="Times New Roman" panose="02020603050405020304" pitchFamily="18" charset="0"/>
              <a:sym typeface="Helvetica Light"/>
            </a:endParaRPr>
          </a:p>
        </p:txBody>
      </p:sp>
      <p:sp>
        <p:nvSpPr>
          <p:cNvPr id="15" name="Rectángulo 3"/>
          <p:cNvSpPr/>
          <p:nvPr/>
        </p:nvSpPr>
        <p:spPr>
          <a:xfrm>
            <a:off x="225081" y="1347458"/>
            <a:ext cx="7485369" cy="2872571"/>
          </a:xfrm>
          <a:prstGeom prst="rect">
            <a:avLst/>
          </a:prstGeom>
        </p:spPr>
        <p:txBody>
          <a:bodyPr wrap="square" lIns="162549" tIns="81275" rIns="162549" bIns="81275">
            <a:spAutoFit/>
          </a:bodyPr>
          <a:lstStyle/>
          <a:p>
            <a:pPr algn="just" defTabSz="412740" fontAlgn="base">
              <a:spcBef>
                <a:spcPct val="0"/>
              </a:spcBef>
              <a:spcAft>
                <a:spcPts val="1423"/>
              </a:spcAft>
              <a:defRPr/>
            </a:pPr>
            <a:r>
              <a:rPr lang="es-MX" sz="1600" dirty="0">
                <a:sym typeface="Helvetica Light" charset="0"/>
              </a:rPr>
              <a:t>1.- Educación y cultura de protección de datos personales entre la sociedad mexicana                                                                                                                               2.- Ejercicio de los derechos ARCO y de portabilidad	                                                                                                                          3.- Capacitación a los responsables en materia de protección de datos personales	                                                                                                                       4.- Implementación y mantenimiento de un sistema de gestión de seguridad                                                                                     5.- Estándares nacionales, internacionales y buenas/mejores prácticas en la materia	                                                                                                                           6.- Monitoreo, seguimiento y verificación de metas                                                                                                                            7.- Acciones preventivas en materia de protección de datos personales	                                                                                     8.- Perspectiva normativa con enfoque de política pública	</a:t>
            </a:r>
          </a:p>
        </p:txBody>
      </p:sp>
      <p:grpSp>
        <p:nvGrpSpPr>
          <p:cNvPr id="16" name="Group 6254"/>
          <p:cNvGrpSpPr>
            <a:grpSpLocks/>
          </p:cNvGrpSpPr>
          <p:nvPr/>
        </p:nvGrpSpPr>
        <p:grpSpPr bwMode="auto">
          <a:xfrm>
            <a:off x="9251278" y="567202"/>
            <a:ext cx="2341033" cy="1062567"/>
            <a:chOff x="5267" y="348352"/>
            <a:chExt cx="3511317" cy="1594749"/>
          </a:xfrm>
        </p:grpSpPr>
        <p:sp>
          <p:nvSpPr>
            <p:cNvPr id="18" name="Shape 6252"/>
            <p:cNvSpPr/>
            <p:nvPr/>
          </p:nvSpPr>
          <p:spPr>
            <a:xfrm>
              <a:off x="5267" y="1056777"/>
              <a:ext cx="3511317" cy="886324"/>
            </a:xfrm>
            <a:prstGeom prst="rect">
              <a:avLst/>
            </a:prstGeom>
            <a:noFill/>
            <a:ln w="12700" cap="flat">
              <a:noFill/>
              <a:miter lim="400000"/>
            </a:ln>
            <a:effectLst/>
            <a:extLst/>
          </p:spPr>
          <p:txBody>
            <a:bodyPr lIns="0" tIns="0" rIns="0" bIns="0"/>
            <a:lstStyle>
              <a:lvl1pPr algn="l">
                <a:lnSpc>
                  <a:spcPct val="120000"/>
                </a:lnSpc>
                <a:spcBef>
                  <a:spcPts val="2000"/>
                </a:spcBef>
                <a:defRPr sz="2200">
                  <a:solidFill>
                    <a:srgbClr val="FFFFFF"/>
                  </a:solidFill>
                  <a:latin typeface="Arimo"/>
                  <a:ea typeface="Arimo"/>
                  <a:cs typeface="Arimo"/>
                  <a:sym typeface="Arimo"/>
                </a:defRPr>
              </a:lvl1pPr>
            </a:lstStyle>
            <a:p>
              <a:pPr defTabSz="1219108">
                <a:defRPr sz="1800">
                  <a:solidFill>
                    <a:srgbClr val="000000"/>
                  </a:solidFill>
                </a:defRPr>
              </a:pPr>
              <a:r>
                <a:rPr lang="es-MX" sz="1600" kern="0" dirty="0">
                  <a:solidFill>
                    <a:srgbClr val="000000"/>
                  </a:solidFill>
                </a:rPr>
                <a:t>Sensibilización, promoción, difusión y socialización</a:t>
              </a:r>
              <a:endParaRPr sz="1600" kern="0" dirty="0">
                <a:solidFill>
                  <a:srgbClr val="000000"/>
                </a:solidFill>
              </a:endParaRPr>
            </a:p>
          </p:txBody>
        </p:sp>
        <p:sp>
          <p:nvSpPr>
            <p:cNvPr id="19" name="Shape 6253"/>
            <p:cNvSpPr/>
            <p:nvPr/>
          </p:nvSpPr>
          <p:spPr>
            <a:xfrm>
              <a:off x="1103744" y="348352"/>
              <a:ext cx="1482626" cy="0"/>
            </a:xfrm>
            <a:prstGeom prst="line">
              <a:avLst/>
            </a:prstGeom>
            <a:noFill/>
            <a:ln w="12700" cap="flat">
              <a:solidFill>
                <a:srgbClr val="8F9499"/>
              </a:solidFill>
              <a:prstDash val="sysDot"/>
              <a:miter lim="400000"/>
            </a:ln>
            <a:effectLst/>
          </p:spPr>
          <p:txBody>
            <a:bodyPr lIns="0" tIns="0" rIns="0" bIns="0" anchor="ctr"/>
            <a:lstStyle/>
            <a:p>
              <a:pPr defTabSz="1219108">
                <a:defRPr sz="3200"/>
              </a:pPr>
              <a:endParaRPr sz="4267" kern="0" dirty="0">
                <a:solidFill>
                  <a:srgbClr val="FFFFFF"/>
                </a:solidFill>
                <a:latin typeface="Arial"/>
                <a:sym typeface="Helvetica Light" charset="0"/>
              </a:endParaRPr>
            </a:p>
          </p:txBody>
        </p:sp>
      </p:grpSp>
      <p:grpSp>
        <p:nvGrpSpPr>
          <p:cNvPr id="20" name="Group 6260"/>
          <p:cNvGrpSpPr>
            <a:grpSpLocks/>
          </p:cNvGrpSpPr>
          <p:nvPr/>
        </p:nvGrpSpPr>
        <p:grpSpPr bwMode="auto">
          <a:xfrm>
            <a:off x="9433311" y="2368485"/>
            <a:ext cx="2034116" cy="1005416"/>
            <a:chOff x="38100" y="423273"/>
            <a:chExt cx="3053043" cy="1506552"/>
          </a:xfrm>
        </p:grpSpPr>
        <p:sp>
          <p:nvSpPr>
            <p:cNvPr id="21" name="Shape 6258"/>
            <p:cNvSpPr/>
            <p:nvPr/>
          </p:nvSpPr>
          <p:spPr>
            <a:xfrm>
              <a:off x="38100" y="1044924"/>
              <a:ext cx="3053043" cy="884901"/>
            </a:xfrm>
            <a:prstGeom prst="rect">
              <a:avLst/>
            </a:prstGeom>
            <a:noFill/>
            <a:ln w="12700" cap="flat">
              <a:noFill/>
              <a:miter lim="400000"/>
            </a:ln>
            <a:effectLst/>
            <a:extLst/>
          </p:spPr>
          <p:txBody>
            <a:bodyPr lIns="0" tIns="0" rIns="0" bIns="0"/>
            <a:lstStyle>
              <a:lvl1pPr algn="l">
                <a:lnSpc>
                  <a:spcPct val="120000"/>
                </a:lnSpc>
                <a:spcBef>
                  <a:spcPts val="2000"/>
                </a:spcBef>
                <a:defRPr sz="2200">
                  <a:solidFill>
                    <a:srgbClr val="FFFFFF"/>
                  </a:solidFill>
                  <a:latin typeface="Arimo"/>
                  <a:ea typeface="Arimo"/>
                  <a:cs typeface="Arimo"/>
                  <a:sym typeface="Arimo"/>
                </a:defRPr>
              </a:lvl1pPr>
            </a:lstStyle>
            <a:p>
              <a:pPr defTabSz="1219108">
                <a:defRPr sz="1800">
                  <a:solidFill>
                    <a:srgbClr val="000000"/>
                  </a:solidFill>
                </a:defRPr>
              </a:pPr>
              <a:r>
                <a:rPr lang="es-MX" sz="1733" kern="0" dirty="0">
                  <a:solidFill>
                    <a:srgbClr val="000000"/>
                  </a:solidFill>
                </a:rPr>
                <a:t>Fortalecimiento institucional</a:t>
              </a:r>
              <a:endParaRPr sz="1733" kern="0" dirty="0">
                <a:solidFill>
                  <a:srgbClr val="0070C0"/>
                </a:solidFill>
              </a:endParaRPr>
            </a:p>
          </p:txBody>
        </p:sp>
        <p:sp>
          <p:nvSpPr>
            <p:cNvPr id="22" name="Shape 6259"/>
            <p:cNvSpPr/>
            <p:nvPr/>
          </p:nvSpPr>
          <p:spPr>
            <a:xfrm>
              <a:off x="1172268" y="423273"/>
              <a:ext cx="1483634" cy="0"/>
            </a:xfrm>
            <a:prstGeom prst="line">
              <a:avLst/>
            </a:prstGeom>
            <a:noFill/>
            <a:ln w="12700" cap="flat">
              <a:solidFill>
                <a:srgbClr val="8F9499"/>
              </a:solidFill>
              <a:prstDash val="sysDot"/>
              <a:miter lim="400000"/>
            </a:ln>
            <a:effectLst/>
          </p:spPr>
          <p:txBody>
            <a:bodyPr lIns="0" tIns="0" rIns="0" bIns="0" anchor="ctr"/>
            <a:lstStyle/>
            <a:p>
              <a:pPr defTabSz="1219108">
                <a:defRPr sz="3200"/>
              </a:pPr>
              <a:endParaRPr sz="4267" kern="0" dirty="0">
                <a:solidFill>
                  <a:srgbClr val="FFFFFF"/>
                </a:solidFill>
                <a:latin typeface="Arial"/>
                <a:sym typeface="Helvetica Light" charset="0"/>
              </a:endParaRPr>
            </a:p>
          </p:txBody>
        </p:sp>
      </p:grpSp>
      <p:pic>
        <p:nvPicPr>
          <p:cNvPr id="23" name="Picture 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1735" y="1028636"/>
            <a:ext cx="958851" cy="60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descr="Resultado de imagen para icono presupuesto"/>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8741161" y="3640602"/>
            <a:ext cx="622300" cy="62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Imagen relacionada"/>
          <p:cNvPicPr>
            <a:picLocks noChangeAspect="1" noChangeArrowheads="1"/>
          </p:cNvPicPr>
          <p:nvPr/>
        </p:nvPicPr>
        <p:blipFill>
          <a:blip r:embed="rId5" cstate="print">
            <a:duotone>
              <a:srgbClr val="EBEEF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a:off x="8530898" y="2501549"/>
            <a:ext cx="670188" cy="670188"/>
          </a:xfrm>
          <a:prstGeom prst="rect">
            <a:avLst/>
          </a:prstGeom>
          <a:noFill/>
          <a:extLst>
            <a:ext uri="{909E8E84-426E-40DD-AFC4-6F175D3DCCD1}">
              <a14:hiddenFill xmlns:a14="http://schemas.microsoft.com/office/drawing/2010/main">
                <a:solidFill>
                  <a:srgbClr val="FFFFFF"/>
                </a:solidFill>
              </a14:hiddenFill>
            </a:ext>
          </a:extLst>
        </p:spPr>
      </p:pic>
      <p:sp>
        <p:nvSpPr>
          <p:cNvPr id="26" name="Shape 6265"/>
          <p:cNvSpPr>
            <a:spLocks noChangeArrowheads="1"/>
          </p:cNvSpPr>
          <p:nvPr/>
        </p:nvSpPr>
        <p:spPr bwMode="auto">
          <a:xfrm>
            <a:off x="9475644" y="3964453"/>
            <a:ext cx="2607733" cy="58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fontAlgn="base">
              <a:lnSpc>
                <a:spcPct val="120000"/>
              </a:lnSpc>
              <a:spcBef>
                <a:spcPts val="2667"/>
              </a:spcBef>
              <a:spcAft>
                <a:spcPct val="0"/>
              </a:spcAft>
            </a:pPr>
            <a:r>
              <a:rPr lang="es-MX" altLang="es-MX" sz="1733">
                <a:solidFill>
                  <a:srgbClr val="FF0000"/>
                </a:solidFill>
                <a:sym typeface="Arimo" pitchFamily="34" charset="0"/>
              </a:rPr>
              <a:t>Fortalecimiento presupuestal</a:t>
            </a:r>
          </a:p>
        </p:txBody>
      </p:sp>
      <p:sp>
        <p:nvSpPr>
          <p:cNvPr id="30" name="Shape 6259"/>
          <p:cNvSpPr/>
          <p:nvPr/>
        </p:nvSpPr>
        <p:spPr bwMode="auto">
          <a:xfrm>
            <a:off x="10421794" y="3598761"/>
            <a:ext cx="988484" cy="0"/>
          </a:xfrm>
          <a:prstGeom prst="line">
            <a:avLst/>
          </a:prstGeom>
          <a:noFill/>
          <a:ln w="12700" cap="flat">
            <a:solidFill>
              <a:srgbClr val="8F9499"/>
            </a:solidFill>
            <a:prstDash val="sysDot"/>
            <a:miter lim="400000"/>
          </a:ln>
          <a:effectLst/>
        </p:spPr>
        <p:txBody>
          <a:bodyPr lIns="0" tIns="0" rIns="0" bIns="0" anchor="ctr"/>
          <a:lstStyle/>
          <a:p>
            <a:pPr defTabSz="1219108">
              <a:defRPr sz="3200"/>
            </a:pPr>
            <a:endParaRPr sz="4267" kern="0" dirty="0">
              <a:solidFill>
                <a:srgbClr val="FFFFFF"/>
              </a:solidFill>
              <a:latin typeface="Arial"/>
              <a:sym typeface="Helvetica Light" charset="0"/>
            </a:endParaRPr>
          </a:p>
        </p:txBody>
      </p:sp>
      <p:pic>
        <p:nvPicPr>
          <p:cNvPr id="27" name="Imagen 26"/>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86785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0" y="0"/>
            <a:ext cx="12192001" cy="6900333"/>
          </a:xfrm>
          <a:prstGeom prst="rect">
            <a:avLst/>
          </a:prstGeom>
        </p:spPr>
      </p:pic>
      <p:sp>
        <p:nvSpPr>
          <p:cNvPr id="71" name="Shape 71"/>
          <p:cNvSpPr>
            <a:spLocks noChangeArrowheads="1"/>
          </p:cNvSpPr>
          <p:nvPr/>
        </p:nvSpPr>
        <p:spPr bwMode="auto">
          <a:xfrm>
            <a:off x="594784" y="1822451"/>
            <a:ext cx="4351867"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333" kern="0" dirty="0">
                <a:solidFill>
                  <a:srgbClr val="FF9696"/>
                </a:solidFill>
                <a:ea typeface="Arimo"/>
                <a:cs typeface="Arimo"/>
                <a:sym typeface="Arimo"/>
              </a:rPr>
              <a:t>Educación y cultura </a:t>
            </a:r>
            <a:r>
              <a:rPr lang="es-MX" sz="1333" kern="0" dirty="0">
                <a:solidFill>
                  <a:srgbClr val="C1C6CA"/>
                </a:solidFill>
                <a:ea typeface="Arimo"/>
                <a:cs typeface="Arimo"/>
                <a:sym typeface="Arimo"/>
              </a:rPr>
              <a:t>de protección de datos personales entre la sociedad mexicana.</a:t>
            </a:r>
          </a:p>
          <a:p>
            <a:pPr defTabSz="412740">
              <a:lnSpc>
                <a:spcPct val="110000"/>
              </a:lnSpc>
              <a:spcBef>
                <a:spcPts val="251"/>
              </a:spcBef>
              <a:defRPr sz="1800"/>
            </a:pPr>
            <a:endParaRPr lang="es-MX" sz="1333" kern="0" dirty="0">
              <a:solidFill>
                <a:srgbClr val="C1C6CA"/>
              </a:solidFill>
              <a:ea typeface="Arimo"/>
              <a:cs typeface="Arimo"/>
              <a:sym typeface="Arimo"/>
            </a:endParaRPr>
          </a:p>
          <a:p>
            <a:pPr defTabSz="412740">
              <a:lnSpc>
                <a:spcPct val="110000"/>
              </a:lnSpc>
              <a:spcBef>
                <a:spcPts val="251"/>
              </a:spcBef>
              <a:defRPr sz="1800"/>
            </a:pPr>
            <a:r>
              <a:rPr lang="es-MX" sz="1333" kern="0" dirty="0">
                <a:solidFill>
                  <a:srgbClr val="FF9696"/>
                </a:solidFill>
                <a:ea typeface="Arimo"/>
                <a:cs typeface="Arimo"/>
                <a:sym typeface="Arimo"/>
              </a:rPr>
              <a:t> </a:t>
            </a:r>
            <a:endParaRPr sz="1333" kern="0" dirty="0">
              <a:solidFill>
                <a:srgbClr val="C1C6CA"/>
              </a:solidFill>
              <a:ea typeface="Arimo"/>
              <a:cs typeface="Arimo"/>
              <a:sym typeface="Arimo"/>
            </a:endParaRPr>
          </a:p>
        </p:txBody>
      </p:sp>
      <p:sp>
        <p:nvSpPr>
          <p:cNvPr id="15366" name="Shape 72"/>
          <p:cNvSpPr>
            <a:spLocks/>
          </p:cNvSpPr>
          <p:nvPr/>
        </p:nvSpPr>
        <p:spPr bwMode="auto">
          <a:xfrm>
            <a:off x="3962401" y="1471084"/>
            <a:ext cx="1545167" cy="1066800"/>
          </a:xfrm>
          <a:custGeom>
            <a:avLst/>
            <a:gdLst>
              <a:gd name="T0" fmla="*/ 2147483646 w 21600"/>
              <a:gd name="T1" fmla="*/ 343333356 h 21600"/>
              <a:gd name="T2" fmla="*/ 2147483646 w 21600"/>
              <a:gd name="T3" fmla="*/ 343333356 h 21600"/>
              <a:gd name="T4" fmla="*/ 2147483646 w 21600"/>
              <a:gd name="T5" fmla="*/ 343333356 h 21600"/>
              <a:gd name="T6" fmla="*/ 2147483646 w 21600"/>
              <a:gd name="T7" fmla="*/ 34333335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19050" cap="rnd">
            <a:solidFill>
              <a:schemeClr val="bg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5367" name="Shape 73"/>
          <p:cNvSpPr>
            <a:spLocks noChangeShapeType="1"/>
          </p:cNvSpPr>
          <p:nvPr/>
        </p:nvSpPr>
        <p:spPr bwMode="auto">
          <a:xfrm flipV="1">
            <a:off x="5492751" y="2468033"/>
            <a:ext cx="16933" cy="1509184"/>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5368" name="Shape 74"/>
          <p:cNvSpPr>
            <a:spLocks noChangeShapeType="1"/>
          </p:cNvSpPr>
          <p:nvPr/>
        </p:nvSpPr>
        <p:spPr bwMode="auto">
          <a:xfrm flipV="1">
            <a:off x="5499100" y="3894667"/>
            <a:ext cx="0" cy="336551"/>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5369" name="Shape 75"/>
          <p:cNvSpPr>
            <a:spLocks noChangeShapeType="1"/>
          </p:cNvSpPr>
          <p:nvPr/>
        </p:nvSpPr>
        <p:spPr bwMode="auto">
          <a:xfrm flipV="1">
            <a:off x="5499101" y="3769785"/>
            <a:ext cx="4233" cy="1373716"/>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5370" name="Shape 76"/>
          <p:cNvSpPr>
            <a:spLocks noChangeShapeType="1"/>
          </p:cNvSpPr>
          <p:nvPr/>
        </p:nvSpPr>
        <p:spPr bwMode="auto">
          <a:xfrm flipV="1">
            <a:off x="5499101" y="4464051"/>
            <a:ext cx="4233" cy="2046816"/>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grpSp>
        <p:nvGrpSpPr>
          <p:cNvPr id="15371" name="Group 84"/>
          <p:cNvGrpSpPr>
            <a:grpSpLocks/>
          </p:cNvGrpSpPr>
          <p:nvPr/>
        </p:nvGrpSpPr>
        <p:grpSpPr bwMode="auto">
          <a:xfrm>
            <a:off x="5291668" y="1748368"/>
            <a:ext cx="497417" cy="522817"/>
            <a:chOff x="-1" y="-1"/>
            <a:chExt cx="997374" cy="1046133"/>
          </a:xfrm>
        </p:grpSpPr>
        <p:grpSp>
          <p:nvGrpSpPr>
            <p:cNvPr id="15440" name="Group 80"/>
            <p:cNvGrpSpPr>
              <a:grpSpLocks/>
            </p:cNvGrpSpPr>
            <p:nvPr/>
          </p:nvGrpSpPr>
          <p:grpSpPr bwMode="auto">
            <a:xfrm>
              <a:off x="-1" y="-1"/>
              <a:ext cx="997374" cy="1046133"/>
              <a:chOff x="0" y="0"/>
              <a:chExt cx="997372" cy="1046131"/>
            </a:xfrm>
          </p:grpSpPr>
          <p:sp>
            <p:nvSpPr>
              <p:cNvPr id="77"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8"/>
              <p:cNvSpPr/>
              <p:nvPr/>
            </p:nvSpPr>
            <p:spPr>
              <a:xfrm>
                <a:off x="38199" y="292240"/>
                <a:ext cx="925220"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9"/>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441" name="Group 83"/>
            <p:cNvGrpSpPr>
              <a:grpSpLocks/>
            </p:cNvGrpSpPr>
            <p:nvPr/>
          </p:nvGrpSpPr>
          <p:grpSpPr bwMode="auto">
            <a:xfrm>
              <a:off x="286416" y="272602"/>
              <a:ext cx="513700" cy="450127"/>
              <a:chOff x="0" y="0"/>
              <a:chExt cx="513698" cy="450126"/>
            </a:xfrm>
          </p:grpSpPr>
          <p:sp>
            <p:nvSpPr>
              <p:cNvPr id="81" name="Shape 81"/>
              <p:cNvSpPr/>
              <p:nvPr/>
            </p:nvSpPr>
            <p:spPr>
              <a:xfrm>
                <a:off x="-2059"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82"/>
              <p:cNvSpPr/>
              <p:nvPr/>
            </p:nvSpPr>
            <p:spPr>
              <a:xfrm>
                <a:off x="235612" y="205994"/>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85" name="Shape 85"/>
          <p:cNvSpPr>
            <a:spLocks noChangeArrowheads="1"/>
          </p:cNvSpPr>
          <p:nvPr/>
        </p:nvSpPr>
        <p:spPr bwMode="auto">
          <a:xfrm>
            <a:off x="5892801" y="1905000"/>
            <a:ext cx="39835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Sensibilización, promoción, difusión y socialización </a:t>
            </a:r>
            <a:r>
              <a:rPr lang="es-MX" sz="1333" kern="0" dirty="0">
                <a:solidFill>
                  <a:srgbClr val="DCDEE0">
                    <a:lumMod val="50000"/>
                  </a:srgbClr>
                </a:solidFill>
              </a:rPr>
              <a:t>sobre el tema de protección de datos personales</a:t>
            </a:r>
          </a:p>
          <a:p>
            <a:pPr defTabSz="412740">
              <a:defRPr sz="1800">
                <a:solidFill>
                  <a:srgbClr val="000000"/>
                </a:solidFill>
              </a:defRPr>
            </a:pPr>
            <a:endParaRPr sz="1333" kern="0" dirty="0">
              <a:solidFill>
                <a:srgbClr val="DCDEE0">
                  <a:lumMod val="50000"/>
                </a:srgbClr>
              </a:solidFill>
            </a:endParaRPr>
          </a:p>
        </p:txBody>
      </p:sp>
      <p:sp>
        <p:nvSpPr>
          <p:cNvPr id="86" name="Shape 86"/>
          <p:cNvSpPr>
            <a:spLocks noChangeArrowheads="1"/>
          </p:cNvSpPr>
          <p:nvPr/>
        </p:nvSpPr>
        <p:spPr bwMode="auto">
          <a:xfrm>
            <a:off x="5897034" y="1634068"/>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FF9696"/>
                </a:solidFill>
              </a:rPr>
              <a:t>Línea estratégica 1.1 </a:t>
            </a:r>
          </a:p>
        </p:txBody>
      </p:sp>
      <p:sp>
        <p:nvSpPr>
          <p:cNvPr id="87" name="Shape 87"/>
          <p:cNvSpPr>
            <a:spLocks noChangeArrowheads="1"/>
          </p:cNvSpPr>
          <p:nvPr/>
        </p:nvSpPr>
        <p:spPr bwMode="auto">
          <a:xfrm>
            <a:off x="5865285" y="2749551"/>
            <a:ext cx="4904316"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Incluir la generación de una </a:t>
            </a:r>
            <a:r>
              <a:rPr lang="es-MX" sz="1333" kern="0" dirty="0">
                <a:solidFill>
                  <a:srgbClr val="00B0F0"/>
                </a:solidFill>
              </a:rPr>
              <a:t>cultura de protección de datos </a:t>
            </a:r>
            <a:r>
              <a:rPr lang="es-MX" sz="1333" kern="0" dirty="0">
                <a:solidFill>
                  <a:srgbClr val="DCDEE0">
                    <a:lumMod val="50000"/>
                  </a:srgbClr>
                </a:solidFill>
              </a:rPr>
              <a:t>personales en los programas educativos</a:t>
            </a:r>
          </a:p>
        </p:txBody>
      </p:sp>
      <p:sp>
        <p:nvSpPr>
          <p:cNvPr id="88" name="Shape 88"/>
          <p:cNvSpPr>
            <a:spLocks noChangeArrowheads="1"/>
          </p:cNvSpPr>
          <p:nvPr/>
        </p:nvSpPr>
        <p:spPr bwMode="auto">
          <a:xfrm>
            <a:off x="5865284" y="2550585"/>
            <a:ext cx="3403600"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62400"/>
                </a:solidFill>
                <a:latin typeface="Arimo"/>
                <a:ea typeface="Arimo"/>
                <a:cs typeface="Arimo"/>
                <a:sym typeface="Arimo"/>
              </a:defRPr>
            </a:lvl1pPr>
          </a:lstStyle>
          <a:p>
            <a:pPr defTabSz="412740">
              <a:defRPr sz="1800" b="0">
                <a:solidFill>
                  <a:srgbClr val="000000"/>
                </a:solidFill>
              </a:defRPr>
            </a:pPr>
            <a:r>
              <a:rPr lang="es-MX" sz="1467" b="0" kern="0" dirty="0">
                <a:solidFill>
                  <a:srgbClr val="FF7373"/>
                </a:solidFill>
              </a:rPr>
              <a:t>Línea estratégica 1.2 </a:t>
            </a:r>
          </a:p>
        </p:txBody>
      </p:sp>
      <p:sp>
        <p:nvSpPr>
          <p:cNvPr id="89" name="Shape 89"/>
          <p:cNvSpPr>
            <a:spLocks noChangeArrowheads="1"/>
          </p:cNvSpPr>
          <p:nvPr/>
        </p:nvSpPr>
        <p:spPr bwMode="auto">
          <a:xfrm>
            <a:off x="5882218" y="3636433"/>
            <a:ext cx="4895849"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Acompañar a los usuarios digitales en el </a:t>
            </a:r>
            <a:r>
              <a:rPr lang="es-MX" sz="1333" kern="0" dirty="0">
                <a:solidFill>
                  <a:srgbClr val="00B0F0"/>
                </a:solidFill>
              </a:rPr>
              <a:t>cierre de la brecha digital </a:t>
            </a:r>
            <a:r>
              <a:rPr lang="es-MX" sz="1333" kern="0" dirty="0">
                <a:solidFill>
                  <a:srgbClr val="DCDEE0">
                    <a:lumMod val="50000"/>
                  </a:srgbClr>
                </a:solidFill>
              </a:rPr>
              <a:t>en materia de protección de datos personales</a:t>
            </a:r>
          </a:p>
        </p:txBody>
      </p:sp>
      <p:sp>
        <p:nvSpPr>
          <p:cNvPr id="90" name="Shape 90"/>
          <p:cNvSpPr>
            <a:spLocks noChangeArrowheads="1"/>
          </p:cNvSpPr>
          <p:nvPr/>
        </p:nvSpPr>
        <p:spPr bwMode="auto">
          <a:xfrm>
            <a:off x="5882217" y="3340101"/>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FC000"/>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1.3 </a:t>
            </a:r>
            <a:endParaRPr sz="1467" b="0" kern="0" dirty="0">
              <a:solidFill>
                <a:srgbClr val="FF4B4B"/>
              </a:solidFill>
            </a:endParaRPr>
          </a:p>
        </p:txBody>
      </p:sp>
      <p:sp>
        <p:nvSpPr>
          <p:cNvPr id="91" name="Shape 91"/>
          <p:cNvSpPr>
            <a:spLocks noChangeArrowheads="1"/>
          </p:cNvSpPr>
          <p:nvPr/>
        </p:nvSpPr>
        <p:spPr bwMode="auto">
          <a:xfrm>
            <a:off x="5877984" y="4747684"/>
            <a:ext cx="4857749"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Visibilizar el volumen y tipo de </a:t>
            </a:r>
            <a:r>
              <a:rPr lang="es-MX" sz="1333" kern="0" dirty="0">
                <a:solidFill>
                  <a:srgbClr val="00B0F0"/>
                </a:solidFill>
              </a:rPr>
              <a:t>posibles vulneraciones</a:t>
            </a:r>
          </a:p>
        </p:txBody>
      </p:sp>
      <p:sp>
        <p:nvSpPr>
          <p:cNvPr id="92" name="Shape 92"/>
          <p:cNvSpPr>
            <a:spLocks noChangeArrowheads="1"/>
          </p:cNvSpPr>
          <p:nvPr/>
        </p:nvSpPr>
        <p:spPr bwMode="auto">
          <a:xfrm>
            <a:off x="5871634" y="4411134"/>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1.4</a:t>
            </a:r>
          </a:p>
        </p:txBody>
      </p:sp>
      <p:grpSp>
        <p:nvGrpSpPr>
          <p:cNvPr id="15380" name="Group 107"/>
          <p:cNvGrpSpPr>
            <a:grpSpLocks/>
          </p:cNvGrpSpPr>
          <p:nvPr/>
        </p:nvGrpSpPr>
        <p:grpSpPr bwMode="auto">
          <a:xfrm>
            <a:off x="5270501" y="2637368"/>
            <a:ext cx="497417" cy="522817"/>
            <a:chOff x="0" y="0"/>
            <a:chExt cx="997371" cy="1046130"/>
          </a:xfrm>
        </p:grpSpPr>
        <p:grpSp>
          <p:nvGrpSpPr>
            <p:cNvPr id="15426" name="Group 96"/>
            <p:cNvGrpSpPr>
              <a:grpSpLocks/>
            </p:cNvGrpSpPr>
            <p:nvPr/>
          </p:nvGrpSpPr>
          <p:grpSpPr bwMode="auto">
            <a:xfrm>
              <a:off x="-1" y="-1"/>
              <a:ext cx="997373" cy="1046132"/>
              <a:chOff x="0" y="0"/>
              <a:chExt cx="997371" cy="1046130"/>
            </a:xfrm>
          </p:grpSpPr>
          <p:sp>
            <p:nvSpPr>
              <p:cNvPr id="93" name="Shape 93"/>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94"/>
              <p:cNvSpPr/>
              <p:nvPr/>
            </p:nvSpPr>
            <p:spPr>
              <a:xfrm>
                <a:off x="38198" y="292239"/>
                <a:ext cx="925217"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95"/>
              <p:cNvSpPr/>
              <p:nvPr/>
            </p:nvSpPr>
            <p:spPr>
              <a:xfrm>
                <a:off x="0" y="0"/>
                <a:ext cx="959170"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427" name="Group 106"/>
            <p:cNvGrpSpPr>
              <a:grpSpLocks/>
            </p:cNvGrpSpPr>
            <p:nvPr/>
          </p:nvGrpSpPr>
          <p:grpSpPr bwMode="auto">
            <a:xfrm>
              <a:off x="232350" y="224562"/>
              <a:ext cx="520230" cy="520244"/>
              <a:chOff x="0" y="0"/>
              <a:chExt cx="520229" cy="520243"/>
            </a:xfrm>
          </p:grpSpPr>
          <p:sp>
            <p:nvSpPr>
              <p:cNvPr id="97" name="Shape 97"/>
              <p:cNvSpPr/>
              <p:nvPr/>
            </p:nvSpPr>
            <p:spPr>
              <a:xfrm>
                <a:off x="289678"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17258" y="21600"/>
                    </a:moveTo>
                    <a:lnTo>
                      <a:pt x="21600" y="21600"/>
                    </a:lnTo>
                    <a:cubicBezTo>
                      <a:pt x="20951" y="16115"/>
                      <a:pt x="18501" y="11035"/>
                      <a:pt x="14531" y="7069"/>
                    </a:cubicBezTo>
                    <a:cubicBezTo>
                      <a:pt x="10564" y="3101"/>
                      <a:pt x="5489" y="651"/>
                      <a:pt x="0" y="0"/>
                    </a:cubicBezTo>
                    <a:lnTo>
                      <a:pt x="0" y="4342"/>
                    </a:lnTo>
                    <a:cubicBezTo>
                      <a:pt x="8904" y="5638"/>
                      <a:pt x="15964" y="12697"/>
                      <a:pt x="17258"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98"/>
              <p:cNvSpPr/>
              <p:nvPr/>
            </p:nvSpPr>
            <p:spPr>
              <a:xfrm>
                <a:off x="1077"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21600" y="4342"/>
                    </a:moveTo>
                    <a:lnTo>
                      <a:pt x="21600" y="0"/>
                    </a:lnTo>
                    <a:cubicBezTo>
                      <a:pt x="16115" y="651"/>
                      <a:pt x="11035" y="3101"/>
                      <a:pt x="7069" y="7069"/>
                    </a:cubicBezTo>
                    <a:cubicBezTo>
                      <a:pt x="3103" y="11035"/>
                      <a:pt x="649" y="16115"/>
                      <a:pt x="0" y="21600"/>
                    </a:cubicBezTo>
                    <a:lnTo>
                      <a:pt x="4342" y="21600"/>
                    </a:lnTo>
                    <a:cubicBezTo>
                      <a:pt x="5639" y="12697"/>
                      <a:pt x="12698" y="5638"/>
                      <a:pt x="21600" y="434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99"/>
              <p:cNvSpPr/>
              <p:nvPr/>
            </p:nvSpPr>
            <p:spPr>
              <a:xfrm>
                <a:off x="289678"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0" y="17259"/>
                    </a:moveTo>
                    <a:lnTo>
                      <a:pt x="0" y="21600"/>
                    </a:lnTo>
                    <a:cubicBezTo>
                      <a:pt x="5489" y="20949"/>
                      <a:pt x="10564" y="18498"/>
                      <a:pt x="14531" y="14530"/>
                    </a:cubicBezTo>
                    <a:cubicBezTo>
                      <a:pt x="18501" y="10564"/>
                      <a:pt x="20951" y="5486"/>
                      <a:pt x="21600" y="0"/>
                    </a:cubicBezTo>
                    <a:lnTo>
                      <a:pt x="17258" y="0"/>
                    </a:lnTo>
                    <a:cubicBezTo>
                      <a:pt x="15964" y="8902"/>
                      <a:pt x="8904" y="15961"/>
                      <a:pt x="0" y="17259"/>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100"/>
              <p:cNvSpPr/>
              <p:nvPr/>
            </p:nvSpPr>
            <p:spPr>
              <a:xfrm>
                <a:off x="1077"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4342" y="0"/>
                    </a:moveTo>
                    <a:lnTo>
                      <a:pt x="0" y="0"/>
                    </a:lnTo>
                    <a:cubicBezTo>
                      <a:pt x="649" y="5486"/>
                      <a:pt x="3103" y="10564"/>
                      <a:pt x="7069" y="14530"/>
                    </a:cubicBezTo>
                    <a:cubicBezTo>
                      <a:pt x="11035" y="18498"/>
                      <a:pt x="16115" y="20949"/>
                      <a:pt x="21600" y="21600"/>
                    </a:cubicBezTo>
                    <a:lnTo>
                      <a:pt x="21600" y="17259"/>
                    </a:lnTo>
                    <a:cubicBezTo>
                      <a:pt x="12698" y="15961"/>
                      <a:pt x="5639" y="8902"/>
                      <a:pt x="4342"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101"/>
              <p:cNvSpPr/>
              <p:nvPr/>
            </p:nvSpPr>
            <p:spPr>
              <a:xfrm>
                <a:off x="102936" y="93089"/>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21600"/>
                    </a:moveTo>
                    <a:cubicBezTo>
                      <a:pt x="9544" y="14863"/>
                      <a:pt x="14862" y="9544"/>
                      <a:pt x="21600" y="7716"/>
                    </a:cubicBezTo>
                    <a:lnTo>
                      <a:pt x="21600" y="0"/>
                    </a:lnTo>
                    <a:cubicBezTo>
                      <a:pt x="10706" y="2097"/>
                      <a:pt x="2097" y="10707"/>
                      <a:pt x="0" y="21600"/>
                    </a:cubicBezTo>
                    <a:cubicBezTo>
                      <a:pt x="0" y="21600"/>
                      <a:pt x="7717" y="21600"/>
                      <a:pt x="7717"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102"/>
              <p:cNvSpPr/>
              <p:nvPr/>
            </p:nvSpPr>
            <p:spPr>
              <a:xfrm>
                <a:off x="102936" y="287915"/>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0"/>
                    </a:moveTo>
                    <a:lnTo>
                      <a:pt x="0" y="0"/>
                    </a:lnTo>
                    <a:cubicBezTo>
                      <a:pt x="2097" y="10895"/>
                      <a:pt x="10706" y="19501"/>
                      <a:pt x="21600" y="21600"/>
                    </a:cubicBezTo>
                    <a:lnTo>
                      <a:pt x="21600" y="13884"/>
                    </a:lnTo>
                    <a:cubicBezTo>
                      <a:pt x="14862" y="12054"/>
                      <a:pt x="9544" y="6737"/>
                      <a:pt x="7717"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103"/>
              <p:cNvSpPr/>
              <p:nvPr/>
            </p:nvSpPr>
            <p:spPr>
              <a:xfrm>
                <a:off x="289678" y="287915"/>
                <a:ext cx="131566"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0"/>
                    </a:moveTo>
                    <a:cubicBezTo>
                      <a:pt x="12052" y="6737"/>
                      <a:pt x="6736" y="12054"/>
                      <a:pt x="0" y="13884"/>
                    </a:cubicBezTo>
                    <a:lnTo>
                      <a:pt x="0" y="21600"/>
                    </a:lnTo>
                    <a:cubicBezTo>
                      <a:pt x="10892" y="19501"/>
                      <a:pt x="19499" y="10895"/>
                      <a:pt x="21600" y="0"/>
                    </a:cubicBezTo>
                    <a:cubicBezTo>
                      <a:pt x="21600" y="0"/>
                      <a:pt x="13880" y="0"/>
                      <a:pt x="13880"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104"/>
              <p:cNvSpPr/>
              <p:nvPr/>
            </p:nvSpPr>
            <p:spPr>
              <a:xfrm>
                <a:off x="289678" y="93089"/>
                <a:ext cx="131566"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21600"/>
                    </a:moveTo>
                    <a:lnTo>
                      <a:pt x="21600" y="21600"/>
                    </a:lnTo>
                    <a:cubicBezTo>
                      <a:pt x="19499" y="10707"/>
                      <a:pt x="10892" y="2097"/>
                      <a:pt x="0" y="0"/>
                    </a:cubicBezTo>
                    <a:lnTo>
                      <a:pt x="0" y="7716"/>
                    </a:lnTo>
                    <a:cubicBezTo>
                      <a:pt x="6736" y="9544"/>
                      <a:pt x="12052" y="14863"/>
                      <a:pt x="1388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105"/>
              <p:cNvSpPr/>
              <p:nvPr/>
            </p:nvSpPr>
            <p:spPr>
              <a:xfrm>
                <a:off x="1077" y="-88"/>
                <a:ext cx="517783" cy="520945"/>
              </a:xfrm>
              <a:custGeom>
                <a:avLst/>
                <a:gdLst/>
                <a:ahLst/>
                <a:cxnLst>
                  <a:cxn ang="0">
                    <a:pos x="wd2" y="hd2"/>
                  </a:cxn>
                  <a:cxn ang="5400000">
                    <a:pos x="wd2" y="hd2"/>
                  </a:cxn>
                  <a:cxn ang="10800000">
                    <a:pos x="wd2" y="hd2"/>
                  </a:cxn>
                  <a:cxn ang="16200000">
                    <a:pos x="wd2" y="hd2"/>
                  </a:cxn>
                </a:cxnLst>
                <a:rect l="0" t="0" r="r" b="b"/>
                <a:pathLst>
                  <a:path w="21600" h="21600" extrusionOk="0">
                    <a:moveTo>
                      <a:pt x="11327" y="8255"/>
                    </a:moveTo>
                    <a:lnTo>
                      <a:pt x="11327" y="0"/>
                    </a:lnTo>
                    <a:lnTo>
                      <a:pt x="10273" y="0"/>
                    </a:lnTo>
                    <a:lnTo>
                      <a:pt x="10273" y="8255"/>
                    </a:lnTo>
                    <a:cubicBezTo>
                      <a:pt x="9263" y="8464"/>
                      <a:pt x="8465" y="9262"/>
                      <a:pt x="8255" y="10272"/>
                    </a:cubicBezTo>
                    <a:lnTo>
                      <a:pt x="0" y="10272"/>
                    </a:lnTo>
                    <a:lnTo>
                      <a:pt x="0" y="11327"/>
                    </a:lnTo>
                    <a:lnTo>
                      <a:pt x="8255" y="11327"/>
                    </a:lnTo>
                    <a:cubicBezTo>
                      <a:pt x="8465" y="12338"/>
                      <a:pt x="9263" y="13136"/>
                      <a:pt x="10273" y="13345"/>
                    </a:cubicBezTo>
                    <a:lnTo>
                      <a:pt x="10273" y="21600"/>
                    </a:lnTo>
                    <a:lnTo>
                      <a:pt x="11327" y="21600"/>
                    </a:lnTo>
                    <a:lnTo>
                      <a:pt x="11327" y="13345"/>
                    </a:lnTo>
                    <a:cubicBezTo>
                      <a:pt x="12339" y="13136"/>
                      <a:pt x="13137" y="12338"/>
                      <a:pt x="13346" y="11327"/>
                    </a:cubicBezTo>
                    <a:lnTo>
                      <a:pt x="21600" y="11327"/>
                    </a:lnTo>
                    <a:lnTo>
                      <a:pt x="21600" y="10272"/>
                    </a:lnTo>
                    <a:lnTo>
                      <a:pt x="13346" y="10272"/>
                    </a:lnTo>
                    <a:cubicBezTo>
                      <a:pt x="13137" y="9262"/>
                      <a:pt x="12339" y="8464"/>
                      <a:pt x="11327" y="825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5381" name="Group 113"/>
          <p:cNvGrpSpPr>
            <a:grpSpLocks/>
          </p:cNvGrpSpPr>
          <p:nvPr/>
        </p:nvGrpSpPr>
        <p:grpSpPr bwMode="auto">
          <a:xfrm>
            <a:off x="5245101" y="3373968"/>
            <a:ext cx="497417" cy="522817"/>
            <a:chOff x="0" y="0"/>
            <a:chExt cx="997371" cy="1046130"/>
          </a:xfrm>
        </p:grpSpPr>
        <p:grpSp>
          <p:nvGrpSpPr>
            <p:cNvPr id="15421" name="Group 111"/>
            <p:cNvGrpSpPr>
              <a:grpSpLocks/>
            </p:cNvGrpSpPr>
            <p:nvPr/>
          </p:nvGrpSpPr>
          <p:grpSpPr bwMode="auto">
            <a:xfrm>
              <a:off x="-1" y="-1"/>
              <a:ext cx="997373" cy="1046132"/>
              <a:chOff x="0" y="0"/>
              <a:chExt cx="997371" cy="1046130"/>
            </a:xfrm>
          </p:grpSpPr>
          <p:sp>
            <p:nvSpPr>
              <p:cNvPr id="108" name="Shape 10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109"/>
              <p:cNvSpPr/>
              <p:nvPr/>
            </p:nvSpPr>
            <p:spPr>
              <a:xfrm>
                <a:off x="38198" y="292239"/>
                <a:ext cx="925217"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110"/>
              <p:cNvSpPr/>
              <p:nvPr/>
            </p:nvSpPr>
            <p:spPr>
              <a:xfrm>
                <a:off x="0" y="0"/>
                <a:ext cx="959170"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12" name="Shape 112"/>
            <p:cNvSpPr/>
            <p:nvPr/>
          </p:nvSpPr>
          <p:spPr>
            <a:xfrm>
              <a:off x="233428" y="228708"/>
              <a:ext cx="555979" cy="516711"/>
            </a:xfrm>
            <a:custGeom>
              <a:avLst/>
              <a:gdLst/>
              <a:ahLst/>
              <a:cxnLst>
                <a:cxn ang="0">
                  <a:pos x="wd2" y="hd2"/>
                </a:cxn>
                <a:cxn ang="5400000">
                  <a:pos x="wd2" y="hd2"/>
                </a:cxn>
                <a:cxn ang="10800000">
                  <a:pos x="wd2" y="hd2"/>
                </a:cxn>
                <a:cxn ang="16200000">
                  <a:pos x="wd2" y="hd2"/>
                </a:cxn>
              </a:cxnLst>
              <a:rect l="0" t="0" r="r" b="b"/>
              <a:pathLst>
                <a:path w="21600" h="21600" extrusionOk="0">
                  <a:moveTo>
                    <a:pt x="5755" y="18276"/>
                  </a:moveTo>
                  <a:cubicBezTo>
                    <a:pt x="4517" y="18276"/>
                    <a:pt x="3514" y="17832"/>
                    <a:pt x="3514" y="17287"/>
                  </a:cubicBezTo>
                  <a:cubicBezTo>
                    <a:pt x="3514" y="16845"/>
                    <a:pt x="4169" y="16472"/>
                    <a:pt x="5072" y="16346"/>
                  </a:cubicBezTo>
                  <a:lnTo>
                    <a:pt x="5072" y="16979"/>
                  </a:lnTo>
                  <a:cubicBezTo>
                    <a:pt x="5072" y="17319"/>
                    <a:pt x="5327" y="17593"/>
                    <a:pt x="5643" y="17593"/>
                  </a:cubicBezTo>
                  <a:cubicBezTo>
                    <a:pt x="5958" y="17593"/>
                    <a:pt x="6215" y="17319"/>
                    <a:pt x="6215" y="16979"/>
                  </a:cubicBezTo>
                  <a:lnTo>
                    <a:pt x="6215" y="16318"/>
                  </a:lnTo>
                  <a:cubicBezTo>
                    <a:pt x="7231" y="16412"/>
                    <a:pt x="7994" y="16809"/>
                    <a:pt x="7994" y="17287"/>
                  </a:cubicBezTo>
                  <a:cubicBezTo>
                    <a:pt x="7994" y="17832"/>
                    <a:pt x="6991" y="18276"/>
                    <a:pt x="5755" y="18276"/>
                  </a:cubicBezTo>
                  <a:close/>
                  <a:moveTo>
                    <a:pt x="15931" y="16668"/>
                  </a:moveTo>
                  <a:cubicBezTo>
                    <a:pt x="15925" y="16066"/>
                    <a:pt x="18229" y="16268"/>
                    <a:pt x="17613" y="15105"/>
                  </a:cubicBezTo>
                  <a:cubicBezTo>
                    <a:pt x="17070" y="14138"/>
                    <a:pt x="9641" y="14254"/>
                    <a:pt x="9641" y="14254"/>
                  </a:cubicBezTo>
                  <a:cubicBezTo>
                    <a:pt x="9641" y="14254"/>
                    <a:pt x="8080" y="14264"/>
                    <a:pt x="6215" y="14510"/>
                  </a:cubicBezTo>
                  <a:lnTo>
                    <a:pt x="6215" y="7629"/>
                  </a:lnTo>
                  <a:cubicBezTo>
                    <a:pt x="8353" y="6497"/>
                    <a:pt x="14008" y="2983"/>
                    <a:pt x="11201" y="3195"/>
                  </a:cubicBezTo>
                  <a:cubicBezTo>
                    <a:pt x="8815" y="3374"/>
                    <a:pt x="7121" y="2483"/>
                    <a:pt x="6215" y="1826"/>
                  </a:cubicBezTo>
                  <a:lnTo>
                    <a:pt x="6215" y="613"/>
                  </a:lnTo>
                  <a:cubicBezTo>
                    <a:pt x="6215" y="274"/>
                    <a:pt x="5958" y="0"/>
                    <a:pt x="5643" y="0"/>
                  </a:cubicBezTo>
                  <a:cubicBezTo>
                    <a:pt x="5327" y="0"/>
                    <a:pt x="5072" y="274"/>
                    <a:pt x="5072" y="613"/>
                  </a:cubicBezTo>
                  <a:lnTo>
                    <a:pt x="5072" y="14690"/>
                  </a:lnTo>
                  <a:cubicBezTo>
                    <a:pt x="2579" y="15143"/>
                    <a:pt x="0" y="16066"/>
                    <a:pt x="0" y="17952"/>
                  </a:cubicBezTo>
                  <a:cubicBezTo>
                    <a:pt x="0" y="21600"/>
                    <a:pt x="9781" y="21600"/>
                    <a:pt x="10386" y="21600"/>
                  </a:cubicBezTo>
                  <a:cubicBezTo>
                    <a:pt x="10991" y="21600"/>
                    <a:pt x="21600" y="21150"/>
                    <a:pt x="21600" y="19251"/>
                  </a:cubicBezTo>
                  <a:cubicBezTo>
                    <a:pt x="21600" y="17353"/>
                    <a:pt x="15925" y="18290"/>
                    <a:pt x="15931" y="16668"/>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382" name="Group 122"/>
          <p:cNvGrpSpPr>
            <a:grpSpLocks/>
          </p:cNvGrpSpPr>
          <p:nvPr/>
        </p:nvGrpSpPr>
        <p:grpSpPr bwMode="auto">
          <a:xfrm>
            <a:off x="5257801" y="4349751"/>
            <a:ext cx="497417" cy="522816"/>
            <a:chOff x="0" y="0"/>
            <a:chExt cx="997371" cy="1046130"/>
          </a:xfrm>
        </p:grpSpPr>
        <p:grpSp>
          <p:nvGrpSpPr>
            <p:cNvPr id="15413" name="Group 117"/>
            <p:cNvGrpSpPr>
              <a:grpSpLocks/>
            </p:cNvGrpSpPr>
            <p:nvPr/>
          </p:nvGrpSpPr>
          <p:grpSpPr bwMode="auto">
            <a:xfrm>
              <a:off x="-1" y="-1"/>
              <a:ext cx="997373" cy="1046132"/>
              <a:chOff x="0" y="0"/>
              <a:chExt cx="997371" cy="1046130"/>
            </a:xfrm>
          </p:grpSpPr>
          <p:sp>
            <p:nvSpPr>
              <p:cNvPr id="114"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a:off x="38198" y="292237"/>
                <a:ext cx="925217"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a:off x="0" y="0"/>
                <a:ext cx="959170"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414" name="Group 121"/>
            <p:cNvGrpSpPr>
              <a:grpSpLocks/>
            </p:cNvGrpSpPr>
            <p:nvPr/>
          </p:nvGrpSpPr>
          <p:grpSpPr bwMode="auto">
            <a:xfrm>
              <a:off x="240896" y="234242"/>
              <a:ext cx="520322" cy="520244"/>
              <a:chOff x="0" y="0"/>
              <a:chExt cx="520320" cy="520243"/>
            </a:xfrm>
          </p:grpSpPr>
          <p:sp>
            <p:nvSpPr>
              <p:cNvPr id="118" name="Shape 118"/>
              <p:cNvSpPr/>
              <p:nvPr/>
            </p:nvSpPr>
            <p:spPr>
              <a:xfrm>
                <a:off x="1021" y="-1299"/>
                <a:ext cx="517780"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a:off x="141075" y="138468"/>
                <a:ext cx="224939"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a:off x="196250" y="193526"/>
                <a:ext cx="127323"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3" name="Shape 123"/>
          <p:cNvSpPr/>
          <p:nvPr/>
        </p:nvSpPr>
        <p:spPr>
          <a:xfrm flipH="1">
            <a:off x="5552018" y="24362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4" name="Shape 124"/>
          <p:cNvSpPr/>
          <p:nvPr/>
        </p:nvSpPr>
        <p:spPr>
          <a:xfrm flipH="1">
            <a:off x="5516034" y="32490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5" name="Shape 125"/>
          <p:cNvSpPr/>
          <p:nvPr/>
        </p:nvSpPr>
        <p:spPr>
          <a:xfrm flipH="1">
            <a:off x="5571067" y="42269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5387" name="Slide Number Placeholder 1"/>
          <p:cNvSpPr>
            <a:spLocks noGrp="1"/>
          </p:cNvSpPr>
          <p:nvPr>
            <p:ph type="sldNum" sz="quarter" idx="10"/>
          </p:nvPr>
        </p:nvSpPr>
        <p:spPr>
          <a:xfrm>
            <a:off x="11438467" y="80433"/>
            <a:ext cx="302684" cy="211667"/>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50EC5206-A161-4D2F-9D87-F5C8B3DDD36A}" type="slidenum">
              <a:rPr lang="en-US" altLang="es-MX" sz="1067">
                <a:solidFill>
                  <a:srgbClr val="FFFFFF"/>
                </a:solidFill>
              </a:rPr>
              <a:pPr/>
              <a:t>93</a:t>
            </a:fld>
            <a:endParaRPr lang="en-US" altLang="es-MX" sz="1067">
              <a:solidFill>
                <a:srgbClr val="FFFFFF"/>
              </a:solidFill>
            </a:endParaRPr>
          </a:p>
        </p:txBody>
      </p:sp>
      <p:grpSp>
        <p:nvGrpSpPr>
          <p:cNvPr id="15389" name="Group 84"/>
          <p:cNvGrpSpPr>
            <a:grpSpLocks/>
          </p:cNvGrpSpPr>
          <p:nvPr/>
        </p:nvGrpSpPr>
        <p:grpSpPr bwMode="auto">
          <a:xfrm>
            <a:off x="5266268" y="5262034"/>
            <a:ext cx="497417" cy="522817"/>
            <a:chOff x="-1" y="-1"/>
            <a:chExt cx="997374" cy="1046133"/>
          </a:xfrm>
        </p:grpSpPr>
        <p:grpSp>
          <p:nvGrpSpPr>
            <p:cNvPr id="15406" name="Group 80"/>
            <p:cNvGrpSpPr>
              <a:grpSpLocks/>
            </p:cNvGrpSpPr>
            <p:nvPr/>
          </p:nvGrpSpPr>
          <p:grpSpPr bwMode="auto">
            <a:xfrm>
              <a:off x="-1" y="-1"/>
              <a:ext cx="997374" cy="1046133"/>
              <a:chOff x="0" y="0"/>
              <a:chExt cx="997372" cy="1046131"/>
            </a:xfrm>
          </p:grpSpPr>
          <p:sp>
            <p:nvSpPr>
              <p:cNvPr id="106"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8"/>
              <p:cNvSpPr/>
              <p:nvPr/>
            </p:nvSpPr>
            <p:spPr>
              <a:xfrm>
                <a:off x="38199" y="292240"/>
                <a:ext cx="925220"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9"/>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5407" name="Group 83"/>
            <p:cNvGrpSpPr>
              <a:grpSpLocks/>
            </p:cNvGrpSpPr>
            <p:nvPr/>
          </p:nvGrpSpPr>
          <p:grpSpPr bwMode="auto">
            <a:xfrm>
              <a:off x="286416" y="272602"/>
              <a:ext cx="513700" cy="450127"/>
              <a:chOff x="0" y="0"/>
              <a:chExt cx="513698" cy="450126"/>
            </a:xfrm>
          </p:grpSpPr>
          <p:sp>
            <p:nvSpPr>
              <p:cNvPr id="83" name="Shape 81"/>
              <p:cNvSpPr/>
              <p:nvPr/>
            </p:nvSpPr>
            <p:spPr>
              <a:xfrm>
                <a:off x="-2059"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82"/>
              <p:cNvSpPr/>
              <p:nvPr/>
            </p:nvSpPr>
            <p:spPr>
              <a:xfrm>
                <a:off x="235612" y="205994"/>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1" name="Shape 91"/>
          <p:cNvSpPr>
            <a:spLocks noChangeArrowheads="1"/>
          </p:cNvSpPr>
          <p:nvPr/>
        </p:nvSpPr>
        <p:spPr bwMode="auto">
          <a:xfrm>
            <a:off x="5865284" y="5628218"/>
            <a:ext cx="4857749"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Publicitar los resultados </a:t>
            </a:r>
            <a:r>
              <a:rPr lang="es-MX" sz="1333" kern="0" dirty="0">
                <a:solidFill>
                  <a:srgbClr val="DCDEE0">
                    <a:lumMod val="50000"/>
                  </a:srgbClr>
                </a:solidFill>
              </a:rPr>
              <a:t>de la protección de datos personales </a:t>
            </a:r>
          </a:p>
        </p:txBody>
      </p:sp>
      <p:sp>
        <p:nvSpPr>
          <p:cNvPr id="127" name="Shape 92"/>
          <p:cNvSpPr>
            <a:spLocks noChangeArrowheads="1"/>
          </p:cNvSpPr>
          <p:nvPr/>
        </p:nvSpPr>
        <p:spPr bwMode="auto">
          <a:xfrm>
            <a:off x="5877984" y="5340352"/>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1.5</a:t>
            </a:r>
          </a:p>
        </p:txBody>
      </p:sp>
      <p:sp>
        <p:nvSpPr>
          <p:cNvPr id="128" name="Shape 125"/>
          <p:cNvSpPr/>
          <p:nvPr/>
        </p:nvSpPr>
        <p:spPr>
          <a:xfrm flipH="1">
            <a:off x="5588001" y="514561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15393" name="Group 80"/>
          <p:cNvGrpSpPr>
            <a:grpSpLocks/>
          </p:cNvGrpSpPr>
          <p:nvPr/>
        </p:nvGrpSpPr>
        <p:grpSpPr bwMode="auto">
          <a:xfrm>
            <a:off x="5270501" y="6121401"/>
            <a:ext cx="497417" cy="522817"/>
            <a:chOff x="0" y="0"/>
            <a:chExt cx="997372" cy="1046131"/>
          </a:xfrm>
        </p:grpSpPr>
        <p:sp>
          <p:nvSpPr>
            <p:cNvPr id="134"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8"/>
            <p:cNvSpPr/>
            <p:nvPr/>
          </p:nvSpPr>
          <p:spPr>
            <a:xfrm>
              <a:off x="38199" y="292240"/>
              <a:ext cx="925220"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79"/>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37" name="Shape 92"/>
          <p:cNvSpPr>
            <a:spLocks noChangeArrowheads="1"/>
          </p:cNvSpPr>
          <p:nvPr/>
        </p:nvSpPr>
        <p:spPr bwMode="auto">
          <a:xfrm>
            <a:off x="5905501" y="6064252"/>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1.6</a:t>
            </a:r>
          </a:p>
        </p:txBody>
      </p:sp>
      <p:sp>
        <p:nvSpPr>
          <p:cNvPr id="138" name="Shape 91"/>
          <p:cNvSpPr>
            <a:spLocks noChangeArrowheads="1"/>
          </p:cNvSpPr>
          <p:nvPr/>
        </p:nvSpPr>
        <p:spPr bwMode="auto">
          <a:xfrm>
            <a:off x="5913967" y="6388101"/>
            <a:ext cx="4857751"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Fortalecer la </a:t>
            </a:r>
            <a:r>
              <a:rPr lang="es-MX" sz="1333" kern="0" dirty="0">
                <a:solidFill>
                  <a:srgbClr val="00B0F0"/>
                </a:solidFill>
              </a:rPr>
              <a:t>imagen institucional </a:t>
            </a:r>
            <a:r>
              <a:rPr lang="es-MX" sz="1333" kern="0" dirty="0">
                <a:solidFill>
                  <a:srgbClr val="DCDEE0">
                    <a:lumMod val="50000"/>
                  </a:srgbClr>
                </a:solidFill>
              </a:rPr>
              <a:t>de los organismos como garantes de la protección de datos personales</a:t>
            </a:r>
          </a:p>
        </p:txBody>
      </p:sp>
      <p:sp>
        <p:nvSpPr>
          <p:cNvPr id="15396" name="Rectángulo 4"/>
          <p:cNvSpPr>
            <a:spLocks noChangeArrowheads="1"/>
          </p:cNvSpPr>
          <p:nvPr/>
        </p:nvSpPr>
        <p:spPr bwMode="auto">
          <a:xfrm>
            <a:off x="9764185" y="1860551"/>
            <a:ext cx="2321983" cy="51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lnSpc>
                <a:spcPct val="107000"/>
              </a:lnSpc>
              <a:spcBef>
                <a:spcPct val="0"/>
              </a:spcBef>
              <a:spcAft>
                <a:spcPts val="1067"/>
              </a:spcAft>
            </a:pPr>
            <a:r>
              <a:rPr lang="es-MX" altLang="es-MX" sz="1200" b="1">
                <a:solidFill>
                  <a:srgbClr val="FF6600"/>
                </a:solidFill>
                <a:latin typeface="Calibri" panose="020F0502020204030204" pitchFamily="34" charset="0"/>
                <a:ea typeface="Calibri" panose="020F0502020204030204" pitchFamily="34" charset="0"/>
                <a:cs typeface="Times New Roman" panose="02020603050405020304" pitchFamily="18" charset="0"/>
              </a:rPr>
              <a:t>1.1.A1-A7                     1.1.C1-C7 </a:t>
            </a:r>
          </a:p>
        </p:txBody>
      </p:sp>
      <p:sp>
        <p:nvSpPr>
          <p:cNvPr id="15397" name="Rectángulo 168"/>
          <p:cNvSpPr>
            <a:spLocks noChangeArrowheads="1"/>
          </p:cNvSpPr>
          <p:nvPr/>
        </p:nvSpPr>
        <p:spPr bwMode="auto">
          <a:xfrm>
            <a:off x="9764185" y="2631018"/>
            <a:ext cx="2321983" cy="51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lnSpc>
                <a:spcPct val="107000"/>
              </a:lnSpc>
              <a:spcBef>
                <a:spcPct val="0"/>
              </a:spcBef>
              <a:spcAft>
                <a:spcPts val="1067"/>
              </a:spcAft>
            </a:pPr>
            <a:r>
              <a:rPr lang="es-MX" altLang="es-MX" sz="1200" b="1">
                <a:solidFill>
                  <a:srgbClr val="FF6600"/>
                </a:solidFill>
                <a:latin typeface="Calibri" panose="020F0502020204030204" pitchFamily="34" charset="0"/>
              </a:rPr>
              <a:t>Líneas de acción (5)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1.2.C1-C7 </a:t>
            </a:r>
          </a:p>
        </p:txBody>
      </p:sp>
      <p:sp>
        <p:nvSpPr>
          <p:cNvPr id="15398" name="Rectángulo 169"/>
          <p:cNvSpPr>
            <a:spLocks noChangeArrowheads="1"/>
          </p:cNvSpPr>
          <p:nvPr/>
        </p:nvSpPr>
        <p:spPr bwMode="auto">
          <a:xfrm>
            <a:off x="9776884" y="3526368"/>
            <a:ext cx="2387600" cy="1002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Transversal (A1-A7)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1.3.C1-C7 </a:t>
            </a:r>
          </a:p>
          <a:p>
            <a:pPr algn="just" defTabSz="412740" fontAlgn="base">
              <a:spcBef>
                <a:spcPct val="0"/>
              </a:spcBef>
              <a:spcAft>
                <a:spcPts val="1067"/>
              </a:spcAft>
            </a:pPr>
            <a:endParaRPr lang="es-MX" altLang="es-MX" sz="1200" b="1">
              <a:solidFill>
                <a:srgbClr val="FF6600"/>
              </a:solidFill>
              <a:latin typeface="Calibri" panose="020F0502020204030204" pitchFamily="34" charset="0"/>
            </a:endParaRPr>
          </a:p>
        </p:txBody>
      </p:sp>
      <p:sp>
        <p:nvSpPr>
          <p:cNvPr id="15399" name="Rectángulo 170"/>
          <p:cNvSpPr>
            <a:spLocks noChangeArrowheads="1"/>
          </p:cNvSpPr>
          <p:nvPr/>
        </p:nvSpPr>
        <p:spPr bwMode="auto">
          <a:xfrm>
            <a:off x="9827685" y="4618567"/>
            <a:ext cx="2264833" cy="6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(4) Transversal (A1-A7)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1.4.C1-C7 </a:t>
            </a:r>
          </a:p>
        </p:txBody>
      </p:sp>
      <p:sp>
        <p:nvSpPr>
          <p:cNvPr id="15400" name="Rectángulo 171"/>
          <p:cNvSpPr>
            <a:spLocks noChangeArrowheads="1"/>
          </p:cNvSpPr>
          <p:nvPr/>
        </p:nvSpPr>
        <p:spPr bwMode="auto">
          <a:xfrm>
            <a:off x="9850967" y="5431367"/>
            <a:ext cx="2436284" cy="6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dirty="0">
                <a:solidFill>
                  <a:srgbClr val="FF6600"/>
                </a:solidFill>
                <a:latin typeface="Calibri" panose="020F0502020204030204" pitchFamily="34" charset="0"/>
              </a:rPr>
              <a:t>Líneas de acción (2) Transversal (A1-A7) </a:t>
            </a:r>
            <a:r>
              <a:rPr lang="es-ES" altLang="es-MX" sz="1200" dirty="0">
                <a:solidFill>
                  <a:srgbClr val="FF6600"/>
                </a:solidFill>
              </a:rPr>
              <a:t>1.5.C1-C7 </a:t>
            </a:r>
            <a:endParaRPr lang="es-MX" altLang="es-MX" sz="1200"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5401" name="Rectángulo 172"/>
          <p:cNvSpPr>
            <a:spLocks noChangeArrowheads="1"/>
          </p:cNvSpPr>
          <p:nvPr/>
        </p:nvSpPr>
        <p:spPr bwMode="auto">
          <a:xfrm>
            <a:off x="9918701" y="6282268"/>
            <a:ext cx="2273300" cy="677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dirty="0">
                <a:solidFill>
                  <a:srgbClr val="FF6600"/>
                </a:solidFill>
                <a:latin typeface="Calibri" panose="020F0502020204030204" pitchFamily="34" charset="0"/>
              </a:rPr>
              <a:t>Líneas de acción  Transversal (A1-A7) </a:t>
            </a:r>
            <a:r>
              <a:rPr lang="es-ES" altLang="es-MX" sz="1200" dirty="0">
                <a:solidFill>
                  <a:srgbClr val="FF6600"/>
                </a:solidFill>
              </a:rPr>
              <a:t>1.6.C1-C7 </a:t>
            </a:r>
            <a:endParaRPr lang="es-MX" altLang="es-MX" sz="1200" dirty="0">
              <a:solidFill>
                <a:srgbClr val="FF66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6" name="Shape 167"/>
          <p:cNvSpPr/>
          <p:nvPr/>
        </p:nvSpPr>
        <p:spPr bwMode="auto">
          <a:xfrm>
            <a:off x="5389034" y="6269567"/>
            <a:ext cx="232833" cy="186267"/>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pic>
        <p:nvPicPr>
          <p:cNvPr id="19458" name="Picture 2" descr="Resultado de imagen para educacion y cultu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898" y="2796119"/>
            <a:ext cx="5334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107" name="Imagen 106"/>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67" name="Shape 67"/>
          <p:cNvSpPr>
            <a:spLocks noChangeArrowheads="1"/>
          </p:cNvSpPr>
          <p:nvPr/>
        </p:nvSpPr>
        <p:spPr bwMode="auto">
          <a:xfrm>
            <a:off x="852453" y="284837"/>
            <a:ext cx="2844800" cy="58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1 </a:t>
            </a:r>
            <a:endParaRPr sz="3067" b="0" kern="0" dirty="0">
              <a:solidFill>
                <a:schemeClr val="tx1"/>
              </a:solidFill>
              <a:latin typeface="Arimo" pitchFamily="34" charset="0"/>
              <a:ea typeface="Arimo" pitchFamily="34" charset="0"/>
              <a:cs typeface="Arimo" pitchFamily="34" charset="0"/>
            </a:endParaRPr>
          </a:p>
        </p:txBody>
      </p:sp>
      <p:pic>
        <p:nvPicPr>
          <p:cNvPr id="122" name="Imagen 121"/>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2330518149"/>
      </p:ext>
    </p:extLst>
  </p:cSld>
  <p:clrMapOvr>
    <a:masterClrMapping/>
  </p:clrMapOvr>
  <p:transition spd="slow">
    <p:push dir="u"/>
  </p:transition>
  <p:timing>
    <p:tnLst>
      <p:par>
        <p:cTn id="1" dur="indefinite" restart="never" fill="hold"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5" name="Imagen 84"/>
          <p:cNvPicPr>
            <a:picLocks noChangeAspect="1"/>
          </p:cNvPicPr>
          <p:nvPr/>
        </p:nvPicPr>
        <p:blipFill>
          <a:blip r:embed="rId2"/>
          <a:stretch>
            <a:fillRect/>
          </a:stretch>
        </p:blipFill>
        <p:spPr>
          <a:xfrm>
            <a:off x="0" y="0"/>
            <a:ext cx="12192001" cy="6900333"/>
          </a:xfrm>
          <a:prstGeom prst="rect">
            <a:avLst/>
          </a:prstGeom>
        </p:spPr>
      </p:pic>
      <p:sp>
        <p:nvSpPr>
          <p:cNvPr id="18435" name="Shape 129"/>
          <p:cNvSpPr>
            <a:spLocks noChangeShapeType="1"/>
          </p:cNvSpPr>
          <p:nvPr/>
        </p:nvSpPr>
        <p:spPr bwMode="auto">
          <a:xfrm flipV="1">
            <a:off x="7183967" y="-42333"/>
            <a:ext cx="0" cy="711200"/>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0" name="Shape 130"/>
          <p:cNvSpPr/>
          <p:nvPr/>
        </p:nvSpPr>
        <p:spPr>
          <a:xfrm>
            <a:off x="5266267" y="730251"/>
            <a:ext cx="622300" cy="622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chemeClr val="accent3"/>
            </a:solidFill>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8437" name="Shape 132"/>
          <p:cNvSpPr>
            <a:spLocks/>
          </p:cNvSpPr>
          <p:nvPr/>
        </p:nvSpPr>
        <p:spPr bwMode="auto">
          <a:xfrm>
            <a:off x="4790017" y="1684867"/>
            <a:ext cx="1498600" cy="946151"/>
          </a:xfrm>
          <a:custGeom>
            <a:avLst/>
            <a:gdLst>
              <a:gd name="T0" fmla="*/ 1520535497 w 21600"/>
              <a:gd name="T1" fmla="*/ 382966572 h 21600"/>
              <a:gd name="T2" fmla="*/ 1520535497 w 21600"/>
              <a:gd name="T3" fmla="*/ 382966572 h 21600"/>
              <a:gd name="T4" fmla="*/ 1520535497 w 21600"/>
              <a:gd name="T5" fmla="*/ 382966572 h 21600"/>
              <a:gd name="T6" fmla="*/ 1520535497 w 21600"/>
              <a:gd name="T7" fmla="*/ 38296657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0"/>
                </a:lnTo>
                <a:lnTo>
                  <a:pt x="0" y="21600"/>
                </a:lnTo>
              </a:path>
            </a:pathLst>
          </a:custGeom>
          <a:noFill/>
          <a:ln w="19050" cap="rnd">
            <a:solidFill>
              <a:srgbClr val="8F9499"/>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8438" name="Shape 133"/>
          <p:cNvSpPr>
            <a:spLocks noChangeShapeType="1"/>
          </p:cNvSpPr>
          <p:nvPr/>
        </p:nvSpPr>
        <p:spPr bwMode="auto">
          <a:xfrm flipV="1">
            <a:off x="4806951" y="2906184"/>
            <a:ext cx="0" cy="336549"/>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8439" name="Shape 134"/>
          <p:cNvSpPr>
            <a:spLocks noChangeShapeType="1"/>
          </p:cNvSpPr>
          <p:nvPr/>
        </p:nvSpPr>
        <p:spPr bwMode="auto">
          <a:xfrm flipV="1">
            <a:off x="4806951" y="38184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8440" name="Shape 135"/>
          <p:cNvSpPr>
            <a:spLocks noChangeShapeType="1"/>
          </p:cNvSpPr>
          <p:nvPr/>
        </p:nvSpPr>
        <p:spPr bwMode="auto">
          <a:xfrm flipV="1">
            <a:off x="4806951" y="47328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6" name="Shape 136"/>
          <p:cNvSpPr>
            <a:spLocks noChangeArrowheads="1"/>
          </p:cNvSpPr>
          <p:nvPr/>
        </p:nvSpPr>
        <p:spPr bwMode="auto">
          <a:xfrm>
            <a:off x="5228168" y="2546351"/>
            <a:ext cx="47286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 sobre los derechos ARCO y la portabilidad de datos personales</a:t>
            </a:r>
            <a:endParaRPr sz="1333" kern="0" dirty="0">
              <a:solidFill>
                <a:srgbClr val="DCDEE0">
                  <a:lumMod val="50000"/>
                </a:srgbClr>
              </a:solidFill>
            </a:endParaRPr>
          </a:p>
        </p:txBody>
      </p:sp>
      <p:sp>
        <p:nvSpPr>
          <p:cNvPr id="137" name="Shape 137"/>
          <p:cNvSpPr>
            <a:spLocks noChangeArrowheads="1"/>
          </p:cNvSpPr>
          <p:nvPr/>
        </p:nvSpPr>
        <p:spPr bwMode="auto">
          <a:xfrm>
            <a:off x="5228168" y="23114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AA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2. 1 </a:t>
            </a:r>
            <a:endParaRPr sz="1467" b="0" kern="0" dirty="0">
              <a:solidFill>
                <a:srgbClr val="FF4B4B"/>
              </a:solidFill>
            </a:endParaRPr>
          </a:p>
        </p:txBody>
      </p:sp>
      <p:sp>
        <p:nvSpPr>
          <p:cNvPr id="138" name="Shape 138"/>
          <p:cNvSpPr>
            <a:spLocks noChangeArrowheads="1"/>
          </p:cNvSpPr>
          <p:nvPr/>
        </p:nvSpPr>
        <p:spPr bwMode="auto">
          <a:xfrm>
            <a:off x="5228168" y="3448051"/>
            <a:ext cx="4322233"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 </a:t>
            </a:r>
            <a:r>
              <a:rPr lang="es-MX" sz="1333" kern="0" dirty="0">
                <a:solidFill>
                  <a:srgbClr val="00B0F0"/>
                </a:solidFill>
              </a:rPr>
              <a:t>Inclusión del tema </a:t>
            </a:r>
            <a:r>
              <a:rPr lang="es-MX" sz="1333" kern="0" dirty="0">
                <a:solidFill>
                  <a:srgbClr val="DCDEE0">
                    <a:lumMod val="50000"/>
                  </a:srgbClr>
                </a:solidFill>
              </a:rPr>
              <a:t>de derechos ARCO en los programas educativos </a:t>
            </a:r>
            <a:endParaRPr sz="1333" kern="0" dirty="0">
              <a:solidFill>
                <a:srgbClr val="DCDEE0">
                  <a:lumMod val="50000"/>
                </a:srgbClr>
              </a:solidFill>
            </a:endParaRPr>
          </a:p>
        </p:txBody>
      </p:sp>
      <p:sp>
        <p:nvSpPr>
          <p:cNvPr id="139" name="Shape 139"/>
          <p:cNvSpPr>
            <a:spLocks noChangeArrowheads="1"/>
          </p:cNvSpPr>
          <p:nvPr/>
        </p:nvSpPr>
        <p:spPr bwMode="auto">
          <a:xfrm>
            <a:off x="5228168" y="32131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9F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2.2 </a:t>
            </a:r>
            <a:endParaRPr sz="1467" b="0" kern="0" dirty="0">
              <a:solidFill>
                <a:srgbClr val="FF4B4B"/>
              </a:solidFill>
            </a:endParaRPr>
          </a:p>
        </p:txBody>
      </p:sp>
      <p:sp>
        <p:nvSpPr>
          <p:cNvPr id="140" name="Shape 140"/>
          <p:cNvSpPr>
            <a:spLocks noChangeArrowheads="1"/>
          </p:cNvSpPr>
          <p:nvPr/>
        </p:nvSpPr>
        <p:spPr bwMode="auto">
          <a:xfrm>
            <a:off x="5228168" y="4318000"/>
            <a:ext cx="5338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Vincular el ejercicio de los derechos ARCO </a:t>
            </a:r>
            <a:r>
              <a:rPr lang="es-MX" sz="1333" kern="0" dirty="0">
                <a:solidFill>
                  <a:srgbClr val="DCDEE0">
                    <a:lumMod val="50000"/>
                  </a:srgbClr>
                </a:solidFill>
              </a:rPr>
              <a:t>con el acceso a otros derechos con enfoque de derechos humanos y perspectiva de género</a:t>
            </a:r>
          </a:p>
        </p:txBody>
      </p:sp>
      <p:sp>
        <p:nvSpPr>
          <p:cNvPr id="141" name="Shape 141"/>
          <p:cNvSpPr>
            <a:spLocks noChangeArrowheads="1"/>
          </p:cNvSpPr>
          <p:nvPr/>
        </p:nvSpPr>
        <p:spPr bwMode="auto">
          <a:xfrm>
            <a:off x="5228168" y="4125384"/>
            <a:ext cx="2758017" cy="28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2.3 </a:t>
            </a:r>
            <a:endParaRPr sz="1467" b="0" kern="0" dirty="0">
              <a:solidFill>
                <a:srgbClr val="E61919"/>
              </a:solidFill>
            </a:endParaRPr>
          </a:p>
        </p:txBody>
      </p:sp>
      <p:sp>
        <p:nvSpPr>
          <p:cNvPr id="142" name="Shape 142"/>
          <p:cNvSpPr>
            <a:spLocks noChangeArrowheads="1"/>
          </p:cNvSpPr>
          <p:nvPr/>
        </p:nvSpPr>
        <p:spPr bwMode="auto">
          <a:xfrm>
            <a:off x="5228168" y="5262033"/>
            <a:ext cx="4830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Mejorar continuamente los mecanismos </a:t>
            </a:r>
            <a:r>
              <a:rPr lang="es-MX" sz="1333" kern="0" dirty="0">
                <a:solidFill>
                  <a:srgbClr val="DCDEE0">
                    <a:lumMod val="50000"/>
                  </a:srgbClr>
                </a:solidFill>
              </a:rPr>
              <a:t>de acceso a los derechos ARCO</a:t>
            </a:r>
          </a:p>
        </p:txBody>
      </p:sp>
      <p:sp>
        <p:nvSpPr>
          <p:cNvPr id="18448" name="Shape 143"/>
          <p:cNvSpPr>
            <a:spLocks noChangeArrowheads="1"/>
          </p:cNvSpPr>
          <p:nvPr/>
        </p:nvSpPr>
        <p:spPr bwMode="auto">
          <a:xfrm>
            <a:off x="5228168" y="5027085"/>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lnSpc>
                <a:spcPct val="110000"/>
              </a:lnSpc>
              <a:spcBef>
                <a:spcPts val="667"/>
              </a:spcBef>
              <a:spcAft>
                <a:spcPct val="0"/>
              </a:spcAft>
            </a:pPr>
            <a:r>
              <a:rPr lang="en-US" altLang="es-MX" sz="1467">
                <a:solidFill>
                  <a:srgbClr val="BE0000"/>
                </a:solidFill>
                <a:sym typeface="Arimo" pitchFamily="34" charset="0"/>
              </a:rPr>
              <a:t>Línea estratégica 2.4 </a:t>
            </a:r>
          </a:p>
        </p:txBody>
      </p:sp>
      <p:sp>
        <p:nvSpPr>
          <p:cNvPr id="144" name="Shape 144"/>
          <p:cNvSpPr/>
          <p:nvPr/>
        </p:nvSpPr>
        <p:spPr>
          <a:xfrm flipH="1">
            <a:off x="5264151" y="307551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5" name="Shape 145"/>
          <p:cNvSpPr/>
          <p:nvPr/>
        </p:nvSpPr>
        <p:spPr>
          <a:xfrm flipH="1">
            <a:off x="5264151" y="39878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6" name="Shape 146"/>
          <p:cNvSpPr/>
          <p:nvPr/>
        </p:nvSpPr>
        <p:spPr>
          <a:xfrm flipH="1">
            <a:off x="5264151" y="49000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7" name="Shape 147"/>
          <p:cNvSpPr/>
          <p:nvPr/>
        </p:nvSpPr>
        <p:spPr>
          <a:xfrm>
            <a:off x="8314267" y="524934"/>
            <a:ext cx="448733" cy="448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18453" name="Group 153"/>
          <p:cNvGrpSpPr>
            <a:grpSpLocks/>
          </p:cNvGrpSpPr>
          <p:nvPr/>
        </p:nvGrpSpPr>
        <p:grpSpPr bwMode="auto">
          <a:xfrm>
            <a:off x="4557184" y="2377017"/>
            <a:ext cx="499533" cy="522816"/>
            <a:chOff x="0" y="0"/>
            <a:chExt cx="997371" cy="1046130"/>
          </a:xfrm>
        </p:grpSpPr>
        <p:grpSp>
          <p:nvGrpSpPr>
            <p:cNvPr id="18506" name="Group 151"/>
            <p:cNvGrpSpPr>
              <a:grpSpLocks/>
            </p:cNvGrpSpPr>
            <p:nvPr/>
          </p:nvGrpSpPr>
          <p:grpSpPr bwMode="auto">
            <a:xfrm>
              <a:off x="-1" y="-1"/>
              <a:ext cx="997373" cy="1046132"/>
              <a:chOff x="0" y="0"/>
              <a:chExt cx="997371" cy="1046130"/>
            </a:xfrm>
          </p:grpSpPr>
          <p:sp>
            <p:nvSpPr>
              <p:cNvPr id="148" name="Shape 14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149"/>
              <p:cNvSpPr/>
              <p:nvPr/>
            </p:nvSpPr>
            <p:spPr>
              <a:xfrm>
                <a:off x="38034" y="292237"/>
                <a:ext cx="925525"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EEAD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150"/>
              <p:cNvSpPr/>
              <p:nvPr/>
            </p:nvSpPr>
            <p:spPr>
              <a:xfrm>
                <a:off x="0" y="0"/>
                <a:ext cx="959332"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52" name="Shape 152"/>
            <p:cNvSpPr/>
            <p:nvPr/>
          </p:nvSpPr>
          <p:spPr>
            <a:xfrm>
              <a:off x="211307" y="203297"/>
              <a:ext cx="574756" cy="563300"/>
            </a:xfrm>
            <a:custGeom>
              <a:avLst/>
              <a:gdLst/>
              <a:ahLst/>
              <a:cxnLst>
                <a:cxn ang="0">
                  <a:pos x="wd2" y="hd2"/>
                </a:cxn>
                <a:cxn ang="5400000">
                  <a:pos x="wd2" y="hd2"/>
                </a:cxn>
                <a:cxn ang="10800000">
                  <a:pos x="wd2" y="hd2"/>
                </a:cxn>
                <a:cxn ang="16200000">
                  <a:pos x="wd2" y="hd2"/>
                </a:cxn>
              </a:cxnLst>
              <a:rect l="0" t="0" r="r" b="b"/>
              <a:pathLst>
                <a:path w="21600" h="21600" extrusionOk="0">
                  <a:moveTo>
                    <a:pt x="19442" y="9300"/>
                  </a:moveTo>
                  <a:cubicBezTo>
                    <a:pt x="19320" y="3981"/>
                    <a:pt x="16340" y="1171"/>
                    <a:pt x="10800" y="1171"/>
                  </a:cubicBezTo>
                  <a:cubicBezTo>
                    <a:pt x="5260" y="1171"/>
                    <a:pt x="2280" y="3981"/>
                    <a:pt x="2158" y="9300"/>
                  </a:cubicBezTo>
                  <a:lnTo>
                    <a:pt x="2895" y="9300"/>
                  </a:lnTo>
                  <a:cubicBezTo>
                    <a:pt x="3165" y="7507"/>
                    <a:pt x="3735" y="6033"/>
                    <a:pt x="4599" y="4899"/>
                  </a:cubicBezTo>
                  <a:cubicBezTo>
                    <a:pt x="5978" y="3093"/>
                    <a:pt x="8063" y="2177"/>
                    <a:pt x="10800" y="2177"/>
                  </a:cubicBezTo>
                  <a:cubicBezTo>
                    <a:pt x="13537" y="2177"/>
                    <a:pt x="15622" y="3093"/>
                    <a:pt x="17001" y="4899"/>
                  </a:cubicBezTo>
                  <a:cubicBezTo>
                    <a:pt x="17865" y="6033"/>
                    <a:pt x="18435" y="7507"/>
                    <a:pt x="18705" y="9300"/>
                  </a:cubicBezTo>
                  <a:cubicBezTo>
                    <a:pt x="18705" y="9300"/>
                    <a:pt x="19442" y="9300"/>
                    <a:pt x="19442" y="9300"/>
                  </a:cubicBezTo>
                  <a:close/>
                  <a:moveTo>
                    <a:pt x="17544" y="11888"/>
                  </a:moveTo>
                  <a:cubicBezTo>
                    <a:pt x="17544" y="11386"/>
                    <a:pt x="17519" y="10914"/>
                    <a:pt x="17482" y="10457"/>
                  </a:cubicBezTo>
                  <a:cubicBezTo>
                    <a:pt x="16632" y="9665"/>
                    <a:pt x="15088" y="9063"/>
                    <a:pt x="13140" y="8839"/>
                  </a:cubicBezTo>
                  <a:cubicBezTo>
                    <a:pt x="13396" y="9133"/>
                    <a:pt x="13616" y="9518"/>
                    <a:pt x="13750" y="10026"/>
                  </a:cubicBezTo>
                  <a:cubicBezTo>
                    <a:pt x="12558" y="9068"/>
                    <a:pt x="10215" y="9296"/>
                    <a:pt x="8443" y="7153"/>
                  </a:cubicBezTo>
                  <a:cubicBezTo>
                    <a:pt x="8341" y="7033"/>
                    <a:pt x="8254" y="6919"/>
                    <a:pt x="8178" y="6815"/>
                  </a:cubicBezTo>
                  <a:cubicBezTo>
                    <a:pt x="8176" y="6813"/>
                    <a:pt x="8176" y="6812"/>
                    <a:pt x="8175" y="6811"/>
                  </a:cubicBezTo>
                  <a:lnTo>
                    <a:pt x="8176" y="6811"/>
                  </a:lnTo>
                  <a:cubicBezTo>
                    <a:pt x="7860" y="6377"/>
                    <a:pt x="7752" y="6118"/>
                    <a:pt x="7746" y="6405"/>
                  </a:cubicBezTo>
                  <a:cubicBezTo>
                    <a:pt x="7694" y="8867"/>
                    <a:pt x="5981" y="10788"/>
                    <a:pt x="4077" y="11059"/>
                  </a:cubicBezTo>
                  <a:cubicBezTo>
                    <a:pt x="4065" y="11330"/>
                    <a:pt x="4056" y="11603"/>
                    <a:pt x="4056" y="11888"/>
                  </a:cubicBezTo>
                  <a:cubicBezTo>
                    <a:pt x="4056" y="12929"/>
                    <a:pt x="4222" y="13878"/>
                    <a:pt x="4506" y="14733"/>
                  </a:cubicBezTo>
                  <a:cubicBezTo>
                    <a:pt x="5575" y="16047"/>
                    <a:pt x="7341" y="16418"/>
                    <a:pt x="8903" y="16516"/>
                  </a:cubicBezTo>
                  <a:cubicBezTo>
                    <a:pt x="9193" y="16046"/>
                    <a:pt x="9844" y="15718"/>
                    <a:pt x="10602" y="15718"/>
                  </a:cubicBezTo>
                  <a:cubicBezTo>
                    <a:pt x="11630" y="15718"/>
                    <a:pt x="12463" y="16320"/>
                    <a:pt x="12463" y="17063"/>
                  </a:cubicBezTo>
                  <a:cubicBezTo>
                    <a:pt x="12463" y="17806"/>
                    <a:pt x="11630" y="18408"/>
                    <a:pt x="10602" y="18408"/>
                  </a:cubicBezTo>
                  <a:cubicBezTo>
                    <a:pt x="9812" y="18408"/>
                    <a:pt x="9138" y="18052"/>
                    <a:pt x="8869" y="17549"/>
                  </a:cubicBezTo>
                  <a:cubicBezTo>
                    <a:pt x="7776" y="17484"/>
                    <a:pt x="6576" y="17294"/>
                    <a:pt x="5506" y="16780"/>
                  </a:cubicBezTo>
                  <a:cubicBezTo>
                    <a:pt x="7011" y="19039"/>
                    <a:pt x="9343" y="20234"/>
                    <a:pt x="10800" y="20234"/>
                  </a:cubicBezTo>
                  <a:cubicBezTo>
                    <a:pt x="13089" y="20234"/>
                    <a:pt x="17544" y="17288"/>
                    <a:pt x="17544" y="11888"/>
                  </a:cubicBezTo>
                  <a:cubicBezTo>
                    <a:pt x="17544" y="11888"/>
                    <a:pt x="17544" y="11888"/>
                    <a:pt x="17544" y="11888"/>
                  </a:cubicBezTo>
                  <a:close/>
                  <a:moveTo>
                    <a:pt x="21600" y="11252"/>
                  </a:moveTo>
                  <a:lnTo>
                    <a:pt x="21600" y="13398"/>
                  </a:lnTo>
                  <a:cubicBezTo>
                    <a:pt x="21600" y="14476"/>
                    <a:pt x="20742" y="15350"/>
                    <a:pt x="19684" y="15350"/>
                  </a:cubicBezTo>
                  <a:lnTo>
                    <a:pt x="18294" y="15350"/>
                  </a:lnTo>
                  <a:cubicBezTo>
                    <a:pt x="16916" y="19247"/>
                    <a:pt x="13398" y="21600"/>
                    <a:pt x="10800" y="21600"/>
                  </a:cubicBezTo>
                  <a:cubicBezTo>
                    <a:pt x="8202" y="21600"/>
                    <a:pt x="4684" y="19247"/>
                    <a:pt x="3306" y="15350"/>
                  </a:cubicBezTo>
                  <a:lnTo>
                    <a:pt x="1916" y="15350"/>
                  </a:lnTo>
                  <a:cubicBezTo>
                    <a:pt x="858" y="15350"/>
                    <a:pt x="0" y="14476"/>
                    <a:pt x="0" y="13398"/>
                  </a:cubicBezTo>
                  <a:lnTo>
                    <a:pt x="0" y="11252"/>
                  </a:lnTo>
                  <a:cubicBezTo>
                    <a:pt x="0" y="10509"/>
                    <a:pt x="406" y="9865"/>
                    <a:pt x="1005" y="9534"/>
                  </a:cubicBezTo>
                  <a:cubicBezTo>
                    <a:pt x="1025" y="6486"/>
                    <a:pt x="1896" y="4106"/>
                    <a:pt x="3601" y="2460"/>
                  </a:cubicBezTo>
                  <a:cubicBezTo>
                    <a:pt x="5290" y="828"/>
                    <a:pt x="7713" y="0"/>
                    <a:pt x="10800" y="0"/>
                  </a:cubicBezTo>
                  <a:cubicBezTo>
                    <a:pt x="13887" y="0"/>
                    <a:pt x="16310" y="828"/>
                    <a:pt x="17999" y="2460"/>
                  </a:cubicBezTo>
                  <a:cubicBezTo>
                    <a:pt x="19704" y="4106"/>
                    <a:pt x="20575" y="6486"/>
                    <a:pt x="20595" y="9534"/>
                  </a:cubicBezTo>
                  <a:cubicBezTo>
                    <a:pt x="21194" y="9865"/>
                    <a:pt x="21600" y="10509"/>
                    <a:pt x="21600" y="11252"/>
                  </a:cubicBezTo>
                  <a:cubicBezTo>
                    <a:pt x="21600" y="11252"/>
                    <a:pt x="21600" y="11252"/>
                    <a:pt x="21600" y="11252"/>
                  </a:cubicBezTo>
                  <a:close/>
                  <a:moveTo>
                    <a:pt x="13606" y="10751"/>
                  </a:moveTo>
                  <a:cubicBezTo>
                    <a:pt x="12993" y="10751"/>
                    <a:pt x="12496" y="11257"/>
                    <a:pt x="12496" y="11881"/>
                  </a:cubicBezTo>
                  <a:cubicBezTo>
                    <a:pt x="12496" y="12505"/>
                    <a:pt x="12993" y="13011"/>
                    <a:pt x="13606" y="13011"/>
                  </a:cubicBezTo>
                  <a:cubicBezTo>
                    <a:pt x="14218" y="13011"/>
                    <a:pt x="14714" y="12505"/>
                    <a:pt x="14714" y="11881"/>
                  </a:cubicBezTo>
                  <a:cubicBezTo>
                    <a:pt x="14714" y="11257"/>
                    <a:pt x="14218" y="10751"/>
                    <a:pt x="13606" y="10751"/>
                  </a:cubicBezTo>
                  <a:cubicBezTo>
                    <a:pt x="13606" y="10751"/>
                    <a:pt x="13606" y="10751"/>
                    <a:pt x="13606" y="10751"/>
                  </a:cubicBezTo>
                  <a:close/>
                  <a:moveTo>
                    <a:pt x="9104" y="11881"/>
                  </a:moveTo>
                  <a:cubicBezTo>
                    <a:pt x="9104" y="12505"/>
                    <a:pt x="8607" y="13011"/>
                    <a:pt x="7995" y="13011"/>
                  </a:cubicBezTo>
                  <a:cubicBezTo>
                    <a:pt x="7382" y="13011"/>
                    <a:pt x="6886" y="12505"/>
                    <a:pt x="6886" y="11881"/>
                  </a:cubicBezTo>
                  <a:cubicBezTo>
                    <a:pt x="6886" y="11257"/>
                    <a:pt x="7382" y="10751"/>
                    <a:pt x="7995" y="10751"/>
                  </a:cubicBezTo>
                  <a:cubicBezTo>
                    <a:pt x="8607" y="10751"/>
                    <a:pt x="9104" y="11257"/>
                    <a:pt x="9104" y="11881"/>
                  </a:cubicBezTo>
                  <a:cubicBezTo>
                    <a:pt x="9104" y="11881"/>
                    <a:pt x="9104" y="11881"/>
                    <a:pt x="9104" y="11881"/>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454" name="Group 161"/>
          <p:cNvGrpSpPr>
            <a:grpSpLocks/>
          </p:cNvGrpSpPr>
          <p:nvPr/>
        </p:nvGrpSpPr>
        <p:grpSpPr bwMode="auto">
          <a:xfrm>
            <a:off x="4552951" y="3259667"/>
            <a:ext cx="499533" cy="524933"/>
            <a:chOff x="-1" y="-1"/>
            <a:chExt cx="997370" cy="1046129"/>
          </a:xfrm>
        </p:grpSpPr>
        <p:grpSp>
          <p:nvGrpSpPr>
            <p:cNvPr id="18499" name="Group 157"/>
            <p:cNvGrpSpPr>
              <a:grpSpLocks/>
            </p:cNvGrpSpPr>
            <p:nvPr/>
          </p:nvGrpSpPr>
          <p:grpSpPr bwMode="auto">
            <a:xfrm>
              <a:off x="-1" y="-1"/>
              <a:ext cx="997370" cy="1046129"/>
              <a:chOff x="0" y="0"/>
              <a:chExt cx="997368" cy="1046127"/>
            </a:xfrm>
          </p:grpSpPr>
          <p:sp>
            <p:nvSpPr>
              <p:cNvPr id="154" name="Shape 15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155"/>
              <p:cNvSpPr/>
              <p:nvPr/>
            </p:nvSpPr>
            <p:spPr>
              <a:xfrm>
                <a:off x="38034" y="295278"/>
                <a:ext cx="925525" cy="670704"/>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156"/>
              <p:cNvSpPr/>
              <p:nvPr/>
            </p:nvSpPr>
            <p:spPr>
              <a:xfrm>
                <a:off x="0" y="0"/>
                <a:ext cx="959331" cy="9575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500" name="Group 160"/>
            <p:cNvGrpSpPr>
              <a:grpSpLocks/>
            </p:cNvGrpSpPr>
            <p:nvPr/>
          </p:nvGrpSpPr>
          <p:grpSpPr bwMode="auto">
            <a:xfrm>
              <a:off x="246798" y="217580"/>
              <a:ext cx="521725" cy="511012"/>
              <a:chOff x="0" y="0"/>
              <a:chExt cx="521723" cy="511010"/>
            </a:xfrm>
          </p:grpSpPr>
          <p:sp>
            <p:nvSpPr>
              <p:cNvPr id="158" name="Shape 158"/>
              <p:cNvSpPr/>
              <p:nvPr/>
            </p:nvSpPr>
            <p:spPr>
              <a:xfrm>
                <a:off x="-1682" y="208465"/>
                <a:ext cx="92975" cy="269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159"/>
              <p:cNvSpPr/>
              <p:nvPr/>
            </p:nvSpPr>
            <p:spPr>
              <a:xfrm>
                <a:off x="129326" y="1770"/>
                <a:ext cx="393031" cy="510409"/>
              </a:xfrm>
              <a:custGeom>
                <a:avLst/>
                <a:gdLst/>
                <a:ahLst/>
                <a:cxnLst>
                  <a:cxn ang="0">
                    <a:pos x="wd2" y="hd2"/>
                  </a:cxn>
                  <a:cxn ang="5400000">
                    <a:pos x="wd2" y="hd2"/>
                  </a:cxn>
                  <a:cxn ang="10800000">
                    <a:pos x="wd2" y="hd2"/>
                  </a:cxn>
                  <a:cxn ang="16200000">
                    <a:pos x="wd2" y="hd2"/>
                  </a:cxn>
                </a:cxnLst>
                <a:rect l="0" t="0" r="r" b="b"/>
                <a:pathLst>
                  <a:path w="21558" h="21586" extrusionOk="0">
                    <a:moveTo>
                      <a:pt x="11717" y="14039"/>
                    </a:moveTo>
                    <a:cubicBezTo>
                      <a:pt x="9702" y="15583"/>
                      <a:pt x="6428" y="15588"/>
                      <a:pt x="4408" y="14039"/>
                    </a:cubicBezTo>
                    <a:cubicBezTo>
                      <a:pt x="2391" y="12497"/>
                      <a:pt x="2397" y="9988"/>
                      <a:pt x="4414" y="8439"/>
                    </a:cubicBezTo>
                    <a:cubicBezTo>
                      <a:pt x="6422" y="6895"/>
                      <a:pt x="9702" y="6890"/>
                      <a:pt x="11717" y="8439"/>
                    </a:cubicBezTo>
                    <a:cubicBezTo>
                      <a:pt x="13731" y="9988"/>
                      <a:pt x="13737" y="12493"/>
                      <a:pt x="11717" y="14039"/>
                    </a:cubicBezTo>
                    <a:close/>
                    <a:moveTo>
                      <a:pt x="21558" y="19386"/>
                    </a:moveTo>
                    <a:lnTo>
                      <a:pt x="15491" y="14737"/>
                    </a:lnTo>
                    <a:lnTo>
                      <a:pt x="14708" y="15104"/>
                    </a:lnTo>
                    <a:lnTo>
                      <a:pt x="13513" y="14216"/>
                    </a:lnTo>
                    <a:cubicBezTo>
                      <a:pt x="15377" y="12209"/>
                      <a:pt x="15154" y="9409"/>
                      <a:pt x="12808" y="7607"/>
                    </a:cubicBezTo>
                    <a:cubicBezTo>
                      <a:pt x="12645" y="7487"/>
                      <a:pt x="12464" y="7390"/>
                      <a:pt x="12289" y="7283"/>
                    </a:cubicBezTo>
                    <a:lnTo>
                      <a:pt x="12289" y="0"/>
                    </a:lnTo>
                    <a:lnTo>
                      <a:pt x="7215" y="0"/>
                    </a:lnTo>
                    <a:lnTo>
                      <a:pt x="7215" y="6160"/>
                    </a:lnTo>
                    <a:cubicBezTo>
                      <a:pt x="6470" y="6234"/>
                      <a:pt x="5752" y="6400"/>
                      <a:pt x="5078" y="6659"/>
                    </a:cubicBezTo>
                    <a:lnTo>
                      <a:pt x="5078" y="4788"/>
                    </a:lnTo>
                    <a:lnTo>
                      <a:pt x="0" y="4788"/>
                    </a:lnTo>
                    <a:lnTo>
                      <a:pt x="0" y="20191"/>
                    </a:lnTo>
                    <a:lnTo>
                      <a:pt x="5071" y="20191"/>
                    </a:lnTo>
                    <a:lnTo>
                      <a:pt x="5071" y="15819"/>
                    </a:lnTo>
                    <a:cubicBezTo>
                      <a:pt x="5752" y="16082"/>
                      <a:pt x="6470" y="16250"/>
                      <a:pt x="7215" y="16318"/>
                    </a:cubicBezTo>
                    <a:lnTo>
                      <a:pt x="7215" y="20191"/>
                    </a:lnTo>
                    <a:lnTo>
                      <a:pt x="12289" y="20191"/>
                    </a:lnTo>
                    <a:lnTo>
                      <a:pt x="12289" y="15666"/>
                    </a:lnTo>
                    <a:lnTo>
                      <a:pt x="13073" y="16245"/>
                    </a:lnTo>
                    <a:lnTo>
                      <a:pt x="12621" y="16938"/>
                    </a:lnTo>
                    <a:lnTo>
                      <a:pt x="18687" y="21586"/>
                    </a:lnTo>
                    <a:cubicBezTo>
                      <a:pt x="18687" y="21586"/>
                      <a:pt x="20008" y="21600"/>
                      <a:pt x="20804" y="20902"/>
                    </a:cubicBezTo>
                    <a:cubicBezTo>
                      <a:pt x="21600" y="20204"/>
                      <a:pt x="21558" y="19386"/>
                      <a:pt x="21558" y="19386"/>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8455" name="Group 169"/>
          <p:cNvGrpSpPr>
            <a:grpSpLocks/>
          </p:cNvGrpSpPr>
          <p:nvPr/>
        </p:nvGrpSpPr>
        <p:grpSpPr bwMode="auto">
          <a:xfrm>
            <a:off x="4557184" y="4191001"/>
            <a:ext cx="499533" cy="522817"/>
            <a:chOff x="-1" y="-1"/>
            <a:chExt cx="997374" cy="1046133"/>
          </a:xfrm>
        </p:grpSpPr>
        <p:grpSp>
          <p:nvGrpSpPr>
            <p:cNvPr id="18493" name="Group 165"/>
            <p:cNvGrpSpPr>
              <a:grpSpLocks/>
            </p:cNvGrpSpPr>
            <p:nvPr/>
          </p:nvGrpSpPr>
          <p:grpSpPr bwMode="auto">
            <a:xfrm>
              <a:off x="-1" y="-1"/>
              <a:ext cx="997374" cy="1046133"/>
              <a:chOff x="0" y="0"/>
              <a:chExt cx="997372" cy="1046131"/>
            </a:xfrm>
          </p:grpSpPr>
          <p:sp>
            <p:nvSpPr>
              <p:cNvPr id="162" name="Shape 162"/>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163"/>
              <p:cNvSpPr/>
              <p:nvPr/>
            </p:nvSpPr>
            <p:spPr>
              <a:xfrm>
                <a:off x="38034" y="292240"/>
                <a:ext cx="925529"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494" name="Group 168"/>
            <p:cNvGrpSpPr>
              <a:grpSpLocks/>
            </p:cNvGrpSpPr>
            <p:nvPr/>
          </p:nvGrpSpPr>
          <p:grpSpPr bwMode="auto">
            <a:xfrm>
              <a:off x="266246" y="182120"/>
              <a:ext cx="464878" cy="567537"/>
              <a:chOff x="-1468" y="1238"/>
              <a:chExt cx="464877" cy="567534"/>
            </a:xfrm>
          </p:grpSpPr>
          <p:sp>
            <p:nvSpPr>
              <p:cNvPr id="166" name="Shape 166"/>
              <p:cNvSpPr/>
              <p:nvPr/>
            </p:nvSpPr>
            <p:spPr>
              <a:xfrm>
                <a:off x="74603" y="1238"/>
                <a:ext cx="325415" cy="194825"/>
              </a:xfrm>
              <a:custGeom>
                <a:avLst/>
                <a:gdLst/>
                <a:ahLst/>
                <a:cxnLst>
                  <a:cxn ang="0">
                    <a:pos x="wd2" y="hd2"/>
                  </a:cxn>
                  <a:cxn ang="5400000">
                    <a:pos x="wd2" y="hd2"/>
                  </a:cxn>
                  <a:cxn ang="10800000">
                    <a:pos x="wd2" y="hd2"/>
                  </a:cxn>
                  <a:cxn ang="16200000">
                    <a:pos x="wd2" y="hd2"/>
                  </a:cxn>
                </a:cxnLst>
                <a:rect l="0" t="0" r="r" b="b"/>
                <a:pathLst>
                  <a:path w="21408" h="21600" extrusionOk="0">
                    <a:moveTo>
                      <a:pt x="2258" y="15808"/>
                    </a:moveTo>
                    <a:cubicBezTo>
                      <a:pt x="4695" y="15532"/>
                      <a:pt x="7449" y="12328"/>
                      <a:pt x="7659" y="7855"/>
                    </a:cubicBezTo>
                    <a:cubicBezTo>
                      <a:pt x="10747" y="12129"/>
                      <a:pt x="15113" y="12336"/>
                      <a:pt x="18761" y="12877"/>
                    </a:cubicBezTo>
                    <a:cubicBezTo>
                      <a:pt x="19213" y="13234"/>
                      <a:pt x="19547" y="14766"/>
                      <a:pt x="19638" y="16799"/>
                    </a:cubicBezTo>
                    <a:lnTo>
                      <a:pt x="17732" y="17290"/>
                    </a:lnTo>
                    <a:lnTo>
                      <a:pt x="17732" y="15030"/>
                    </a:lnTo>
                    <a:lnTo>
                      <a:pt x="11669" y="15030"/>
                    </a:lnTo>
                    <a:lnTo>
                      <a:pt x="11669" y="17375"/>
                    </a:lnTo>
                    <a:lnTo>
                      <a:pt x="10600" y="17375"/>
                    </a:lnTo>
                    <a:lnTo>
                      <a:pt x="10600" y="15030"/>
                    </a:lnTo>
                    <a:lnTo>
                      <a:pt x="4537" y="15030"/>
                    </a:lnTo>
                    <a:lnTo>
                      <a:pt x="4537" y="17234"/>
                    </a:lnTo>
                    <a:lnTo>
                      <a:pt x="2195" y="16666"/>
                    </a:lnTo>
                    <a:cubicBezTo>
                      <a:pt x="2218" y="16382"/>
                      <a:pt x="2240" y="16099"/>
                      <a:pt x="2258" y="15808"/>
                    </a:cubicBezTo>
                    <a:close/>
                    <a:moveTo>
                      <a:pt x="17059" y="20173"/>
                    </a:moveTo>
                    <a:lnTo>
                      <a:pt x="12342" y="20173"/>
                    </a:lnTo>
                    <a:lnTo>
                      <a:pt x="12342" y="16155"/>
                    </a:lnTo>
                    <a:lnTo>
                      <a:pt x="17059" y="16155"/>
                    </a:lnTo>
                    <a:cubicBezTo>
                      <a:pt x="17059" y="16155"/>
                      <a:pt x="17059" y="20173"/>
                      <a:pt x="17059" y="20173"/>
                    </a:cubicBezTo>
                    <a:close/>
                    <a:moveTo>
                      <a:pt x="9927" y="20173"/>
                    </a:moveTo>
                    <a:lnTo>
                      <a:pt x="5210" y="20173"/>
                    </a:lnTo>
                    <a:lnTo>
                      <a:pt x="5210" y="16155"/>
                    </a:lnTo>
                    <a:lnTo>
                      <a:pt x="9927" y="16155"/>
                    </a:lnTo>
                    <a:cubicBezTo>
                      <a:pt x="9927" y="16155"/>
                      <a:pt x="9927" y="20173"/>
                      <a:pt x="9927" y="20173"/>
                    </a:cubicBezTo>
                    <a:close/>
                    <a:moveTo>
                      <a:pt x="108" y="20892"/>
                    </a:moveTo>
                    <a:lnTo>
                      <a:pt x="2591" y="21600"/>
                    </a:lnTo>
                    <a:cubicBezTo>
                      <a:pt x="2404" y="20579"/>
                      <a:pt x="2280" y="19502"/>
                      <a:pt x="2223" y="18387"/>
                    </a:cubicBezTo>
                    <a:lnTo>
                      <a:pt x="4537" y="18947"/>
                    </a:lnTo>
                    <a:lnTo>
                      <a:pt x="4537" y="21299"/>
                    </a:lnTo>
                    <a:lnTo>
                      <a:pt x="10600" y="21299"/>
                    </a:lnTo>
                    <a:lnTo>
                      <a:pt x="10600" y="19637"/>
                    </a:lnTo>
                    <a:lnTo>
                      <a:pt x="11669" y="19637"/>
                    </a:lnTo>
                    <a:lnTo>
                      <a:pt x="11669" y="21299"/>
                    </a:lnTo>
                    <a:lnTo>
                      <a:pt x="17732" y="21299"/>
                    </a:lnTo>
                    <a:lnTo>
                      <a:pt x="17732" y="19001"/>
                    </a:lnTo>
                    <a:lnTo>
                      <a:pt x="19660" y="18500"/>
                    </a:lnTo>
                    <a:cubicBezTo>
                      <a:pt x="19644" y="19285"/>
                      <a:pt x="19581" y="20107"/>
                      <a:pt x="19491" y="20950"/>
                    </a:cubicBezTo>
                    <a:lnTo>
                      <a:pt x="21408" y="20345"/>
                    </a:lnTo>
                    <a:cubicBezTo>
                      <a:pt x="21001" y="11703"/>
                      <a:pt x="19022" y="0"/>
                      <a:pt x="10798" y="0"/>
                    </a:cubicBezTo>
                    <a:cubicBezTo>
                      <a:pt x="9632" y="0"/>
                      <a:pt x="8269" y="236"/>
                      <a:pt x="7681" y="683"/>
                    </a:cubicBezTo>
                    <a:cubicBezTo>
                      <a:pt x="7087" y="1125"/>
                      <a:pt x="6980" y="2146"/>
                      <a:pt x="6595" y="2354"/>
                    </a:cubicBezTo>
                    <a:cubicBezTo>
                      <a:pt x="6199" y="2581"/>
                      <a:pt x="5634" y="2486"/>
                      <a:pt x="5283" y="2770"/>
                    </a:cubicBezTo>
                    <a:cubicBezTo>
                      <a:pt x="-192" y="7184"/>
                      <a:pt x="1" y="17935"/>
                      <a:pt x="1" y="17935"/>
                    </a:cubicBezTo>
                    <a:cubicBezTo>
                      <a:pt x="1" y="17935"/>
                      <a:pt x="108" y="20892"/>
                      <a:pt x="108" y="2089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167"/>
              <p:cNvSpPr/>
              <p:nvPr/>
            </p:nvSpPr>
            <p:spPr>
              <a:xfrm>
                <a:off x="-1468" y="196063"/>
                <a:ext cx="464877" cy="372709"/>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8456" name="Group 179"/>
          <p:cNvGrpSpPr>
            <a:grpSpLocks/>
          </p:cNvGrpSpPr>
          <p:nvPr/>
        </p:nvGrpSpPr>
        <p:grpSpPr bwMode="auto">
          <a:xfrm>
            <a:off x="4557184" y="5096934"/>
            <a:ext cx="499533" cy="524933"/>
            <a:chOff x="-1" y="-1"/>
            <a:chExt cx="997373" cy="1046132"/>
          </a:xfrm>
        </p:grpSpPr>
        <p:grpSp>
          <p:nvGrpSpPr>
            <p:cNvPr id="18484" name="Group 173"/>
            <p:cNvGrpSpPr>
              <a:grpSpLocks/>
            </p:cNvGrpSpPr>
            <p:nvPr/>
          </p:nvGrpSpPr>
          <p:grpSpPr bwMode="auto">
            <a:xfrm>
              <a:off x="-1" y="-1"/>
              <a:ext cx="997373" cy="1046132"/>
              <a:chOff x="0" y="0"/>
              <a:chExt cx="997371" cy="1046130"/>
            </a:xfrm>
          </p:grpSpPr>
          <p:sp>
            <p:nvSpPr>
              <p:cNvPr id="170"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171"/>
              <p:cNvSpPr/>
              <p:nvPr/>
            </p:nvSpPr>
            <p:spPr>
              <a:xfrm>
                <a:off x="38034" y="295279"/>
                <a:ext cx="925528" cy="67070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172"/>
              <p:cNvSpPr/>
              <p:nvPr/>
            </p:nvSpPr>
            <p:spPr>
              <a:xfrm>
                <a:off x="0" y="0"/>
                <a:ext cx="959334" cy="9575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485" name="Group 178"/>
            <p:cNvGrpSpPr>
              <a:grpSpLocks/>
            </p:cNvGrpSpPr>
            <p:nvPr/>
          </p:nvGrpSpPr>
          <p:grpSpPr bwMode="auto">
            <a:xfrm>
              <a:off x="295049" y="239938"/>
              <a:ext cx="458073" cy="511011"/>
              <a:chOff x="0" y="0"/>
              <a:chExt cx="458071" cy="511010"/>
            </a:xfrm>
          </p:grpSpPr>
          <p:sp>
            <p:nvSpPr>
              <p:cNvPr id="174" name="Shape 174"/>
              <p:cNvSpPr/>
              <p:nvPr/>
            </p:nvSpPr>
            <p:spPr>
              <a:xfrm>
                <a:off x="203635" y="240945"/>
                <a:ext cx="253568" cy="26996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175"/>
              <p:cNvSpPr/>
              <p:nvPr/>
            </p:nvSpPr>
            <p:spPr>
              <a:xfrm>
                <a:off x="780" y="505"/>
                <a:ext cx="342316" cy="47666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176"/>
              <p:cNvSpPr/>
              <p:nvPr/>
            </p:nvSpPr>
            <p:spPr>
              <a:xfrm>
                <a:off x="47266" y="148143"/>
                <a:ext cx="249344" cy="164514"/>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177"/>
              <p:cNvSpPr/>
              <p:nvPr/>
            </p:nvSpPr>
            <p:spPr>
              <a:xfrm>
                <a:off x="114884" y="67997"/>
                <a:ext cx="101427" cy="101239"/>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8457" name="Shape 180"/>
          <p:cNvSpPr>
            <a:spLocks noChangeShapeType="1"/>
          </p:cNvSpPr>
          <p:nvPr/>
        </p:nvSpPr>
        <p:spPr bwMode="auto">
          <a:xfrm flipV="1">
            <a:off x="4806951" y="5590117"/>
            <a:ext cx="0" cy="886883"/>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8458" name="Slide Number Placeholder 1"/>
          <p:cNvSpPr>
            <a:spLocks noGrp="1"/>
          </p:cNvSpPr>
          <p:nvPr>
            <p:ph type="sldNum" sz="quarter" idx="10"/>
          </p:nvPr>
        </p:nvSpPr>
        <p:spPr>
          <a:xfrm>
            <a:off x="11391901" y="46567"/>
            <a:ext cx="404284" cy="279400"/>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D0C91711-CB94-44E8-B591-219A0D4B4571}" type="slidenum">
              <a:rPr lang="en-US" altLang="es-MX" sz="1067">
                <a:solidFill>
                  <a:srgbClr val="FFFFFF"/>
                </a:solidFill>
              </a:rPr>
              <a:pPr/>
              <a:t>94</a:t>
            </a:fld>
            <a:endParaRPr lang="en-US" altLang="es-MX" sz="1067">
              <a:solidFill>
                <a:srgbClr val="FFFFFF"/>
              </a:solidFill>
            </a:endParaRPr>
          </a:p>
        </p:txBody>
      </p:sp>
      <p:sp>
        <p:nvSpPr>
          <p:cNvPr id="66" name="Shape 71"/>
          <p:cNvSpPr>
            <a:spLocks noChangeArrowheads="1"/>
          </p:cNvSpPr>
          <p:nvPr/>
        </p:nvSpPr>
        <p:spPr bwMode="auto">
          <a:xfrm>
            <a:off x="302684" y="2451100"/>
            <a:ext cx="3765549"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467" kern="0" dirty="0">
                <a:solidFill>
                  <a:srgbClr val="C1C6CA"/>
                </a:solidFill>
                <a:ea typeface="Arimo"/>
                <a:cs typeface="Arimo"/>
                <a:sym typeface="Arimo"/>
              </a:rPr>
              <a:t>Ejercicio de los derechos  </a:t>
            </a:r>
            <a:r>
              <a:rPr lang="es-MX" sz="1467" kern="0" dirty="0">
                <a:solidFill>
                  <a:srgbClr val="FF9696"/>
                </a:solidFill>
                <a:ea typeface="Arimo"/>
                <a:cs typeface="Arimo"/>
                <a:sym typeface="Arimo"/>
              </a:rPr>
              <a:t>ARCO  y de portabilidad</a:t>
            </a:r>
          </a:p>
          <a:p>
            <a:pPr defTabSz="412740">
              <a:lnSpc>
                <a:spcPct val="110000"/>
              </a:lnSpc>
              <a:spcBef>
                <a:spcPts val="251"/>
              </a:spcBef>
              <a:defRPr sz="1800"/>
            </a:pPr>
            <a:endParaRPr lang="es-MX" sz="1467" kern="0" dirty="0">
              <a:solidFill>
                <a:srgbClr val="C1C6CA"/>
              </a:solidFill>
              <a:ea typeface="Arimo"/>
              <a:cs typeface="Arimo"/>
              <a:sym typeface="Arimo"/>
            </a:endParaRPr>
          </a:p>
          <a:p>
            <a:pPr defTabSz="412740">
              <a:lnSpc>
                <a:spcPct val="110000"/>
              </a:lnSpc>
              <a:spcBef>
                <a:spcPts val="251"/>
              </a:spcBef>
              <a:defRPr sz="1800"/>
            </a:pPr>
            <a:r>
              <a:rPr lang="es-MX" sz="1467" kern="0" dirty="0">
                <a:solidFill>
                  <a:srgbClr val="FF9696"/>
                </a:solidFill>
                <a:ea typeface="Arimo"/>
                <a:cs typeface="Arimo"/>
                <a:sym typeface="Arimo"/>
              </a:rPr>
              <a:t> </a:t>
            </a:r>
            <a:endParaRPr sz="1467" kern="0" dirty="0">
              <a:solidFill>
                <a:srgbClr val="C1C6CA"/>
              </a:solidFill>
              <a:ea typeface="Arimo"/>
              <a:cs typeface="Arimo"/>
              <a:sym typeface="Arimo"/>
            </a:endParaRPr>
          </a:p>
        </p:txBody>
      </p:sp>
      <p:sp>
        <p:nvSpPr>
          <p:cNvPr id="18463" name="Rectángulo 51"/>
          <p:cNvSpPr>
            <a:spLocks noChangeArrowheads="1"/>
          </p:cNvSpPr>
          <p:nvPr/>
        </p:nvSpPr>
        <p:spPr bwMode="auto">
          <a:xfrm>
            <a:off x="9810751" y="2429933"/>
            <a:ext cx="2353733" cy="61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spcBef>
                <a:spcPct val="0"/>
              </a:spcBef>
              <a:spcAft>
                <a:spcPts val="1067"/>
              </a:spcAft>
            </a:pPr>
            <a:r>
              <a:rPr lang="es-MX" altLang="es-MX" sz="1067" b="1">
                <a:solidFill>
                  <a:srgbClr val="FF6600"/>
                </a:solidFill>
                <a:latin typeface="Calibri" panose="020F0502020204030204" pitchFamily="34" charset="0"/>
              </a:rPr>
              <a:t>Líneas de acción           Transversal (A1-A7)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2.1.C1-C7 </a:t>
            </a:r>
            <a:endParaRPr lang="es-MX" altLang="es-MX" sz="1067" b="1">
              <a:solidFill>
                <a:srgbClr val="FF6600"/>
              </a:solidFill>
              <a:latin typeface="Calibri" panose="020F0502020204030204" pitchFamily="34" charset="0"/>
            </a:endParaRPr>
          </a:p>
        </p:txBody>
      </p:sp>
      <p:sp>
        <p:nvSpPr>
          <p:cNvPr id="18464" name="Rectángulo 52"/>
          <p:cNvSpPr>
            <a:spLocks noChangeArrowheads="1"/>
          </p:cNvSpPr>
          <p:nvPr/>
        </p:nvSpPr>
        <p:spPr bwMode="auto">
          <a:xfrm>
            <a:off x="9764184" y="3335867"/>
            <a:ext cx="2175933"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spcBef>
                <a:spcPct val="0"/>
              </a:spcBef>
              <a:spcAft>
                <a:spcPts val="1067"/>
              </a:spcAft>
            </a:pPr>
            <a:r>
              <a:rPr lang="es-MX" altLang="es-MX" sz="1200" b="1">
                <a:solidFill>
                  <a:srgbClr val="FF6600"/>
                </a:solidFill>
                <a:latin typeface="Calibri" panose="020F0502020204030204" pitchFamily="34" charset="0"/>
              </a:rPr>
              <a:t>Líneas de acción (2)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 2.2.C1-C7 </a:t>
            </a:r>
            <a:endParaRPr lang="es-MX" altLang="es-MX" sz="1200" b="1">
              <a:solidFill>
                <a:srgbClr val="FF6600"/>
              </a:solidFill>
              <a:latin typeface="Calibri" panose="020F0502020204030204" pitchFamily="34" charset="0"/>
            </a:endParaRPr>
          </a:p>
        </p:txBody>
      </p:sp>
      <p:sp>
        <p:nvSpPr>
          <p:cNvPr id="18465" name="Rectángulo 53"/>
          <p:cNvSpPr>
            <a:spLocks noChangeArrowheads="1"/>
          </p:cNvSpPr>
          <p:nvPr/>
        </p:nvSpPr>
        <p:spPr bwMode="auto">
          <a:xfrm>
            <a:off x="9903884" y="4311652"/>
            <a:ext cx="2167467"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(6)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2.3.C1-C7 </a:t>
            </a:r>
            <a:endParaRPr lang="es-MX" altLang="es-MX" sz="1200" b="1">
              <a:solidFill>
                <a:srgbClr val="FF6600"/>
              </a:solidFill>
              <a:latin typeface="Calibri" panose="020F0502020204030204" pitchFamily="34" charset="0"/>
            </a:endParaRPr>
          </a:p>
        </p:txBody>
      </p:sp>
      <p:sp>
        <p:nvSpPr>
          <p:cNvPr id="18466" name="Rectángulo 54"/>
          <p:cNvSpPr>
            <a:spLocks noChangeArrowheads="1"/>
          </p:cNvSpPr>
          <p:nvPr/>
        </p:nvSpPr>
        <p:spPr bwMode="auto">
          <a:xfrm>
            <a:off x="9891185" y="5147734"/>
            <a:ext cx="2406649"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(2)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2.4.C1-C7 </a:t>
            </a:r>
            <a:endParaRPr lang="es-MX" altLang="es-MX" sz="1200" b="1">
              <a:solidFill>
                <a:srgbClr val="FF6600"/>
              </a:solidFill>
              <a:latin typeface="Calibri" panose="020F0502020204030204" pitchFamily="34" charset="0"/>
            </a:endParaRPr>
          </a:p>
        </p:txBody>
      </p:sp>
      <p:pic>
        <p:nvPicPr>
          <p:cNvPr id="18467" name="Picture 5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67" y="884767"/>
            <a:ext cx="1966384" cy="88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68" name="Group 179"/>
          <p:cNvGrpSpPr>
            <a:grpSpLocks/>
          </p:cNvGrpSpPr>
          <p:nvPr/>
        </p:nvGrpSpPr>
        <p:grpSpPr bwMode="auto">
          <a:xfrm>
            <a:off x="4533900" y="6040967"/>
            <a:ext cx="499533" cy="524933"/>
            <a:chOff x="-1" y="-1"/>
            <a:chExt cx="997373" cy="1046132"/>
          </a:xfrm>
        </p:grpSpPr>
        <p:grpSp>
          <p:nvGrpSpPr>
            <p:cNvPr id="18473" name="Group 173"/>
            <p:cNvGrpSpPr>
              <a:grpSpLocks/>
            </p:cNvGrpSpPr>
            <p:nvPr/>
          </p:nvGrpSpPr>
          <p:grpSpPr bwMode="auto">
            <a:xfrm>
              <a:off x="-1" y="-1"/>
              <a:ext cx="997373" cy="1046132"/>
              <a:chOff x="0" y="0"/>
              <a:chExt cx="997371" cy="1046130"/>
            </a:xfrm>
          </p:grpSpPr>
          <p:sp>
            <p:nvSpPr>
              <p:cNvPr id="81"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171"/>
              <p:cNvSpPr/>
              <p:nvPr/>
            </p:nvSpPr>
            <p:spPr>
              <a:xfrm>
                <a:off x="38037" y="295279"/>
                <a:ext cx="925525" cy="67070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3" name="Shape 172"/>
              <p:cNvSpPr/>
              <p:nvPr/>
            </p:nvSpPr>
            <p:spPr>
              <a:xfrm>
                <a:off x="0" y="0"/>
                <a:ext cx="959337" cy="9575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8474" name="Group 178"/>
            <p:cNvGrpSpPr>
              <a:grpSpLocks/>
            </p:cNvGrpSpPr>
            <p:nvPr/>
          </p:nvGrpSpPr>
          <p:grpSpPr bwMode="auto">
            <a:xfrm>
              <a:off x="295049" y="239938"/>
              <a:ext cx="458073" cy="511011"/>
              <a:chOff x="0" y="0"/>
              <a:chExt cx="458071" cy="511010"/>
            </a:xfrm>
          </p:grpSpPr>
          <p:sp>
            <p:nvSpPr>
              <p:cNvPr id="77" name="Shape 174"/>
              <p:cNvSpPr/>
              <p:nvPr/>
            </p:nvSpPr>
            <p:spPr>
              <a:xfrm>
                <a:off x="203635" y="240945"/>
                <a:ext cx="253568" cy="26996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175"/>
              <p:cNvSpPr/>
              <p:nvPr/>
            </p:nvSpPr>
            <p:spPr>
              <a:xfrm>
                <a:off x="780" y="505"/>
                <a:ext cx="342319" cy="47666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176"/>
              <p:cNvSpPr/>
              <p:nvPr/>
            </p:nvSpPr>
            <p:spPr>
              <a:xfrm>
                <a:off x="47269" y="148143"/>
                <a:ext cx="249341" cy="164514"/>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0" name="Shape 177"/>
              <p:cNvSpPr/>
              <p:nvPr/>
            </p:nvSpPr>
            <p:spPr>
              <a:xfrm>
                <a:off x="114887" y="67997"/>
                <a:ext cx="101427" cy="101239"/>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84" name="Shape 142"/>
          <p:cNvSpPr>
            <a:spLocks noChangeArrowheads="1"/>
          </p:cNvSpPr>
          <p:nvPr/>
        </p:nvSpPr>
        <p:spPr bwMode="auto">
          <a:xfrm>
            <a:off x="5274734" y="6328833"/>
            <a:ext cx="4830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Reducir costos asociados en el ejercicio de los derechos ARCO</a:t>
            </a:r>
          </a:p>
        </p:txBody>
      </p:sp>
      <p:sp>
        <p:nvSpPr>
          <p:cNvPr id="18470" name="Shape 143"/>
          <p:cNvSpPr>
            <a:spLocks noChangeArrowheads="1"/>
          </p:cNvSpPr>
          <p:nvPr/>
        </p:nvSpPr>
        <p:spPr bwMode="auto">
          <a:xfrm>
            <a:off x="5274734" y="6093885"/>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lnSpc>
                <a:spcPct val="110000"/>
              </a:lnSpc>
              <a:spcBef>
                <a:spcPts val="667"/>
              </a:spcBef>
              <a:spcAft>
                <a:spcPct val="0"/>
              </a:spcAft>
            </a:pPr>
            <a:r>
              <a:rPr lang="en-US" altLang="es-MX" sz="1467">
                <a:solidFill>
                  <a:srgbClr val="BE0000"/>
                </a:solidFill>
                <a:sym typeface="Arimo" pitchFamily="34" charset="0"/>
              </a:rPr>
              <a:t>Línea estratégica 2.5 </a:t>
            </a:r>
          </a:p>
        </p:txBody>
      </p:sp>
      <p:sp>
        <p:nvSpPr>
          <p:cNvPr id="86" name="Shape 146"/>
          <p:cNvSpPr/>
          <p:nvPr/>
        </p:nvSpPr>
        <p:spPr>
          <a:xfrm flipH="1">
            <a:off x="5281085" y="58991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8472" name="Rectángulo 121"/>
          <p:cNvSpPr>
            <a:spLocks noChangeArrowheads="1"/>
          </p:cNvSpPr>
          <p:nvPr/>
        </p:nvSpPr>
        <p:spPr bwMode="auto">
          <a:xfrm>
            <a:off x="9850967" y="6231467"/>
            <a:ext cx="2988733"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dirty="0">
                <a:solidFill>
                  <a:srgbClr val="FF6600"/>
                </a:solidFill>
                <a:latin typeface="Calibri" panose="020F0502020204030204" pitchFamily="34" charset="0"/>
              </a:rPr>
              <a:t>Líneas de acción (3)               </a:t>
            </a:r>
            <a:r>
              <a:rPr lang="es-MX" altLang="es-MX" sz="1200" dirty="0">
                <a:solidFill>
                  <a:srgbClr val="FF6600"/>
                </a:solidFill>
                <a:latin typeface="Calibri" panose="020F0502020204030204" pitchFamily="34" charset="0"/>
                <a:ea typeface="Calibri" panose="020F0502020204030204" pitchFamily="34" charset="0"/>
                <a:cs typeface="Times New Roman" panose="02020603050405020304" pitchFamily="18" charset="0"/>
              </a:rPr>
              <a:t>	2.5.C1-C7 </a:t>
            </a:r>
            <a:endParaRPr lang="es-MX" altLang="es-MX" sz="1200" b="1" dirty="0">
              <a:solidFill>
                <a:srgbClr val="FF6600"/>
              </a:solidFill>
              <a:latin typeface="Calibri" panose="020F0502020204030204" pitchFamily="34" charset="0"/>
            </a:endParaRPr>
          </a:p>
        </p:txBody>
      </p:sp>
      <p:pic>
        <p:nvPicPr>
          <p:cNvPr id="87" name="Imagen 86"/>
          <p:cNvPicPr>
            <a:picLocks noChangeAspect="1"/>
          </p:cNvPicPr>
          <p:nvPr/>
        </p:nvPicPr>
        <p:blipFill rotWithShape="1">
          <a:blip r:embed="rId4"/>
          <a:srcRect l="2557" r="71837" b="85627"/>
          <a:stretch/>
        </p:blipFill>
        <p:spPr>
          <a:xfrm>
            <a:off x="-32412" y="-43212"/>
            <a:ext cx="2307265" cy="1052389"/>
          </a:xfrm>
          <a:prstGeom prst="rect">
            <a:avLst/>
          </a:prstGeom>
        </p:spPr>
      </p:pic>
      <p:sp>
        <p:nvSpPr>
          <p:cNvPr id="62" name="Shape 67"/>
          <p:cNvSpPr>
            <a:spLocks noChangeArrowheads="1"/>
          </p:cNvSpPr>
          <p:nvPr/>
        </p:nvSpPr>
        <p:spPr bwMode="auto">
          <a:xfrm>
            <a:off x="722273" y="352426"/>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2 </a:t>
            </a:r>
            <a:endParaRPr sz="3067" b="0" kern="0" dirty="0">
              <a:solidFill>
                <a:schemeClr val="tx1"/>
              </a:solidFill>
              <a:latin typeface="Arimo" pitchFamily="34" charset="0"/>
              <a:ea typeface="Arimo" pitchFamily="34" charset="0"/>
              <a:cs typeface="Arimo" pitchFamily="34" charset="0"/>
            </a:endParaRPr>
          </a:p>
        </p:txBody>
      </p:sp>
    </p:spTree>
    <p:extLst>
      <p:ext uri="{BB962C8B-B14F-4D97-AF65-F5344CB8AC3E}">
        <p14:creationId xmlns:p14="http://schemas.microsoft.com/office/powerpoint/2010/main" val="1967499461"/>
      </p:ext>
    </p:extLst>
  </p:cSld>
  <p:clrMapOvr>
    <a:masterClrMapping/>
  </p:clrMapOvr>
  <p:transition spd="slow">
    <p:push dir="u"/>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Imagen 66"/>
          <p:cNvPicPr>
            <a:picLocks noChangeAspect="1"/>
          </p:cNvPicPr>
          <p:nvPr/>
        </p:nvPicPr>
        <p:blipFill>
          <a:blip r:embed="rId2"/>
          <a:stretch>
            <a:fillRect/>
          </a:stretch>
        </p:blipFill>
        <p:spPr>
          <a:xfrm>
            <a:off x="0" y="0"/>
            <a:ext cx="12192001" cy="6900333"/>
          </a:xfrm>
          <a:prstGeom prst="rect">
            <a:avLst/>
          </a:prstGeom>
        </p:spPr>
      </p:pic>
      <p:sp>
        <p:nvSpPr>
          <p:cNvPr id="19458" name="Shape 180"/>
          <p:cNvSpPr>
            <a:spLocks noChangeShapeType="1"/>
          </p:cNvSpPr>
          <p:nvPr/>
        </p:nvSpPr>
        <p:spPr bwMode="auto">
          <a:xfrm flipV="1">
            <a:off x="4806951" y="5257801"/>
            <a:ext cx="0" cy="886884"/>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9460" name="Shape 129"/>
          <p:cNvSpPr>
            <a:spLocks noChangeShapeType="1"/>
          </p:cNvSpPr>
          <p:nvPr/>
        </p:nvSpPr>
        <p:spPr bwMode="auto">
          <a:xfrm flipV="1">
            <a:off x="7183967" y="-42333"/>
            <a:ext cx="0" cy="711200"/>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0" name="Shape 130"/>
          <p:cNvSpPr/>
          <p:nvPr/>
        </p:nvSpPr>
        <p:spPr>
          <a:xfrm>
            <a:off x="5266267" y="730251"/>
            <a:ext cx="622300" cy="622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chemeClr val="accent3"/>
            </a:solidFill>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9462" name="Shape 132"/>
          <p:cNvSpPr>
            <a:spLocks/>
          </p:cNvSpPr>
          <p:nvPr/>
        </p:nvSpPr>
        <p:spPr bwMode="auto">
          <a:xfrm>
            <a:off x="4790017" y="1684867"/>
            <a:ext cx="1498600" cy="946151"/>
          </a:xfrm>
          <a:custGeom>
            <a:avLst/>
            <a:gdLst>
              <a:gd name="T0" fmla="*/ 1520535497 w 21600"/>
              <a:gd name="T1" fmla="*/ 382966572 h 21600"/>
              <a:gd name="T2" fmla="*/ 1520535497 w 21600"/>
              <a:gd name="T3" fmla="*/ 382966572 h 21600"/>
              <a:gd name="T4" fmla="*/ 1520535497 w 21600"/>
              <a:gd name="T5" fmla="*/ 382966572 h 21600"/>
              <a:gd name="T6" fmla="*/ 1520535497 w 21600"/>
              <a:gd name="T7" fmla="*/ 38296657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0"/>
                </a:lnTo>
                <a:lnTo>
                  <a:pt x="0" y="21600"/>
                </a:lnTo>
              </a:path>
            </a:pathLst>
          </a:custGeom>
          <a:noFill/>
          <a:ln w="19050" cap="rnd">
            <a:solidFill>
              <a:srgbClr val="8F9499"/>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9463" name="Shape 133"/>
          <p:cNvSpPr>
            <a:spLocks noChangeShapeType="1"/>
          </p:cNvSpPr>
          <p:nvPr/>
        </p:nvSpPr>
        <p:spPr bwMode="auto">
          <a:xfrm flipV="1">
            <a:off x="4806951" y="2906184"/>
            <a:ext cx="0" cy="336549"/>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9464" name="Shape 134"/>
          <p:cNvSpPr>
            <a:spLocks noChangeShapeType="1"/>
          </p:cNvSpPr>
          <p:nvPr/>
        </p:nvSpPr>
        <p:spPr bwMode="auto">
          <a:xfrm flipV="1">
            <a:off x="4806951" y="38184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9465" name="Shape 135"/>
          <p:cNvSpPr>
            <a:spLocks noChangeShapeType="1"/>
          </p:cNvSpPr>
          <p:nvPr/>
        </p:nvSpPr>
        <p:spPr bwMode="auto">
          <a:xfrm flipV="1">
            <a:off x="4806951" y="47328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6" name="Shape 136"/>
          <p:cNvSpPr>
            <a:spLocks noChangeArrowheads="1"/>
          </p:cNvSpPr>
          <p:nvPr/>
        </p:nvSpPr>
        <p:spPr bwMode="auto">
          <a:xfrm>
            <a:off x="5228168" y="2546351"/>
            <a:ext cx="47286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Fortalecimiento de los Organismos Garantes </a:t>
            </a:r>
            <a:r>
              <a:rPr lang="es-MX" sz="1333" kern="0" dirty="0">
                <a:solidFill>
                  <a:srgbClr val="DCDEE0">
                    <a:lumMod val="50000"/>
                  </a:srgbClr>
                </a:solidFill>
              </a:rPr>
              <a:t>para el adecuado impulso al ejercicio de los derechos ARCO</a:t>
            </a:r>
          </a:p>
        </p:txBody>
      </p:sp>
      <p:sp>
        <p:nvSpPr>
          <p:cNvPr id="137" name="Shape 137"/>
          <p:cNvSpPr>
            <a:spLocks noChangeArrowheads="1"/>
          </p:cNvSpPr>
          <p:nvPr/>
        </p:nvSpPr>
        <p:spPr bwMode="auto">
          <a:xfrm>
            <a:off x="5228168" y="23114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AA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2. 6 </a:t>
            </a:r>
            <a:endParaRPr sz="1467" b="0" kern="0" dirty="0">
              <a:solidFill>
                <a:srgbClr val="FF4B4B"/>
              </a:solidFill>
            </a:endParaRPr>
          </a:p>
        </p:txBody>
      </p:sp>
      <p:sp>
        <p:nvSpPr>
          <p:cNvPr id="138" name="Shape 138"/>
          <p:cNvSpPr>
            <a:spLocks noChangeArrowheads="1"/>
          </p:cNvSpPr>
          <p:nvPr/>
        </p:nvSpPr>
        <p:spPr bwMode="auto">
          <a:xfrm>
            <a:off x="5228168" y="3448051"/>
            <a:ext cx="4322233"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Acompañar a los usuarios digitales </a:t>
            </a:r>
            <a:r>
              <a:rPr lang="es-MX" sz="1333" kern="0" dirty="0">
                <a:solidFill>
                  <a:srgbClr val="DCDEE0">
                    <a:lumMod val="50000"/>
                  </a:srgbClr>
                </a:solidFill>
              </a:rPr>
              <a:t>en el cierre de la brecha digital para el ejercicio de los derechos ARCO y el desarrollo de sus herramientas de facilitación </a:t>
            </a:r>
            <a:endParaRPr sz="1333" kern="0" dirty="0">
              <a:solidFill>
                <a:srgbClr val="DCDEE0">
                  <a:lumMod val="50000"/>
                </a:srgbClr>
              </a:solidFill>
            </a:endParaRPr>
          </a:p>
        </p:txBody>
      </p:sp>
      <p:sp>
        <p:nvSpPr>
          <p:cNvPr id="139" name="Shape 139"/>
          <p:cNvSpPr>
            <a:spLocks noChangeArrowheads="1"/>
          </p:cNvSpPr>
          <p:nvPr/>
        </p:nvSpPr>
        <p:spPr bwMode="auto">
          <a:xfrm>
            <a:off x="5228168" y="32131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9F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2.7 </a:t>
            </a:r>
            <a:endParaRPr sz="1467" b="0" kern="0" dirty="0">
              <a:solidFill>
                <a:srgbClr val="FF4B4B"/>
              </a:solidFill>
            </a:endParaRPr>
          </a:p>
        </p:txBody>
      </p:sp>
      <p:sp>
        <p:nvSpPr>
          <p:cNvPr id="140" name="Shape 140"/>
          <p:cNvSpPr>
            <a:spLocks noChangeArrowheads="1"/>
          </p:cNvSpPr>
          <p:nvPr/>
        </p:nvSpPr>
        <p:spPr bwMode="auto">
          <a:xfrm>
            <a:off x="5228168" y="4318000"/>
            <a:ext cx="5338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Desarrollar herramientas </a:t>
            </a:r>
            <a:r>
              <a:rPr lang="es-MX" sz="1333" kern="0" dirty="0">
                <a:solidFill>
                  <a:srgbClr val="DCDEE0">
                    <a:lumMod val="50000"/>
                  </a:srgbClr>
                </a:solidFill>
              </a:rPr>
              <a:t>de facilitación para el ejercicio de los derechos de las y los titulares</a:t>
            </a:r>
          </a:p>
        </p:txBody>
      </p:sp>
      <p:sp>
        <p:nvSpPr>
          <p:cNvPr id="141" name="Shape 141"/>
          <p:cNvSpPr>
            <a:spLocks noChangeArrowheads="1"/>
          </p:cNvSpPr>
          <p:nvPr/>
        </p:nvSpPr>
        <p:spPr bwMode="auto">
          <a:xfrm>
            <a:off x="5228168" y="4125384"/>
            <a:ext cx="2758017" cy="28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2.8 </a:t>
            </a:r>
            <a:endParaRPr sz="1467" b="0" kern="0" dirty="0">
              <a:solidFill>
                <a:srgbClr val="E61919"/>
              </a:solidFill>
            </a:endParaRPr>
          </a:p>
        </p:txBody>
      </p:sp>
      <p:sp>
        <p:nvSpPr>
          <p:cNvPr id="142" name="Shape 142"/>
          <p:cNvSpPr>
            <a:spLocks noChangeArrowheads="1"/>
          </p:cNvSpPr>
          <p:nvPr/>
        </p:nvSpPr>
        <p:spPr bwMode="auto">
          <a:xfrm>
            <a:off x="5228168" y="5317067"/>
            <a:ext cx="4830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Desarrollar un marco homogéneo para la implementación de acciones en materia de portabilidad </a:t>
            </a:r>
          </a:p>
        </p:txBody>
      </p:sp>
      <p:sp>
        <p:nvSpPr>
          <p:cNvPr id="19473" name="Shape 143"/>
          <p:cNvSpPr>
            <a:spLocks noChangeArrowheads="1"/>
          </p:cNvSpPr>
          <p:nvPr/>
        </p:nvSpPr>
        <p:spPr bwMode="auto">
          <a:xfrm>
            <a:off x="5228168" y="5027085"/>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lnSpc>
                <a:spcPct val="110000"/>
              </a:lnSpc>
              <a:spcBef>
                <a:spcPts val="667"/>
              </a:spcBef>
              <a:spcAft>
                <a:spcPct val="0"/>
              </a:spcAft>
            </a:pPr>
            <a:r>
              <a:rPr lang="en-US" altLang="es-MX" sz="1467">
                <a:solidFill>
                  <a:srgbClr val="BE0000"/>
                </a:solidFill>
                <a:sym typeface="Arimo" pitchFamily="34" charset="0"/>
              </a:rPr>
              <a:t>Línea estratégica 2.9 </a:t>
            </a:r>
          </a:p>
        </p:txBody>
      </p:sp>
      <p:sp>
        <p:nvSpPr>
          <p:cNvPr id="144" name="Shape 144"/>
          <p:cNvSpPr/>
          <p:nvPr/>
        </p:nvSpPr>
        <p:spPr>
          <a:xfrm flipH="1">
            <a:off x="5264151" y="307551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5" name="Shape 145"/>
          <p:cNvSpPr/>
          <p:nvPr/>
        </p:nvSpPr>
        <p:spPr>
          <a:xfrm flipH="1">
            <a:off x="5264151" y="39878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6" name="Shape 146"/>
          <p:cNvSpPr/>
          <p:nvPr/>
        </p:nvSpPr>
        <p:spPr>
          <a:xfrm flipH="1">
            <a:off x="5264151" y="49000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7" name="Shape 147"/>
          <p:cNvSpPr/>
          <p:nvPr/>
        </p:nvSpPr>
        <p:spPr>
          <a:xfrm>
            <a:off x="8314267" y="524934"/>
            <a:ext cx="448733" cy="448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19478" name="Group 153"/>
          <p:cNvGrpSpPr>
            <a:grpSpLocks/>
          </p:cNvGrpSpPr>
          <p:nvPr/>
        </p:nvGrpSpPr>
        <p:grpSpPr bwMode="auto">
          <a:xfrm>
            <a:off x="4557184" y="2377017"/>
            <a:ext cx="499533" cy="522816"/>
            <a:chOff x="0" y="0"/>
            <a:chExt cx="997371" cy="1046130"/>
          </a:xfrm>
        </p:grpSpPr>
        <p:grpSp>
          <p:nvGrpSpPr>
            <p:cNvPr id="19517" name="Group 151"/>
            <p:cNvGrpSpPr>
              <a:grpSpLocks/>
            </p:cNvGrpSpPr>
            <p:nvPr/>
          </p:nvGrpSpPr>
          <p:grpSpPr bwMode="auto">
            <a:xfrm>
              <a:off x="-1" y="-1"/>
              <a:ext cx="997373" cy="1046132"/>
              <a:chOff x="0" y="0"/>
              <a:chExt cx="997371" cy="1046130"/>
            </a:xfrm>
          </p:grpSpPr>
          <p:sp>
            <p:nvSpPr>
              <p:cNvPr id="148" name="Shape 14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149"/>
              <p:cNvSpPr/>
              <p:nvPr/>
            </p:nvSpPr>
            <p:spPr>
              <a:xfrm>
                <a:off x="38034" y="292237"/>
                <a:ext cx="925525"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EEAD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150"/>
              <p:cNvSpPr/>
              <p:nvPr/>
            </p:nvSpPr>
            <p:spPr>
              <a:xfrm>
                <a:off x="0" y="0"/>
                <a:ext cx="959332"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52" name="Shape 152"/>
            <p:cNvSpPr/>
            <p:nvPr/>
          </p:nvSpPr>
          <p:spPr>
            <a:xfrm>
              <a:off x="211307" y="203297"/>
              <a:ext cx="574756" cy="563300"/>
            </a:xfrm>
            <a:custGeom>
              <a:avLst/>
              <a:gdLst/>
              <a:ahLst/>
              <a:cxnLst>
                <a:cxn ang="0">
                  <a:pos x="wd2" y="hd2"/>
                </a:cxn>
                <a:cxn ang="5400000">
                  <a:pos x="wd2" y="hd2"/>
                </a:cxn>
                <a:cxn ang="10800000">
                  <a:pos x="wd2" y="hd2"/>
                </a:cxn>
                <a:cxn ang="16200000">
                  <a:pos x="wd2" y="hd2"/>
                </a:cxn>
              </a:cxnLst>
              <a:rect l="0" t="0" r="r" b="b"/>
              <a:pathLst>
                <a:path w="21600" h="21600" extrusionOk="0">
                  <a:moveTo>
                    <a:pt x="19442" y="9300"/>
                  </a:moveTo>
                  <a:cubicBezTo>
                    <a:pt x="19320" y="3981"/>
                    <a:pt x="16340" y="1171"/>
                    <a:pt x="10800" y="1171"/>
                  </a:cubicBezTo>
                  <a:cubicBezTo>
                    <a:pt x="5260" y="1171"/>
                    <a:pt x="2280" y="3981"/>
                    <a:pt x="2158" y="9300"/>
                  </a:cubicBezTo>
                  <a:lnTo>
                    <a:pt x="2895" y="9300"/>
                  </a:lnTo>
                  <a:cubicBezTo>
                    <a:pt x="3165" y="7507"/>
                    <a:pt x="3735" y="6033"/>
                    <a:pt x="4599" y="4899"/>
                  </a:cubicBezTo>
                  <a:cubicBezTo>
                    <a:pt x="5978" y="3093"/>
                    <a:pt x="8063" y="2177"/>
                    <a:pt x="10800" y="2177"/>
                  </a:cubicBezTo>
                  <a:cubicBezTo>
                    <a:pt x="13537" y="2177"/>
                    <a:pt x="15622" y="3093"/>
                    <a:pt x="17001" y="4899"/>
                  </a:cubicBezTo>
                  <a:cubicBezTo>
                    <a:pt x="17865" y="6033"/>
                    <a:pt x="18435" y="7507"/>
                    <a:pt x="18705" y="9300"/>
                  </a:cubicBezTo>
                  <a:cubicBezTo>
                    <a:pt x="18705" y="9300"/>
                    <a:pt x="19442" y="9300"/>
                    <a:pt x="19442" y="9300"/>
                  </a:cubicBezTo>
                  <a:close/>
                  <a:moveTo>
                    <a:pt x="17544" y="11888"/>
                  </a:moveTo>
                  <a:cubicBezTo>
                    <a:pt x="17544" y="11386"/>
                    <a:pt x="17519" y="10914"/>
                    <a:pt x="17482" y="10457"/>
                  </a:cubicBezTo>
                  <a:cubicBezTo>
                    <a:pt x="16632" y="9665"/>
                    <a:pt x="15088" y="9063"/>
                    <a:pt x="13140" y="8839"/>
                  </a:cubicBezTo>
                  <a:cubicBezTo>
                    <a:pt x="13396" y="9133"/>
                    <a:pt x="13616" y="9518"/>
                    <a:pt x="13750" y="10026"/>
                  </a:cubicBezTo>
                  <a:cubicBezTo>
                    <a:pt x="12558" y="9068"/>
                    <a:pt x="10215" y="9296"/>
                    <a:pt x="8443" y="7153"/>
                  </a:cubicBezTo>
                  <a:cubicBezTo>
                    <a:pt x="8341" y="7033"/>
                    <a:pt x="8254" y="6919"/>
                    <a:pt x="8178" y="6815"/>
                  </a:cubicBezTo>
                  <a:cubicBezTo>
                    <a:pt x="8176" y="6813"/>
                    <a:pt x="8176" y="6812"/>
                    <a:pt x="8175" y="6811"/>
                  </a:cubicBezTo>
                  <a:lnTo>
                    <a:pt x="8176" y="6811"/>
                  </a:lnTo>
                  <a:cubicBezTo>
                    <a:pt x="7860" y="6377"/>
                    <a:pt x="7752" y="6118"/>
                    <a:pt x="7746" y="6405"/>
                  </a:cubicBezTo>
                  <a:cubicBezTo>
                    <a:pt x="7694" y="8867"/>
                    <a:pt x="5981" y="10788"/>
                    <a:pt x="4077" y="11059"/>
                  </a:cubicBezTo>
                  <a:cubicBezTo>
                    <a:pt x="4065" y="11330"/>
                    <a:pt x="4056" y="11603"/>
                    <a:pt x="4056" y="11888"/>
                  </a:cubicBezTo>
                  <a:cubicBezTo>
                    <a:pt x="4056" y="12929"/>
                    <a:pt x="4222" y="13878"/>
                    <a:pt x="4506" y="14733"/>
                  </a:cubicBezTo>
                  <a:cubicBezTo>
                    <a:pt x="5575" y="16047"/>
                    <a:pt x="7341" y="16418"/>
                    <a:pt x="8903" y="16516"/>
                  </a:cubicBezTo>
                  <a:cubicBezTo>
                    <a:pt x="9193" y="16046"/>
                    <a:pt x="9844" y="15718"/>
                    <a:pt x="10602" y="15718"/>
                  </a:cubicBezTo>
                  <a:cubicBezTo>
                    <a:pt x="11630" y="15718"/>
                    <a:pt x="12463" y="16320"/>
                    <a:pt x="12463" y="17063"/>
                  </a:cubicBezTo>
                  <a:cubicBezTo>
                    <a:pt x="12463" y="17806"/>
                    <a:pt x="11630" y="18408"/>
                    <a:pt x="10602" y="18408"/>
                  </a:cubicBezTo>
                  <a:cubicBezTo>
                    <a:pt x="9812" y="18408"/>
                    <a:pt x="9138" y="18052"/>
                    <a:pt x="8869" y="17549"/>
                  </a:cubicBezTo>
                  <a:cubicBezTo>
                    <a:pt x="7776" y="17484"/>
                    <a:pt x="6576" y="17294"/>
                    <a:pt x="5506" y="16780"/>
                  </a:cubicBezTo>
                  <a:cubicBezTo>
                    <a:pt x="7011" y="19039"/>
                    <a:pt x="9343" y="20234"/>
                    <a:pt x="10800" y="20234"/>
                  </a:cubicBezTo>
                  <a:cubicBezTo>
                    <a:pt x="13089" y="20234"/>
                    <a:pt x="17544" y="17288"/>
                    <a:pt x="17544" y="11888"/>
                  </a:cubicBezTo>
                  <a:cubicBezTo>
                    <a:pt x="17544" y="11888"/>
                    <a:pt x="17544" y="11888"/>
                    <a:pt x="17544" y="11888"/>
                  </a:cubicBezTo>
                  <a:close/>
                  <a:moveTo>
                    <a:pt x="21600" y="11252"/>
                  </a:moveTo>
                  <a:lnTo>
                    <a:pt x="21600" y="13398"/>
                  </a:lnTo>
                  <a:cubicBezTo>
                    <a:pt x="21600" y="14476"/>
                    <a:pt x="20742" y="15350"/>
                    <a:pt x="19684" y="15350"/>
                  </a:cubicBezTo>
                  <a:lnTo>
                    <a:pt x="18294" y="15350"/>
                  </a:lnTo>
                  <a:cubicBezTo>
                    <a:pt x="16916" y="19247"/>
                    <a:pt x="13398" y="21600"/>
                    <a:pt x="10800" y="21600"/>
                  </a:cubicBezTo>
                  <a:cubicBezTo>
                    <a:pt x="8202" y="21600"/>
                    <a:pt x="4684" y="19247"/>
                    <a:pt x="3306" y="15350"/>
                  </a:cubicBezTo>
                  <a:lnTo>
                    <a:pt x="1916" y="15350"/>
                  </a:lnTo>
                  <a:cubicBezTo>
                    <a:pt x="858" y="15350"/>
                    <a:pt x="0" y="14476"/>
                    <a:pt x="0" y="13398"/>
                  </a:cubicBezTo>
                  <a:lnTo>
                    <a:pt x="0" y="11252"/>
                  </a:lnTo>
                  <a:cubicBezTo>
                    <a:pt x="0" y="10509"/>
                    <a:pt x="406" y="9865"/>
                    <a:pt x="1005" y="9534"/>
                  </a:cubicBezTo>
                  <a:cubicBezTo>
                    <a:pt x="1025" y="6486"/>
                    <a:pt x="1896" y="4106"/>
                    <a:pt x="3601" y="2460"/>
                  </a:cubicBezTo>
                  <a:cubicBezTo>
                    <a:pt x="5290" y="828"/>
                    <a:pt x="7713" y="0"/>
                    <a:pt x="10800" y="0"/>
                  </a:cubicBezTo>
                  <a:cubicBezTo>
                    <a:pt x="13887" y="0"/>
                    <a:pt x="16310" y="828"/>
                    <a:pt x="17999" y="2460"/>
                  </a:cubicBezTo>
                  <a:cubicBezTo>
                    <a:pt x="19704" y="4106"/>
                    <a:pt x="20575" y="6486"/>
                    <a:pt x="20595" y="9534"/>
                  </a:cubicBezTo>
                  <a:cubicBezTo>
                    <a:pt x="21194" y="9865"/>
                    <a:pt x="21600" y="10509"/>
                    <a:pt x="21600" y="11252"/>
                  </a:cubicBezTo>
                  <a:cubicBezTo>
                    <a:pt x="21600" y="11252"/>
                    <a:pt x="21600" y="11252"/>
                    <a:pt x="21600" y="11252"/>
                  </a:cubicBezTo>
                  <a:close/>
                  <a:moveTo>
                    <a:pt x="13606" y="10751"/>
                  </a:moveTo>
                  <a:cubicBezTo>
                    <a:pt x="12993" y="10751"/>
                    <a:pt x="12496" y="11257"/>
                    <a:pt x="12496" y="11881"/>
                  </a:cubicBezTo>
                  <a:cubicBezTo>
                    <a:pt x="12496" y="12505"/>
                    <a:pt x="12993" y="13011"/>
                    <a:pt x="13606" y="13011"/>
                  </a:cubicBezTo>
                  <a:cubicBezTo>
                    <a:pt x="14218" y="13011"/>
                    <a:pt x="14714" y="12505"/>
                    <a:pt x="14714" y="11881"/>
                  </a:cubicBezTo>
                  <a:cubicBezTo>
                    <a:pt x="14714" y="11257"/>
                    <a:pt x="14218" y="10751"/>
                    <a:pt x="13606" y="10751"/>
                  </a:cubicBezTo>
                  <a:cubicBezTo>
                    <a:pt x="13606" y="10751"/>
                    <a:pt x="13606" y="10751"/>
                    <a:pt x="13606" y="10751"/>
                  </a:cubicBezTo>
                  <a:close/>
                  <a:moveTo>
                    <a:pt x="9104" y="11881"/>
                  </a:moveTo>
                  <a:cubicBezTo>
                    <a:pt x="9104" y="12505"/>
                    <a:pt x="8607" y="13011"/>
                    <a:pt x="7995" y="13011"/>
                  </a:cubicBezTo>
                  <a:cubicBezTo>
                    <a:pt x="7382" y="13011"/>
                    <a:pt x="6886" y="12505"/>
                    <a:pt x="6886" y="11881"/>
                  </a:cubicBezTo>
                  <a:cubicBezTo>
                    <a:pt x="6886" y="11257"/>
                    <a:pt x="7382" y="10751"/>
                    <a:pt x="7995" y="10751"/>
                  </a:cubicBezTo>
                  <a:cubicBezTo>
                    <a:pt x="8607" y="10751"/>
                    <a:pt x="9104" y="11257"/>
                    <a:pt x="9104" y="11881"/>
                  </a:cubicBezTo>
                  <a:cubicBezTo>
                    <a:pt x="9104" y="11881"/>
                    <a:pt x="9104" y="11881"/>
                    <a:pt x="9104" y="11881"/>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479" name="Group 161"/>
          <p:cNvGrpSpPr>
            <a:grpSpLocks/>
          </p:cNvGrpSpPr>
          <p:nvPr/>
        </p:nvGrpSpPr>
        <p:grpSpPr bwMode="auto">
          <a:xfrm>
            <a:off x="4552951" y="3259667"/>
            <a:ext cx="499533" cy="524933"/>
            <a:chOff x="0" y="0"/>
            <a:chExt cx="997371" cy="1046130"/>
          </a:xfrm>
        </p:grpSpPr>
        <p:grpSp>
          <p:nvGrpSpPr>
            <p:cNvPr id="19510" name="Group 157"/>
            <p:cNvGrpSpPr>
              <a:grpSpLocks/>
            </p:cNvGrpSpPr>
            <p:nvPr/>
          </p:nvGrpSpPr>
          <p:grpSpPr bwMode="auto">
            <a:xfrm>
              <a:off x="-1" y="-1"/>
              <a:ext cx="997373" cy="1046132"/>
              <a:chOff x="0" y="0"/>
              <a:chExt cx="997371" cy="1046130"/>
            </a:xfrm>
          </p:grpSpPr>
          <p:sp>
            <p:nvSpPr>
              <p:cNvPr id="154" name="Shape 15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155"/>
              <p:cNvSpPr/>
              <p:nvPr/>
            </p:nvSpPr>
            <p:spPr>
              <a:xfrm>
                <a:off x="38034" y="295278"/>
                <a:ext cx="925525" cy="670704"/>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156"/>
              <p:cNvSpPr/>
              <p:nvPr/>
            </p:nvSpPr>
            <p:spPr>
              <a:xfrm>
                <a:off x="0" y="0"/>
                <a:ext cx="959332" cy="9575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511" name="Group 160"/>
            <p:cNvGrpSpPr>
              <a:grpSpLocks/>
            </p:cNvGrpSpPr>
            <p:nvPr/>
          </p:nvGrpSpPr>
          <p:grpSpPr bwMode="auto">
            <a:xfrm>
              <a:off x="246798" y="217580"/>
              <a:ext cx="521725" cy="511012"/>
              <a:chOff x="0" y="0"/>
              <a:chExt cx="521723" cy="511010"/>
            </a:xfrm>
          </p:grpSpPr>
          <p:sp>
            <p:nvSpPr>
              <p:cNvPr id="158" name="Shape 158"/>
              <p:cNvSpPr/>
              <p:nvPr/>
            </p:nvSpPr>
            <p:spPr>
              <a:xfrm>
                <a:off x="-1682" y="208465"/>
                <a:ext cx="92975" cy="269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159"/>
              <p:cNvSpPr/>
              <p:nvPr/>
            </p:nvSpPr>
            <p:spPr>
              <a:xfrm>
                <a:off x="129326" y="1770"/>
                <a:ext cx="393031" cy="510409"/>
              </a:xfrm>
              <a:custGeom>
                <a:avLst/>
                <a:gdLst/>
                <a:ahLst/>
                <a:cxnLst>
                  <a:cxn ang="0">
                    <a:pos x="wd2" y="hd2"/>
                  </a:cxn>
                  <a:cxn ang="5400000">
                    <a:pos x="wd2" y="hd2"/>
                  </a:cxn>
                  <a:cxn ang="10800000">
                    <a:pos x="wd2" y="hd2"/>
                  </a:cxn>
                  <a:cxn ang="16200000">
                    <a:pos x="wd2" y="hd2"/>
                  </a:cxn>
                </a:cxnLst>
                <a:rect l="0" t="0" r="r" b="b"/>
                <a:pathLst>
                  <a:path w="21558" h="21586" extrusionOk="0">
                    <a:moveTo>
                      <a:pt x="11717" y="14039"/>
                    </a:moveTo>
                    <a:cubicBezTo>
                      <a:pt x="9702" y="15583"/>
                      <a:pt x="6428" y="15588"/>
                      <a:pt x="4408" y="14039"/>
                    </a:cubicBezTo>
                    <a:cubicBezTo>
                      <a:pt x="2391" y="12497"/>
                      <a:pt x="2397" y="9988"/>
                      <a:pt x="4414" y="8439"/>
                    </a:cubicBezTo>
                    <a:cubicBezTo>
                      <a:pt x="6422" y="6895"/>
                      <a:pt x="9702" y="6890"/>
                      <a:pt x="11717" y="8439"/>
                    </a:cubicBezTo>
                    <a:cubicBezTo>
                      <a:pt x="13731" y="9988"/>
                      <a:pt x="13737" y="12493"/>
                      <a:pt x="11717" y="14039"/>
                    </a:cubicBezTo>
                    <a:close/>
                    <a:moveTo>
                      <a:pt x="21558" y="19386"/>
                    </a:moveTo>
                    <a:lnTo>
                      <a:pt x="15491" y="14737"/>
                    </a:lnTo>
                    <a:lnTo>
                      <a:pt x="14708" y="15104"/>
                    </a:lnTo>
                    <a:lnTo>
                      <a:pt x="13513" y="14216"/>
                    </a:lnTo>
                    <a:cubicBezTo>
                      <a:pt x="15377" y="12209"/>
                      <a:pt x="15154" y="9409"/>
                      <a:pt x="12808" y="7607"/>
                    </a:cubicBezTo>
                    <a:cubicBezTo>
                      <a:pt x="12645" y="7487"/>
                      <a:pt x="12464" y="7390"/>
                      <a:pt x="12289" y="7283"/>
                    </a:cubicBezTo>
                    <a:lnTo>
                      <a:pt x="12289" y="0"/>
                    </a:lnTo>
                    <a:lnTo>
                      <a:pt x="7215" y="0"/>
                    </a:lnTo>
                    <a:lnTo>
                      <a:pt x="7215" y="6160"/>
                    </a:lnTo>
                    <a:cubicBezTo>
                      <a:pt x="6470" y="6234"/>
                      <a:pt x="5752" y="6400"/>
                      <a:pt x="5078" y="6659"/>
                    </a:cubicBezTo>
                    <a:lnTo>
                      <a:pt x="5078" y="4788"/>
                    </a:lnTo>
                    <a:lnTo>
                      <a:pt x="0" y="4788"/>
                    </a:lnTo>
                    <a:lnTo>
                      <a:pt x="0" y="20191"/>
                    </a:lnTo>
                    <a:lnTo>
                      <a:pt x="5071" y="20191"/>
                    </a:lnTo>
                    <a:lnTo>
                      <a:pt x="5071" y="15819"/>
                    </a:lnTo>
                    <a:cubicBezTo>
                      <a:pt x="5752" y="16082"/>
                      <a:pt x="6470" y="16250"/>
                      <a:pt x="7215" y="16318"/>
                    </a:cubicBezTo>
                    <a:lnTo>
                      <a:pt x="7215" y="20191"/>
                    </a:lnTo>
                    <a:lnTo>
                      <a:pt x="12289" y="20191"/>
                    </a:lnTo>
                    <a:lnTo>
                      <a:pt x="12289" y="15666"/>
                    </a:lnTo>
                    <a:lnTo>
                      <a:pt x="13073" y="16245"/>
                    </a:lnTo>
                    <a:lnTo>
                      <a:pt x="12621" y="16938"/>
                    </a:lnTo>
                    <a:lnTo>
                      <a:pt x="18687" y="21586"/>
                    </a:lnTo>
                    <a:cubicBezTo>
                      <a:pt x="18687" y="21586"/>
                      <a:pt x="20008" y="21600"/>
                      <a:pt x="20804" y="20902"/>
                    </a:cubicBezTo>
                    <a:cubicBezTo>
                      <a:pt x="21600" y="20204"/>
                      <a:pt x="21558" y="19386"/>
                      <a:pt x="21558" y="19386"/>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9480" name="Group 169"/>
          <p:cNvGrpSpPr>
            <a:grpSpLocks/>
          </p:cNvGrpSpPr>
          <p:nvPr/>
        </p:nvGrpSpPr>
        <p:grpSpPr bwMode="auto">
          <a:xfrm>
            <a:off x="4557184" y="4191001"/>
            <a:ext cx="499533" cy="522817"/>
            <a:chOff x="-1" y="-1"/>
            <a:chExt cx="997374" cy="1046133"/>
          </a:xfrm>
        </p:grpSpPr>
        <p:grpSp>
          <p:nvGrpSpPr>
            <p:cNvPr id="19504" name="Group 165"/>
            <p:cNvGrpSpPr>
              <a:grpSpLocks/>
            </p:cNvGrpSpPr>
            <p:nvPr/>
          </p:nvGrpSpPr>
          <p:grpSpPr bwMode="auto">
            <a:xfrm>
              <a:off x="-1" y="-1"/>
              <a:ext cx="997374" cy="1046133"/>
              <a:chOff x="0" y="0"/>
              <a:chExt cx="997372" cy="1046131"/>
            </a:xfrm>
          </p:grpSpPr>
          <p:sp>
            <p:nvSpPr>
              <p:cNvPr id="162" name="Shape 162"/>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163"/>
              <p:cNvSpPr/>
              <p:nvPr/>
            </p:nvSpPr>
            <p:spPr>
              <a:xfrm>
                <a:off x="38034" y="292240"/>
                <a:ext cx="925529"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505" name="Group 168"/>
            <p:cNvGrpSpPr>
              <a:grpSpLocks/>
            </p:cNvGrpSpPr>
            <p:nvPr/>
          </p:nvGrpSpPr>
          <p:grpSpPr bwMode="auto">
            <a:xfrm>
              <a:off x="266245" y="182120"/>
              <a:ext cx="464877" cy="567537"/>
              <a:chOff x="-1469" y="1238"/>
              <a:chExt cx="464876" cy="567534"/>
            </a:xfrm>
          </p:grpSpPr>
          <p:sp>
            <p:nvSpPr>
              <p:cNvPr id="166" name="Shape 166"/>
              <p:cNvSpPr/>
              <p:nvPr/>
            </p:nvSpPr>
            <p:spPr>
              <a:xfrm>
                <a:off x="74602" y="1238"/>
                <a:ext cx="325415" cy="194825"/>
              </a:xfrm>
              <a:custGeom>
                <a:avLst/>
                <a:gdLst/>
                <a:ahLst/>
                <a:cxnLst>
                  <a:cxn ang="0">
                    <a:pos x="wd2" y="hd2"/>
                  </a:cxn>
                  <a:cxn ang="5400000">
                    <a:pos x="wd2" y="hd2"/>
                  </a:cxn>
                  <a:cxn ang="10800000">
                    <a:pos x="wd2" y="hd2"/>
                  </a:cxn>
                  <a:cxn ang="16200000">
                    <a:pos x="wd2" y="hd2"/>
                  </a:cxn>
                </a:cxnLst>
                <a:rect l="0" t="0" r="r" b="b"/>
                <a:pathLst>
                  <a:path w="21408" h="21600" extrusionOk="0">
                    <a:moveTo>
                      <a:pt x="2258" y="15808"/>
                    </a:moveTo>
                    <a:cubicBezTo>
                      <a:pt x="4695" y="15532"/>
                      <a:pt x="7449" y="12328"/>
                      <a:pt x="7659" y="7855"/>
                    </a:cubicBezTo>
                    <a:cubicBezTo>
                      <a:pt x="10747" y="12129"/>
                      <a:pt x="15113" y="12336"/>
                      <a:pt x="18761" y="12877"/>
                    </a:cubicBezTo>
                    <a:cubicBezTo>
                      <a:pt x="19213" y="13234"/>
                      <a:pt x="19547" y="14766"/>
                      <a:pt x="19638" y="16799"/>
                    </a:cubicBezTo>
                    <a:lnTo>
                      <a:pt x="17732" y="17290"/>
                    </a:lnTo>
                    <a:lnTo>
                      <a:pt x="17732" y="15030"/>
                    </a:lnTo>
                    <a:lnTo>
                      <a:pt x="11669" y="15030"/>
                    </a:lnTo>
                    <a:lnTo>
                      <a:pt x="11669" y="17375"/>
                    </a:lnTo>
                    <a:lnTo>
                      <a:pt x="10600" y="17375"/>
                    </a:lnTo>
                    <a:lnTo>
                      <a:pt x="10600" y="15030"/>
                    </a:lnTo>
                    <a:lnTo>
                      <a:pt x="4537" y="15030"/>
                    </a:lnTo>
                    <a:lnTo>
                      <a:pt x="4537" y="17234"/>
                    </a:lnTo>
                    <a:lnTo>
                      <a:pt x="2195" y="16666"/>
                    </a:lnTo>
                    <a:cubicBezTo>
                      <a:pt x="2218" y="16382"/>
                      <a:pt x="2240" y="16099"/>
                      <a:pt x="2258" y="15808"/>
                    </a:cubicBezTo>
                    <a:close/>
                    <a:moveTo>
                      <a:pt x="17059" y="20173"/>
                    </a:moveTo>
                    <a:lnTo>
                      <a:pt x="12342" y="20173"/>
                    </a:lnTo>
                    <a:lnTo>
                      <a:pt x="12342" y="16155"/>
                    </a:lnTo>
                    <a:lnTo>
                      <a:pt x="17059" y="16155"/>
                    </a:lnTo>
                    <a:cubicBezTo>
                      <a:pt x="17059" y="16155"/>
                      <a:pt x="17059" y="20173"/>
                      <a:pt x="17059" y="20173"/>
                    </a:cubicBezTo>
                    <a:close/>
                    <a:moveTo>
                      <a:pt x="9927" y="20173"/>
                    </a:moveTo>
                    <a:lnTo>
                      <a:pt x="5210" y="20173"/>
                    </a:lnTo>
                    <a:lnTo>
                      <a:pt x="5210" y="16155"/>
                    </a:lnTo>
                    <a:lnTo>
                      <a:pt x="9927" y="16155"/>
                    </a:lnTo>
                    <a:cubicBezTo>
                      <a:pt x="9927" y="16155"/>
                      <a:pt x="9927" y="20173"/>
                      <a:pt x="9927" y="20173"/>
                    </a:cubicBezTo>
                    <a:close/>
                    <a:moveTo>
                      <a:pt x="108" y="20892"/>
                    </a:moveTo>
                    <a:lnTo>
                      <a:pt x="2591" y="21600"/>
                    </a:lnTo>
                    <a:cubicBezTo>
                      <a:pt x="2404" y="20579"/>
                      <a:pt x="2280" y="19502"/>
                      <a:pt x="2223" y="18387"/>
                    </a:cubicBezTo>
                    <a:lnTo>
                      <a:pt x="4537" y="18947"/>
                    </a:lnTo>
                    <a:lnTo>
                      <a:pt x="4537" y="21299"/>
                    </a:lnTo>
                    <a:lnTo>
                      <a:pt x="10600" y="21299"/>
                    </a:lnTo>
                    <a:lnTo>
                      <a:pt x="10600" y="19637"/>
                    </a:lnTo>
                    <a:lnTo>
                      <a:pt x="11669" y="19637"/>
                    </a:lnTo>
                    <a:lnTo>
                      <a:pt x="11669" y="21299"/>
                    </a:lnTo>
                    <a:lnTo>
                      <a:pt x="17732" y="21299"/>
                    </a:lnTo>
                    <a:lnTo>
                      <a:pt x="17732" y="19001"/>
                    </a:lnTo>
                    <a:lnTo>
                      <a:pt x="19660" y="18500"/>
                    </a:lnTo>
                    <a:cubicBezTo>
                      <a:pt x="19644" y="19285"/>
                      <a:pt x="19581" y="20107"/>
                      <a:pt x="19491" y="20950"/>
                    </a:cubicBezTo>
                    <a:lnTo>
                      <a:pt x="21408" y="20345"/>
                    </a:lnTo>
                    <a:cubicBezTo>
                      <a:pt x="21001" y="11703"/>
                      <a:pt x="19022" y="0"/>
                      <a:pt x="10798" y="0"/>
                    </a:cubicBezTo>
                    <a:cubicBezTo>
                      <a:pt x="9632" y="0"/>
                      <a:pt x="8269" y="236"/>
                      <a:pt x="7681" y="683"/>
                    </a:cubicBezTo>
                    <a:cubicBezTo>
                      <a:pt x="7087" y="1125"/>
                      <a:pt x="6980" y="2146"/>
                      <a:pt x="6595" y="2354"/>
                    </a:cubicBezTo>
                    <a:cubicBezTo>
                      <a:pt x="6199" y="2581"/>
                      <a:pt x="5634" y="2486"/>
                      <a:pt x="5283" y="2770"/>
                    </a:cubicBezTo>
                    <a:cubicBezTo>
                      <a:pt x="-192" y="7184"/>
                      <a:pt x="1" y="17935"/>
                      <a:pt x="1" y="17935"/>
                    </a:cubicBezTo>
                    <a:cubicBezTo>
                      <a:pt x="1" y="17935"/>
                      <a:pt x="108" y="20892"/>
                      <a:pt x="108" y="2089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167"/>
              <p:cNvSpPr/>
              <p:nvPr/>
            </p:nvSpPr>
            <p:spPr>
              <a:xfrm>
                <a:off x="-1469" y="196063"/>
                <a:ext cx="464876" cy="372709"/>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19481" name="Group 179"/>
          <p:cNvGrpSpPr>
            <a:grpSpLocks/>
          </p:cNvGrpSpPr>
          <p:nvPr/>
        </p:nvGrpSpPr>
        <p:grpSpPr bwMode="auto">
          <a:xfrm>
            <a:off x="4557184" y="5096934"/>
            <a:ext cx="499533" cy="524933"/>
            <a:chOff x="-1" y="-1"/>
            <a:chExt cx="997373" cy="1046132"/>
          </a:xfrm>
        </p:grpSpPr>
        <p:grpSp>
          <p:nvGrpSpPr>
            <p:cNvPr id="19495" name="Group 173"/>
            <p:cNvGrpSpPr>
              <a:grpSpLocks/>
            </p:cNvGrpSpPr>
            <p:nvPr/>
          </p:nvGrpSpPr>
          <p:grpSpPr bwMode="auto">
            <a:xfrm>
              <a:off x="-1" y="-1"/>
              <a:ext cx="997373" cy="1046132"/>
              <a:chOff x="0" y="0"/>
              <a:chExt cx="997371" cy="1046130"/>
            </a:xfrm>
          </p:grpSpPr>
          <p:sp>
            <p:nvSpPr>
              <p:cNvPr id="170"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171"/>
              <p:cNvSpPr/>
              <p:nvPr/>
            </p:nvSpPr>
            <p:spPr>
              <a:xfrm>
                <a:off x="38034" y="295279"/>
                <a:ext cx="925528" cy="67070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172"/>
              <p:cNvSpPr/>
              <p:nvPr/>
            </p:nvSpPr>
            <p:spPr>
              <a:xfrm>
                <a:off x="0" y="0"/>
                <a:ext cx="959334" cy="9575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19496" name="Group 178"/>
            <p:cNvGrpSpPr>
              <a:grpSpLocks/>
            </p:cNvGrpSpPr>
            <p:nvPr/>
          </p:nvGrpSpPr>
          <p:grpSpPr bwMode="auto">
            <a:xfrm>
              <a:off x="295049" y="239938"/>
              <a:ext cx="458073" cy="511011"/>
              <a:chOff x="0" y="0"/>
              <a:chExt cx="458071" cy="511010"/>
            </a:xfrm>
          </p:grpSpPr>
          <p:sp>
            <p:nvSpPr>
              <p:cNvPr id="174" name="Shape 174"/>
              <p:cNvSpPr/>
              <p:nvPr/>
            </p:nvSpPr>
            <p:spPr>
              <a:xfrm>
                <a:off x="203635" y="240945"/>
                <a:ext cx="253568" cy="26996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175"/>
              <p:cNvSpPr/>
              <p:nvPr/>
            </p:nvSpPr>
            <p:spPr>
              <a:xfrm>
                <a:off x="780" y="505"/>
                <a:ext cx="342316" cy="47666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176"/>
              <p:cNvSpPr/>
              <p:nvPr/>
            </p:nvSpPr>
            <p:spPr>
              <a:xfrm>
                <a:off x="47266" y="148143"/>
                <a:ext cx="249344" cy="164514"/>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177"/>
              <p:cNvSpPr/>
              <p:nvPr/>
            </p:nvSpPr>
            <p:spPr>
              <a:xfrm>
                <a:off x="114884" y="67997"/>
                <a:ext cx="101427" cy="101239"/>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9482" name="Slide Number Placeholder 1"/>
          <p:cNvSpPr>
            <a:spLocks noGrp="1"/>
          </p:cNvSpPr>
          <p:nvPr>
            <p:ph type="sldNum" sz="quarter" idx="10"/>
          </p:nvPr>
        </p:nvSpPr>
        <p:spPr>
          <a:xfrm>
            <a:off x="11391901" y="46567"/>
            <a:ext cx="404284" cy="279400"/>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6171A354-563C-404A-8EF4-8D0143310E38}" type="slidenum">
              <a:rPr lang="en-US" altLang="es-MX" sz="1067">
                <a:solidFill>
                  <a:srgbClr val="FFFFFF"/>
                </a:solidFill>
              </a:rPr>
              <a:pPr/>
              <a:t>95</a:t>
            </a:fld>
            <a:endParaRPr lang="en-US" altLang="es-MX" sz="1067">
              <a:solidFill>
                <a:srgbClr val="FFFFFF"/>
              </a:solidFill>
            </a:endParaRPr>
          </a:p>
        </p:txBody>
      </p:sp>
      <p:sp>
        <p:nvSpPr>
          <p:cNvPr id="66" name="Shape 71"/>
          <p:cNvSpPr>
            <a:spLocks noChangeArrowheads="1"/>
          </p:cNvSpPr>
          <p:nvPr/>
        </p:nvSpPr>
        <p:spPr bwMode="auto">
          <a:xfrm>
            <a:off x="302684" y="2451100"/>
            <a:ext cx="3765549"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467" kern="0" dirty="0">
                <a:solidFill>
                  <a:srgbClr val="C1C6CA"/>
                </a:solidFill>
                <a:ea typeface="Arimo"/>
                <a:cs typeface="Arimo"/>
                <a:sym typeface="Arimo"/>
              </a:rPr>
              <a:t>Ejercicio de los derechos  </a:t>
            </a:r>
            <a:r>
              <a:rPr lang="es-MX" sz="1467" kern="0" dirty="0">
                <a:solidFill>
                  <a:srgbClr val="FF9696"/>
                </a:solidFill>
                <a:ea typeface="Arimo"/>
                <a:cs typeface="Arimo"/>
                <a:sym typeface="Arimo"/>
              </a:rPr>
              <a:t>ARCO  y de portabilidad</a:t>
            </a:r>
          </a:p>
          <a:p>
            <a:pPr defTabSz="412740">
              <a:lnSpc>
                <a:spcPct val="110000"/>
              </a:lnSpc>
              <a:spcBef>
                <a:spcPts val="251"/>
              </a:spcBef>
              <a:defRPr sz="1800"/>
            </a:pPr>
            <a:endParaRPr lang="es-MX" sz="1467" kern="0" dirty="0">
              <a:solidFill>
                <a:srgbClr val="C1C6CA"/>
              </a:solidFill>
              <a:ea typeface="Arimo"/>
              <a:cs typeface="Arimo"/>
              <a:sym typeface="Arimo"/>
            </a:endParaRPr>
          </a:p>
          <a:p>
            <a:pPr defTabSz="412740">
              <a:lnSpc>
                <a:spcPct val="110000"/>
              </a:lnSpc>
              <a:spcBef>
                <a:spcPts val="251"/>
              </a:spcBef>
              <a:defRPr sz="1800"/>
            </a:pPr>
            <a:r>
              <a:rPr lang="es-MX" sz="1467" kern="0" dirty="0">
                <a:solidFill>
                  <a:srgbClr val="FF9696"/>
                </a:solidFill>
                <a:ea typeface="Arimo"/>
                <a:cs typeface="Arimo"/>
                <a:sym typeface="Arimo"/>
              </a:rPr>
              <a:t> </a:t>
            </a:r>
            <a:endParaRPr sz="1467" kern="0" dirty="0">
              <a:solidFill>
                <a:srgbClr val="C1C6CA"/>
              </a:solidFill>
              <a:ea typeface="Arimo"/>
              <a:cs typeface="Arimo"/>
              <a:sym typeface="Arimo"/>
            </a:endParaRPr>
          </a:p>
        </p:txBody>
      </p:sp>
      <p:pic>
        <p:nvPicPr>
          <p:cNvPr id="19487" name="Picture 56"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567" y="884767"/>
            <a:ext cx="1966384" cy="880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Shape 146"/>
          <p:cNvSpPr/>
          <p:nvPr/>
        </p:nvSpPr>
        <p:spPr>
          <a:xfrm flipH="1">
            <a:off x="5281085" y="58991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9489" name="Rectángulo 122"/>
          <p:cNvSpPr>
            <a:spLocks noChangeArrowheads="1"/>
          </p:cNvSpPr>
          <p:nvPr/>
        </p:nvSpPr>
        <p:spPr bwMode="auto">
          <a:xfrm>
            <a:off x="9558867" y="2463800"/>
            <a:ext cx="2531533" cy="7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333" b="1">
                <a:solidFill>
                  <a:srgbClr val="FF6600"/>
                </a:solidFill>
                <a:latin typeface="Calibri" panose="020F0502020204030204" pitchFamily="34" charset="0"/>
              </a:rPr>
              <a:t>Líneas de acción           Transversal (B1-B20)     </a:t>
            </a:r>
            <a:r>
              <a:rPr lang="es-MX" altLang="es-MX" sz="1333">
                <a:solidFill>
                  <a:srgbClr val="FF6600"/>
                </a:solidFill>
                <a:latin typeface="Calibri" panose="020F0502020204030204" pitchFamily="34" charset="0"/>
                <a:ea typeface="Calibri" panose="020F0502020204030204" pitchFamily="34" charset="0"/>
                <a:cs typeface="Times New Roman" panose="02020603050405020304" pitchFamily="18" charset="0"/>
              </a:rPr>
              <a:t>	2.6.C1-C7 </a:t>
            </a:r>
            <a:endParaRPr lang="es-MX" altLang="es-MX" sz="1333" b="1">
              <a:solidFill>
                <a:srgbClr val="FF6600"/>
              </a:solidFill>
              <a:latin typeface="Calibri" panose="020F0502020204030204" pitchFamily="34" charset="0"/>
            </a:endParaRPr>
          </a:p>
        </p:txBody>
      </p:sp>
      <p:sp>
        <p:nvSpPr>
          <p:cNvPr id="19490" name="Rectángulo 123"/>
          <p:cNvSpPr>
            <a:spLocks noChangeArrowheads="1"/>
          </p:cNvSpPr>
          <p:nvPr/>
        </p:nvSpPr>
        <p:spPr bwMode="auto">
          <a:xfrm>
            <a:off x="9476318" y="3437467"/>
            <a:ext cx="2730500" cy="533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333" b="1">
                <a:solidFill>
                  <a:srgbClr val="FF6600"/>
                </a:solidFill>
                <a:latin typeface="Calibri" panose="020F0502020204030204" pitchFamily="34" charset="0"/>
              </a:rPr>
              <a:t>Líneas de acción (2)               </a:t>
            </a:r>
            <a:r>
              <a:rPr lang="es-MX" altLang="es-MX" sz="1333">
                <a:solidFill>
                  <a:srgbClr val="FF6600"/>
                </a:solidFill>
                <a:latin typeface="Calibri" panose="020F0502020204030204" pitchFamily="34" charset="0"/>
                <a:ea typeface="Calibri" panose="020F0502020204030204" pitchFamily="34" charset="0"/>
                <a:cs typeface="Times New Roman" panose="02020603050405020304" pitchFamily="18" charset="0"/>
              </a:rPr>
              <a:t>	2.7.C1-C7 </a:t>
            </a:r>
            <a:endParaRPr lang="es-MX" altLang="es-MX" sz="1333" b="1">
              <a:solidFill>
                <a:srgbClr val="FF6600"/>
              </a:solidFill>
              <a:latin typeface="Calibri" panose="020F0502020204030204" pitchFamily="34" charset="0"/>
            </a:endParaRPr>
          </a:p>
        </p:txBody>
      </p:sp>
      <p:sp>
        <p:nvSpPr>
          <p:cNvPr id="90" name="Rectángulo 124"/>
          <p:cNvSpPr/>
          <p:nvPr/>
        </p:nvSpPr>
        <p:spPr>
          <a:xfrm>
            <a:off x="9469968" y="4193118"/>
            <a:ext cx="2620433" cy="769435"/>
          </a:xfrm>
          <a:prstGeom prst="rect">
            <a:avLst/>
          </a:prstGeom>
        </p:spPr>
        <p:txBody>
          <a:bodyPr lIns="121915" tIns="60957" rIns="121915" bIns="60957">
            <a:spAutoFit/>
          </a:bodyPr>
          <a:lstStyle/>
          <a:p>
            <a:pPr marL="599396" algn="just" defTabSz="412740" fontAlgn="base">
              <a:spcBef>
                <a:spcPct val="0"/>
              </a:spcBef>
              <a:spcAft>
                <a:spcPts val="1067"/>
              </a:spcAft>
              <a:defRPr/>
            </a:pPr>
            <a:r>
              <a:rPr lang="es-MX" sz="1400" b="1"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charset="0"/>
              </a:rPr>
              <a:t>Líneas de acción (3)          Transversal (A1-A7)     </a:t>
            </a:r>
            <a:r>
              <a:rPr lang="es-MX" sz="1400" dirty="0">
                <a:solidFill>
                  <a:srgbClr val="FF6600"/>
                </a:solidFill>
                <a:latin typeface="Calibri" panose="020F0502020204030204" pitchFamily="34" charset="0"/>
                <a:ea typeface="Calibri" panose="020F0502020204030204" pitchFamily="34" charset="0"/>
                <a:cs typeface="Times New Roman" panose="02020603050405020304" pitchFamily="18" charset="0"/>
                <a:sym typeface="Helvetica Light" charset="0"/>
              </a:rPr>
              <a:t>	2.8.C1-C7 </a:t>
            </a:r>
            <a:endParaRPr lang="es-MX" sz="1400" b="1"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charset="0"/>
            </a:endParaRPr>
          </a:p>
        </p:txBody>
      </p:sp>
      <p:sp>
        <p:nvSpPr>
          <p:cNvPr id="19492" name="Rectángulo 125"/>
          <p:cNvSpPr>
            <a:spLocks noChangeArrowheads="1"/>
          </p:cNvSpPr>
          <p:nvPr/>
        </p:nvSpPr>
        <p:spPr bwMode="auto">
          <a:xfrm>
            <a:off x="9469968" y="5230285"/>
            <a:ext cx="2620433" cy="61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600" b="1">
                <a:solidFill>
                  <a:srgbClr val="FF6600"/>
                </a:solidFill>
                <a:latin typeface="Calibri" panose="020F0502020204030204" pitchFamily="34" charset="0"/>
              </a:rPr>
              <a:t>Líneas de acción (3)               </a:t>
            </a:r>
            <a:r>
              <a:rPr lang="es-MX" altLang="es-MX" sz="1600">
                <a:solidFill>
                  <a:srgbClr val="FF6600"/>
                </a:solidFill>
                <a:latin typeface="Calibri" panose="020F0502020204030204" pitchFamily="34" charset="0"/>
                <a:ea typeface="Calibri" panose="020F0502020204030204" pitchFamily="34" charset="0"/>
                <a:cs typeface="Times New Roman" panose="02020603050405020304" pitchFamily="18" charset="0"/>
              </a:rPr>
              <a:t>	2.9.C1-C7 </a:t>
            </a:r>
            <a:endParaRPr lang="es-MX" altLang="es-MX" sz="1600" b="1">
              <a:solidFill>
                <a:srgbClr val="FF6600"/>
              </a:solidFill>
              <a:latin typeface="Calibri" panose="020F0502020204030204" pitchFamily="34" charset="0"/>
            </a:endParaRPr>
          </a:p>
        </p:txBody>
      </p:sp>
      <p:pic>
        <p:nvPicPr>
          <p:cNvPr id="16386" name="Picture 2" descr="Resultado de imagen para derechos arc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80" y="3284492"/>
            <a:ext cx="4651171" cy="2112961"/>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n 67"/>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62" name="Shape 67"/>
          <p:cNvSpPr>
            <a:spLocks noChangeArrowheads="1"/>
          </p:cNvSpPr>
          <p:nvPr/>
        </p:nvSpPr>
        <p:spPr bwMode="auto">
          <a:xfrm>
            <a:off x="722273" y="248260"/>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2 </a:t>
            </a:r>
            <a:endParaRPr sz="3067" b="0" kern="0" dirty="0">
              <a:solidFill>
                <a:schemeClr val="tx1"/>
              </a:solidFill>
              <a:latin typeface="Arimo" pitchFamily="34" charset="0"/>
              <a:ea typeface="Arimo" pitchFamily="34" charset="0"/>
              <a:cs typeface="Arimo" pitchFamily="34" charset="0"/>
            </a:endParaRPr>
          </a:p>
        </p:txBody>
      </p:sp>
      <p:pic>
        <p:nvPicPr>
          <p:cNvPr id="65" name="Imagen 64"/>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315297504"/>
      </p:ext>
    </p:extLst>
  </p:cSld>
  <p:clrMapOvr>
    <a:masterClrMapping/>
  </p:clrMapOvr>
  <p:transition spd="slow">
    <p:push dir="u"/>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5" name="Imagen 74"/>
          <p:cNvPicPr>
            <a:picLocks noChangeAspect="1"/>
          </p:cNvPicPr>
          <p:nvPr/>
        </p:nvPicPr>
        <p:blipFill>
          <a:blip r:embed="rId3"/>
          <a:stretch>
            <a:fillRect/>
          </a:stretch>
        </p:blipFill>
        <p:spPr>
          <a:xfrm>
            <a:off x="0" y="0"/>
            <a:ext cx="12192001" cy="6900333"/>
          </a:xfrm>
          <a:prstGeom prst="rect">
            <a:avLst/>
          </a:prstGeom>
        </p:spPr>
      </p:pic>
      <p:sp>
        <p:nvSpPr>
          <p:cNvPr id="71" name="Shape 71"/>
          <p:cNvSpPr>
            <a:spLocks noChangeArrowheads="1"/>
          </p:cNvSpPr>
          <p:nvPr/>
        </p:nvSpPr>
        <p:spPr bwMode="auto">
          <a:xfrm>
            <a:off x="594784" y="1822451"/>
            <a:ext cx="4351867"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600" kern="0" dirty="0">
                <a:solidFill>
                  <a:srgbClr val="FF9696"/>
                </a:solidFill>
                <a:ea typeface="Arimo"/>
                <a:cs typeface="Arimo"/>
                <a:sym typeface="Arimo"/>
              </a:rPr>
              <a:t>Capacitación</a:t>
            </a:r>
            <a:r>
              <a:rPr lang="es-MX" sz="1333" kern="0" dirty="0">
                <a:solidFill>
                  <a:srgbClr val="FF9696"/>
                </a:solidFill>
                <a:ea typeface="Arimo"/>
                <a:cs typeface="Arimo"/>
                <a:sym typeface="Arimo"/>
              </a:rPr>
              <a:t> </a:t>
            </a:r>
            <a:r>
              <a:rPr lang="es-MX" sz="1333" kern="0" dirty="0">
                <a:solidFill>
                  <a:srgbClr val="C1C6CA"/>
                </a:solidFill>
                <a:ea typeface="Arimo"/>
                <a:cs typeface="Arimo"/>
                <a:sym typeface="Arimo"/>
              </a:rPr>
              <a:t>a los responsables en materia de protección de datos personales.</a:t>
            </a:r>
          </a:p>
          <a:p>
            <a:pPr defTabSz="412740">
              <a:lnSpc>
                <a:spcPct val="110000"/>
              </a:lnSpc>
              <a:spcBef>
                <a:spcPts val="251"/>
              </a:spcBef>
              <a:defRPr sz="1800"/>
            </a:pPr>
            <a:endParaRPr lang="es-MX" sz="1333" kern="0" dirty="0">
              <a:solidFill>
                <a:srgbClr val="C1C6CA"/>
              </a:solidFill>
              <a:ea typeface="Arimo"/>
              <a:cs typeface="Arimo"/>
              <a:sym typeface="Arimo"/>
            </a:endParaRPr>
          </a:p>
          <a:p>
            <a:pPr defTabSz="412740">
              <a:lnSpc>
                <a:spcPct val="110000"/>
              </a:lnSpc>
              <a:spcBef>
                <a:spcPts val="251"/>
              </a:spcBef>
              <a:defRPr sz="1800"/>
            </a:pPr>
            <a:r>
              <a:rPr lang="es-MX" sz="1333" kern="0" dirty="0">
                <a:solidFill>
                  <a:srgbClr val="FF9696"/>
                </a:solidFill>
                <a:ea typeface="Arimo"/>
                <a:cs typeface="Arimo"/>
                <a:sym typeface="Arimo"/>
              </a:rPr>
              <a:t> </a:t>
            </a:r>
            <a:endParaRPr sz="1333" kern="0" dirty="0">
              <a:solidFill>
                <a:srgbClr val="C1C6CA"/>
              </a:solidFill>
              <a:ea typeface="Arimo"/>
              <a:cs typeface="Arimo"/>
              <a:sym typeface="Arimo"/>
            </a:endParaRPr>
          </a:p>
        </p:txBody>
      </p:sp>
      <p:sp>
        <p:nvSpPr>
          <p:cNvPr id="21510" name="Shape 72"/>
          <p:cNvSpPr>
            <a:spLocks/>
          </p:cNvSpPr>
          <p:nvPr/>
        </p:nvSpPr>
        <p:spPr bwMode="auto">
          <a:xfrm>
            <a:off x="3962401" y="1471084"/>
            <a:ext cx="969433" cy="1066800"/>
          </a:xfrm>
          <a:custGeom>
            <a:avLst/>
            <a:gdLst>
              <a:gd name="T0" fmla="*/ 1429546758 w 21600"/>
              <a:gd name="T1" fmla="*/ 343333356 h 21600"/>
              <a:gd name="T2" fmla="*/ 1429546758 w 21600"/>
              <a:gd name="T3" fmla="*/ 343333356 h 21600"/>
              <a:gd name="T4" fmla="*/ 1429546758 w 21600"/>
              <a:gd name="T5" fmla="*/ 343333356 h 21600"/>
              <a:gd name="T6" fmla="*/ 1429546758 w 21600"/>
              <a:gd name="T7" fmla="*/ 34333335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19050" cap="rnd">
            <a:solidFill>
              <a:schemeClr val="bg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21511" name="Shape 73"/>
          <p:cNvSpPr>
            <a:spLocks noChangeShapeType="1"/>
          </p:cNvSpPr>
          <p:nvPr/>
        </p:nvSpPr>
        <p:spPr bwMode="auto">
          <a:xfrm flipV="1">
            <a:off x="4917018" y="2214033"/>
            <a:ext cx="16933" cy="1507067"/>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21512" name="Shape 74"/>
          <p:cNvSpPr>
            <a:spLocks noChangeShapeType="1"/>
          </p:cNvSpPr>
          <p:nvPr/>
        </p:nvSpPr>
        <p:spPr bwMode="auto">
          <a:xfrm flipH="1" flipV="1">
            <a:off x="4891618" y="3894667"/>
            <a:ext cx="2116" cy="1445684"/>
          </a:xfrm>
          <a:prstGeom prst="line">
            <a:avLst/>
          </a:prstGeom>
          <a:noFill/>
          <a:ln w="19050" cap="rnd">
            <a:solidFill>
              <a:schemeClr val="bg1"/>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grpSp>
        <p:nvGrpSpPr>
          <p:cNvPr id="21513" name="Group 84"/>
          <p:cNvGrpSpPr>
            <a:grpSpLocks/>
          </p:cNvGrpSpPr>
          <p:nvPr/>
        </p:nvGrpSpPr>
        <p:grpSpPr bwMode="auto">
          <a:xfrm>
            <a:off x="4684184" y="1748368"/>
            <a:ext cx="497416" cy="522817"/>
            <a:chOff x="-1" y="-1"/>
            <a:chExt cx="997374" cy="1046133"/>
          </a:xfrm>
        </p:grpSpPr>
        <p:grpSp>
          <p:nvGrpSpPr>
            <p:cNvPr id="21572" name="Group 80"/>
            <p:cNvGrpSpPr>
              <a:grpSpLocks/>
            </p:cNvGrpSpPr>
            <p:nvPr/>
          </p:nvGrpSpPr>
          <p:grpSpPr bwMode="auto">
            <a:xfrm>
              <a:off x="-1" y="-1"/>
              <a:ext cx="997374" cy="1046133"/>
              <a:chOff x="0" y="0"/>
              <a:chExt cx="997372" cy="1046131"/>
            </a:xfrm>
          </p:grpSpPr>
          <p:sp>
            <p:nvSpPr>
              <p:cNvPr id="77"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8"/>
              <p:cNvSpPr/>
              <p:nvPr/>
            </p:nvSpPr>
            <p:spPr>
              <a:xfrm>
                <a:off x="38196" y="292240"/>
                <a:ext cx="925223"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9"/>
              <p:cNvSpPr/>
              <p:nvPr/>
            </p:nvSpPr>
            <p:spPr>
              <a:xfrm>
                <a:off x="0" y="0"/>
                <a:ext cx="959176"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82" name="Shape 82"/>
            <p:cNvSpPr/>
            <p:nvPr/>
          </p:nvSpPr>
          <p:spPr bwMode="auto">
            <a:xfrm>
              <a:off x="522028" y="478595"/>
              <a:ext cx="280114"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85" name="Shape 85"/>
          <p:cNvSpPr>
            <a:spLocks noChangeArrowheads="1"/>
          </p:cNvSpPr>
          <p:nvPr/>
        </p:nvSpPr>
        <p:spPr bwMode="auto">
          <a:xfrm>
            <a:off x="5346701" y="1940984"/>
            <a:ext cx="39835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 constantes, eficaces y evaluables</a:t>
            </a:r>
            <a:endParaRPr sz="1333" kern="0" dirty="0">
              <a:solidFill>
                <a:srgbClr val="DCDEE0">
                  <a:lumMod val="50000"/>
                </a:srgbClr>
              </a:solidFill>
            </a:endParaRPr>
          </a:p>
        </p:txBody>
      </p:sp>
      <p:sp>
        <p:nvSpPr>
          <p:cNvPr id="86" name="Shape 86"/>
          <p:cNvSpPr>
            <a:spLocks noChangeArrowheads="1"/>
          </p:cNvSpPr>
          <p:nvPr/>
        </p:nvSpPr>
        <p:spPr bwMode="auto">
          <a:xfrm>
            <a:off x="5353051" y="1670052"/>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FF9696"/>
                </a:solidFill>
              </a:rPr>
              <a:t>Línea estratégica 3.1 </a:t>
            </a:r>
          </a:p>
        </p:txBody>
      </p:sp>
      <p:sp>
        <p:nvSpPr>
          <p:cNvPr id="87" name="Shape 87"/>
          <p:cNvSpPr>
            <a:spLocks noChangeArrowheads="1"/>
          </p:cNvSpPr>
          <p:nvPr/>
        </p:nvSpPr>
        <p:spPr bwMode="auto">
          <a:xfrm>
            <a:off x="5319185" y="2785534"/>
            <a:ext cx="4904316"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Desarrollo institucionalizado de prioridades y criterios para la generación de capacidades y competencias.</a:t>
            </a:r>
          </a:p>
        </p:txBody>
      </p:sp>
      <p:sp>
        <p:nvSpPr>
          <p:cNvPr id="88" name="Shape 88"/>
          <p:cNvSpPr>
            <a:spLocks noChangeArrowheads="1"/>
          </p:cNvSpPr>
          <p:nvPr/>
        </p:nvSpPr>
        <p:spPr bwMode="auto">
          <a:xfrm>
            <a:off x="5319184" y="2586568"/>
            <a:ext cx="3403600"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62400"/>
                </a:solidFill>
                <a:latin typeface="Arimo"/>
                <a:ea typeface="Arimo"/>
                <a:cs typeface="Arimo"/>
                <a:sym typeface="Arimo"/>
              </a:defRPr>
            </a:lvl1pPr>
          </a:lstStyle>
          <a:p>
            <a:pPr defTabSz="412740">
              <a:defRPr sz="1800" b="0">
                <a:solidFill>
                  <a:srgbClr val="000000"/>
                </a:solidFill>
              </a:defRPr>
            </a:pPr>
            <a:r>
              <a:rPr lang="es-MX" sz="1467" b="0" kern="0" dirty="0">
                <a:solidFill>
                  <a:srgbClr val="FF7373"/>
                </a:solidFill>
              </a:rPr>
              <a:t>Línea estratégica 3.2 </a:t>
            </a:r>
          </a:p>
        </p:txBody>
      </p:sp>
      <p:sp>
        <p:nvSpPr>
          <p:cNvPr id="89" name="Shape 89"/>
          <p:cNvSpPr>
            <a:spLocks noChangeArrowheads="1"/>
          </p:cNvSpPr>
          <p:nvPr/>
        </p:nvSpPr>
        <p:spPr bwMode="auto">
          <a:xfrm>
            <a:off x="5338233" y="3672417"/>
            <a:ext cx="39454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Vincular las </a:t>
            </a:r>
            <a:r>
              <a:rPr lang="es-MX" sz="1333" kern="0" dirty="0">
                <a:solidFill>
                  <a:srgbClr val="00B0F0"/>
                </a:solidFill>
              </a:rPr>
              <a:t>actividades de capacitación </a:t>
            </a:r>
            <a:r>
              <a:rPr lang="es-MX" sz="1333" kern="0" dirty="0">
                <a:solidFill>
                  <a:srgbClr val="DCDEE0">
                    <a:lumMod val="50000"/>
                  </a:srgbClr>
                </a:solidFill>
              </a:rPr>
              <a:t>con los objetivos de los programas institucionales.</a:t>
            </a:r>
          </a:p>
        </p:txBody>
      </p:sp>
      <p:sp>
        <p:nvSpPr>
          <p:cNvPr id="90" name="Shape 90"/>
          <p:cNvSpPr>
            <a:spLocks noChangeArrowheads="1"/>
          </p:cNvSpPr>
          <p:nvPr/>
        </p:nvSpPr>
        <p:spPr bwMode="auto">
          <a:xfrm>
            <a:off x="5338234" y="33782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FC000"/>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3.3 </a:t>
            </a:r>
            <a:endParaRPr sz="1467" b="0" kern="0" dirty="0">
              <a:solidFill>
                <a:srgbClr val="FF4B4B"/>
              </a:solidFill>
            </a:endParaRPr>
          </a:p>
        </p:txBody>
      </p:sp>
      <p:sp>
        <p:nvSpPr>
          <p:cNvPr id="91" name="Shape 91"/>
          <p:cNvSpPr>
            <a:spLocks noChangeArrowheads="1"/>
          </p:cNvSpPr>
          <p:nvPr/>
        </p:nvSpPr>
        <p:spPr bwMode="auto">
          <a:xfrm>
            <a:off x="5334001" y="4783667"/>
            <a:ext cx="4279900"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Fortalecimiento de los Organismos Garantes para la </a:t>
            </a:r>
            <a:r>
              <a:rPr lang="es-MX" sz="1333" kern="0" dirty="0">
                <a:solidFill>
                  <a:srgbClr val="00B0F0"/>
                </a:solidFill>
              </a:rPr>
              <a:t>imposición de sanciones</a:t>
            </a:r>
            <a:r>
              <a:rPr lang="es-MX" sz="1333" kern="0" dirty="0">
                <a:solidFill>
                  <a:srgbClr val="DCDEE0">
                    <a:lumMod val="50000"/>
                  </a:srgbClr>
                </a:solidFill>
              </a:rPr>
              <a:t> conforme a la normatividad aplicable</a:t>
            </a:r>
            <a:endParaRPr lang="es-MX" sz="1333" kern="0" dirty="0">
              <a:solidFill>
                <a:srgbClr val="00B0F0"/>
              </a:solidFill>
            </a:endParaRPr>
          </a:p>
        </p:txBody>
      </p:sp>
      <p:sp>
        <p:nvSpPr>
          <p:cNvPr id="92" name="Shape 92"/>
          <p:cNvSpPr>
            <a:spLocks noChangeArrowheads="1"/>
          </p:cNvSpPr>
          <p:nvPr/>
        </p:nvSpPr>
        <p:spPr bwMode="auto">
          <a:xfrm>
            <a:off x="5327651" y="4447118"/>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3.4</a:t>
            </a:r>
          </a:p>
        </p:txBody>
      </p:sp>
      <p:grpSp>
        <p:nvGrpSpPr>
          <p:cNvPr id="21522" name="Group 107"/>
          <p:cNvGrpSpPr>
            <a:grpSpLocks/>
          </p:cNvGrpSpPr>
          <p:nvPr/>
        </p:nvGrpSpPr>
        <p:grpSpPr bwMode="auto">
          <a:xfrm>
            <a:off x="4663017" y="2637368"/>
            <a:ext cx="497416" cy="522817"/>
            <a:chOff x="-1" y="-1"/>
            <a:chExt cx="997370" cy="1046129"/>
          </a:xfrm>
        </p:grpSpPr>
        <p:grpSp>
          <p:nvGrpSpPr>
            <p:cNvPr id="21560" name="Group 96"/>
            <p:cNvGrpSpPr>
              <a:grpSpLocks/>
            </p:cNvGrpSpPr>
            <p:nvPr/>
          </p:nvGrpSpPr>
          <p:grpSpPr bwMode="auto">
            <a:xfrm>
              <a:off x="-1" y="-1"/>
              <a:ext cx="997370" cy="1046129"/>
              <a:chOff x="0" y="0"/>
              <a:chExt cx="997368" cy="1046127"/>
            </a:xfrm>
          </p:grpSpPr>
          <p:sp>
            <p:nvSpPr>
              <p:cNvPr id="93" name="Shape 93"/>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94"/>
              <p:cNvSpPr/>
              <p:nvPr/>
            </p:nvSpPr>
            <p:spPr>
              <a:xfrm>
                <a:off x="38196" y="292239"/>
                <a:ext cx="925219"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1561" name="Group 106"/>
            <p:cNvGrpSpPr>
              <a:grpSpLocks/>
            </p:cNvGrpSpPr>
            <p:nvPr/>
          </p:nvGrpSpPr>
          <p:grpSpPr bwMode="auto">
            <a:xfrm>
              <a:off x="233427" y="224474"/>
              <a:ext cx="517785" cy="520946"/>
              <a:chOff x="1077" y="-88"/>
              <a:chExt cx="517784" cy="520945"/>
            </a:xfrm>
          </p:grpSpPr>
          <p:sp>
            <p:nvSpPr>
              <p:cNvPr id="97" name="Shape 97"/>
              <p:cNvSpPr/>
              <p:nvPr/>
            </p:nvSpPr>
            <p:spPr>
              <a:xfrm>
                <a:off x="289675"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17258" y="21600"/>
                    </a:moveTo>
                    <a:lnTo>
                      <a:pt x="21600" y="21600"/>
                    </a:lnTo>
                    <a:cubicBezTo>
                      <a:pt x="20951" y="16115"/>
                      <a:pt x="18501" y="11035"/>
                      <a:pt x="14531" y="7069"/>
                    </a:cubicBezTo>
                    <a:cubicBezTo>
                      <a:pt x="10564" y="3101"/>
                      <a:pt x="5489" y="651"/>
                      <a:pt x="0" y="0"/>
                    </a:cubicBezTo>
                    <a:lnTo>
                      <a:pt x="0" y="4342"/>
                    </a:lnTo>
                    <a:cubicBezTo>
                      <a:pt x="8904" y="5638"/>
                      <a:pt x="15964" y="12697"/>
                      <a:pt x="17258"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98"/>
              <p:cNvSpPr/>
              <p:nvPr/>
            </p:nvSpPr>
            <p:spPr>
              <a:xfrm>
                <a:off x="1074"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21600" y="4342"/>
                    </a:moveTo>
                    <a:lnTo>
                      <a:pt x="21600" y="0"/>
                    </a:lnTo>
                    <a:cubicBezTo>
                      <a:pt x="16115" y="651"/>
                      <a:pt x="11035" y="3101"/>
                      <a:pt x="7069" y="7069"/>
                    </a:cubicBezTo>
                    <a:cubicBezTo>
                      <a:pt x="3103" y="11035"/>
                      <a:pt x="649" y="16115"/>
                      <a:pt x="0" y="21600"/>
                    </a:cubicBezTo>
                    <a:lnTo>
                      <a:pt x="4342" y="21600"/>
                    </a:lnTo>
                    <a:cubicBezTo>
                      <a:pt x="5639" y="12697"/>
                      <a:pt x="12698" y="5638"/>
                      <a:pt x="21600" y="434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99"/>
              <p:cNvSpPr/>
              <p:nvPr/>
            </p:nvSpPr>
            <p:spPr>
              <a:xfrm>
                <a:off x="289675"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0" y="17259"/>
                    </a:moveTo>
                    <a:lnTo>
                      <a:pt x="0" y="21600"/>
                    </a:lnTo>
                    <a:cubicBezTo>
                      <a:pt x="5489" y="20949"/>
                      <a:pt x="10564" y="18498"/>
                      <a:pt x="14531" y="14530"/>
                    </a:cubicBezTo>
                    <a:cubicBezTo>
                      <a:pt x="18501" y="10564"/>
                      <a:pt x="20951" y="5486"/>
                      <a:pt x="21600" y="0"/>
                    </a:cubicBezTo>
                    <a:lnTo>
                      <a:pt x="17258" y="0"/>
                    </a:lnTo>
                    <a:cubicBezTo>
                      <a:pt x="15964" y="8902"/>
                      <a:pt x="8904" y="15961"/>
                      <a:pt x="0" y="17259"/>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100"/>
              <p:cNvSpPr/>
              <p:nvPr/>
            </p:nvSpPr>
            <p:spPr>
              <a:xfrm>
                <a:off x="1074"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4342" y="0"/>
                    </a:moveTo>
                    <a:lnTo>
                      <a:pt x="0" y="0"/>
                    </a:lnTo>
                    <a:cubicBezTo>
                      <a:pt x="649" y="5486"/>
                      <a:pt x="3103" y="10564"/>
                      <a:pt x="7069" y="14530"/>
                    </a:cubicBezTo>
                    <a:cubicBezTo>
                      <a:pt x="11035" y="18498"/>
                      <a:pt x="16115" y="20949"/>
                      <a:pt x="21600" y="21600"/>
                    </a:cubicBezTo>
                    <a:lnTo>
                      <a:pt x="21600" y="17259"/>
                    </a:lnTo>
                    <a:cubicBezTo>
                      <a:pt x="12698" y="15961"/>
                      <a:pt x="5639" y="8902"/>
                      <a:pt x="4342"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101"/>
              <p:cNvSpPr/>
              <p:nvPr/>
            </p:nvSpPr>
            <p:spPr>
              <a:xfrm>
                <a:off x="102933" y="93089"/>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21600"/>
                    </a:moveTo>
                    <a:cubicBezTo>
                      <a:pt x="9544" y="14863"/>
                      <a:pt x="14862" y="9544"/>
                      <a:pt x="21600" y="7716"/>
                    </a:cubicBezTo>
                    <a:lnTo>
                      <a:pt x="21600" y="0"/>
                    </a:lnTo>
                    <a:cubicBezTo>
                      <a:pt x="10706" y="2097"/>
                      <a:pt x="2097" y="10707"/>
                      <a:pt x="0" y="21600"/>
                    </a:cubicBezTo>
                    <a:cubicBezTo>
                      <a:pt x="0" y="21600"/>
                      <a:pt x="7717" y="21600"/>
                      <a:pt x="7717"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102"/>
              <p:cNvSpPr/>
              <p:nvPr/>
            </p:nvSpPr>
            <p:spPr>
              <a:xfrm>
                <a:off x="102933" y="287915"/>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0"/>
                    </a:moveTo>
                    <a:lnTo>
                      <a:pt x="0" y="0"/>
                    </a:lnTo>
                    <a:cubicBezTo>
                      <a:pt x="2097" y="10895"/>
                      <a:pt x="10706" y="19501"/>
                      <a:pt x="21600" y="21600"/>
                    </a:cubicBezTo>
                    <a:lnTo>
                      <a:pt x="21600" y="13884"/>
                    </a:lnTo>
                    <a:cubicBezTo>
                      <a:pt x="14862" y="12054"/>
                      <a:pt x="9544" y="6737"/>
                      <a:pt x="7717"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103"/>
              <p:cNvSpPr/>
              <p:nvPr/>
            </p:nvSpPr>
            <p:spPr>
              <a:xfrm>
                <a:off x="289675" y="287915"/>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0"/>
                    </a:moveTo>
                    <a:cubicBezTo>
                      <a:pt x="12052" y="6737"/>
                      <a:pt x="6736" y="12054"/>
                      <a:pt x="0" y="13884"/>
                    </a:cubicBezTo>
                    <a:lnTo>
                      <a:pt x="0" y="21600"/>
                    </a:lnTo>
                    <a:cubicBezTo>
                      <a:pt x="10892" y="19501"/>
                      <a:pt x="19499" y="10895"/>
                      <a:pt x="21600" y="0"/>
                    </a:cubicBezTo>
                    <a:cubicBezTo>
                      <a:pt x="21600" y="0"/>
                      <a:pt x="13880" y="0"/>
                      <a:pt x="13880"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104"/>
              <p:cNvSpPr/>
              <p:nvPr/>
            </p:nvSpPr>
            <p:spPr>
              <a:xfrm>
                <a:off x="289675" y="93089"/>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21600"/>
                    </a:moveTo>
                    <a:lnTo>
                      <a:pt x="21600" y="21600"/>
                    </a:lnTo>
                    <a:cubicBezTo>
                      <a:pt x="19499" y="10707"/>
                      <a:pt x="10892" y="2097"/>
                      <a:pt x="0" y="0"/>
                    </a:cubicBezTo>
                    <a:lnTo>
                      <a:pt x="0" y="7716"/>
                    </a:lnTo>
                    <a:cubicBezTo>
                      <a:pt x="6736" y="9544"/>
                      <a:pt x="12052" y="14863"/>
                      <a:pt x="1388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21523" name="Group 113"/>
          <p:cNvGrpSpPr>
            <a:grpSpLocks/>
          </p:cNvGrpSpPr>
          <p:nvPr/>
        </p:nvGrpSpPr>
        <p:grpSpPr bwMode="auto">
          <a:xfrm>
            <a:off x="4637617" y="3373968"/>
            <a:ext cx="497416" cy="522817"/>
            <a:chOff x="-1" y="-1"/>
            <a:chExt cx="997373" cy="1046132"/>
          </a:xfrm>
        </p:grpSpPr>
        <p:grpSp>
          <p:nvGrpSpPr>
            <p:cNvPr id="21555" name="Group 111"/>
            <p:cNvGrpSpPr>
              <a:grpSpLocks/>
            </p:cNvGrpSpPr>
            <p:nvPr/>
          </p:nvGrpSpPr>
          <p:grpSpPr bwMode="auto">
            <a:xfrm>
              <a:off x="-1" y="-1"/>
              <a:ext cx="997373" cy="1046132"/>
              <a:chOff x="0" y="0"/>
              <a:chExt cx="997371" cy="1046130"/>
            </a:xfrm>
          </p:grpSpPr>
          <p:sp>
            <p:nvSpPr>
              <p:cNvPr id="108" name="Shape 108"/>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109"/>
              <p:cNvSpPr/>
              <p:nvPr/>
            </p:nvSpPr>
            <p:spPr>
              <a:xfrm>
                <a:off x="38196" y="292240"/>
                <a:ext cx="925222"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110"/>
              <p:cNvSpPr/>
              <p:nvPr/>
            </p:nvSpPr>
            <p:spPr>
              <a:xfrm>
                <a:off x="0" y="0"/>
                <a:ext cx="959175"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12" name="Shape 112"/>
            <p:cNvSpPr/>
            <p:nvPr/>
          </p:nvSpPr>
          <p:spPr>
            <a:xfrm>
              <a:off x="233426" y="228708"/>
              <a:ext cx="555984" cy="516712"/>
            </a:xfrm>
            <a:custGeom>
              <a:avLst/>
              <a:gdLst/>
              <a:ahLst/>
              <a:cxnLst>
                <a:cxn ang="0">
                  <a:pos x="wd2" y="hd2"/>
                </a:cxn>
                <a:cxn ang="5400000">
                  <a:pos x="wd2" y="hd2"/>
                </a:cxn>
                <a:cxn ang="10800000">
                  <a:pos x="wd2" y="hd2"/>
                </a:cxn>
                <a:cxn ang="16200000">
                  <a:pos x="wd2" y="hd2"/>
                </a:cxn>
              </a:cxnLst>
              <a:rect l="0" t="0" r="r" b="b"/>
              <a:pathLst>
                <a:path w="21600" h="21600" extrusionOk="0">
                  <a:moveTo>
                    <a:pt x="5755" y="18276"/>
                  </a:moveTo>
                  <a:cubicBezTo>
                    <a:pt x="4517" y="18276"/>
                    <a:pt x="3514" y="17832"/>
                    <a:pt x="3514" y="17287"/>
                  </a:cubicBezTo>
                  <a:cubicBezTo>
                    <a:pt x="3514" y="16845"/>
                    <a:pt x="4169" y="16472"/>
                    <a:pt x="5072" y="16346"/>
                  </a:cubicBezTo>
                  <a:lnTo>
                    <a:pt x="5072" y="16979"/>
                  </a:lnTo>
                  <a:cubicBezTo>
                    <a:pt x="5072" y="17319"/>
                    <a:pt x="5327" y="17593"/>
                    <a:pt x="5643" y="17593"/>
                  </a:cubicBezTo>
                  <a:cubicBezTo>
                    <a:pt x="5958" y="17593"/>
                    <a:pt x="6215" y="17319"/>
                    <a:pt x="6215" y="16979"/>
                  </a:cubicBezTo>
                  <a:lnTo>
                    <a:pt x="6215" y="16318"/>
                  </a:lnTo>
                  <a:cubicBezTo>
                    <a:pt x="7231" y="16412"/>
                    <a:pt x="7994" y="16809"/>
                    <a:pt x="7994" y="17287"/>
                  </a:cubicBezTo>
                  <a:cubicBezTo>
                    <a:pt x="7994" y="17832"/>
                    <a:pt x="6991" y="18276"/>
                    <a:pt x="5755" y="18276"/>
                  </a:cubicBezTo>
                  <a:close/>
                  <a:moveTo>
                    <a:pt x="15931" y="16668"/>
                  </a:moveTo>
                  <a:cubicBezTo>
                    <a:pt x="15925" y="16066"/>
                    <a:pt x="18229" y="16268"/>
                    <a:pt x="17613" y="15105"/>
                  </a:cubicBezTo>
                  <a:cubicBezTo>
                    <a:pt x="17070" y="14138"/>
                    <a:pt x="9641" y="14254"/>
                    <a:pt x="9641" y="14254"/>
                  </a:cubicBezTo>
                  <a:cubicBezTo>
                    <a:pt x="9641" y="14254"/>
                    <a:pt x="8080" y="14264"/>
                    <a:pt x="6215" y="14510"/>
                  </a:cubicBezTo>
                  <a:lnTo>
                    <a:pt x="6215" y="7629"/>
                  </a:lnTo>
                  <a:cubicBezTo>
                    <a:pt x="8353" y="6497"/>
                    <a:pt x="14008" y="2983"/>
                    <a:pt x="11201" y="3195"/>
                  </a:cubicBezTo>
                  <a:cubicBezTo>
                    <a:pt x="8815" y="3374"/>
                    <a:pt x="7121" y="2483"/>
                    <a:pt x="6215" y="1826"/>
                  </a:cubicBezTo>
                  <a:lnTo>
                    <a:pt x="6215" y="613"/>
                  </a:lnTo>
                  <a:cubicBezTo>
                    <a:pt x="6215" y="274"/>
                    <a:pt x="5958" y="0"/>
                    <a:pt x="5643" y="0"/>
                  </a:cubicBezTo>
                  <a:cubicBezTo>
                    <a:pt x="5327" y="0"/>
                    <a:pt x="5072" y="274"/>
                    <a:pt x="5072" y="613"/>
                  </a:cubicBezTo>
                  <a:lnTo>
                    <a:pt x="5072" y="14690"/>
                  </a:lnTo>
                  <a:cubicBezTo>
                    <a:pt x="2579" y="15143"/>
                    <a:pt x="0" y="16066"/>
                    <a:pt x="0" y="17952"/>
                  </a:cubicBezTo>
                  <a:cubicBezTo>
                    <a:pt x="0" y="21600"/>
                    <a:pt x="9781" y="21600"/>
                    <a:pt x="10386" y="21600"/>
                  </a:cubicBezTo>
                  <a:cubicBezTo>
                    <a:pt x="10991" y="21600"/>
                    <a:pt x="21600" y="21150"/>
                    <a:pt x="21600" y="19251"/>
                  </a:cubicBezTo>
                  <a:cubicBezTo>
                    <a:pt x="21600" y="17353"/>
                    <a:pt x="15925" y="18290"/>
                    <a:pt x="15931" y="16668"/>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1524" name="Group 122"/>
          <p:cNvGrpSpPr>
            <a:grpSpLocks/>
          </p:cNvGrpSpPr>
          <p:nvPr/>
        </p:nvGrpSpPr>
        <p:grpSpPr bwMode="auto">
          <a:xfrm>
            <a:off x="4650317" y="4349751"/>
            <a:ext cx="497416" cy="522816"/>
            <a:chOff x="-1" y="-1"/>
            <a:chExt cx="997370" cy="1046129"/>
          </a:xfrm>
        </p:grpSpPr>
        <p:grpSp>
          <p:nvGrpSpPr>
            <p:cNvPr id="21547" name="Group 117"/>
            <p:cNvGrpSpPr>
              <a:grpSpLocks/>
            </p:cNvGrpSpPr>
            <p:nvPr/>
          </p:nvGrpSpPr>
          <p:grpSpPr bwMode="auto">
            <a:xfrm>
              <a:off x="-1" y="-1"/>
              <a:ext cx="997370" cy="1046129"/>
              <a:chOff x="0" y="0"/>
              <a:chExt cx="997368" cy="1046127"/>
            </a:xfrm>
          </p:grpSpPr>
          <p:sp>
            <p:nvSpPr>
              <p:cNvPr id="114"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a:off x="38196" y="292237"/>
                <a:ext cx="925219"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a:off x="0" y="0"/>
                <a:ext cx="959172" cy="95718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1548" name="Group 121"/>
            <p:cNvGrpSpPr>
              <a:grpSpLocks/>
            </p:cNvGrpSpPr>
            <p:nvPr/>
          </p:nvGrpSpPr>
          <p:grpSpPr bwMode="auto">
            <a:xfrm>
              <a:off x="241917" y="232943"/>
              <a:ext cx="517782" cy="520948"/>
              <a:chOff x="1021" y="-1299"/>
              <a:chExt cx="517780" cy="520947"/>
            </a:xfrm>
          </p:grpSpPr>
          <p:sp>
            <p:nvSpPr>
              <p:cNvPr id="118" name="Shape 118"/>
              <p:cNvSpPr/>
              <p:nvPr/>
            </p:nvSpPr>
            <p:spPr>
              <a:xfrm>
                <a:off x="1018" y="-1299"/>
                <a:ext cx="517783"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a:off x="141076" y="138468"/>
                <a:ext cx="224937"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a:off x="196248" y="193526"/>
                <a:ext cx="127324"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3" name="Shape 123"/>
          <p:cNvSpPr/>
          <p:nvPr/>
        </p:nvSpPr>
        <p:spPr>
          <a:xfrm flipH="1">
            <a:off x="5005918" y="24743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4" name="Shape 124"/>
          <p:cNvSpPr/>
          <p:nvPr/>
        </p:nvSpPr>
        <p:spPr>
          <a:xfrm flipH="1">
            <a:off x="4969934" y="32871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5" name="Shape 125"/>
          <p:cNvSpPr/>
          <p:nvPr/>
        </p:nvSpPr>
        <p:spPr>
          <a:xfrm flipH="1">
            <a:off x="5027085" y="426296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1529" name="Slide Number Placeholder 1"/>
          <p:cNvSpPr>
            <a:spLocks noGrp="1"/>
          </p:cNvSpPr>
          <p:nvPr>
            <p:ph type="sldNum" sz="quarter" idx="10"/>
          </p:nvPr>
        </p:nvSpPr>
        <p:spPr>
          <a:xfrm>
            <a:off x="11438467" y="80433"/>
            <a:ext cx="302684" cy="211667"/>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C7025824-3912-49EC-969F-E032E55A395A}" type="slidenum">
              <a:rPr lang="en-US" altLang="es-MX" sz="1067">
                <a:solidFill>
                  <a:srgbClr val="FFFFFF"/>
                </a:solidFill>
              </a:rPr>
              <a:pPr/>
              <a:t>96</a:t>
            </a:fld>
            <a:endParaRPr lang="en-US" altLang="es-MX" sz="1067">
              <a:solidFill>
                <a:srgbClr val="FFFFFF"/>
              </a:solidFill>
            </a:endParaRPr>
          </a:p>
        </p:txBody>
      </p:sp>
      <p:grpSp>
        <p:nvGrpSpPr>
          <p:cNvPr id="21531" name="Group 84"/>
          <p:cNvGrpSpPr>
            <a:grpSpLocks/>
          </p:cNvGrpSpPr>
          <p:nvPr/>
        </p:nvGrpSpPr>
        <p:grpSpPr bwMode="auto">
          <a:xfrm>
            <a:off x="4658784" y="5262034"/>
            <a:ext cx="497416" cy="522817"/>
            <a:chOff x="-1" y="-1"/>
            <a:chExt cx="997374" cy="1046133"/>
          </a:xfrm>
        </p:grpSpPr>
        <p:grpSp>
          <p:nvGrpSpPr>
            <p:cNvPr id="21540" name="Group 80"/>
            <p:cNvGrpSpPr>
              <a:grpSpLocks/>
            </p:cNvGrpSpPr>
            <p:nvPr/>
          </p:nvGrpSpPr>
          <p:grpSpPr bwMode="auto">
            <a:xfrm>
              <a:off x="-1" y="-1"/>
              <a:ext cx="997374" cy="1046133"/>
              <a:chOff x="0" y="0"/>
              <a:chExt cx="997372" cy="1046131"/>
            </a:xfrm>
          </p:grpSpPr>
          <p:sp>
            <p:nvSpPr>
              <p:cNvPr id="106"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8"/>
              <p:cNvSpPr/>
              <p:nvPr/>
            </p:nvSpPr>
            <p:spPr>
              <a:xfrm>
                <a:off x="38196" y="292240"/>
                <a:ext cx="925223"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9"/>
              <p:cNvSpPr/>
              <p:nvPr/>
            </p:nvSpPr>
            <p:spPr>
              <a:xfrm>
                <a:off x="0" y="0"/>
                <a:ext cx="959176"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1541" name="Group 83"/>
            <p:cNvGrpSpPr>
              <a:grpSpLocks/>
            </p:cNvGrpSpPr>
            <p:nvPr/>
          </p:nvGrpSpPr>
          <p:grpSpPr bwMode="auto">
            <a:xfrm>
              <a:off x="284355" y="271063"/>
              <a:ext cx="517785" cy="453185"/>
              <a:chOff x="-2061" y="-1539"/>
              <a:chExt cx="517783" cy="453183"/>
            </a:xfrm>
          </p:grpSpPr>
          <p:sp>
            <p:nvSpPr>
              <p:cNvPr id="83" name="Shape 81"/>
              <p:cNvSpPr/>
              <p:nvPr/>
            </p:nvSpPr>
            <p:spPr>
              <a:xfrm>
                <a:off x="-2061" y="-1542"/>
                <a:ext cx="356508"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82"/>
              <p:cNvSpPr/>
              <p:nvPr/>
            </p:nvSpPr>
            <p:spPr>
              <a:xfrm>
                <a:off x="235611" y="205991"/>
                <a:ext cx="280114"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1" name="Shape 91"/>
          <p:cNvSpPr>
            <a:spLocks noChangeArrowheads="1"/>
          </p:cNvSpPr>
          <p:nvPr/>
        </p:nvSpPr>
        <p:spPr bwMode="auto">
          <a:xfrm>
            <a:off x="5342467" y="5875867"/>
            <a:ext cx="4497917"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Desarrollar acciones para el involucramiento de las Organizaciones de las Sociedad Civil (</a:t>
            </a:r>
            <a:r>
              <a:rPr lang="es-MX" sz="1333" kern="0" dirty="0" err="1">
                <a:solidFill>
                  <a:srgbClr val="DCDEE0">
                    <a:lumMod val="50000"/>
                  </a:srgbClr>
                </a:solidFill>
              </a:rPr>
              <a:t>OSC’s</a:t>
            </a:r>
            <a:r>
              <a:rPr lang="es-MX" sz="1333" kern="0" dirty="0">
                <a:solidFill>
                  <a:srgbClr val="DCDEE0">
                    <a:lumMod val="50000"/>
                  </a:srgbClr>
                </a:solidFill>
              </a:rPr>
              <a:t>) en materia de capacitación</a:t>
            </a:r>
          </a:p>
        </p:txBody>
      </p:sp>
      <p:sp>
        <p:nvSpPr>
          <p:cNvPr id="127" name="Shape 92"/>
          <p:cNvSpPr>
            <a:spLocks noChangeArrowheads="1"/>
          </p:cNvSpPr>
          <p:nvPr/>
        </p:nvSpPr>
        <p:spPr bwMode="auto">
          <a:xfrm>
            <a:off x="5334001" y="5558368"/>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3.5</a:t>
            </a:r>
          </a:p>
        </p:txBody>
      </p:sp>
      <p:sp>
        <p:nvSpPr>
          <p:cNvPr id="128" name="Shape 125"/>
          <p:cNvSpPr/>
          <p:nvPr/>
        </p:nvSpPr>
        <p:spPr>
          <a:xfrm flipH="1">
            <a:off x="5058834" y="54165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1535" name="Rectángulo 4"/>
          <p:cNvSpPr>
            <a:spLocks noChangeArrowheads="1"/>
          </p:cNvSpPr>
          <p:nvPr/>
        </p:nvSpPr>
        <p:spPr bwMode="auto">
          <a:xfrm>
            <a:off x="9764185" y="1860551"/>
            <a:ext cx="2321983" cy="51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lnSpc>
                <a:spcPct val="107000"/>
              </a:lnSpc>
              <a:spcBef>
                <a:spcPct val="0"/>
              </a:spcBef>
              <a:spcAft>
                <a:spcPts val="1067"/>
              </a:spcAft>
            </a:pPr>
            <a:r>
              <a:rPr lang="es-MX" altLang="es-MX" sz="1200" b="1">
                <a:solidFill>
                  <a:srgbClr val="FF6600"/>
                </a:solidFill>
                <a:latin typeface="Calibri" panose="020F0502020204030204" pitchFamily="34" charset="0"/>
                <a:ea typeface="Calibri" panose="020F0502020204030204" pitchFamily="34" charset="0"/>
                <a:cs typeface="Times New Roman" panose="02020603050405020304" pitchFamily="18" charset="0"/>
              </a:rPr>
              <a:t>1.1.A1-A7                     1.1.C1-C7 </a:t>
            </a:r>
          </a:p>
        </p:txBody>
      </p:sp>
      <p:sp>
        <p:nvSpPr>
          <p:cNvPr id="21536" name="Rectángulo 128"/>
          <p:cNvSpPr>
            <a:spLocks noChangeArrowheads="1"/>
          </p:cNvSpPr>
          <p:nvPr/>
        </p:nvSpPr>
        <p:spPr bwMode="auto">
          <a:xfrm>
            <a:off x="9372601" y="2673351"/>
            <a:ext cx="2918884" cy="5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3.2.C1-C7 </a:t>
            </a:r>
            <a:endParaRPr lang="es-MX" altLang="es-MX" sz="1200" b="1">
              <a:solidFill>
                <a:srgbClr val="FF6600"/>
              </a:solidFill>
              <a:latin typeface="Calibri" panose="020F0502020204030204" pitchFamily="34" charset="0"/>
            </a:endParaRPr>
          </a:p>
        </p:txBody>
      </p:sp>
      <p:sp>
        <p:nvSpPr>
          <p:cNvPr id="21537" name="Rectángulo 130"/>
          <p:cNvSpPr>
            <a:spLocks noChangeArrowheads="1"/>
          </p:cNvSpPr>
          <p:nvPr/>
        </p:nvSpPr>
        <p:spPr bwMode="auto">
          <a:xfrm>
            <a:off x="9330267" y="3615267"/>
            <a:ext cx="2921000" cy="5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(2)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3.3.C1-C7 </a:t>
            </a:r>
            <a:endParaRPr lang="es-MX" altLang="es-MX" sz="1200" b="1">
              <a:solidFill>
                <a:srgbClr val="FF6600"/>
              </a:solidFill>
              <a:latin typeface="Calibri" panose="020F0502020204030204" pitchFamily="34" charset="0"/>
            </a:endParaRPr>
          </a:p>
        </p:txBody>
      </p:sp>
      <p:sp>
        <p:nvSpPr>
          <p:cNvPr id="21538" name="Rectángulo 131"/>
          <p:cNvSpPr>
            <a:spLocks noChangeArrowheads="1"/>
          </p:cNvSpPr>
          <p:nvPr/>
        </p:nvSpPr>
        <p:spPr bwMode="auto">
          <a:xfrm>
            <a:off x="9304867" y="4387851"/>
            <a:ext cx="2971800" cy="718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Transversal (B1-B24)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3.4.C1-C7 </a:t>
            </a:r>
            <a:endParaRPr lang="es-MX" altLang="es-MX" sz="1200" b="1">
              <a:solidFill>
                <a:srgbClr val="FF6600"/>
              </a:solidFill>
              <a:latin typeface="Calibri" panose="020F0502020204030204" pitchFamily="34" charset="0"/>
            </a:endParaRPr>
          </a:p>
        </p:txBody>
      </p:sp>
      <p:sp>
        <p:nvSpPr>
          <p:cNvPr id="21539" name="Rectángulo 132"/>
          <p:cNvSpPr>
            <a:spLocks noChangeArrowheads="1"/>
          </p:cNvSpPr>
          <p:nvPr/>
        </p:nvSpPr>
        <p:spPr bwMode="auto">
          <a:xfrm>
            <a:off x="9372601" y="5528733"/>
            <a:ext cx="2789767" cy="5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(3)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3.5.C1-C7 </a:t>
            </a:r>
            <a:endParaRPr lang="es-MX" altLang="es-MX" sz="1200" b="1">
              <a:solidFill>
                <a:srgbClr val="FF6600"/>
              </a:solidFill>
              <a:latin typeface="Calibri" panose="020F0502020204030204" pitchFamily="34" charset="0"/>
            </a:endParaRPr>
          </a:p>
        </p:txBody>
      </p:sp>
      <p:pic>
        <p:nvPicPr>
          <p:cNvPr id="15364" name="Picture 4" descr="Resultado de imagen para capacitac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62" y="2271184"/>
            <a:ext cx="4686054" cy="5247167"/>
          </a:xfrm>
          <a:prstGeom prst="rect">
            <a:avLst/>
          </a:prstGeom>
          <a:noFill/>
          <a:extLst>
            <a:ext uri="{909E8E84-426E-40DD-AFC4-6F175D3DCCD1}">
              <a14:hiddenFill xmlns:a14="http://schemas.microsoft.com/office/drawing/2010/main">
                <a:solidFill>
                  <a:srgbClr val="FFFFFF"/>
                </a:solidFill>
              </a14:hiddenFill>
            </a:ext>
          </a:extLst>
        </p:spPr>
      </p:pic>
      <p:pic>
        <p:nvPicPr>
          <p:cNvPr id="76" name="Imagen 75"/>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81" name="Shape 67"/>
          <p:cNvSpPr>
            <a:spLocks noChangeArrowheads="1"/>
          </p:cNvSpPr>
          <p:nvPr/>
        </p:nvSpPr>
        <p:spPr bwMode="auto">
          <a:xfrm>
            <a:off x="722273" y="248260"/>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a:t>
            </a:r>
            <a:r>
              <a:rPr lang="es-MX" sz="3067" b="0" kern="0" dirty="0" smtClean="0">
                <a:solidFill>
                  <a:schemeClr val="tx1"/>
                </a:solidFill>
                <a:latin typeface="Arimo" pitchFamily="34" charset="0"/>
                <a:ea typeface="Arimo" pitchFamily="34" charset="0"/>
                <a:cs typeface="Arimo" pitchFamily="34" charset="0"/>
              </a:rPr>
              <a:t>3 </a:t>
            </a:r>
            <a:endParaRPr sz="3067" b="0" kern="0" dirty="0">
              <a:solidFill>
                <a:schemeClr val="tx1"/>
              </a:solidFill>
              <a:latin typeface="Arimo" pitchFamily="34" charset="0"/>
              <a:ea typeface="Arimo" pitchFamily="34" charset="0"/>
              <a:cs typeface="Arimo" pitchFamily="34" charset="0"/>
            </a:endParaRPr>
          </a:p>
        </p:txBody>
      </p:sp>
      <p:pic>
        <p:nvPicPr>
          <p:cNvPr id="73" name="Imagen 72"/>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747956344"/>
      </p:ext>
    </p:extLst>
  </p:cSld>
  <p:clrMapOvr>
    <a:masterClrMapping/>
  </p:clrMapOvr>
  <p:transition spd="slow">
    <p:push dir="u"/>
  </p:transition>
  <p:timing>
    <p:tnLst>
      <p:par>
        <p:cTn id="1" dur="indefinite" restart="never" fill="hold"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 name="Imagen 121"/>
          <p:cNvPicPr>
            <a:picLocks noChangeAspect="1"/>
          </p:cNvPicPr>
          <p:nvPr/>
        </p:nvPicPr>
        <p:blipFill>
          <a:blip r:embed="rId3"/>
          <a:stretch>
            <a:fillRect/>
          </a:stretch>
        </p:blipFill>
        <p:spPr>
          <a:xfrm>
            <a:off x="0" y="0"/>
            <a:ext cx="12192001" cy="6900333"/>
          </a:xfrm>
          <a:prstGeom prst="rect">
            <a:avLst/>
          </a:prstGeom>
        </p:spPr>
      </p:pic>
      <p:sp>
        <p:nvSpPr>
          <p:cNvPr id="71" name="Shape 71"/>
          <p:cNvSpPr>
            <a:spLocks noChangeArrowheads="1"/>
          </p:cNvSpPr>
          <p:nvPr/>
        </p:nvSpPr>
        <p:spPr bwMode="auto">
          <a:xfrm>
            <a:off x="184151" y="1564218"/>
            <a:ext cx="4351867"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600" kern="0" dirty="0">
                <a:solidFill>
                  <a:srgbClr val="FF9696"/>
                </a:solidFill>
                <a:ea typeface="Arimo"/>
                <a:cs typeface="Arimo"/>
                <a:sym typeface="Arimo"/>
              </a:rPr>
              <a:t>Implementación y mantenimiento </a:t>
            </a:r>
            <a:r>
              <a:rPr lang="es-MX" sz="1333" kern="0" dirty="0">
                <a:solidFill>
                  <a:srgbClr val="C1C6CA"/>
                </a:solidFill>
                <a:ea typeface="Arimo"/>
                <a:cs typeface="Arimo"/>
                <a:sym typeface="Arimo"/>
              </a:rPr>
              <a:t>de un sistema de gestión de seguridad </a:t>
            </a:r>
          </a:p>
          <a:p>
            <a:pPr defTabSz="412740">
              <a:lnSpc>
                <a:spcPct val="110000"/>
              </a:lnSpc>
              <a:spcBef>
                <a:spcPts val="251"/>
              </a:spcBef>
              <a:defRPr sz="1800"/>
            </a:pPr>
            <a:endParaRPr lang="es-MX" sz="1333" kern="0" dirty="0">
              <a:solidFill>
                <a:srgbClr val="C1C6CA"/>
              </a:solidFill>
              <a:ea typeface="Arimo"/>
              <a:cs typeface="Arimo"/>
              <a:sym typeface="Arimo"/>
            </a:endParaRPr>
          </a:p>
          <a:p>
            <a:pPr defTabSz="412740">
              <a:lnSpc>
                <a:spcPct val="110000"/>
              </a:lnSpc>
              <a:spcBef>
                <a:spcPts val="251"/>
              </a:spcBef>
              <a:defRPr sz="1800"/>
            </a:pPr>
            <a:r>
              <a:rPr lang="es-MX" sz="1333" kern="0" dirty="0">
                <a:solidFill>
                  <a:srgbClr val="FF9696"/>
                </a:solidFill>
                <a:ea typeface="Arimo"/>
                <a:cs typeface="Arimo"/>
                <a:sym typeface="Arimo"/>
              </a:rPr>
              <a:t> </a:t>
            </a:r>
            <a:endParaRPr sz="1333" kern="0" dirty="0">
              <a:solidFill>
                <a:srgbClr val="C1C6CA"/>
              </a:solidFill>
              <a:ea typeface="Arimo"/>
              <a:cs typeface="Arimo"/>
              <a:sym typeface="Arimo"/>
            </a:endParaRPr>
          </a:p>
        </p:txBody>
      </p:sp>
      <p:sp>
        <p:nvSpPr>
          <p:cNvPr id="24582" name="Shape 72"/>
          <p:cNvSpPr>
            <a:spLocks/>
          </p:cNvSpPr>
          <p:nvPr/>
        </p:nvSpPr>
        <p:spPr bwMode="auto">
          <a:xfrm>
            <a:off x="4042833" y="465667"/>
            <a:ext cx="1534584" cy="590973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19050" cap="rnd">
            <a:solidFill>
              <a:schemeClr val="bg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grpSp>
        <p:nvGrpSpPr>
          <p:cNvPr id="24583" name="Group 84"/>
          <p:cNvGrpSpPr>
            <a:grpSpLocks/>
          </p:cNvGrpSpPr>
          <p:nvPr/>
        </p:nvGrpSpPr>
        <p:grpSpPr bwMode="auto">
          <a:xfrm>
            <a:off x="5353051" y="814917"/>
            <a:ext cx="497416" cy="522816"/>
            <a:chOff x="-1" y="-1"/>
            <a:chExt cx="997374" cy="1046133"/>
          </a:xfrm>
        </p:grpSpPr>
        <p:grpSp>
          <p:nvGrpSpPr>
            <p:cNvPr id="24666" name="Group 80"/>
            <p:cNvGrpSpPr>
              <a:grpSpLocks/>
            </p:cNvGrpSpPr>
            <p:nvPr/>
          </p:nvGrpSpPr>
          <p:grpSpPr bwMode="auto">
            <a:xfrm>
              <a:off x="-1" y="-1"/>
              <a:ext cx="997374" cy="1046133"/>
              <a:chOff x="0" y="0"/>
              <a:chExt cx="997372" cy="1046131"/>
            </a:xfrm>
          </p:grpSpPr>
          <p:sp>
            <p:nvSpPr>
              <p:cNvPr id="77"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8"/>
              <p:cNvSpPr/>
              <p:nvPr/>
            </p:nvSpPr>
            <p:spPr>
              <a:xfrm>
                <a:off x="38196" y="292238"/>
                <a:ext cx="925223" cy="673423"/>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9"/>
              <p:cNvSpPr/>
              <p:nvPr/>
            </p:nvSpPr>
            <p:spPr>
              <a:xfrm>
                <a:off x="0" y="0"/>
                <a:ext cx="959176" cy="9571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82" name="Shape 82"/>
            <p:cNvSpPr/>
            <p:nvPr/>
          </p:nvSpPr>
          <p:spPr bwMode="auto">
            <a:xfrm>
              <a:off x="522028" y="478594"/>
              <a:ext cx="280114" cy="245651"/>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85" name="Shape 85"/>
          <p:cNvSpPr>
            <a:spLocks noChangeArrowheads="1"/>
          </p:cNvSpPr>
          <p:nvPr/>
        </p:nvSpPr>
        <p:spPr bwMode="auto">
          <a:xfrm>
            <a:off x="5954185" y="973667"/>
            <a:ext cx="3983567"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Desarrollar herramientas y metodologías para la implementación de </a:t>
            </a:r>
            <a:r>
              <a:rPr lang="es-MX" sz="1333" kern="0" dirty="0">
                <a:solidFill>
                  <a:srgbClr val="00B0F0"/>
                </a:solidFill>
              </a:rPr>
              <a:t>sistemas de gestión de seguridad</a:t>
            </a:r>
            <a:endParaRPr sz="1333" kern="0" dirty="0">
              <a:solidFill>
                <a:srgbClr val="00B0F0"/>
              </a:solidFill>
            </a:endParaRPr>
          </a:p>
        </p:txBody>
      </p:sp>
      <p:sp>
        <p:nvSpPr>
          <p:cNvPr id="86" name="Shape 86"/>
          <p:cNvSpPr>
            <a:spLocks noChangeArrowheads="1"/>
          </p:cNvSpPr>
          <p:nvPr/>
        </p:nvSpPr>
        <p:spPr bwMode="auto">
          <a:xfrm>
            <a:off x="5958417" y="702734"/>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FF9696"/>
                </a:solidFill>
              </a:rPr>
              <a:t>Línea estratégica 4.1 </a:t>
            </a:r>
          </a:p>
        </p:txBody>
      </p:sp>
      <p:sp>
        <p:nvSpPr>
          <p:cNvPr id="87" name="Shape 87"/>
          <p:cNvSpPr>
            <a:spLocks noChangeArrowheads="1"/>
          </p:cNvSpPr>
          <p:nvPr/>
        </p:nvSpPr>
        <p:spPr bwMode="auto">
          <a:xfrm>
            <a:off x="5926667" y="1816101"/>
            <a:ext cx="4904317"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Desarrollar diagnósticos, herramientas y metodologías para el </a:t>
            </a:r>
            <a:r>
              <a:rPr lang="es-MX" sz="1333" kern="0" dirty="0">
                <a:solidFill>
                  <a:srgbClr val="00B0F0"/>
                </a:solidFill>
              </a:rPr>
              <a:t>mantenimiento y mejora de los sistemas de gestión de seguridad</a:t>
            </a:r>
            <a:r>
              <a:rPr lang="es-MX" sz="1333" kern="0" dirty="0">
                <a:solidFill>
                  <a:srgbClr val="DCDEE0">
                    <a:lumMod val="50000"/>
                  </a:srgbClr>
                </a:solidFill>
              </a:rPr>
              <a:t>.</a:t>
            </a:r>
          </a:p>
        </p:txBody>
      </p:sp>
      <p:sp>
        <p:nvSpPr>
          <p:cNvPr id="88" name="Shape 88"/>
          <p:cNvSpPr>
            <a:spLocks noChangeArrowheads="1"/>
          </p:cNvSpPr>
          <p:nvPr/>
        </p:nvSpPr>
        <p:spPr bwMode="auto">
          <a:xfrm>
            <a:off x="5926667" y="1619252"/>
            <a:ext cx="3403600"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62400"/>
                </a:solidFill>
                <a:latin typeface="Arimo"/>
                <a:ea typeface="Arimo"/>
                <a:cs typeface="Arimo"/>
                <a:sym typeface="Arimo"/>
              </a:defRPr>
            </a:lvl1pPr>
          </a:lstStyle>
          <a:p>
            <a:pPr defTabSz="412740">
              <a:defRPr sz="1800" b="0">
                <a:solidFill>
                  <a:srgbClr val="000000"/>
                </a:solidFill>
              </a:defRPr>
            </a:pPr>
            <a:r>
              <a:rPr lang="es-MX" sz="1467" b="0" kern="0" dirty="0">
                <a:solidFill>
                  <a:srgbClr val="FF7373"/>
                </a:solidFill>
              </a:rPr>
              <a:t>Línea estratégica 4.2 </a:t>
            </a:r>
          </a:p>
        </p:txBody>
      </p:sp>
      <p:sp>
        <p:nvSpPr>
          <p:cNvPr id="89" name="Shape 89"/>
          <p:cNvSpPr>
            <a:spLocks noChangeArrowheads="1"/>
          </p:cNvSpPr>
          <p:nvPr/>
        </p:nvSpPr>
        <p:spPr bwMode="auto">
          <a:xfrm>
            <a:off x="5943600" y="2702984"/>
            <a:ext cx="4895851"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a:t>
            </a:r>
          </a:p>
        </p:txBody>
      </p:sp>
      <p:sp>
        <p:nvSpPr>
          <p:cNvPr id="90" name="Shape 90"/>
          <p:cNvSpPr>
            <a:spLocks noChangeArrowheads="1"/>
          </p:cNvSpPr>
          <p:nvPr/>
        </p:nvSpPr>
        <p:spPr bwMode="auto">
          <a:xfrm>
            <a:off x="5943601" y="2408768"/>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FC000"/>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4.3 </a:t>
            </a:r>
            <a:endParaRPr sz="1467" b="0" kern="0" dirty="0">
              <a:solidFill>
                <a:srgbClr val="FF4B4B"/>
              </a:solidFill>
            </a:endParaRPr>
          </a:p>
        </p:txBody>
      </p:sp>
      <p:sp>
        <p:nvSpPr>
          <p:cNvPr id="91" name="Shape 91"/>
          <p:cNvSpPr>
            <a:spLocks noChangeArrowheads="1"/>
          </p:cNvSpPr>
          <p:nvPr/>
        </p:nvSpPr>
        <p:spPr bwMode="auto">
          <a:xfrm>
            <a:off x="5926667" y="3678767"/>
            <a:ext cx="4857751"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Crear y difundir material</a:t>
            </a:r>
            <a:r>
              <a:rPr lang="es-MX" sz="1333" kern="0" dirty="0">
                <a:solidFill>
                  <a:srgbClr val="DCDEE0">
                    <a:lumMod val="50000"/>
                  </a:srgbClr>
                </a:solidFill>
              </a:rPr>
              <a:t> relacionado con la seguridad de datos personales</a:t>
            </a:r>
          </a:p>
        </p:txBody>
      </p:sp>
      <p:sp>
        <p:nvSpPr>
          <p:cNvPr id="92" name="Shape 92"/>
          <p:cNvSpPr>
            <a:spLocks noChangeArrowheads="1"/>
          </p:cNvSpPr>
          <p:nvPr/>
        </p:nvSpPr>
        <p:spPr bwMode="auto">
          <a:xfrm>
            <a:off x="5937251" y="3365501"/>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4.4</a:t>
            </a:r>
          </a:p>
        </p:txBody>
      </p:sp>
      <p:grpSp>
        <p:nvGrpSpPr>
          <p:cNvPr id="24592" name="Group 107"/>
          <p:cNvGrpSpPr>
            <a:grpSpLocks/>
          </p:cNvGrpSpPr>
          <p:nvPr/>
        </p:nvGrpSpPr>
        <p:grpSpPr bwMode="auto">
          <a:xfrm>
            <a:off x="5331884" y="1706034"/>
            <a:ext cx="497416" cy="522817"/>
            <a:chOff x="-1" y="-1"/>
            <a:chExt cx="997370" cy="1046129"/>
          </a:xfrm>
        </p:grpSpPr>
        <p:grpSp>
          <p:nvGrpSpPr>
            <p:cNvPr id="24653" name="Group 96"/>
            <p:cNvGrpSpPr>
              <a:grpSpLocks/>
            </p:cNvGrpSpPr>
            <p:nvPr/>
          </p:nvGrpSpPr>
          <p:grpSpPr bwMode="auto">
            <a:xfrm>
              <a:off x="-1" y="-1"/>
              <a:ext cx="997370" cy="1046129"/>
              <a:chOff x="0" y="0"/>
              <a:chExt cx="997368" cy="1046127"/>
            </a:xfrm>
          </p:grpSpPr>
          <p:sp>
            <p:nvSpPr>
              <p:cNvPr id="93" name="Shape 93"/>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94"/>
              <p:cNvSpPr/>
              <p:nvPr/>
            </p:nvSpPr>
            <p:spPr>
              <a:xfrm>
                <a:off x="38196" y="292239"/>
                <a:ext cx="925219"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95"/>
              <p:cNvSpPr/>
              <p:nvPr/>
            </p:nvSpPr>
            <p:spPr>
              <a:xfrm>
                <a:off x="0" y="0"/>
                <a:ext cx="959172"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4654" name="Group 106"/>
            <p:cNvGrpSpPr>
              <a:grpSpLocks/>
            </p:cNvGrpSpPr>
            <p:nvPr/>
          </p:nvGrpSpPr>
          <p:grpSpPr bwMode="auto">
            <a:xfrm>
              <a:off x="233427" y="224474"/>
              <a:ext cx="517785" cy="520946"/>
              <a:chOff x="1077" y="-88"/>
              <a:chExt cx="517784" cy="520945"/>
            </a:xfrm>
          </p:grpSpPr>
          <p:sp>
            <p:nvSpPr>
              <p:cNvPr id="97" name="Shape 97"/>
              <p:cNvSpPr/>
              <p:nvPr/>
            </p:nvSpPr>
            <p:spPr>
              <a:xfrm>
                <a:off x="289675"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17258" y="21600"/>
                    </a:moveTo>
                    <a:lnTo>
                      <a:pt x="21600" y="21600"/>
                    </a:lnTo>
                    <a:cubicBezTo>
                      <a:pt x="20951" y="16115"/>
                      <a:pt x="18501" y="11035"/>
                      <a:pt x="14531" y="7069"/>
                    </a:cubicBezTo>
                    <a:cubicBezTo>
                      <a:pt x="10564" y="3101"/>
                      <a:pt x="5489" y="651"/>
                      <a:pt x="0" y="0"/>
                    </a:cubicBezTo>
                    <a:lnTo>
                      <a:pt x="0" y="4342"/>
                    </a:lnTo>
                    <a:cubicBezTo>
                      <a:pt x="8904" y="5638"/>
                      <a:pt x="15964" y="12697"/>
                      <a:pt x="17258"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98"/>
              <p:cNvSpPr/>
              <p:nvPr/>
            </p:nvSpPr>
            <p:spPr>
              <a:xfrm>
                <a:off x="1074"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21600" y="4342"/>
                    </a:moveTo>
                    <a:lnTo>
                      <a:pt x="21600" y="0"/>
                    </a:lnTo>
                    <a:cubicBezTo>
                      <a:pt x="16115" y="651"/>
                      <a:pt x="11035" y="3101"/>
                      <a:pt x="7069" y="7069"/>
                    </a:cubicBezTo>
                    <a:cubicBezTo>
                      <a:pt x="3103" y="11035"/>
                      <a:pt x="649" y="16115"/>
                      <a:pt x="0" y="21600"/>
                    </a:cubicBezTo>
                    <a:lnTo>
                      <a:pt x="4342" y="21600"/>
                    </a:lnTo>
                    <a:cubicBezTo>
                      <a:pt x="5639" y="12697"/>
                      <a:pt x="12698" y="5638"/>
                      <a:pt x="21600" y="434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99"/>
              <p:cNvSpPr/>
              <p:nvPr/>
            </p:nvSpPr>
            <p:spPr>
              <a:xfrm>
                <a:off x="289675"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0" y="17259"/>
                    </a:moveTo>
                    <a:lnTo>
                      <a:pt x="0" y="21600"/>
                    </a:lnTo>
                    <a:cubicBezTo>
                      <a:pt x="5489" y="20949"/>
                      <a:pt x="10564" y="18498"/>
                      <a:pt x="14531" y="14530"/>
                    </a:cubicBezTo>
                    <a:cubicBezTo>
                      <a:pt x="18501" y="10564"/>
                      <a:pt x="20951" y="5486"/>
                      <a:pt x="21600" y="0"/>
                    </a:cubicBezTo>
                    <a:lnTo>
                      <a:pt x="17258" y="0"/>
                    </a:lnTo>
                    <a:cubicBezTo>
                      <a:pt x="15964" y="8902"/>
                      <a:pt x="8904" y="15961"/>
                      <a:pt x="0" y="17259"/>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100"/>
              <p:cNvSpPr/>
              <p:nvPr/>
            </p:nvSpPr>
            <p:spPr>
              <a:xfrm>
                <a:off x="1074"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4342" y="0"/>
                    </a:moveTo>
                    <a:lnTo>
                      <a:pt x="0" y="0"/>
                    </a:lnTo>
                    <a:cubicBezTo>
                      <a:pt x="649" y="5486"/>
                      <a:pt x="3103" y="10564"/>
                      <a:pt x="7069" y="14530"/>
                    </a:cubicBezTo>
                    <a:cubicBezTo>
                      <a:pt x="11035" y="18498"/>
                      <a:pt x="16115" y="20949"/>
                      <a:pt x="21600" y="21600"/>
                    </a:cubicBezTo>
                    <a:lnTo>
                      <a:pt x="21600" y="17259"/>
                    </a:lnTo>
                    <a:cubicBezTo>
                      <a:pt x="12698" y="15961"/>
                      <a:pt x="5639" y="8902"/>
                      <a:pt x="4342"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101"/>
              <p:cNvSpPr/>
              <p:nvPr/>
            </p:nvSpPr>
            <p:spPr>
              <a:xfrm>
                <a:off x="102933" y="93089"/>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21600"/>
                    </a:moveTo>
                    <a:cubicBezTo>
                      <a:pt x="9544" y="14863"/>
                      <a:pt x="14862" y="9544"/>
                      <a:pt x="21600" y="7716"/>
                    </a:cubicBezTo>
                    <a:lnTo>
                      <a:pt x="21600" y="0"/>
                    </a:lnTo>
                    <a:cubicBezTo>
                      <a:pt x="10706" y="2097"/>
                      <a:pt x="2097" y="10707"/>
                      <a:pt x="0" y="21600"/>
                    </a:cubicBezTo>
                    <a:cubicBezTo>
                      <a:pt x="0" y="21600"/>
                      <a:pt x="7717" y="21600"/>
                      <a:pt x="7717"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102"/>
              <p:cNvSpPr/>
              <p:nvPr/>
            </p:nvSpPr>
            <p:spPr>
              <a:xfrm>
                <a:off x="102933" y="287915"/>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0"/>
                    </a:moveTo>
                    <a:lnTo>
                      <a:pt x="0" y="0"/>
                    </a:lnTo>
                    <a:cubicBezTo>
                      <a:pt x="2097" y="10895"/>
                      <a:pt x="10706" y="19501"/>
                      <a:pt x="21600" y="21600"/>
                    </a:cubicBezTo>
                    <a:lnTo>
                      <a:pt x="21600" y="13884"/>
                    </a:lnTo>
                    <a:cubicBezTo>
                      <a:pt x="14862" y="12054"/>
                      <a:pt x="9544" y="6737"/>
                      <a:pt x="7717"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103"/>
              <p:cNvSpPr/>
              <p:nvPr/>
            </p:nvSpPr>
            <p:spPr>
              <a:xfrm>
                <a:off x="289675" y="287915"/>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0"/>
                    </a:moveTo>
                    <a:cubicBezTo>
                      <a:pt x="12052" y="6737"/>
                      <a:pt x="6736" y="12054"/>
                      <a:pt x="0" y="13884"/>
                    </a:cubicBezTo>
                    <a:lnTo>
                      <a:pt x="0" y="21600"/>
                    </a:lnTo>
                    <a:cubicBezTo>
                      <a:pt x="10892" y="19501"/>
                      <a:pt x="19499" y="10895"/>
                      <a:pt x="21600" y="0"/>
                    </a:cubicBezTo>
                    <a:cubicBezTo>
                      <a:pt x="21600" y="0"/>
                      <a:pt x="13880" y="0"/>
                      <a:pt x="13880"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104"/>
              <p:cNvSpPr/>
              <p:nvPr/>
            </p:nvSpPr>
            <p:spPr>
              <a:xfrm>
                <a:off x="289675" y="93089"/>
                <a:ext cx="131569"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21600"/>
                    </a:moveTo>
                    <a:lnTo>
                      <a:pt x="21600" y="21600"/>
                    </a:lnTo>
                    <a:cubicBezTo>
                      <a:pt x="19499" y="10707"/>
                      <a:pt x="10892" y="2097"/>
                      <a:pt x="0" y="0"/>
                    </a:cubicBezTo>
                    <a:lnTo>
                      <a:pt x="0" y="7716"/>
                    </a:lnTo>
                    <a:cubicBezTo>
                      <a:pt x="6736" y="9544"/>
                      <a:pt x="12052" y="14863"/>
                      <a:pt x="1388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24593" name="Group 113"/>
          <p:cNvGrpSpPr>
            <a:grpSpLocks/>
          </p:cNvGrpSpPr>
          <p:nvPr/>
        </p:nvGrpSpPr>
        <p:grpSpPr bwMode="auto">
          <a:xfrm>
            <a:off x="5306484" y="2442634"/>
            <a:ext cx="497416" cy="522817"/>
            <a:chOff x="0" y="0"/>
            <a:chExt cx="997371" cy="1046130"/>
          </a:xfrm>
        </p:grpSpPr>
        <p:grpSp>
          <p:nvGrpSpPr>
            <p:cNvPr id="24648" name="Group 111"/>
            <p:cNvGrpSpPr>
              <a:grpSpLocks/>
            </p:cNvGrpSpPr>
            <p:nvPr/>
          </p:nvGrpSpPr>
          <p:grpSpPr bwMode="auto">
            <a:xfrm>
              <a:off x="-1" y="-1"/>
              <a:ext cx="997373" cy="1046132"/>
              <a:chOff x="0" y="0"/>
              <a:chExt cx="997371" cy="1046130"/>
            </a:xfrm>
          </p:grpSpPr>
          <p:sp>
            <p:nvSpPr>
              <p:cNvPr id="108" name="Shape 10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109"/>
              <p:cNvSpPr/>
              <p:nvPr/>
            </p:nvSpPr>
            <p:spPr>
              <a:xfrm>
                <a:off x="38196" y="292239"/>
                <a:ext cx="925220"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110"/>
              <p:cNvSpPr/>
              <p:nvPr/>
            </p:nvSpPr>
            <p:spPr>
              <a:xfrm>
                <a:off x="0" y="0"/>
                <a:ext cx="959173"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12" name="Shape 112"/>
            <p:cNvSpPr/>
            <p:nvPr/>
          </p:nvSpPr>
          <p:spPr>
            <a:xfrm>
              <a:off x="233426" y="228708"/>
              <a:ext cx="555983" cy="516711"/>
            </a:xfrm>
            <a:custGeom>
              <a:avLst/>
              <a:gdLst/>
              <a:ahLst/>
              <a:cxnLst>
                <a:cxn ang="0">
                  <a:pos x="wd2" y="hd2"/>
                </a:cxn>
                <a:cxn ang="5400000">
                  <a:pos x="wd2" y="hd2"/>
                </a:cxn>
                <a:cxn ang="10800000">
                  <a:pos x="wd2" y="hd2"/>
                </a:cxn>
                <a:cxn ang="16200000">
                  <a:pos x="wd2" y="hd2"/>
                </a:cxn>
              </a:cxnLst>
              <a:rect l="0" t="0" r="r" b="b"/>
              <a:pathLst>
                <a:path w="21600" h="21600" extrusionOk="0">
                  <a:moveTo>
                    <a:pt x="5755" y="18276"/>
                  </a:moveTo>
                  <a:cubicBezTo>
                    <a:pt x="4517" y="18276"/>
                    <a:pt x="3514" y="17832"/>
                    <a:pt x="3514" y="17287"/>
                  </a:cubicBezTo>
                  <a:cubicBezTo>
                    <a:pt x="3514" y="16845"/>
                    <a:pt x="4169" y="16472"/>
                    <a:pt x="5072" y="16346"/>
                  </a:cubicBezTo>
                  <a:lnTo>
                    <a:pt x="5072" y="16979"/>
                  </a:lnTo>
                  <a:cubicBezTo>
                    <a:pt x="5072" y="17319"/>
                    <a:pt x="5327" y="17593"/>
                    <a:pt x="5643" y="17593"/>
                  </a:cubicBezTo>
                  <a:cubicBezTo>
                    <a:pt x="5958" y="17593"/>
                    <a:pt x="6215" y="17319"/>
                    <a:pt x="6215" y="16979"/>
                  </a:cubicBezTo>
                  <a:lnTo>
                    <a:pt x="6215" y="16318"/>
                  </a:lnTo>
                  <a:cubicBezTo>
                    <a:pt x="7231" y="16412"/>
                    <a:pt x="7994" y="16809"/>
                    <a:pt x="7994" y="17287"/>
                  </a:cubicBezTo>
                  <a:cubicBezTo>
                    <a:pt x="7994" y="17832"/>
                    <a:pt x="6991" y="18276"/>
                    <a:pt x="5755" y="18276"/>
                  </a:cubicBezTo>
                  <a:close/>
                  <a:moveTo>
                    <a:pt x="15931" y="16668"/>
                  </a:moveTo>
                  <a:cubicBezTo>
                    <a:pt x="15925" y="16066"/>
                    <a:pt x="18229" y="16268"/>
                    <a:pt x="17613" y="15105"/>
                  </a:cubicBezTo>
                  <a:cubicBezTo>
                    <a:pt x="17070" y="14138"/>
                    <a:pt x="9641" y="14254"/>
                    <a:pt x="9641" y="14254"/>
                  </a:cubicBezTo>
                  <a:cubicBezTo>
                    <a:pt x="9641" y="14254"/>
                    <a:pt x="8080" y="14264"/>
                    <a:pt x="6215" y="14510"/>
                  </a:cubicBezTo>
                  <a:lnTo>
                    <a:pt x="6215" y="7629"/>
                  </a:lnTo>
                  <a:cubicBezTo>
                    <a:pt x="8353" y="6497"/>
                    <a:pt x="14008" y="2983"/>
                    <a:pt x="11201" y="3195"/>
                  </a:cubicBezTo>
                  <a:cubicBezTo>
                    <a:pt x="8815" y="3374"/>
                    <a:pt x="7121" y="2483"/>
                    <a:pt x="6215" y="1826"/>
                  </a:cubicBezTo>
                  <a:lnTo>
                    <a:pt x="6215" y="613"/>
                  </a:lnTo>
                  <a:cubicBezTo>
                    <a:pt x="6215" y="274"/>
                    <a:pt x="5958" y="0"/>
                    <a:pt x="5643" y="0"/>
                  </a:cubicBezTo>
                  <a:cubicBezTo>
                    <a:pt x="5327" y="0"/>
                    <a:pt x="5072" y="274"/>
                    <a:pt x="5072" y="613"/>
                  </a:cubicBezTo>
                  <a:lnTo>
                    <a:pt x="5072" y="14690"/>
                  </a:lnTo>
                  <a:cubicBezTo>
                    <a:pt x="2579" y="15143"/>
                    <a:pt x="0" y="16066"/>
                    <a:pt x="0" y="17952"/>
                  </a:cubicBezTo>
                  <a:cubicBezTo>
                    <a:pt x="0" y="21600"/>
                    <a:pt x="9781" y="21600"/>
                    <a:pt x="10386" y="21600"/>
                  </a:cubicBezTo>
                  <a:cubicBezTo>
                    <a:pt x="10991" y="21600"/>
                    <a:pt x="21600" y="21150"/>
                    <a:pt x="21600" y="19251"/>
                  </a:cubicBezTo>
                  <a:cubicBezTo>
                    <a:pt x="21600" y="17353"/>
                    <a:pt x="15925" y="18290"/>
                    <a:pt x="15931" y="16668"/>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4594" name="Group 122"/>
          <p:cNvGrpSpPr>
            <a:grpSpLocks/>
          </p:cNvGrpSpPr>
          <p:nvPr/>
        </p:nvGrpSpPr>
        <p:grpSpPr bwMode="auto">
          <a:xfrm>
            <a:off x="5319184" y="3418417"/>
            <a:ext cx="497416" cy="522816"/>
            <a:chOff x="0" y="0"/>
            <a:chExt cx="997371" cy="1046130"/>
          </a:xfrm>
        </p:grpSpPr>
        <p:grpSp>
          <p:nvGrpSpPr>
            <p:cNvPr id="24640" name="Group 117"/>
            <p:cNvGrpSpPr>
              <a:grpSpLocks/>
            </p:cNvGrpSpPr>
            <p:nvPr/>
          </p:nvGrpSpPr>
          <p:grpSpPr bwMode="auto">
            <a:xfrm>
              <a:off x="-1" y="-1"/>
              <a:ext cx="997373" cy="1046132"/>
              <a:chOff x="0" y="0"/>
              <a:chExt cx="997371" cy="1046130"/>
            </a:xfrm>
          </p:grpSpPr>
          <p:sp>
            <p:nvSpPr>
              <p:cNvPr id="114"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a:off x="38196" y="292237"/>
                <a:ext cx="925220"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4641" name="Group 121"/>
            <p:cNvGrpSpPr>
              <a:grpSpLocks/>
            </p:cNvGrpSpPr>
            <p:nvPr/>
          </p:nvGrpSpPr>
          <p:grpSpPr bwMode="auto">
            <a:xfrm>
              <a:off x="240896" y="234242"/>
              <a:ext cx="520322" cy="520244"/>
              <a:chOff x="0" y="0"/>
              <a:chExt cx="520320" cy="520243"/>
            </a:xfrm>
          </p:grpSpPr>
          <p:sp>
            <p:nvSpPr>
              <p:cNvPr id="118" name="Shape 118"/>
              <p:cNvSpPr/>
              <p:nvPr/>
            </p:nvSpPr>
            <p:spPr>
              <a:xfrm>
                <a:off x="1019" y="-1299"/>
                <a:ext cx="517783"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a:off x="141076" y="138468"/>
                <a:ext cx="224937"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a:off x="196248" y="193526"/>
                <a:ext cx="127324"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3" name="Shape 123"/>
          <p:cNvSpPr/>
          <p:nvPr/>
        </p:nvSpPr>
        <p:spPr>
          <a:xfrm flipH="1">
            <a:off x="5613401" y="15049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4" name="Shape 124"/>
          <p:cNvSpPr/>
          <p:nvPr/>
        </p:nvSpPr>
        <p:spPr>
          <a:xfrm flipH="1">
            <a:off x="5577418" y="23177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5" name="Shape 125"/>
          <p:cNvSpPr/>
          <p:nvPr/>
        </p:nvSpPr>
        <p:spPr>
          <a:xfrm flipH="1">
            <a:off x="5579534" y="30670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4598" name="Slide Number Placeholder 1"/>
          <p:cNvSpPr>
            <a:spLocks noGrp="1"/>
          </p:cNvSpPr>
          <p:nvPr>
            <p:ph type="sldNum" sz="quarter" idx="10"/>
          </p:nvPr>
        </p:nvSpPr>
        <p:spPr>
          <a:xfrm>
            <a:off x="11499851" y="-850900"/>
            <a:ext cx="302683" cy="211667"/>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8C3493BA-E7A2-4634-A672-4C20C4644689}" type="slidenum">
              <a:rPr lang="en-US" altLang="es-MX" sz="1067">
                <a:solidFill>
                  <a:srgbClr val="FFFFFF"/>
                </a:solidFill>
              </a:rPr>
              <a:pPr/>
              <a:t>97</a:t>
            </a:fld>
            <a:endParaRPr lang="en-US" altLang="es-MX" sz="1067">
              <a:solidFill>
                <a:srgbClr val="FFFFFF"/>
              </a:solidFill>
            </a:endParaRPr>
          </a:p>
        </p:txBody>
      </p:sp>
      <p:grpSp>
        <p:nvGrpSpPr>
          <p:cNvPr id="24600" name="Group 84"/>
          <p:cNvGrpSpPr>
            <a:grpSpLocks/>
          </p:cNvGrpSpPr>
          <p:nvPr/>
        </p:nvGrpSpPr>
        <p:grpSpPr bwMode="auto">
          <a:xfrm>
            <a:off x="5327651" y="4328584"/>
            <a:ext cx="497416" cy="522816"/>
            <a:chOff x="-1" y="-1"/>
            <a:chExt cx="997374" cy="1046133"/>
          </a:xfrm>
        </p:grpSpPr>
        <p:grpSp>
          <p:nvGrpSpPr>
            <p:cNvPr id="24633" name="Group 80"/>
            <p:cNvGrpSpPr>
              <a:grpSpLocks/>
            </p:cNvGrpSpPr>
            <p:nvPr/>
          </p:nvGrpSpPr>
          <p:grpSpPr bwMode="auto">
            <a:xfrm>
              <a:off x="-1" y="-1"/>
              <a:ext cx="997374" cy="1046133"/>
              <a:chOff x="0" y="0"/>
              <a:chExt cx="997372" cy="1046131"/>
            </a:xfrm>
          </p:grpSpPr>
          <p:sp>
            <p:nvSpPr>
              <p:cNvPr id="106"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8"/>
              <p:cNvSpPr/>
              <p:nvPr/>
            </p:nvSpPr>
            <p:spPr>
              <a:xfrm>
                <a:off x="38196" y="292238"/>
                <a:ext cx="925223" cy="673423"/>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9"/>
              <p:cNvSpPr/>
              <p:nvPr/>
            </p:nvSpPr>
            <p:spPr>
              <a:xfrm>
                <a:off x="0" y="0"/>
                <a:ext cx="959176" cy="9571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4634" name="Group 83"/>
            <p:cNvGrpSpPr>
              <a:grpSpLocks/>
            </p:cNvGrpSpPr>
            <p:nvPr/>
          </p:nvGrpSpPr>
          <p:grpSpPr bwMode="auto">
            <a:xfrm>
              <a:off x="286416" y="272602"/>
              <a:ext cx="513700" cy="450127"/>
              <a:chOff x="0" y="0"/>
              <a:chExt cx="513698" cy="450126"/>
            </a:xfrm>
          </p:grpSpPr>
          <p:sp>
            <p:nvSpPr>
              <p:cNvPr id="83" name="Shape 81"/>
              <p:cNvSpPr/>
              <p:nvPr/>
            </p:nvSpPr>
            <p:spPr>
              <a:xfrm>
                <a:off x="-2061"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82"/>
              <p:cNvSpPr/>
              <p:nvPr/>
            </p:nvSpPr>
            <p:spPr>
              <a:xfrm>
                <a:off x="235610" y="205991"/>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1" name="Shape 91"/>
          <p:cNvSpPr>
            <a:spLocks noChangeArrowheads="1"/>
          </p:cNvSpPr>
          <p:nvPr/>
        </p:nvSpPr>
        <p:spPr bwMode="auto">
          <a:xfrm>
            <a:off x="5913967" y="4669367"/>
            <a:ext cx="4857751"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sobre los </a:t>
            </a:r>
            <a:r>
              <a:rPr lang="es-MX" sz="1333" kern="0" dirty="0">
                <a:solidFill>
                  <a:srgbClr val="00B0F0"/>
                </a:solidFill>
              </a:rPr>
              <a:t>beneficios de contar con un sistema de gestión</a:t>
            </a:r>
            <a:r>
              <a:rPr lang="es-MX" sz="1333" kern="0" dirty="0">
                <a:solidFill>
                  <a:srgbClr val="DCDEE0">
                    <a:lumMod val="50000"/>
                  </a:srgbClr>
                </a:solidFill>
              </a:rPr>
              <a:t> de seguridad en los responsables</a:t>
            </a:r>
          </a:p>
        </p:txBody>
      </p:sp>
      <p:sp>
        <p:nvSpPr>
          <p:cNvPr id="127" name="Shape 92"/>
          <p:cNvSpPr>
            <a:spLocks noChangeArrowheads="1"/>
          </p:cNvSpPr>
          <p:nvPr/>
        </p:nvSpPr>
        <p:spPr bwMode="auto">
          <a:xfrm>
            <a:off x="5943601" y="43688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4.5</a:t>
            </a:r>
          </a:p>
        </p:txBody>
      </p:sp>
      <p:sp>
        <p:nvSpPr>
          <p:cNvPr id="128" name="Shape 125"/>
          <p:cNvSpPr/>
          <p:nvPr/>
        </p:nvSpPr>
        <p:spPr>
          <a:xfrm flipH="1">
            <a:off x="5649385" y="42142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24604" name="Group 80"/>
          <p:cNvGrpSpPr>
            <a:grpSpLocks/>
          </p:cNvGrpSpPr>
          <p:nvPr/>
        </p:nvGrpSpPr>
        <p:grpSpPr bwMode="auto">
          <a:xfrm>
            <a:off x="5331884" y="5187951"/>
            <a:ext cx="497416" cy="522816"/>
            <a:chOff x="0" y="0"/>
            <a:chExt cx="997372" cy="1046131"/>
          </a:xfrm>
        </p:grpSpPr>
        <p:sp>
          <p:nvSpPr>
            <p:cNvPr id="134"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8"/>
            <p:cNvSpPr/>
            <p:nvPr/>
          </p:nvSpPr>
          <p:spPr>
            <a:xfrm>
              <a:off x="38196" y="292238"/>
              <a:ext cx="925223" cy="673423"/>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79"/>
            <p:cNvSpPr/>
            <p:nvPr/>
          </p:nvSpPr>
          <p:spPr>
            <a:xfrm>
              <a:off x="0" y="0"/>
              <a:ext cx="959176" cy="9571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37" name="Shape 92"/>
          <p:cNvSpPr>
            <a:spLocks noChangeArrowheads="1"/>
          </p:cNvSpPr>
          <p:nvPr/>
        </p:nvSpPr>
        <p:spPr bwMode="auto">
          <a:xfrm>
            <a:off x="5969001" y="52324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4.6</a:t>
            </a:r>
          </a:p>
        </p:txBody>
      </p:sp>
      <p:sp>
        <p:nvSpPr>
          <p:cNvPr id="138" name="Shape 91"/>
          <p:cNvSpPr>
            <a:spLocks noChangeArrowheads="1"/>
          </p:cNvSpPr>
          <p:nvPr/>
        </p:nvSpPr>
        <p:spPr bwMode="auto">
          <a:xfrm>
            <a:off x="6000751" y="5560484"/>
            <a:ext cx="4857749"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Difundir casos de éxito</a:t>
            </a:r>
          </a:p>
        </p:txBody>
      </p:sp>
      <p:sp>
        <p:nvSpPr>
          <p:cNvPr id="146" name="Shape 167"/>
          <p:cNvSpPr/>
          <p:nvPr/>
        </p:nvSpPr>
        <p:spPr bwMode="auto">
          <a:xfrm>
            <a:off x="5450418" y="5338233"/>
            <a:ext cx="232833" cy="186267"/>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nvGrpSpPr>
          <p:cNvPr id="24608" name="Group 122"/>
          <p:cNvGrpSpPr>
            <a:grpSpLocks/>
          </p:cNvGrpSpPr>
          <p:nvPr/>
        </p:nvGrpSpPr>
        <p:grpSpPr bwMode="auto">
          <a:xfrm>
            <a:off x="5306484" y="6064251"/>
            <a:ext cx="497416" cy="522816"/>
            <a:chOff x="0" y="0"/>
            <a:chExt cx="997371" cy="1046130"/>
          </a:xfrm>
        </p:grpSpPr>
        <p:grpSp>
          <p:nvGrpSpPr>
            <p:cNvPr id="24622" name="Group 117"/>
            <p:cNvGrpSpPr>
              <a:grpSpLocks/>
            </p:cNvGrpSpPr>
            <p:nvPr/>
          </p:nvGrpSpPr>
          <p:grpSpPr bwMode="auto">
            <a:xfrm>
              <a:off x="-1" y="-1"/>
              <a:ext cx="997373" cy="1046132"/>
              <a:chOff x="0" y="0"/>
              <a:chExt cx="997371" cy="1046130"/>
            </a:xfrm>
          </p:grpSpPr>
          <p:sp>
            <p:nvSpPr>
              <p:cNvPr id="156"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7" name="Shape 115"/>
              <p:cNvSpPr/>
              <p:nvPr/>
            </p:nvSpPr>
            <p:spPr>
              <a:xfrm>
                <a:off x="38196" y="292237"/>
                <a:ext cx="925220"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8" name="Shape 116"/>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4623" name="Group 121"/>
            <p:cNvGrpSpPr>
              <a:grpSpLocks/>
            </p:cNvGrpSpPr>
            <p:nvPr/>
          </p:nvGrpSpPr>
          <p:grpSpPr bwMode="auto">
            <a:xfrm>
              <a:off x="240896" y="234242"/>
              <a:ext cx="520322" cy="520244"/>
              <a:chOff x="0" y="0"/>
              <a:chExt cx="520320" cy="520243"/>
            </a:xfrm>
          </p:grpSpPr>
          <p:sp>
            <p:nvSpPr>
              <p:cNvPr id="153" name="Shape 118"/>
              <p:cNvSpPr/>
              <p:nvPr/>
            </p:nvSpPr>
            <p:spPr>
              <a:xfrm>
                <a:off x="1019" y="-1299"/>
                <a:ext cx="517783"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4" name="Shape 119"/>
              <p:cNvSpPr/>
              <p:nvPr/>
            </p:nvSpPr>
            <p:spPr>
              <a:xfrm>
                <a:off x="141076" y="138468"/>
                <a:ext cx="224937"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120"/>
              <p:cNvSpPr/>
              <p:nvPr/>
            </p:nvSpPr>
            <p:spPr>
              <a:xfrm>
                <a:off x="196248" y="193526"/>
                <a:ext cx="127324"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59" name="Shape 92"/>
          <p:cNvSpPr>
            <a:spLocks noChangeArrowheads="1"/>
          </p:cNvSpPr>
          <p:nvPr/>
        </p:nvSpPr>
        <p:spPr bwMode="auto">
          <a:xfrm>
            <a:off x="5981701" y="59817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4.7</a:t>
            </a:r>
          </a:p>
        </p:txBody>
      </p:sp>
      <p:sp>
        <p:nvSpPr>
          <p:cNvPr id="160" name="Shape 91"/>
          <p:cNvSpPr>
            <a:spLocks noChangeArrowheads="1"/>
          </p:cNvSpPr>
          <p:nvPr/>
        </p:nvSpPr>
        <p:spPr bwMode="auto">
          <a:xfrm>
            <a:off x="5954184" y="6229351"/>
            <a:ext cx="4857749"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Profesionalización</a:t>
            </a:r>
            <a:r>
              <a:rPr lang="es-MX" sz="1333" kern="0" dirty="0">
                <a:solidFill>
                  <a:srgbClr val="DCDEE0">
                    <a:lumMod val="50000"/>
                  </a:srgbClr>
                </a:solidFill>
              </a:rPr>
              <a:t> encaminada a la cultura de la seguridad de los datos personales y el manejo de sistemas de gestión de seguridad </a:t>
            </a:r>
          </a:p>
        </p:txBody>
      </p:sp>
      <p:sp>
        <p:nvSpPr>
          <p:cNvPr id="161" name="Shape 125"/>
          <p:cNvSpPr/>
          <p:nvPr/>
        </p:nvSpPr>
        <p:spPr>
          <a:xfrm flipH="1">
            <a:off x="5588001" y="581871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pic>
        <p:nvPicPr>
          <p:cNvPr id="162" name="01_-Full-Page-for-16x9.jpg"/>
          <p:cNvPicPr>
            <a:picLocks noChangeAspect="1" noChangeArrowheads="1"/>
          </p:cNvPicPr>
          <p:nvPr/>
        </p:nvPicPr>
        <p:blipFill rotWithShape="1">
          <a:blip r:embed="rId4">
            <a:extLst>
              <a:ext uri="{28A0092B-C50C-407E-A947-70E740481C1C}">
                <a14:useLocalDpi xmlns:a14="http://schemas.microsoft.com/office/drawing/2010/main" val="0"/>
              </a:ext>
            </a:extLst>
          </a:blip>
          <a:srcRect r="9292"/>
          <a:stretch/>
        </p:blipFill>
        <p:spPr bwMode="auto">
          <a:xfrm>
            <a:off x="1" y="2613503"/>
            <a:ext cx="4320044" cy="24912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12700">
                <a:solidFill>
                  <a:srgbClr val="000000"/>
                </a:solidFill>
                <a:miter lim="400000"/>
                <a:headEnd/>
                <a:tailEnd/>
              </a14:hiddenLine>
            </a:ext>
          </a:extLst>
        </p:spPr>
      </p:pic>
      <p:sp>
        <p:nvSpPr>
          <p:cNvPr id="24613" name="Rectangle 25"/>
          <p:cNvSpPr>
            <a:spLocks noChangeArrowheads="1"/>
          </p:cNvSpPr>
          <p:nvPr/>
        </p:nvSpPr>
        <p:spPr bwMode="auto">
          <a:xfrm>
            <a:off x="505885" y="4189409"/>
            <a:ext cx="1255183" cy="217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nchor="ctr">
            <a:spAutoFit/>
          </a:bodyPr>
          <a:lstStyle/>
          <a:p>
            <a:pPr algn="ctr" defTabSz="412740" fontAlgn="base">
              <a:spcBef>
                <a:spcPct val="0"/>
              </a:spcBef>
              <a:spcAft>
                <a:spcPct val="0"/>
              </a:spcAft>
            </a:pPr>
            <a:r>
              <a:rPr lang="en-US" altLang="es-MX" sz="13333">
                <a:solidFill>
                  <a:srgbClr val="D71414"/>
                </a:solidFill>
                <a:latin typeface="FontAwesome"/>
                <a:sym typeface="Helvetica Light"/>
              </a:rPr>
              <a:t></a:t>
            </a:r>
            <a:endParaRPr lang="en-US" altLang="es-MX" sz="13333">
              <a:solidFill>
                <a:srgbClr val="D71414"/>
              </a:solidFill>
              <a:sym typeface="Helvetica Light"/>
            </a:endParaRPr>
          </a:p>
        </p:txBody>
      </p:sp>
      <p:sp>
        <p:nvSpPr>
          <p:cNvPr id="24614" name="Rectangle 28"/>
          <p:cNvSpPr>
            <a:spLocks noChangeArrowheads="1"/>
          </p:cNvSpPr>
          <p:nvPr/>
        </p:nvSpPr>
        <p:spPr bwMode="auto">
          <a:xfrm>
            <a:off x="2271185" y="1441976"/>
            <a:ext cx="1255183" cy="217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nchor="ctr">
            <a:spAutoFit/>
          </a:bodyPr>
          <a:lstStyle/>
          <a:p>
            <a:pPr algn="ctr" defTabSz="412740" fontAlgn="base">
              <a:spcBef>
                <a:spcPct val="0"/>
              </a:spcBef>
              <a:spcAft>
                <a:spcPct val="0"/>
              </a:spcAft>
            </a:pPr>
            <a:r>
              <a:rPr lang="en-US" altLang="es-MX" sz="13333">
                <a:solidFill>
                  <a:srgbClr val="FFAF00"/>
                </a:solidFill>
                <a:latin typeface="FontAwesome"/>
                <a:sym typeface="Helvetica Light"/>
              </a:rPr>
              <a:t></a:t>
            </a:r>
            <a:endParaRPr lang="en-US" altLang="es-MX" sz="13333">
              <a:solidFill>
                <a:srgbClr val="FFAF00"/>
              </a:solidFill>
              <a:sym typeface="Helvetica Light"/>
            </a:endParaRPr>
          </a:p>
        </p:txBody>
      </p:sp>
      <p:sp>
        <p:nvSpPr>
          <p:cNvPr id="166" name="Rectángulo 165"/>
          <p:cNvSpPr/>
          <p:nvPr/>
        </p:nvSpPr>
        <p:spPr>
          <a:xfrm>
            <a:off x="9753601" y="948267"/>
            <a:ext cx="3492500" cy="533463"/>
          </a:xfrm>
          <a:prstGeom prst="rect">
            <a:avLst/>
          </a:prstGeom>
        </p:spPr>
        <p:txBody>
          <a:bodyPr lIns="162545" tIns="81272" rIns="162545" bIns="81272">
            <a:spAutoFit/>
          </a:bodyPr>
          <a:lstStyle/>
          <a:p>
            <a:pPr marL="799155" algn="just" defTabSz="550266" fontAlgn="base">
              <a:spcBef>
                <a:spcPct val="0"/>
              </a:spcBef>
              <a:spcAft>
                <a:spcPts val="1423"/>
              </a:spcAft>
              <a:defRPr/>
            </a:pPr>
            <a:r>
              <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rPr>
              <a:t>Líneas de acción (6)         </a:t>
            </a:r>
            <a:r>
              <a:rPr lang="es-MX" sz="1200" kern="0" dirty="0">
                <a:solidFill>
                  <a:srgbClr val="FF6600"/>
                </a:solidFill>
                <a:latin typeface="Calibri" panose="020F0502020204030204" pitchFamily="34" charset="0"/>
                <a:ea typeface="Calibri" panose="020F0502020204030204" pitchFamily="34" charset="0"/>
                <a:cs typeface="Times New Roman" panose="02020603050405020304" pitchFamily="18" charset="0"/>
                <a:sym typeface="Helvetica Light"/>
              </a:rPr>
              <a:t>	4.1.C1-C7 </a:t>
            </a:r>
            <a:endPar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endParaRPr>
          </a:p>
        </p:txBody>
      </p:sp>
      <p:sp>
        <p:nvSpPr>
          <p:cNvPr id="167" name="Rectángulo 166"/>
          <p:cNvSpPr/>
          <p:nvPr/>
        </p:nvSpPr>
        <p:spPr>
          <a:xfrm>
            <a:off x="9757834" y="1703918"/>
            <a:ext cx="3492500" cy="533463"/>
          </a:xfrm>
          <a:prstGeom prst="rect">
            <a:avLst/>
          </a:prstGeom>
        </p:spPr>
        <p:txBody>
          <a:bodyPr lIns="162545" tIns="81272" rIns="162545" bIns="81272">
            <a:spAutoFit/>
          </a:bodyPr>
          <a:lstStyle/>
          <a:p>
            <a:pPr marL="799155" algn="just" defTabSz="550266" fontAlgn="base">
              <a:spcBef>
                <a:spcPct val="0"/>
              </a:spcBef>
              <a:spcAft>
                <a:spcPts val="1423"/>
              </a:spcAft>
              <a:defRPr/>
            </a:pPr>
            <a:r>
              <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rPr>
              <a:t>Líneas de acción (5)         </a:t>
            </a:r>
            <a:r>
              <a:rPr lang="es-MX" sz="1200" kern="0" dirty="0">
                <a:solidFill>
                  <a:srgbClr val="FF6600"/>
                </a:solidFill>
                <a:latin typeface="Calibri" panose="020F0502020204030204" pitchFamily="34" charset="0"/>
                <a:ea typeface="Calibri" panose="020F0502020204030204" pitchFamily="34" charset="0"/>
                <a:cs typeface="Times New Roman" panose="02020603050405020304" pitchFamily="18" charset="0"/>
                <a:sym typeface="Helvetica Light"/>
              </a:rPr>
              <a:t>	4.2.C1-C7 </a:t>
            </a:r>
            <a:endPar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endParaRPr>
          </a:p>
        </p:txBody>
      </p:sp>
      <p:sp>
        <p:nvSpPr>
          <p:cNvPr id="168" name="Rectángulo 167"/>
          <p:cNvSpPr/>
          <p:nvPr/>
        </p:nvSpPr>
        <p:spPr>
          <a:xfrm>
            <a:off x="9753601" y="3640667"/>
            <a:ext cx="3492500" cy="533463"/>
          </a:xfrm>
          <a:prstGeom prst="rect">
            <a:avLst/>
          </a:prstGeom>
        </p:spPr>
        <p:txBody>
          <a:bodyPr lIns="162545" tIns="81272" rIns="162545" bIns="81272">
            <a:spAutoFit/>
          </a:bodyPr>
          <a:lstStyle/>
          <a:p>
            <a:pPr marL="799155" algn="just" defTabSz="550266" fontAlgn="base">
              <a:spcBef>
                <a:spcPct val="0"/>
              </a:spcBef>
              <a:spcAft>
                <a:spcPts val="1423"/>
              </a:spcAft>
              <a:defRPr/>
            </a:pPr>
            <a:r>
              <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rPr>
              <a:t>Líneas de acción (4)         </a:t>
            </a:r>
            <a:r>
              <a:rPr lang="es-MX" sz="1200" kern="0" dirty="0">
                <a:solidFill>
                  <a:srgbClr val="FF6600"/>
                </a:solidFill>
                <a:latin typeface="Calibri" panose="020F0502020204030204" pitchFamily="34" charset="0"/>
                <a:ea typeface="Calibri" panose="020F0502020204030204" pitchFamily="34" charset="0"/>
                <a:cs typeface="Times New Roman" panose="02020603050405020304" pitchFamily="18" charset="0"/>
                <a:sym typeface="Helvetica Light"/>
              </a:rPr>
              <a:t>	4.4.C1-C7 </a:t>
            </a:r>
            <a:endPar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endParaRPr>
          </a:p>
        </p:txBody>
      </p:sp>
      <p:sp>
        <p:nvSpPr>
          <p:cNvPr id="169" name="Rectángulo 168"/>
          <p:cNvSpPr/>
          <p:nvPr/>
        </p:nvSpPr>
        <p:spPr>
          <a:xfrm>
            <a:off x="9154584" y="2495551"/>
            <a:ext cx="3130549" cy="533463"/>
          </a:xfrm>
          <a:prstGeom prst="rect">
            <a:avLst/>
          </a:prstGeom>
        </p:spPr>
        <p:txBody>
          <a:bodyPr lIns="162545" tIns="81272" rIns="162545" bIns="81272">
            <a:spAutoFit/>
          </a:bodyPr>
          <a:lstStyle/>
          <a:p>
            <a:pPr marL="799155" algn="just" defTabSz="550266" fontAlgn="base">
              <a:spcBef>
                <a:spcPct val="0"/>
              </a:spcBef>
              <a:spcAft>
                <a:spcPts val="1423"/>
              </a:spcAft>
              <a:defRPr/>
            </a:pPr>
            <a:r>
              <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rPr>
              <a:t>Líneas de acción Transversal (A1-A7)          </a:t>
            </a:r>
            <a:r>
              <a:rPr lang="es-MX" sz="1200" kern="0" dirty="0">
                <a:solidFill>
                  <a:srgbClr val="FF6600"/>
                </a:solidFill>
                <a:latin typeface="Calibri" panose="020F0502020204030204" pitchFamily="34" charset="0"/>
                <a:ea typeface="Calibri" panose="020F0502020204030204" pitchFamily="34" charset="0"/>
                <a:cs typeface="Times New Roman" panose="02020603050405020304" pitchFamily="18" charset="0"/>
                <a:sym typeface="Helvetica Light"/>
              </a:rPr>
              <a:t>	4.3.C1-C7 </a:t>
            </a:r>
            <a:endParaRPr lang="es-MX" sz="1200" b="1" kern="0" dirty="0">
              <a:solidFill>
                <a:srgbClr val="FF6600"/>
              </a:solidFill>
              <a:latin typeface="Calibri" panose="020F0502020204030204" pitchFamily="34" charset="0"/>
              <a:ea typeface="Calibri" panose="020F0502020204030204" pitchFamily="34" charset="0"/>
              <a:cs typeface="Calibri" panose="020F0502020204030204" pitchFamily="34" charset="0"/>
              <a:sym typeface="Helvetica Light"/>
            </a:endParaRPr>
          </a:p>
        </p:txBody>
      </p:sp>
      <p:sp>
        <p:nvSpPr>
          <p:cNvPr id="24619" name="Rectángulo 48"/>
          <p:cNvSpPr>
            <a:spLocks noChangeArrowheads="1"/>
          </p:cNvSpPr>
          <p:nvPr/>
        </p:nvSpPr>
        <p:spPr bwMode="auto">
          <a:xfrm>
            <a:off x="10221384" y="4631267"/>
            <a:ext cx="2859616"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(2)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4.5.C1-C7 </a:t>
            </a:r>
            <a:endParaRPr lang="es-MX" altLang="es-MX" sz="1200" b="1">
              <a:solidFill>
                <a:srgbClr val="FF6600"/>
              </a:solidFill>
              <a:latin typeface="Calibri" panose="020F0502020204030204" pitchFamily="34" charset="0"/>
            </a:endParaRPr>
          </a:p>
        </p:txBody>
      </p:sp>
      <p:sp>
        <p:nvSpPr>
          <p:cNvPr id="24620" name="Rectángulo 49"/>
          <p:cNvSpPr>
            <a:spLocks noChangeArrowheads="1"/>
          </p:cNvSpPr>
          <p:nvPr/>
        </p:nvSpPr>
        <p:spPr bwMode="auto">
          <a:xfrm>
            <a:off x="10045701" y="5310718"/>
            <a:ext cx="3035300"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(3)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4.6.C1-C7 </a:t>
            </a:r>
            <a:endParaRPr lang="es-MX" altLang="es-MX" sz="1200" b="1">
              <a:solidFill>
                <a:srgbClr val="FF6600"/>
              </a:solidFill>
              <a:latin typeface="Calibri" panose="020F0502020204030204" pitchFamily="34" charset="0"/>
            </a:endParaRPr>
          </a:p>
        </p:txBody>
      </p:sp>
      <p:sp>
        <p:nvSpPr>
          <p:cNvPr id="24621" name="Rectángulo 50"/>
          <p:cNvSpPr>
            <a:spLocks noChangeArrowheads="1"/>
          </p:cNvSpPr>
          <p:nvPr/>
        </p:nvSpPr>
        <p:spPr bwMode="auto">
          <a:xfrm>
            <a:off x="10083801" y="6227234"/>
            <a:ext cx="2834217" cy="49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5" tIns="60957" rIns="121915" bIns="60957">
            <a:spAutoFit/>
          </a:bodyPr>
          <a:lstStyle>
            <a:lvl1pPr marL="449263">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067"/>
              </a:spcAft>
            </a:pPr>
            <a:r>
              <a:rPr lang="es-MX" altLang="es-MX" sz="1200" b="1">
                <a:solidFill>
                  <a:srgbClr val="FF6600"/>
                </a:solidFill>
                <a:latin typeface="Calibri" panose="020F0502020204030204" pitchFamily="34" charset="0"/>
              </a:rPr>
              <a:t>Líneas de acción (4)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4.2.C1-C7 </a:t>
            </a:r>
            <a:endParaRPr lang="es-MX" altLang="es-MX" sz="1200" b="1">
              <a:solidFill>
                <a:srgbClr val="FF6600"/>
              </a:solidFill>
              <a:latin typeface="Calibri" panose="020F0502020204030204" pitchFamily="34" charset="0"/>
            </a:endParaRPr>
          </a:p>
        </p:txBody>
      </p:sp>
      <p:pic>
        <p:nvPicPr>
          <p:cNvPr id="126" name="Imagen 125"/>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67" name="Shape 67"/>
          <p:cNvSpPr>
            <a:spLocks noChangeArrowheads="1"/>
          </p:cNvSpPr>
          <p:nvPr/>
        </p:nvSpPr>
        <p:spPr bwMode="auto">
          <a:xfrm>
            <a:off x="740271" y="232834"/>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4 </a:t>
            </a:r>
            <a:endParaRPr sz="3067" b="0" kern="0" dirty="0">
              <a:solidFill>
                <a:schemeClr val="tx1"/>
              </a:solidFill>
              <a:latin typeface="Arimo" pitchFamily="34" charset="0"/>
              <a:ea typeface="Arimo" pitchFamily="34" charset="0"/>
              <a:cs typeface="Arimo" pitchFamily="34" charset="0"/>
            </a:endParaRPr>
          </a:p>
        </p:txBody>
      </p:sp>
      <p:pic>
        <p:nvPicPr>
          <p:cNvPr id="105" name="Imagen 104"/>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2854802627"/>
      </p:ext>
    </p:extLst>
  </p:cSld>
  <p:clrMapOvr>
    <a:masterClrMapping/>
  </p:clrMapOvr>
  <p:transition spd="slow">
    <p:push dir="u"/>
  </p:transition>
  <p:timing>
    <p:tnLst>
      <p:par>
        <p:cTn id="1" dur="indefinite" restart="never" fill="hold"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Imagen 66"/>
          <p:cNvPicPr>
            <a:picLocks noChangeAspect="1"/>
          </p:cNvPicPr>
          <p:nvPr/>
        </p:nvPicPr>
        <p:blipFill>
          <a:blip r:embed="rId2"/>
          <a:stretch>
            <a:fillRect/>
          </a:stretch>
        </p:blipFill>
        <p:spPr>
          <a:xfrm>
            <a:off x="0" y="0"/>
            <a:ext cx="12192001" cy="6900333"/>
          </a:xfrm>
          <a:prstGeom prst="rect">
            <a:avLst/>
          </a:prstGeom>
        </p:spPr>
      </p:pic>
      <p:sp>
        <p:nvSpPr>
          <p:cNvPr id="27651" name="Shape 129"/>
          <p:cNvSpPr>
            <a:spLocks noChangeShapeType="1"/>
          </p:cNvSpPr>
          <p:nvPr/>
        </p:nvSpPr>
        <p:spPr bwMode="auto">
          <a:xfrm flipV="1">
            <a:off x="7183967" y="-42333"/>
            <a:ext cx="0" cy="711200"/>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0" name="Shape 130"/>
          <p:cNvSpPr/>
          <p:nvPr/>
        </p:nvSpPr>
        <p:spPr>
          <a:xfrm>
            <a:off x="5266267" y="730251"/>
            <a:ext cx="622300" cy="622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schemeClr val="accent3"/>
            </a:solidFill>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7653" name="Shape 132"/>
          <p:cNvSpPr>
            <a:spLocks/>
          </p:cNvSpPr>
          <p:nvPr/>
        </p:nvSpPr>
        <p:spPr bwMode="auto">
          <a:xfrm>
            <a:off x="4790017" y="1684867"/>
            <a:ext cx="1498600" cy="946151"/>
          </a:xfrm>
          <a:custGeom>
            <a:avLst/>
            <a:gdLst>
              <a:gd name="T0" fmla="*/ 1520535497 w 21600"/>
              <a:gd name="T1" fmla="*/ 382966572 h 21600"/>
              <a:gd name="T2" fmla="*/ 1520535497 w 21600"/>
              <a:gd name="T3" fmla="*/ 382966572 h 21600"/>
              <a:gd name="T4" fmla="*/ 1520535497 w 21600"/>
              <a:gd name="T5" fmla="*/ 382966572 h 21600"/>
              <a:gd name="T6" fmla="*/ 1520535497 w 21600"/>
              <a:gd name="T7" fmla="*/ 382966572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1600" y="0"/>
                </a:moveTo>
                <a:lnTo>
                  <a:pt x="0" y="0"/>
                </a:lnTo>
                <a:lnTo>
                  <a:pt x="0" y="21600"/>
                </a:lnTo>
              </a:path>
            </a:pathLst>
          </a:custGeom>
          <a:noFill/>
          <a:ln w="19050" cap="rnd">
            <a:solidFill>
              <a:srgbClr val="8F9499"/>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27654" name="Shape 133"/>
          <p:cNvSpPr>
            <a:spLocks noChangeShapeType="1"/>
          </p:cNvSpPr>
          <p:nvPr/>
        </p:nvSpPr>
        <p:spPr bwMode="auto">
          <a:xfrm flipV="1">
            <a:off x="4806951" y="2906184"/>
            <a:ext cx="0" cy="336549"/>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27655" name="Shape 134"/>
          <p:cNvSpPr>
            <a:spLocks noChangeShapeType="1"/>
          </p:cNvSpPr>
          <p:nvPr/>
        </p:nvSpPr>
        <p:spPr bwMode="auto">
          <a:xfrm flipV="1">
            <a:off x="4806951" y="38184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27656" name="Shape 135"/>
          <p:cNvSpPr>
            <a:spLocks noChangeShapeType="1"/>
          </p:cNvSpPr>
          <p:nvPr/>
        </p:nvSpPr>
        <p:spPr bwMode="auto">
          <a:xfrm flipV="1">
            <a:off x="4806951" y="4732867"/>
            <a:ext cx="0" cy="336551"/>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136" name="Shape 136"/>
          <p:cNvSpPr>
            <a:spLocks noChangeArrowheads="1"/>
          </p:cNvSpPr>
          <p:nvPr/>
        </p:nvSpPr>
        <p:spPr bwMode="auto">
          <a:xfrm>
            <a:off x="5228168" y="2457451"/>
            <a:ext cx="47286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promoción, difusión y socialización sobre el tema y la legislación</a:t>
            </a:r>
          </a:p>
        </p:txBody>
      </p:sp>
      <p:sp>
        <p:nvSpPr>
          <p:cNvPr id="137" name="Shape 137"/>
          <p:cNvSpPr>
            <a:spLocks noChangeArrowheads="1"/>
          </p:cNvSpPr>
          <p:nvPr/>
        </p:nvSpPr>
        <p:spPr bwMode="auto">
          <a:xfrm>
            <a:off x="5228168" y="20955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AA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5. 1 </a:t>
            </a:r>
            <a:endParaRPr sz="1467" b="0" kern="0" dirty="0">
              <a:solidFill>
                <a:srgbClr val="FF4B4B"/>
              </a:solidFill>
            </a:endParaRPr>
          </a:p>
        </p:txBody>
      </p:sp>
      <p:sp>
        <p:nvSpPr>
          <p:cNvPr id="138" name="Shape 138"/>
          <p:cNvSpPr>
            <a:spLocks noChangeArrowheads="1"/>
          </p:cNvSpPr>
          <p:nvPr/>
        </p:nvSpPr>
        <p:spPr bwMode="auto">
          <a:xfrm>
            <a:off x="5228168" y="3448051"/>
            <a:ext cx="4322233"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Coordinación interinstitucional </a:t>
            </a:r>
            <a:r>
              <a:rPr lang="es-MX" sz="1333" kern="0" dirty="0">
                <a:solidFill>
                  <a:srgbClr val="DCDEE0">
                    <a:lumMod val="50000"/>
                  </a:srgbClr>
                </a:solidFill>
              </a:rPr>
              <a:t>con los actores relevantes de los mecanismos de incentivos</a:t>
            </a:r>
          </a:p>
        </p:txBody>
      </p:sp>
      <p:sp>
        <p:nvSpPr>
          <p:cNvPr id="139" name="Shape 139"/>
          <p:cNvSpPr>
            <a:spLocks noChangeArrowheads="1"/>
          </p:cNvSpPr>
          <p:nvPr/>
        </p:nvSpPr>
        <p:spPr bwMode="auto">
          <a:xfrm>
            <a:off x="5228168" y="3213101"/>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00B9F7"/>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5.2 </a:t>
            </a:r>
            <a:endParaRPr sz="1467" b="0" kern="0" dirty="0">
              <a:solidFill>
                <a:srgbClr val="FF4B4B"/>
              </a:solidFill>
            </a:endParaRPr>
          </a:p>
        </p:txBody>
      </p:sp>
      <p:sp>
        <p:nvSpPr>
          <p:cNvPr id="140" name="Shape 140"/>
          <p:cNvSpPr>
            <a:spLocks noChangeArrowheads="1"/>
          </p:cNvSpPr>
          <p:nvPr/>
        </p:nvSpPr>
        <p:spPr bwMode="auto">
          <a:xfrm>
            <a:off x="5202768" y="4506384"/>
            <a:ext cx="53382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Visibilizar los </a:t>
            </a:r>
            <a:r>
              <a:rPr lang="es-MX" sz="1333" kern="0" dirty="0">
                <a:solidFill>
                  <a:srgbClr val="00B0F0"/>
                </a:solidFill>
              </a:rPr>
              <a:t>resultados de las mejores prácticas</a:t>
            </a:r>
          </a:p>
        </p:txBody>
      </p:sp>
      <p:sp>
        <p:nvSpPr>
          <p:cNvPr id="141" name="Shape 141"/>
          <p:cNvSpPr>
            <a:spLocks noChangeArrowheads="1"/>
          </p:cNvSpPr>
          <p:nvPr/>
        </p:nvSpPr>
        <p:spPr bwMode="auto">
          <a:xfrm>
            <a:off x="5228168" y="4188884"/>
            <a:ext cx="2758017" cy="28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5.3 </a:t>
            </a:r>
            <a:endParaRPr sz="1467" b="0" kern="0" dirty="0">
              <a:solidFill>
                <a:srgbClr val="E61919"/>
              </a:solidFill>
            </a:endParaRPr>
          </a:p>
        </p:txBody>
      </p:sp>
      <p:sp>
        <p:nvSpPr>
          <p:cNvPr id="142" name="Shape 142"/>
          <p:cNvSpPr>
            <a:spLocks noChangeArrowheads="1"/>
          </p:cNvSpPr>
          <p:nvPr/>
        </p:nvSpPr>
        <p:spPr bwMode="auto">
          <a:xfrm>
            <a:off x="5202768" y="5401733"/>
            <a:ext cx="465243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Desarrollo de acciones de </a:t>
            </a:r>
            <a:r>
              <a:rPr lang="es-MX" sz="1333" kern="0" dirty="0">
                <a:solidFill>
                  <a:srgbClr val="00B0F0"/>
                </a:solidFill>
              </a:rPr>
              <a:t>involucramiento de la sociedad civil </a:t>
            </a:r>
            <a:r>
              <a:rPr lang="es-MX" sz="1333" kern="0" dirty="0">
                <a:solidFill>
                  <a:srgbClr val="DCDEE0">
                    <a:lumMod val="50000"/>
                  </a:srgbClr>
                </a:solidFill>
              </a:rPr>
              <a:t>organizada en los mecanismos de incentivo para la adopción de esquemas de mejores prácticas.</a:t>
            </a:r>
          </a:p>
        </p:txBody>
      </p:sp>
      <p:sp>
        <p:nvSpPr>
          <p:cNvPr id="27664" name="Shape 143"/>
          <p:cNvSpPr>
            <a:spLocks noChangeArrowheads="1"/>
          </p:cNvSpPr>
          <p:nvPr/>
        </p:nvSpPr>
        <p:spPr bwMode="auto">
          <a:xfrm>
            <a:off x="5228168" y="5027085"/>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defRPr sz="1900">
                <a:solidFill>
                  <a:schemeClr val="tx1"/>
                </a:solidFill>
                <a:latin typeface="Arimo" pitchFamily="34" charset="0"/>
                <a:ea typeface="Helvetica Light"/>
                <a:cs typeface="Helvetica Light"/>
                <a:sym typeface="Helvetica Light"/>
              </a:defRPr>
            </a:lvl1pPr>
            <a:lvl2pPr marL="742950" indent="-285750">
              <a:defRPr sz="1900">
                <a:solidFill>
                  <a:schemeClr val="tx1"/>
                </a:solidFill>
                <a:latin typeface="Arimo" pitchFamily="34" charset="0"/>
                <a:ea typeface="Helvetica Light"/>
                <a:cs typeface="Helvetica Light"/>
                <a:sym typeface="Helvetica Light"/>
              </a:defRPr>
            </a:lvl2pPr>
            <a:lvl3pPr marL="1143000" indent="-228600">
              <a:defRPr sz="1900">
                <a:solidFill>
                  <a:schemeClr val="tx1"/>
                </a:solidFill>
                <a:latin typeface="Arimo" pitchFamily="34" charset="0"/>
                <a:ea typeface="Helvetica Light"/>
                <a:cs typeface="Helvetica Light"/>
                <a:sym typeface="Helvetica Light"/>
              </a:defRPr>
            </a:lvl3pPr>
            <a:lvl4pPr marL="1600200" indent="-228600">
              <a:defRPr sz="1900">
                <a:solidFill>
                  <a:schemeClr val="tx1"/>
                </a:solidFill>
                <a:latin typeface="Arimo" pitchFamily="34" charset="0"/>
                <a:ea typeface="Helvetica Light"/>
                <a:cs typeface="Helvetica Light"/>
                <a:sym typeface="Helvetica Light"/>
              </a:defRPr>
            </a:lvl4pPr>
            <a:lvl5pPr marL="2057400" indent="-228600">
              <a:defRPr sz="1900">
                <a:solidFill>
                  <a:schemeClr val="tx1"/>
                </a:solidFill>
                <a:latin typeface="Arimo" pitchFamily="34" charset="0"/>
                <a:ea typeface="Helvetica Light"/>
                <a:cs typeface="Helvetica Light"/>
                <a:sym typeface="Helvetica Light"/>
              </a:defRPr>
            </a:lvl5pPr>
            <a:lvl6pPr marL="25146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marL="29718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marL="34290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marL="3886200" indent="-2286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defTabSz="412740" fontAlgn="base">
              <a:lnSpc>
                <a:spcPct val="110000"/>
              </a:lnSpc>
              <a:spcBef>
                <a:spcPts val="667"/>
              </a:spcBef>
              <a:spcAft>
                <a:spcPct val="0"/>
              </a:spcAft>
            </a:pPr>
            <a:r>
              <a:rPr lang="en-US" altLang="es-MX" sz="1467">
                <a:solidFill>
                  <a:srgbClr val="BE0000"/>
                </a:solidFill>
                <a:sym typeface="Arimo" pitchFamily="34" charset="0"/>
              </a:rPr>
              <a:t>Línea estratégica 5.4 </a:t>
            </a:r>
          </a:p>
        </p:txBody>
      </p:sp>
      <p:sp>
        <p:nvSpPr>
          <p:cNvPr id="144" name="Shape 144"/>
          <p:cNvSpPr/>
          <p:nvPr/>
        </p:nvSpPr>
        <p:spPr>
          <a:xfrm flipH="1">
            <a:off x="4787901" y="3075517"/>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5" name="Shape 145"/>
          <p:cNvSpPr/>
          <p:nvPr/>
        </p:nvSpPr>
        <p:spPr>
          <a:xfrm flipH="1">
            <a:off x="4741334" y="39856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6" name="Shape 146"/>
          <p:cNvSpPr/>
          <p:nvPr/>
        </p:nvSpPr>
        <p:spPr>
          <a:xfrm flipH="1">
            <a:off x="4787901" y="4883151"/>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47" name="Shape 147"/>
          <p:cNvSpPr/>
          <p:nvPr/>
        </p:nvSpPr>
        <p:spPr>
          <a:xfrm>
            <a:off x="8314267" y="524934"/>
            <a:ext cx="448733" cy="44873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4"/>
          </a:solidFill>
          <a:ln w="12700">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27669" name="Group 153"/>
          <p:cNvGrpSpPr>
            <a:grpSpLocks/>
          </p:cNvGrpSpPr>
          <p:nvPr/>
        </p:nvGrpSpPr>
        <p:grpSpPr bwMode="auto">
          <a:xfrm>
            <a:off x="4557184" y="2377017"/>
            <a:ext cx="499533" cy="522816"/>
            <a:chOff x="0" y="0"/>
            <a:chExt cx="997371" cy="1046130"/>
          </a:xfrm>
        </p:grpSpPr>
        <p:grpSp>
          <p:nvGrpSpPr>
            <p:cNvPr id="27708" name="Group 151"/>
            <p:cNvGrpSpPr>
              <a:grpSpLocks/>
            </p:cNvGrpSpPr>
            <p:nvPr/>
          </p:nvGrpSpPr>
          <p:grpSpPr bwMode="auto">
            <a:xfrm>
              <a:off x="-1" y="-1"/>
              <a:ext cx="997373" cy="1046132"/>
              <a:chOff x="0" y="0"/>
              <a:chExt cx="997371" cy="1046130"/>
            </a:xfrm>
          </p:grpSpPr>
          <p:sp>
            <p:nvSpPr>
              <p:cNvPr id="148" name="Shape 14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49" name="Shape 149"/>
              <p:cNvSpPr/>
              <p:nvPr/>
            </p:nvSpPr>
            <p:spPr>
              <a:xfrm>
                <a:off x="38034" y="292237"/>
                <a:ext cx="925525"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EEAD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0" name="Shape 150"/>
              <p:cNvSpPr/>
              <p:nvPr/>
            </p:nvSpPr>
            <p:spPr>
              <a:xfrm>
                <a:off x="0" y="0"/>
                <a:ext cx="959332"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4"/>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52" name="Shape 152"/>
            <p:cNvSpPr/>
            <p:nvPr/>
          </p:nvSpPr>
          <p:spPr>
            <a:xfrm>
              <a:off x="211307" y="203297"/>
              <a:ext cx="574756" cy="563300"/>
            </a:xfrm>
            <a:custGeom>
              <a:avLst/>
              <a:gdLst/>
              <a:ahLst/>
              <a:cxnLst>
                <a:cxn ang="0">
                  <a:pos x="wd2" y="hd2"/>
                </a:cxn>
                <a:cxn ang="5400000">
                  <a:pos x="wd2" y="hd2"/>
                </a:cxn>
                <a:cxn ang="10800000">
                  <a:pos x="wd2" y="hd2"/>
                </a:cxn>
                <a:cxn ang="16200000">
                  <a:pos x="wd2" y="hd2"/>
                </a:cxn>
              </a:cxnLst>
              <a:rect l="0" t="0" r="r" b="b"/>
              <a:pathLst>
                <a:path w="21600" h="21600" extrusionOk="0">
                  <a:moveTo>
                    <a:pt x="19442" y="9300"/>
                  </a:moveTo>
                  <a:cubicBezTo>
                    <a:pt x="19320" y="3981"/>
                    <a:pt x="16340" y="1171"/>
                    <a:pt x="10800" y="1171"/>
                  </a:cubicBezTo>
                  <a:cubicBezTo>
                    <a:pt x="5260" y="1171"/>
                    <a:pt x="2280" y="3981"/>
                    <a:pt x="2158" y="9300"/>
                  </a:cubicBezTo>
                  <a:lnTo>
                    <a:pt x="2895" y="9300"/>
                  </a:lnTo>
                  <a:cubicBezTo>
                    <a:pt x="3165" y="7507"/>
                    <a:pt x="3735" y="6033"/>
                    <a:pt x="4599" y="4899"/>
                  </a:cubicBezTo>
                  <a:cubicBezTo>
                    <a:pt x="5978" y="3093"/>
                    <a:pt x="8063" y="2177"/>
                    <a:pt x="10800" y="2177"/>
                  </a:cubicBezTo>
                  <a:cubicBezTo>
                    <a:pt x="13537" y="2177"/>
                    <a:pt x="15622" y="3093"/>
                    <a:pt x="17001" y="4899"/>
                  </a:cubicBezTo>
                  <a:cubicBezTo>
                    <a:pt x="17865" y="6033"/>
                    <a:pt x="18435" y="7507"/>
                    <a:pt x="18705" y="9300"/>
                  </a:cubicBezTo>
                  <a:cubicBezTo>
                    <a:pt x="18705" y="9300"/>
                    <a:pt x="19442" y="9300"/>
                    <a:pt x="19442" y="9300"/>
                  </a:cubicBezTo>
                  <a:close/>
                  <a:moveTo>
                    <a:pt x="17544" y="11888"/>
                  </a:moveTo>
                  <a:cubicBezTo>
                    <a:pt x="17544" y="11386"/>
                    <a:pt x="17519" y="10914"/>
                    <a:pt x="17482" y="10457"/>
                  </a:cubicBezTo>
                  <a:cubicBezTo>
                    <a:pt x="16632" y="9665"/>
                    <a:pt x="15088" y="9063"/>
                    <a:pt x="13140" y="8839"/>
                  </a:cubicBezTo>
                  <a:cubicBezTo>
                    <a:pt x="13396" y="9133"/>
                    <a:pt x="13616" y="9518"/>
                    <a:pt x="13750" y="10026"/>
                  </a:cubicBezTo>
                  <a:cubicBezTo>
                    <a:pt x="12558" y="9068"/>
                    <a:pt x="10215" y="9296"/>
                    <a:pt x="8443" y="7153"/>
                  </a:cubicBezTo>
                  <a:cubicBezTo>
                    <a:pt x="8341" y="7033"/>
                    <a:pt x="8254" y="6919"/>
                    <a:pt x="8178" y="6815"/>
                  </a:cubicBezTo>
                  <a:cubicBezTo>
                    <a:pt x="8176" y="6813"/>
                    <a:pt x="8176" y="6812"/>
                    <a:pt x="8175" y="6811"/>
                  </a:cubicBezTo>
                  <a:lnTo>
                    <a:pt x="8176" y="6811"/>
                  </a:lnTo>
                  <a:cubicBezTo>
                    <a:pt x="7860" y="6377"/>
                    <a:pt x="7752" y="6118"/>
                    <a:pt x="7746" y="6405"/>
                  </a:cubicBezTo>
                  <a:cubicBezTo>
                    <a:pt x="7694" y="8867"/>
                    <a:pt x="5981" y="10788"/>
                    <a:pt x="4077" y="11059"/>
                  </a:cubicBezTo>
                  <a:cubicBezTo>
                    <a:pt x="4065" y="11330"/>
                    <a:pt x="4056" y="11603"/>
                    <a:pt x="4056" y="11888"/>
                  </a:cubicBezTo>
                  <a:cubicBezTo>
                    <a:pt x="4056" y="12929"/>
                    <a:pt x="4222" y="13878"/>
                    <a:pt x="4506" y="14733"/>
                  </a:cubicBezTo>
                  <a:cubicBezTo>
                    <a:pt x="5575" y="16047"/>
                    <a:pt x="7341" y="16418"/>
                    <a:pt x="8903" y="16516"/>
                  </a:cubicBezTo>
                  <a:cubicBezTo>
                    <a:pt x="9193" y="16046"/>
                    <a:pt x="9844" y="15718"/>
                    <a:pt x="10602" y="15718"/>
                  </a:cubicBezTo>
                  <a:cubicBezTo>
                    <a:pt x="11630" y="15718"/>
                    <a:pt x="12463" y="16320"/>
                    <a:pt x="12463" y="17063"/>
                  </a:cubicBezTo>
                  <a:cubicBezTo>
                    <a:pt x="12463" y="17806"/>
                    <a:pt x="11630" y="18408"/>
                    <a:pt x="10602" y="18408"/>
                  </a:cubicBezTo>
                  <a:cubicBezTo>
                    <a:pt x="9812" y="18408"/>
                    <a:pt x="9138" y="18052"/>
                    <a:pt x="8869" y="17549"/>
                  </a:cubicBezTo>
                  <a:cubicBezTo>
                    <a:pt x="7776" y="17484"/>
                    <a:pt x="6576" y="17294"/>
                    <a:pt x="5506" y="16780"/>
                  </a:cubicBezTo>
                  <a:cubicBezTo>
                    <a:pt x="7011" y="19039"/>
                    <a:pt x="9343" y="20234"/>
                    <a:pt x="10800" y="20234"/>
                  </a:cubicBezTo>
                  <a:cubicBezTo>
                    <a:pt x="13089" y="20234"/>
                    <a:pt x="17544" y="17288"/>
                    <a:pt x="17544" y="11888"/>
                  </a:cubicBezTo>
                  <a:cubicBezTo>
                    <a:pt x="17544" y="11888"/>
                    <a:pt x="17544" y="11888"/>
                    <a:pt x="17544" y="11888"/>
                  </a:cubicBezTo>
                  <a:close/>
                  <a:moveTo>
                    <a:pt x="21600" y="11252"/>
                  </a:moveTo>
                  <a:lnTo>
                    <a:pt x="21600" y="13398"/>
                  </a:lnTo>
                  <a:cubicBezTo>
                    <a:pt x="21600" y="14476"/>
                    <a:pt x="20742" y="15350"/>
                    <a:pt x="19684" y="15350"/>
                  </a:cubicBezTo>
                  <a:lnTo>
                    <a:pt x="18294" y="15350"/>
                  </a:lnTo>
                  <a:cubicBezTo>
                    <a:pt x="16916" y="19247"/>
                    <a:pt x="13398" y="21600"/>
                    <a:pt x="10800" y="21600"/>
                  </a:cubicBezTo>
                  <a:cubicBezTo>
                    <a:pt x="8202" y="21600"/>
                    <a:pt x="4684" y="19247"/>
                    <a:pt x="3306" y="15350"/>
                  </a:cubicBezTo>
                  <a:lnTo>
                    <a:pt x="1916" y="15350"/>
                  </a:lnTo>
                  <a:cubicBezTo>
                    <a:pt x="858" y="15350"/>
                    <a:pt x="0" y="14476"/>
                    <a:pt x="0" y="13398"/>
                  </a:cubicBezTo>
                  <a:lnTo>
                    <a:pt x="0" y="11252"/>
                  </a:lnTo>
                  <a:cubicBezTo>
                    <a:pt x="0" y="10509"/>
                    <a:pt x="406" y="9865"/>
                    <a:pt x="1005" y="9534"/>
                  </a:cubicBezTo>
                  <a:cubicBezTo>
                    <a:pt x="1025" y="6486"/>
                    <a:pt x="1896" y="4106"/>
                    <a:pt x="3601" y="2460"/>
                  </a:cubicBezTo>
                  <a:cubicBezTo>
                    <a:pt x="5290" y="828"/>
                    <a:pt x="7713" y="0"/>
                    <a:pt x="10800" y="0"/>
                  </a:cubicBezTo>
                  <a:cubicBezTo>
                    <a:pt x="13887" y="0"/>
                    <a:pt x="16310" y="828"/>
                    <a:pt x="17999" y="2460"/>
                  </a:cubicBezTo>
                  <a:cubicBezTo>
                    <a:pt x="19704" y="4106"/>
                    <a:pt x="20575" y="6486"/>
                    <a:pt x="20595" y="9534"/>
                  </a:cubicBezTo>
                  <a:cubicBezTo>
                    <a:pt x="21194" y="9865"/>
                    <a:pt x="21600" y="10509"/>
                    <a:pt x="21600" y="11252"/>
                  </a:cubicBezTo>
                  <a:cubicBezTo>
                    <a:pt x="21600" y="11252"/>
                    <a:pt x="21600" y="11252"/>
                    <a:pt x="21600" y="11252"/>
                  </a:cubicBezTo>
                  <a:close/>
                  <a:moveTo>
                    <a:pt x="13606" y="10751"/>
                  </a:moveTo>
                  <a:cubicBezTo>
                    <a:pt x="12993" y="10751"/>
                    <a:pt x="12496" y="11257"/>
                    <a:pt x="12496" y="11881"/>
                  </a:cubicBezTo>
                  <a:cubicBezTo>
                    <a:pt x="12496" y="12505"/>
                    <a:pt x="12993" y="13011"/>
                    <a:pt x="13606" y="13011"/>
                  </a:cubicBezTo>
                  <a:cubicBezTo>
                    <a:pt x="14218" y="13011"/>
                    <a:pt x="14714" y="12505"/>
                    <a:pt x="14714" y="11881"/>
                  </a:cubicBezTo>
                  <a:cubicBezTo>
                    <a:pt x="14714" y="11257"/>
                    <a:pt x="14218" y="10751"/>
                    <a:pt x="13606" y="10751"/>
                  </a:cubicBezTo>
                  <a:cubicBezTo>
                    <a:pt x="13606" y="10751"/>
                    <a:pt x="13606" y="10751"/>
                    <a:pt x="13606" y="10751"/>
                  </a:cubicBezTo>
                  <a:close/>
                  <a:moveTo>
                    <a:pt x="9104" y="11881"/>
                  </a:moveTo>
                  <a:cubicBezTo>
                    <a:pt x="9104" y="12505"/>
                    <a:pt x="8607" y="13011"/>
                    <a:pt x="7995" y="13011"/>
                  </a:cubicBezTo>
                  <a:cubicBezTo>
                    <a:pt x="7382" y="13011"/>
                    <a:pt x="6886" y="12505"/>
                    <a:pt x="6886" y="11881"/>
                  </a:cubicBezTo>
                  <a:cubicBezTo>
                    <a:pt x="6886" y="11257"/>
                    <a:pt x="7382" y="10751"/>
                    <a:pt x="7995" y="10751"/>
                  </a:cubicBezTo>
                  <a:cubicBezTo>
                    <a:pt x="8607" y="10751"/>
                    <a:pt x="9104" y="11257"/>
                    <a:pt x="9104" y="11881"/>
                  </a:cubicBezTo>
                  <a:cubicBezTo>
                    <a:pt x="9104" y="11881"/>
                    <a:pt x="9104" y="11881"/>
                    <a:pt x="9104" y="11881"/>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7670" name="Group 161"/>
          <p:cNvGrpSpPr>
            <a:grpSpLocks/>
          </p:cNvGrpSpPr>
          <p:nvPr/>
        </p:nvGrpSpPr>
        <p:grpSpPr bwMode="auto">
          <a:xfrm>
            <a:off x="4552951" y="3259667"/>
            <a:ext cx="499533" cy="524933"/>
            <a:chOff x="0" y="0"/>
            <a:chExt cx="997371" cy="1046130"/>
          </a:xfrm>
        </p:grpSpPr>
        <p:grpSp>
          <p:nvGrpSpPr>
            <p:cNvPr id="27701" name="Group 157"/>
            <p:cNvGrpSpPr>
              <a:grpSpLocks/>
            </p:cNvGrpSpPr>
            <p:nvPr/>
          </p:nvGrpSpPr>
          <p:grpSpPr bwMode="auto">
            <a:xfrm>
              <a:off x="-1" y="-1"/>
              <a:ext cx="997373" cy="1046132"/>
              <a:chOff x="0" y="0"/>
              <a:chExt cx="997371" cy="1046130"/>
            </a:xfrm>
          </p:grpSpPr>
          <p:sp>
            <p:nvSpPr>
              <p:cNvPr id="154" name="Shape 15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5" name="Shape 155"/>
              <p:cNvSpPr/>
              <p:nvPr/>
            </p:nvSpPr>
            <p:spPr>
              <a:xfrm>
                <a:off x="38034" y="295278"/>
                <a:ext cx="925525" cy="670704"/>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79E3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6" name="Shape 156"/>
              <p:cNvSpPr/>
              <p:nvPr/>
            </p:nvSpPr>
            <p:spPr>
              <a:xfrm>
                <a:off x="0" y="0"/>
                <a:ext cx="959332" cy="95754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3"/>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7702" name="Group 160"/>
            <p:cNvGrpSpPr>
              <a:grpSpLocks/>
            </p:cNvGrpSpPr>
            <p:nvPr/>
          </p:nvGrpSpPr>
          <p:grpSpPr bwMode="auto">
            <a:xfrm>
              <a:off x="246798" y="217580"/>
              <a:ext cx="521725" cy="511012"/>
              <a:chOff x="0" y="0"/>
              <a:chExt cx="521723" cy="511010"/>
            </a:xfrm>
          </p:grpSpPr>
          <p:sp>
            <p:nvSpPr>
              <p:cNvPr id="158" name="Shape 158"/>
              <p:cNvSpPr/>
              <p:nvPr/>
            </p:nvSpPr>
            <p:spPr>
              <a:xfrm>
                <a:off x="-1682" y="208465"/>
                <a:ext cx="92975" cy="269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59" name="Shape 159"/>
              <p:cNvSpPr/>
              <p:nvPr/>
            </p:nvSpPr>
            <p:spPr>
              <a:xfrm>
                <a:off x="129326" y="1770"/>
                <a:ext cx="393031" cy="510409"/>
              </a:xfrm>
              <a:custGeom>
                <a:avLst/>
                <a:gdLst/>
                <a:ahLst/>
                <a:cxnLst>
                  <a:cxn ang="0">
                    <a:pos x="wd2" y="hd2"/>
                  </a:cxn>
                  <a:cxn ang="5400000">
                    <a:pos x="wd2" y="hd2"/>
                  </a:cxn>
                  <a:cxn ang="10800000">
                    <a:pos x="wd2" y="hd2"/>
                  </a:cxn>
                  <a:cxn ang="16200000">
                    <a:pos x="wd2" y="hd2"/>
                  </a:cxn>
                </a:cxnLst>
                <a:rect l="0" t="0" r="r" b="b"/>
                <a:pathLst>
                  <a:path w="21558" h="21586" extrusionOk="0">
                    <a:moveTo>
                      <a:pt x="11717" y="14039"/>
                    </a:moveTo>
                    <a:cubicBezTo>
                      <a:pt x="9702" y="15583"/>
                      <a:pt x="6428" y="15588"/>
                      <a:pt x="4408" y="14039"/>
                    </a:cubicBezTo>
                    <a:cubicBezTo>
                      <a:pt x="2391" y="12497"/>
                      <a:pt x="2397" y="9988"/>
                      <a:pt x="4414" y="8439"/>
                    </a:cubicBezTo>
                    <a:cubicBezTo>
                      <a:pt x="6422" y="6895"/>
                      <a:pt x="9702" y="6890"/>
                      <a:pt x="11717" y="8439"/>
                    </a:cubicBezTo>
                    <a:cubicBezTo>
                      <a:pt x="13731" y="9988"/>
                      <a:pt x="13737" y="12493"/>
                      <a:pt x="11717" y="14039"/>
                    </a:cubicBezTo>
                    <a:close/>
                    <a:moveTo>
                      <a:pt x="21558" y="19386"/>
                    </a:moveTo>
                    <a:lnTo>
                      <a:pt x="15491" y="14737"/>
                    </a:lnTo>
                    <a:lnTo>
                      <a:pt x="14708" y="15104"/>
                    </a:lnTo>
                    <a:lnTo>
                      <a:pt x="13513" y="14216"/>
                    </a:lnTo>
                    <a:cubicBezTo>
                      <a:pt x="15377" y="12209"/>
                      <a:pt x="15154" y="9409"/>
                      <a:pt x="12808" y="7607"/>
                    </a:cubicBezTo>
                    <a:cubicBezTo>
                      <a:pt x="12645" y="7487"/>
                      <a:pt x="12464" y="7390"/>
                      <a:pt x="12289" y="7283"/>
                    </a:cubicBezTo>
                    <a:lnTo>
                      <a:pt x="12289" y="0"/>
                    </a:lnTo>
                    <a:lnTo>
                      <a:pt x="7215" y="0"/>
                    </a:lnTo>
                    <a:lnTo>
                      <a:pt x="7215" y="6160"/>
                    </a:lnTo>
                    <a:cubicBezTo>
                      <a:pt x="6470" y="6234"/>
                      <a:pt x="5752" y="6400"/>
                      <a:pt x="5078" y="6659"/>
                    </a:cubicBezTo>
                    <a:lnTo>
                      <a:pt x="5078" y="4788"/>
                    </a:lnTo>
                    <a:lnTo>
                      <a:pt x="0" y="4788"/>
                    </a:lnTo>
                    <a:lnTo>
                      <a:pt x="0" y="20191"/>
                    </a:lnTo>
                    <a:lnTo>
                      <a:pt x="5071" y="20191"/>
                    </a:lnTo>
                    <a:lnTo>
                      <a:pt x="5071" y="15819"/>
                    </a:lnTo>
                    <a:cubicBezTo>
                      <a:pt x="5752" y="16082"/>
                      <a:pt x="6470" y="16250"/>
                      <a:pt x="7215" y="16318"/>
                    </a:cubicBezTo>
                    <a:lnTo>
                      <a:pt x="7215" y="20191"/>
                    </a:lnTo>
                    <a:lnTo>
                      <a:pt x="12289" y="20191"/>
                    </a:lnTo>
                    <a:lnTo>
                      <a:pt x="12289" y="15666"/>
                    </a:lnTo>
                    <a:lnTo>
                      <a:pt x="13073" y="16245"/>
                    </a:lnTo>
                    <a:lnTo>
                      <a:pt x="12621" y="16938"/>
                    </a:lnTo>
                    <a:lnTo>
                      <a:pt x="18687" y="21586"/>
                    </a:lnTo>
                    <a:cubicBezTo>
                      <a:pt x="18687" y="21586"/>
                      <a:pt x="20008" y="21600"/>
                      <a:pt x="20804" y="20902"/>
                    </a:cubicBezTo>
                    <a:cubicBezTo>
                      <a:pt x="21600" y="20204"/>
                      <a:pt x="21558" y="19386"/>
                      <a:pt x="21558" y="19386"/>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27671" name="Group 169"/>
          <p:cNvGrpSpPr>
            <a:grpSpLocks/>
          </p:cNvGrpSpPr>
          <p:nvPr/>
        </p:nvGrpSpPr>
        <p:grpSpPr bwMode="auto">
          <a:xfrm>
            <a:off x="4557184" y="4191001"/>
            <a:ext cx="499533" cy="522817"/>
            <a:chOff x="-1" y="-1"/>
            <a:chExt cx="997374" cy="1046133"/>
          </a:xfrm>
        </p:grpSpPr>
        <p:grpSp>
          <p:nvGrpSpPr>
            <p:cNvPr id="27695" name="Group 165"/>
            <p:cNvGrpSpPr>
              <a:grpSpLocks/>
            </p:cNvGrpSpPr>
            <p:nvPr/>
          </p:nvGrpSpPr>
          <p:grpSpPr bwMode="auto">
            <a:xfrm>
              <a:off x="-1" y="-1"/>
              <a:ext cx="997374" cy="1046133"/>
              <a:chOff x="0" y="0"/>
              <a:chExt cx="997372" cy="1046131"/>
            </a:xfrm>
          </p:grpSpPr>
          <p:sp>
            <p:nvSpPr>
              <p:cNvPr id="162" name="Shape 162"/>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3">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3" name="Shape 163"/>
              <p:cNvSpPr/>
              <p:nvPr/>
            </p:nvSpPr>
            <p:spPr>
              <a:xfrm>
                <a:off x="38034" y="292240"/>
                <a:ext cx="925529"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7696" name="Group 168"/>
            <p:cNvGrpSpPr>
              <a:grpSpLocks/>
            </p:cNvGrpSpPr>
            <p:nvPr/>
          </p:nvGrpSpPr>
          <p:grpSpPr bwMode="auto">
            <a:xfrm>
              <a:off x="266245" y="182120"/>
              <a:ext cx="464877" cy="567537"/>
              <a:chOff x="-1469" y="1238"/>
              <a:chExt cx="464876" cy="567534"/>
            </a:xfrm>
          </p:grpSpPr>
          <p:sp>
            <p:nvSpPr>
              <p:cNvPr id="166" name="Shape 166"/>
              <p:cNvSpPr/>
              <p:nvPr/>
            </p:nvSpPr>
            <p:spPr>
              <a:xfrm>
                <a:off x="74602" y="1238"/>
                <a:ext cx="325415" cy="194825"/>
              </a:xfrm>
              <a:custGeom>
                <a:avLst/>
                <a:gdLst/>
                <a:ahLst/>
                <a:cxnLst>
                  <a:cxn ang="0">
                    <a:pos x="wd2" y="hd2"/>
                  </a:cxn>
                  <a:cxn ang="5400000">
                    <a:pos x="wd2" y="hd2"/>
                  </a:cxn>
                  <a:cxn ang="10800000">
                    <a:pos x="wd2" y="hd2"/>
                  </a:cxn>
                  <a:cxn ang="16200000">
                    <a:pos x="wd2" y="hd2"/>
                  </a:cxn>
                </a:cxnLst>
                <a:rect l="0" t="0" r="r" b="b"/>
                <a:pathLst>
                  <a:path w="21408" h="21600" extrusionOk="0">
                    <a:moveTo>
                      <a:pt x="2258" y="15808"/>
                    </a:moveTo>
                    <a:cubicBezTo>
                      <a:pt x="4695" y="15532"/>
                      <a:pt x="7449" y="12328"/>
                      <a:pt x="7659" y="7855"/>
                    </a:cubicBezTo>
                    <a:cubicBezTo>
                      <a:pt x="10747" y="12129"/>
                      <a:pt x="15113" y="12336"/>
                      <a:pt x="18761" y="12877"/>
                    </a:cubicBezTo>
                    <a:cubicBezTo>
                      <a:pt x="19213" y="13234"/>
                      <a:pt x="19547" y="14766"/>
                      <a:pt x="19638" y="16799"/>
                    </a:cubicBezTo>
                    <a:lnTo>
                      <a:pt x="17732" y="17290"/>
                    </a:lnTo>
                    <a:lnTo>
                      <a:pt x="17732" y="15030"/>
                    </a:lnTo>
                    <a:lnTo>
                      <a:pt x="11669" y="15030"/>
                    </a:lnTo>
                    <a:lnTo>
                      <a:pt x="11669" y="17375"/>
                    </a:lnTo>
                    <a:lnTo>
                      <a:pt x="10600" y="17375"/>
                    </a:lnTo>
                    <a:lnTo>
                      <a:pt x="10600" y="15030"/>
                    </a:lnTo>
                    <a:lnTo>
                      <a:pt x="4537" y="15030"/>
                    </a:lnTo>
                    <a:lnTo>
                      <a:pt x="4537" y="17234"/>
                    </a:lnTo>
                    <a:lnTo>
                      <a:pt x="2195" y="16666"/>
                    </a:lnTo>
                    <a:cubicBezTo>
                      <a:pt x="2218" y="16382"/>
                      <a:pt x="2240" y="16099"/>
                      <a:pt x="2258" y="15808"/>
                    </a:cubicBezTo>
                    <a:close/>
                    <a:moveTo>
                      <a:pt x="17059" y="20173"/>
                    </a:moveTo>
                    <a:lnTo>
                      <a:pt x="12342" y="20173"/>
                    </a:lnTo>
                    <a:lnTo>
                      <a:pt x="12342" y="16155"/>
                    </a:lnTo>
                    <a:lnTo>
                      <a:pt x="17059" y="16155"/>
                    </a:lnTo>
                    <a:cubicBezTo>
                      <a:pt x="17059" y="16155"/>
                      <a:pt x="17059" y="20173"/>
                      <a:pt x="17059" y="20173"/>
                    </a:cubicBezTo>
                    <a:close/>
                    <a:moveTo>
                      <a:pt x="9927" y="20173"/>
                    </a:moveTo>
                    <a:lnTo>
                      <a:pt x="5210" y="20173"/>
                    </a:lnTo>
                    <a:lnTo>
                      <a:pt x="5210" y="16155"/>
                    </a:lnTo>
                    <a:lnTo>
                      <a:pt x="9927" y="16155"/>
                    </a:lnTo>
                    <a:cubicBezTo>
                      <a:pt x="9927" y="16155"/>
                      <a:pt x="9927" y="20173"/>
                      <a:pt x="9927" y="20173"/>
                    </a:cubicBezTo>
                    <a:close/>
                    <a:moveTo>
                      <a:pt x="108" y="20892"/>
                    </a:moveTo>
                    <a:lnTo>
                      <a:pt x="2591" y="21600"/>
                    </a:lnTo>
                    <a:cubicBezTo>
                      <a:pt x="2404" y="20579"/>
                      <a:pt x="2280" y="19502"/>
                      <a:pt x="2223" y="18387"/>
                    </a:cubicBezTo>
                    <a:lnTo>
                      <a:pt x="4537" y="18947"/>
                    </a:lnTo>
                    <a:lnTo>
                      <a:pt x="4537" y="21299"/>
                    </a:lnTo>
                    <a:lnTo>
                      <a:pt x="10600" y="21299"/>
                    </a:lnTo>
                    <a:lnTo>
                      <a:pt x="10600" y="19637"/>
                    </a:lnTo>
                    <a:lnTo>
                      <a:pt x="11669" y="19637"/>
                    </a:lnTo>
                    <a:lnTo>
                      <a:pt x="11669" y="21299"/>
                    </a:lnTo>
                    <a:lnTo>
                      <a:pt x="17732" y="21299"/>
                    </a:lnTo>
                    <a:lnTo>
                      <a:pt x="17732" y="19001"/>
                    </a:lnTo>
                    <a:lnTo>
                      <a:pt x="19660" y="18500"/>
                    </a:lnTo>
                    <a:cubicBezTo>
                      <a:pt x="19644" y="19285"/>
                      <a:pt x="19581" y="20107"/>
                      <a:pt x="19491" y="20950"/>
                    </a:cubicBezTo>
                    <a:lnTo>
                      <a:pt x="21408" y="20345"/>
                    </a:lnTo>
                    <a:cubicBezTo>
                      <a:pt x="21001" y="11703"/>
                      <a:pt x="19022" y="0"/>
                      <a:pt x="10798" y="0"/>
                    </a:cubicBezTo>
                    <a:cubicBezTo>
                      <a:pt x="9632" y="0"/>
                      <a:pt x="8269" y="236"/>
                      <a:pt x="7681" y="683"/>
                    </a:cubicBezTo>
                    <a:cubicBezTo>
                      <a:pt x="7087" y="1125"/>
                      <a:pt x="6980" y="2146"/>
                      <a:pt x="6595" y="2354"/>
                    </a:cubicBezTo>
                    <a:cubicBezTo>
                      <a:pt x="6199" y="2581"/>
                      <a:pt x="5634" y="2486"/>
                      <a:pt x="5283" y="2770"/>
                    </a:cubicBezTo>
                    <a:cubicBezTo>
                      <a:pt x="-192" y="7184"/>
                      <a:pt x="1" y="17935"/>
                      <a:pt x="1" y="17935"/>
                    </a:cubicBezTo>
                    <a:cubicBezTo>
                      <a:pt x="1" y="17935"/>
                      <a:pt x="108" y="20892"/>
                      <a:pt x="108" y="2089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67" name="Shape 167"/>
              <p:cNvSpPr/>
              <p:nvPr/>
            </p:nvSpPr>
            <p:spPr>
              <a:xfrm>
                <a:off x="-1469" y="196063"/>
                <a:ext cx="464876" cy="372709"/>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27672" name="Group 179"/>
          <p:cNvGrpSpPr>
            <a:grpSpLocks/>
          </p:cNvGrpSpPr>
          <p:nvPr/>
        </p:nvGrpSpPr>
        <p:grpSpPr bwMode="auto">
          <a:xfrm>
            <a:off x="4557184" y="5096934"/>
            <a:ext cx="499533" cy="524933"/>
            <a:chOff x="-1" y="-1"/>
            <a:chExt cx="997373" cy="1046132"/>
          </a:xfrm>
        </p:grpSpPr>
        <p:grpSp>
          <p:nvGrpSpPr>
            <p:cNvPr id="27686" name="Group 173"/>
            <p:cNvGrpSpPr>
              <a:grpSpLocks/>
            </p:cNvGrpSpPr>
            <p:nvPr/>
          </p:nvGrpSpPr>
          <p:grpSpPr bwMode="auto">
            <a:xfrm>
              <a:off x="-1" y="-1"/>
              <a:ext cx="997373" cy="1046132"/>
              <a:chOff x="0" y="0"/>
              <a:chExt cx="997371" cy="1046130"/>
            </a:xfrm>
          </p:grpSpPr>
          <p:sp>
            <p:nvSpPr>
              <p:cNvPr id="170" name="Shape 170"/>
              <p:cNvSpPr/>
              <p:nvPr/>
            </p:nvSpPr>
            <p:spPr>
              <a:xfrm>
                <a:off x="0" y="0"/>
                <a:ext cx="997371" cy="1046130"/>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1" name="Shape 171"/>
              <p:cNvSpPr/>
              <p:nvPr/>
            </p:nvSpPr>
            <p:spPr>
              <a:xfrm>
                <a:off x="38034" y="295279"/>
                <a:ext cx="925528" cy="67070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2" name="Shape 172"/>
              <p:cNvSpPr/>
              <p:nvPr/>
            </p:nvSpPr>
            <p:spPr>
              <a:xfrm>
                <a:off x="0" y="0"/>
                <a:ext cx="959334" cy="957548"/>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7687" name="Group 178"/>
            <p:cNvGrpSpPr>
              <a:grpSpLocks/>
            </p:cNvGrpSpPr>
            <p:nvPr/>
          </p:nvGrpSpPr>
          <p:grpSpPr bwMode="auto">
            <a:xfrm>
              <a:off x="295049" y="239938"/>
              <a:ext cx="458073" cy="511011"/>
              <a:chOff x="0" y="0"/>
              <a:chExt cx="458071" cy="511010"/>
            </a:xfrm>
          </p:grpSpPr>
          <p:sp>
            <p:nvSpPr>
              <p:cNvPr id="174" name="Shape 174"/>
              <p:cNvSpPr/>
              <p:nvPr/>
            </p:nvSpPr>
            <p:spPr>
              <a:xfrm>
                <a:off x="203635" y="240945"/>
                <a:ext cx="253568" cy="269969"/>
              </a:xfrm>
              <a:custGeom>
                <a:avLst/>
                <a:gdLst/>
                <a:ahLst/>
                <a:cxnLst>
                  <a:cxn ang="0">
                    <a:pos x="wd2" y="hd2"/>
                  </a:cxn>
                  <a:cxn ang="5400000">
                    <a:pos x="wd2" y="hd2"/>
                  </a:cxn>
                  <a:cxn ang="10800000">
                    <a:pos x="wd2" y="hd2"/>
                  </a:cxn>
                  <a:cxn ang="16200000">
                    <a:pos x="wd2" y="hd2"/>
                  </a:cxn>
                </a:cxnLst>
                <a:rect l="0" t="0" r="r" b="b"/>
                <a:pathLst>
                  <a:path w="21336" h="21559" extrusionOk="0">
                    <a:moveTo>
                      <a:pt x="17546" y="13945"/>
                    </a:moveTo>
                    <a:lnTo>
                      <a:pt x="8774" y="16921"/>
                    </a:lnTo>
                    <a:cubicBezTo>
                      <a:pt x="8618" y="16531"/>
                      <a:pt x="8393" y="16169"/>
                      <a:pt x="8104" y="15840"/>
                    </a:cubicBezTo>
                    <a:cubicBezTo>
                      <a:pt x="7102" y="14714"/>
                      <a:pt x="5410" y="14045"/>
                      <a:pt x="3060" y="13858"/>
                    </a:cubicBezTo>
                    <a:lnTo>
                      <a:pt x="2998" y="13857"/>
                    </a:lnTo>
                    <a:cubicBezTo>
                      <a:pt x="2985" y="13857"/>
                      <a:pt x="1651" y="13852"/>
                      <a:pt x="1401" y="13206"/>
                    </a:cubicBezTo>
                    <a:cubicBezTo>
                      <a:pt x="1397" y="13196"/>
                      <a:pt x="1307" y="12920"/>
                      <a:pt x="1499" y="12704"/>
                    </a:cubicBezTo>
                    <a:cubicBezTo>
                      <a:pt x="1564" y="12629"/>
                      <a:pt x="1702" y="12519"/>
                      <a:pt x="1972" y="12428"/>
                    </a:cubicBezTo>
                    <a:cubicBezTo>
                      <a:pt x="2461" y="12263"/>
                      <a:pt x="3452" y="12130"/>
                      <a:pt x="5415" y="12434"/>
                    </a:cubicBezTo>
                    <a:lnTo>
                      <a:pt x="6028" y="12530"/>
                    </a:lnTo>
                    <a:lnTo>
                      <a:pt x="6194" y="11967"/>
                    </a:lnTo>
                    <a:cubicBezTo>
                      <a:pt x="6226" y="11854"/>
                      <a:pt x="6369" y="11240"/>
                      <a:pt x="5981" y="10242"/>
                    </a:cubicBezTo>
                    <a:lnTo>
                      <a:pt x="2967" y="2445"/>
                    </a:lnTo>
                    <a:cubicBezTo>
                      <a:pt x="2796" y="2000"/>
                      <a:pt x="3043" y="1505"/>
                      <a:pt x="3518" y="1343"/>
                    </a:cubicBezTo>
                    <a:cubicBezTo>
                      <a:pt x="3994" y="1182"/>
                      <a:pt x="4522" y="1413"/>
                      <a:pt x="4693" y="1860"/>
                    </a:cubicBezTo>
                    <a:lnTo>
                      <a:pt x="6903" y="7622"/>
                    </a:lnTo>
                    <a:cubicBezTo>
                      <a:pt x="7033" y="7957"/>
                      <a:pt x="7429" y="8132"/>
                      <a:pt x="7787" y="8010"/>
                    </a:cubicBezTo>
                    <a:cubicBezTo>
                      <a:pt x="8113" y="7900"/>
                      <a:pt x="8297" y="7580"/>
                      <a:pt x="8226" y="7271"/>
                    </a:cubicBezTo>
                    <a:lnTo>
                      <a:pt x="8140" y="6983"/>
                    </a:lnTo>
                    <a:cubicBezTo>
                      <a:pt x="7991" y="6515"/>
                      <a:pt x="8686" y="6268"/>
                      <a:pt x="9216" y="6090"/>
                    </a:cubicBezTo>
                    <a:cubicBezTo>
                      <a:pt x="9698" y="5926"/>
                      <a:pt x="10143" y="5927"/>
                      <a:pt x="10145" y="5927"/>
                    </a:cubicBezTo>
                    <a:cubicBezTo>
                      <a:pt x="10170" y="5927"/>
                      <a:pt x="10189" y="5926"/>
                      <a:pt x="10213" y="5923"/>
                    </a:cubicBezTo>
                    <a:cubicBezTo>
                      <a:pt x="10341" y="5933"/>
                      <a:pt x="10455" y="5917"/>
                      <a:pt x="10589" y="5851"/>
                    </a:cubicBezTo>
                    <a:cubicBezTo>
                      <a:pt x="10589" y="5851"/>
                      <a:pt x="10672" y="5810"/>
                      <a:pt x="10820" y="5760"/>
                    </a:cubicBezTo>
                    <a:cubicBezTo>
                      <a:pt x="11301" y="5596"/>
                      <a:pt x="12269" y="5394"/>
                      <a:pt x="13364" y="5865"/>
                    </a:cubicBezTo>
                    <a:lnTo>
                      <a:pt x="13418" y="5886"/>
                    </a:lnTo>
                    <a:cubicBezTo>
                      <a:pt x="13838" y="6017"/>
                      <a:pt x="14274" y="5962"/>
                      <a:pt x="14660" y="5912"/>
                    </a:cubicBezTo>
                    <a:cubicBezTo>
                      <a:pt x="15364" y="5824"/>
                      <a:pt x="15832" y="5767"/>
                      <a:pt x="16325" y="6531"/>
                    </a:cubicBezTo>
                    <a:cubicBezTo>
                      <a:pt x="16436" y="6758"/>
                      <a:pt x="17643" y="9273"/>
                      <a:pt x="17634" y="10836"/>
                    </a:cubicBezTo>
                    <a:cubicBezTo>
                      <a:pt x="17630" y="11448"/>
                      <a:pt x="17561" y="11812"/>
                      <a:pt x="17500" y="12134"/>
                    </a:cubicBezTo>
                    <a:cubicBezTo>
                      <a:pt x="17390" y="12707"/>
                      <a:pt x="17338" y="13134"/>
                      <a:pt x="17546" y="13945"/>
                    </a:cubicBezTo>
                    <a:close/>
                    <a:moveTo>
                      <a:pt x="8426" y="19793"/>
                    </a:moveTo>
                    <a:lnTo>
                      <a:pt x="7979" y="18635"/>
                    </a:lnTo>
                    <a:lnTo>
                      <a:pt x="9212" y="18218"/>
                    </a:lnTo>
                    <a:lnTo>
                      <a:pt x="9657" y="19373"/>
                    </a:lnTo>
                    <a:cubicBezTo>
                      <a:pt x="9657" y="19373"/>
                      <a:pt x="8426" y="19793"/>
                      <a:pt x="8426" y="19793"/>
                    </a:cubicBezTo>
                    <a:close/>
                    <a:moveTo>
                      <a:pt x="19855" y="13160"/>
                    </a:moveTo>
                    <a:lnTo>
                      <a:pt x="18854" y="13501"/>
                    </a:lnTo>
                    <a:cubicBezTo>
                      <a:pt x="18739" y="12989"/>
                      <a:pt x="18788" y="12739"/>
                      <a:pt x="18860" y="12358"/>
                    </a:cubicBezTo>
                    <a:cubicBezTo>
                      <a:pt x="18928" y="12004"/>
                      <a:pt x="19012" y="11566"/>
                      <a:pt x="19014" y="10844"/>
                    </a:cubicBezTo>
                    <a:cubicBezTo>
                      <a:pt x="19025" y="8907"/>
                      <a:pt x="17624" y="6077"/>
                      <a:pt x="17557" y="5945"/>
                    </a:cubicBezTo>
                    <a:lnTo>
                      <a:pt x="17532" y="5902"/>
                    </a:lnTo>
                    <a:cubicBezTo>
                      <a:pt x="16566" y="4367"/>
                      <a:pt x="15259" y="4534"/>
                      <a:pt x="14477" y="4631"/>
                    </a:cubicBezTo>
                    <a:cubicBezTo>
                      <a:pt x="14256" y="4659"/>
                      <a:pt x="14008" y="4690"/>
                      <a:pt x="13878" y="4665"/>
                    </a:cubicBezTo>
                    <a:cubicBezTo>
                      <a:pt x="12966" y="4180"/>
                      <a:pt x="11402" y="4049"/>
                      <a:pt x="9991" y="4638"/>
                    </a:cubicBezTo>
                    <a:cubicBezTo>
                      <a:pt x="9751" y="4650"/>
                      <a:pt x="9271" y="4696"/>
                      <a:pt x="8742" y="4875"/>
                    </a:cubicBezTo>
                    <a:cubicBezTo>
                      <a:pt x="8285" y="5031"/>
                      <a:pt x="7894" y="5249"/>
                      <a:pt x="7575" y="5530"/>
                    </a:cubicBezTo>
                    <a:cubicBezTo>
                      <a:pt x="6939" y="3897"/>
                      <a:pt x="5994" y="1465"/>
                      <a:pt x="5871" y="1145"/>
                    </a:cubicBezTo>
                    <a:cubicBezTo>
                      <a:pt x="5599" y="444"/>
                      <a:pt x="4597" y="126"/>
                      <a:pt x="4477" y="89"/>
                    </a:cubicBezTo>
                    <a:cubicBezTo>
                      <a:pt x="4004" y="-41"/>
                      <a:pt x="3511" y="-28"/>
                      <a:pt x="3048" y="129"/>
                    </a:cubicBezTo>
                    <a:cubicBezTo>
                      <a:pt x="1857" y="533"/>
                      <a:pt x="1240" y="1770"/>
                      <a:pt x="1669" y="2886"/>
                    </a:cubicBezTo>
                    <a:lnTo>
                      <a:pt x="4683" y="10682"/>
                    </a:lnTo>
                    <a:cubicBezTo>
                      <a:pt x="4735" y="10819"/>
                      <a:pt x="4773" y="10941"/>
                      <a:pt x="4800" y="11047"/>
                    </a:cubicBezTo>
                    <a:cubicBezTo>
                      <a:pt x="2601" y="10804"/>
                      <a:pt x="1138" y="11085"/>
                      <a:pt x="439" y="11876"/>
                    </a:cubicBezTo>
                    <a:cubicBezTo>
                      <a:pt x="-264" y="12667"/>
                      <a:pt x="85" y="13599"/>
                      <a:pt x="100" y="13639"/>
                    </a:cubicBezTo>
                    <a:cubicBezTo>
                      <a:pt x="675" y="15126"/>
                      <a:pt x="2764" y="15152"/>
                      <a:pt x="2976" y="15148"/>
                    </a:cubicBezTo>
                    <a:cubicBezTo>
                      <a:pt x="6129" y="15407"/>
                      <a:pt x="7154" y="16561"/>
                      <a:pt x="7483" y="17359"/>
                    </a:cubicBezTo>
                    <a:lnTo>
                      <a:pt x="6393" y="17729"/>
                    </a:lnTo>
                    <a:lnTo>
                      <a:pt x="7872" y="21559"/>
                    </a:lnTo>
                    <a:lnTo>
                      <a:pt x="21336" y="16991"/>
                    </a:lnTo>
                    <a:cubicBezTo>
                      <a:pt x="21336" y="16991"/>
                      <a:pt x="19855" y="13160"/>
                      <a:pt x="19855" y="1316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5" name="Shape 175"/>
              <p:cNvSpPr/>
              <p:nvPr/>
            </p:nvSpPr>
            <p:spPr>
              <a:xfrm>
                <a:off x="780" y="505"/>
                <a:ext cx="342316" cy="476663"/>
              </a:xfrm>
              <a:custGeom>
                <a:avLst/>
                <a:gdLst/>
                <a:ahLst/>
                <a:cxnLst>
                  <a:cxn ang="0">
                    <a:pos x="wd2" y="hd2"/>
                  </a:cxn>
                  <a:cxn ang="5400000">
                    <a:pos x="wd2" y="hd2"/>
                  </a:cxn>
                  <a:cxn ang="10800000">
                    <a:pos x="wd2" y="hd2"/>
                  </a:cxn>
                  <a:cxn ang="16200000">
                    <a:pos x="wd2" y="hd2"/>
                  </a:cxn>
                </a:cxnLst>
                <a:rect l="0" t="0" r="r" b="b"/>
                <a:pathLst>
                  <a:path w="21600" h="21600" extrusionOk="0">
                    <a:moveTo>
                      <a:pt x="11788" y="20717"/>
                    </a:moveTo>
                    <a:lnTo>
                      <a:pt x="9812" y="20717"/>
                    </a:lnTo>
                    <a:lnTo>
                      <a:pt x="9812" y="19552"/>
                    </a:lnTo>
                    <a:lnTo>
                      <a:pt x="10814" y="19024"/>
                    </a:lnTo>
                    <a:lnTo>
                      <a:pt x="11788" y="19554"/>
                    </a:lnTo>
                    <a:cubicBezTo>
                      <a:pt x="11788" y="19554"/>
                      <a:pt x="11788" y="20717"/>
                      <a:pt x="11788" y="20717"/>
                    </a:cubicBezTo>
                    <a:close/>
                    <a:moveTo>
                      <a:pt x="15210" y="20423"/>
                    </a:moveTo>
                    <a:cubicBezTo>
                      <a:pt x="13985" y="20414"/>
                      <a:pt x="12378" y="20013"/>
                      <a:pt x="11817" y="18909"/>
                    </a:cubicBezTo>
                    <a:cubicBezTo>
                      <a:pt x="11760" y="18798"/>
                      <a:pt x="11716" y="18670"/>
                      <a:pt x="11689" y="18533"/>
                    </a:cubicBezTo>
                    <a:lnTo>
                      <a:pt x="1667" y="18533"/>
                    </a:lnTo>
                    <a:lnTo>
                      <a:pt x="1667" y="1587"/>
                    </a:lnTo>
                    <a:cubicBezTo>
                      <a:pt x="1667" y="1366"/>
                      <a:pt x="1916" y="1190"/>
                      <a:pt x="2222" y="1190"/>
                    </a:cubicBezTo>
                    <a:lnTo>
                      <a:pt x="19377" y="1190"/>
                    </a:lnTo>
                    <a:cubicBezTo>
                      <a:pt x="19683" y="1190"/>
                      <a:pt x="19933" y="1366"/>
                      <a:pt x="19933" y="1587"/>
                    </a:cubicBezTo>
                    <a:lnTo>
                      <a:pt x="19933" y="12495"/>
                    </a:lnTo>
                    <a:lnTo>
                      <a:pt x="21600" y="12260"/>
                    </a:lnTo>
                    <a:lnTo>
                      <a:pt x="21600" y="1587"/>
                    </a:lnTo>
                    <a:cubicBezTo>
                      <a:pt x="21600" y="711"/>
                      <a:pt x="20603" y="0"/>
                      <a:pt x="19377" y="0"/>
                    </a:cubicBezTo>
                    <a:lnTo>
                      <a:pt x="2224" y="0"/>
                    </a:lnTo>
                    <a:cubicBezTo>
                      <a:pt x="996" y="0"/>
                      <a:pt x="0" y="712"/>
                      <a:pt x="0" y="1587"/>
                    </a:cubicBezTo>
                    <a:lnTo>
                      <a:pt x="0" y="20013"/>
                    </a:lnTo>
                    <a:cubicBezTo>
                      <a:pt x="0" y="20889"/>
                      <a:pt x="998" y="21600"/>
                      <a:pt x="2224" y="21600"/>
                    </a:cubicBezTo>
                    <a:lnTo>
                      <a:pt x="16707" y="21600"/>
                    </a:lnTo>
                    <a:lnTo>
                      <a:pt x="16169" y="20537"/>
                    </a:lnTo>
                    <a:cubicBezTo>
                      <a:pt x="15900" y="20488"/>
                      <a:pt x="15582" y="20449"/>
                      <a:pt x="15210" y="2042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6" name="Shape 176"/>
              <p:cNvSpPr/>
              <p:nvPr/>
            </p:nvSpPr>
            <p:spPr>
              <a:xfrm>
                <a:off x="47266" y="148143"/>
                <a:ext cx="249344" cy="164514"/>
              </a:xfrm>
              <a:custGeom>
                <a:avLst/>
                <a:gdLst/>
                <a:ahLst/>
                <a:cxnLst>
                  <a:cxn ang="0">
                    <a:pos x="wd2" y="hd2"/>
                  </a:cxn>
                  <a:cxn ang="5400000">
                    <a:pos x="wd2" y="hd2"/>
                  </a:cxn>
                  <a:cxn ang="10800000">
                    <a:pos x="wd2" y="hd2"/>
                  </a:cxn>
                  <a:cxn ang="16200000">
                    <a:pos x="wd2" y="hd2"/>
                  </a:cxn>
                </a:cxnLst>
                <a:rect l="0" t="0" r="r" b="b"/>
                <a:pathLst>
                  <a:path w="21600" h="21600" extrusionOk="0">
                    <a:moveTo>
                      <a:pt x="2918" y="18147"/>
                    </a:moveTo>
                    <a:lnTo>
                      <a:pt x="649" y="16749"/>
                    </a:lnTo>
                    <a:lnTo>
                      <a:pt x="0" y="19133"/>
                    </a:lnTo>
                    <a:lnTo>
                      <a:pt x="4008" y="21600"/>
                    </a:lnTo>
                    <a:lnTo>
                      <a:pt x="5814" y="12671"/>
                    </a:lnTo>
                    <a:lnTo>
                      <a:pt x="8181" y="16983"/>
                    </a:lnTo>
                    <a:lnTo>
                      <a:pt x="13346" y="7212"/>
                    </a:lnTo>
                    <a:lnTo>
                      <a:pt x="21600" y="2400"/>
                    </a:lnTo>
                    <a:lnTo>
                      <a:pt x="20982" y="0"/>
                    </a:lnTo>
                    <a:lnTo>
                      <a:pt x="12294" y="5064"/>
                    </a:lnTo>
                    <a:lnTo>
                      <a:pt x="8155" y="12891"/>
                    </a:lnTo>
                    <a:lnTo>
                      <a:pt x="5104" y="7335"/>
                    </a:lnTo>
                    <a:cubicBezTo>
                      <a:pt x="5104" y="7335"/>
                      <a:pt x="2918" y="18147"/>
                      <a:pt x="2918" y="1814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77" name="Shape 177"/>
              <p:cNvSpPr/>
              <p:nvPr/>
            </p:nvSpPr>
            <p:spPr>
              <a:xfrm>
                <a:off x="114884" y="67997"/>
                <a:ext cx="101427" cy="101239"/>
              </a:xfrm>
              <a:custGeom>
                <a:avLst/>
                <a:gdLst/>
                <a:ahLst/>
                <a:cxnLst>
                  <a:cxn ang="0">
                    <a:pos x="wd2" y="hd2"/>
                  </a:cxn>
                  <a:cxn ang="5400000">
                    <a:pos x="wd2" y="hd2"/>
                  </a:cxn>
                  <a:cxn ang="10800000">
                    <a:pos x="wd2" y="hd2"/>
                  </a:cxn>
                  <a:cxn ang="16200000">
                    <a:pos x="wd2" y="hd2"/>
                  </a:cxn>
                </a:cxnLst>
                <a:rect l="0" t="0" r="r" b="b"/>
                <a:pathLst>
                  <a:path w="21600" h="21600" extrusionOk="0">
                    <a:moveTo>
                      <a:pt x="5870" y="17225"/>
                    </a:moveTo>
                    <a:lnTo>
                      <a:pt x="6488" y="15065"/>
                    </a:lnTo>
                    <a:cubicBezTo>
                      <a:pt x="7388" y="15591"/>
                      <a:pt x="8679" y="16077"/>
                      <a:pt x="10080" y="16077"/>
                    </a:cubicBezTo>
                    <a:cubicBezTo>
                      <a:pt x="11531" y="16077"/>
                      <a:pt x="12519" y="15360"/>
                      <a:pt x="12519" y="14256"/>
                    </a:cubicBezTo>
                    <a:cubicBezTo>
                      <a:pt x="12519" y="13222"/>
                      <a:pt x="11714" y="12552"/>
                      <a:pt x="10010" y="11936"/>
                    </a:cubicBezTo>
                    <a:cubicBezTo>
                      <a:pt x="7596" y="11060"/>
                      <a:pt x="6032" y="9952"/>
                      <a:pt x="6032" y="7812"/>
                    </a:cubicBezTo>
                    <a:cubicBezTo>
                      <a:pt x="6032" y="5836"/>
                      <a:pt x="7407" y="4319"/>
                      <a:pt x="9735" y="3903"/>
                    </a:cubicBezTo>
                    <a:lnTo>
                      <a:pt x="9735" y="1649"/>
                    </a:lnTo>
                    <a:lnTo>
                      <a:pt x="11625" y="1649"/>
                    </a:lnTo>
                    <a:lnTo>
                      <a:pt x="11625" y="3787"/>
                    </a:lnTo>
                    <a:cubicBezTo>
                      <a:pt x="13071" y="3834"/>
                      <a:pt x="14064" y="4177"/>
                      <a:pt x="14800" y="4548"/>
                    </a:cubicBezTo>
                    <a:lnTo>
                      <a:pt x="14178" y="6666"/>
                    </a:lnTo>
                    <a:cubicBezTo>
                      <a:pt x="13623" y="6408"/>
                      <a:pt x="12614" y="5883"/>
                      <a:pt x="11047" y="5883"/>
                    </a:cubicBezTo>
                    <a:cubicBezTo>
                      <a:pt x="9434" y="5883"/>
                      <a:pt x="8860" y="6710"/>
                      <a:pt x="8860" y="7491"/>
                    </a:cubicBezTo>
                    <a:cubicBezTo>
                      <a:pt x="8860" y="8437"/>
                      <a:pt x="9690" y="8963"/>
                      <a:pt x="11645" y="9747"/>
                    </a:cubicBezTo>
                    <a:cubicBezTo>
                      <a:pt x="14223" y="10714"/>
                      <a:pt x="15376" y="11958"/>
                      <a:pt x="15376" y="14002"/>
                    </a:cubicBezTo>
                    <a:cubicBezTo>
                      <a:pt x="15376" y="15959"/>
                      <a:pt x="14012" y="17688"/>
                      <a:pt x="11483" y="18097"/>
                    </a:cubicBezTo>
                    <a:lnTo>
                      <a:pt x="11483" y="20473"/>
                    </a:lnTo>
                    <a:lnTo>
                      <a:pt x="9596" y="20473"/>
                    </a:lnTo>
                    <a:lnTo>
                      <a:pt x="9596" y="18238"/>
                    </a:lnTo>
                    <a:cubicBezTo>
                      <a:pt x="8150" y="18193"/>
                      <a:pt x="6700" y="17775"/>
                      <a:pt x="5870" y="17225"/>
                    </a:cubicBezTo>
                    <a:close/>
                    <a:moveTo>
                      <a:pt x="21600" y="10795"/>
                    </a:moveTo>
                    <a:cubicBezTo>
                      <a:pt x="21600" y="4830"/>
                      <a:pt x="16766" y="0"/>
                      <a:pt x="10799" y="0"/>
                    </a:cubicBezTo>
                    <a:cubicBezTo>
                      <a:pt x="4834" y="0"/>
                      <a:pt x="0" y="4830"/>
                      <a:pt x="0" y="10795"/>
                    </a:cubicBezTo>
                    <a:cubicBezTo>
                      <a:pt x="0" y="16763"/>
                      <a:pt x="4834" y="21600"/>
                      <a:pt x="10799" y="21600"/>
                    </a:cubicBezTo>
                    <a:cubicBezTo>
                      <a:pt x="16766" y="21600"/>
                      <a:pt x="21600" y="16763"/>
                      <a:pt x="21600" y="1079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27673" name="Shape 180"/>
          <p:cNvSpPr>
            <a:spLocks noChangeShapeType="1"/>
          </p:cNvSpPr>
          <p:nvPr/>
        </p:nvSpPr>
        <p:spPr bwMode="auto">
          <a:xfrm flipV="1">
            <a:off x="4806951" y="5590117"/>
            <a:ext cx="0" cy="480483"/>
          </a:xfrm>
          <a:prstGeom prst="line">
            <a:avLst/>
          </a:prstGeom>
          <a:noFill/>
          <a:ln w="19050" cap="rnd">
            <a:solidFill>
              <a:srgbClr val="8F9499"/>
            </a:solidFill>
            <a:miter lim="400000"/>
            <a:headEnd/>
            <a:tailEnd/>
          </a:ln>
          <a:extLst>
            <a:ext uri="{909E8E84-426E-40DD-AFC4-6F175D3DCCD1}">
              <a14:hiddenFill xmlns:a14="http://schemas.microsoft.com/office/drawing/2010/main">
                <a:no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sp>
        <p:nvSpPr>
          <p:cNvPr id="66" name="Shape 71"/>
          <p:cNvSpPr>
            <a:spLocks noChangeArrowheads="1"/>
          </p:cNvSpPr>
          <p:nvPr/>
        </p:nvSpPr>
        <p:spPr bwMode="auto">
          <a:xfrm>
            <a:off x="302685" y="2451100"/>
            <a:ext cx="4023783"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600" kern="0" dirty="0">
                <a:solidFill>
                  <a:srgbClr val="C1C6CA"/>
                </a:solidFill>
                <a:ea typeface="Arimo"/>
                <a:cs typeface="Arimo"/>
                <a:sym typeface="Arimo"/>
              </a:rPr>
              <a:t>Estándares nacionales, internacionales </a:t>
            </a:r>
            <a:r>
              <a:rPr lang="es-MX" sz="1467" kern="0" dirty="0">
                <a:solidFill>
                  <a:srgbClr val="FF9696"/>
                </a:solidFill>
                <a:ea typeface="Arimo"/>
                <a:cs typeface="Arimo"/>
                <a:sym typeface="Arimo"/>
              </a:rPr>
              <a:t>y </a:t>
            </a:r>
            <a:r>
              <a:rPr lang="es-MX" sz="1867" kern="0" dirty="0">
                <a:solidFill>
                  <a:srgbClr val="FF9696"/>
                </a:solidFill>
                <a:ea typeface="Arimo"/>
                <a:cs typeface="Arimo"/>
                <a:sym typeface="Arimo"/>
              </a:rPr>
              <a:t>buenas/mejores prácticas en la materia</a:t>
            </a:r>
            <a:endParaRPr lang="es-MX" sz="1467" kern="0" dirty="0">
              <a:solidFill>
                <a:srgbClr val="FF9696"/>
              </a:solidFill>
              <a:ea typeface="Arimo"/>
              <a:cs typeface="Arimo"/>
              <a:sym typeface="Arimo"/>
            </a:endParaRPr>
          </a:p>
          <a:p>
            <a:pPr defTabSz="412740">
              <a:lnSpc>
                <a:spcPct val="110000"/>
              </a:lnSpc>
              <a:spcBef>
                <a:spcPts val="251"/>
              </a:spcBef>
              <a:defRPr sz="1800"/>
            </a:pPr>
            <a:endParaRPr lang="es-MX" sz="1467" kern="0" dirty="0">
              <a:solidFill>
                <a:srgbClr val="C1C6CA"/>
              </a:solidFill>
              <a:ea typeface="Arimo"/>
              <a:cs typeface="Arimo"/>
              <a:sym typeface="Arimo"/>
            </a:endParaRPr>
          </a:p>
          <a:p>
            <a:pPr defTabSz="412740">
              <a:lnSpc>
                <a:spcPct val="110000"/>
              </a:lnSpc>
              <a:spcBef>
                <a:spcPts val="251"/>
              </a:spcBef>
              <a:defRPr sz="1800"/>
            </a:pPr>
            <a:r>
              <a:rPr lang="es-MX" sz="1467" kern="0" dirty="0">
                <a:solidFill>
                  <a:srgbClr val="FF9696"/>
                </a:solidFill>
                <a:ea typeface="Arimo"/>
                <a:cs typeface="Arimo"/>
                <a:sym typeface="Arimo"/>
              </a:rPr>
              <a:t> </a:t>
            </a:r>
            <a:endParaRPr sz="1467" kern="0" dirty="0">
              <a:solidFill>
                <a:srgbClr val="C1C6CA"/>
              </a:solidFill>
              <a:ea typeface="Arimo"/>
              <a:cs typeface="Arimo"/>
              <a:sym typeface="Arimo"/>
            </a:endParaRPr>
          </a:p>
        </p:txBody>
      </p:sp>
      <p:sp>
        <p:nvSpPr>
          <p:cNvPr id="86" name="Shape 146"/>
          <p:cNvSpPr/>
          <p:nvPr/>
        </p:nvSpPr>
        <p:spPr>
          <a:xfrm flipH="1">
            <a:off x="4806951" y="60706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7679" name="Rectángulo 87"/>
          <p:cNvSpPr>
            <a:spLocks noChangeArrowheads="1"/>
          </p:cNvSpPr>
          <p:nvPr/>
        </p:nvSpPr>
        <p:spPr bwMode="auto">
          <a:xfrm>
            <a:off x="8798984" y="2321984"/>
            <a:ext cx="3494616" cy="5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Transversal (A1-A7)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5.1.C1-C7 </a:t>
            </a:r>
            <a:endParaRPr lang="es-MX" altLang="es-MX" sz="1200" b="1">
              <a:solidFill>
                <a:srgbClr val="FF6600"/>
              </a:solidFill>
              <a:latin typeface="Calibri" panose="020F0502020204030204" pitchFamily="34" charset="0"/>
            </a:endParaRPr>
          </a:p>
        </p:txBody>
      </p:sp>
      <p:sp>
        <p:nvSpPr>
          <p:cNvPr id="27680" name="Rectángulo 88"/>
          <p:cNvSpPr>
            <a:spLocks noChangeArrowheads="1"/>
          </p:cNvSpPr>
          <p:nvPr/>
        </p:nvSpPr>
        <p:spPr bwMode="auto">
          <a:xfrm>
            <a:off x="8860367" y="3401484"/>
            <a:ext cx="3492500" cy="34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dirty="0">
                <a:solidFill>
                  <a:srgbClr val="FF6600"/>
                </a:solidFill>
                <a:latin typeface="Calibri" panose="020F0502020204030204" pitchFamily="34" charset="0"/>
              </a:rPr>
              <a:t>Líneas de acción (4)         </a:t>
            </a:r>
            <a:r>
              <a:rPr lang="es-MX" altLang="es-MX" sz="1200" dirty="0">
                <a:solidFill>
                  <a:srgbClr val="FF6600"/>
                </a:solidFill>
                <a:latin typeface="Calibri" panose="020F0502020204030204" pitchFamily="34" charset="0"/>
                <a:ea typeface="Calibri" panose="020F0502020204030204" pitchFamily="34" charset="0"/>
                <a:cs typeface="Times New Roman" panose="02020603050405020304" pitchFamily="18" charset="0"/>
              </a:rPr>
              <a:t>	5.2.C1-C7 </a:t>
            </a:r>
            <a:endParaRPr lang="es-MX" altLang="es-MX" sz="1200" b="1" dirty="0">
              <a:solidFill>
                <a:srgbClr val="FF6600"/>
              </a:solidFill>
              <a:latin typeface="Calibri" panose="020F0502020204030204" pitchFamily="34" charset="0"/>
            </a:endParaRPr>
          </a:p>
        </p:txBody>
      </p:sp>
      <p:sp>
        <p:nvSpPr>
          <p:cNvPr id="27681" name="Rectángulo 89"/>
          <p:cNvSpPr>
            <a:spLocks noChangeArrowheads="1"/>
          </p:cNvSpPr>
          <p:nvPr/>
        </p:nvSpPr>
        <p:spPr bwMode="auto">
          <a:xfrm>
            <a:off x="8809567" y="4091517"/>
            <a:ext cx="3492500" cy="53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(2) Transversal (A1-A7)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5.3.C1-C7 </a:t>
            </a:r>
            <a:endParaRPr lang="es-MX" altLang="es-MX" sz="1200" b="1">
              <a:solidFill>
                <a:srgbClr val="FF6600"/>
              </a:solidFill>
              <a:latin typeface="Calibri" panose="020F0502020204030204" pitchFamily="34" charset="0"/>
            </a:endParaRPr>
          </a:p>
        </p:txBody>
      </p:sp>
      <p:sp>
        <p:nvSpPr>
          <p:cNvPr id="27682" name="Rectángulo 90"/>
          <p:cNvSpPr>
            <a:spLocks noChangeArrowheads="1"/>
          </p:cNvSpPr>
          <p:nvPr/>
        </p:nvSpPr>
        <p:spPr bwMode="auto">
          <a:xfrm>
            <a:off x="8898467" y="5389033"/>
            <a:ext cx="3492500" cy="34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200" b="1">
                <a:solidFill>
                  <a:srgbClr val="FF6600"/>
                </a:solidFill>
                <a:latin typeface="Calibri" panose="020F0502020204030204" pitchFamily="34" charset="0"/>
              </a:rPr>
              <a:t>Líneas de acción (3)         </a:t>
            </a:r>
            <a:r>
              <a:rPr lang="es-MX" altLang="es-MX" sz="1200">
                <a:solidFill>
                  <a:srgbClr val="FF6600"/>
                </a:solidFill>
                <a:latin typeface="Calibri" panose="020F0502020204030204" pitchFamily="34" charset="0"/>
                <a:ea typeface="Calibri" panose="020F0502020204030204" pitchFamily="34" charset="0"/>
                <a:cs typeface="Times New Roman" panose="02020603050405020304" pitchFamily="18" charset="0"/>
              </a:rPr>
              <a:t>	5.4.C1-C7 </a:t>
            </a:r>
            <a:endParaRPr lang="es-MX" altLang="es-MX" sz="1200" b="1">
              <a:solidFill>
                <a:srgbClr val="FF6600"/>
              </a:solidFill>
              <a:latin typeface="Calibri" panose="020F0502020204030204" pitchFamily="34" charset="0"/>
            </a:endParaRPr>
          </a:p>
        </p:txBody>
      </p:sp>
      <p:pic>
        <p:nvPicPr>
          <p:cNvPr id="262" name="Imagen 261"/>
          <p:cNvPicPr>
            <a:picLocks noChangeAspect="1"/>
          </p:cNvPicPr>
          <p:nvPr/>
        </p:nvPicPr>
        <p:blipFill>
          <a:blip r:embed="rId3"/>
          <a:stretch>
            <a:fillRect/>
          </a:stretch>
        </p:blipFill>
        <p:spPr>
          <a:xfrm>
            <a:off x="6002867" y="438151"/>
            <a:ext cx="1443567" cy="1665816"/>
          </a:xfrm>
          <a:prstGeom prst="rect">
            <a:avLst/>
          </a:prstGeom>
          <a:ln>
            <a:noFill/>
          </a:ln>
          <a:effectLst>
            <a:outerShdw blurRad="292100" dist="139700" dir="2700000" algn="tl" rotWithShape="0">
              <a:srgbClr val="333333">
                <a:alpha val="65000"/>
              </a:srgbClr>
            </a:outerShdw>
          </a:effectLst>
        </p:spPr>
      </p:pic>
      <p:pic>
        <p:nvPicPr>
          <p:cNvPr id="11266" name="Picture 2" descr="Resultado de imagen para mej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79" y="3083392"/>
            <a:ext cx="4772026" cy="4336120"/>
          </a:xfrm>
          <a:prstGeom prst="rect">
            <a:avLst/>
          </a:prstGeom>
          <a:noFill/>
          <a:extLst>
            <a:ext uri="{909E8E84-426E-40DD-AFC4-6F175D3DCCD1}">
              <a14:hiddenFill xmlns:a14="http://schemas.microsoft.com/office/drawing/2010/main">
                <a:solidFill>
                  <a:srgbClr val="FFFFFF"/>
                </a:solidFill>
              </a14:hiddenFill>
            </a:ext>
          </a:extLst>
        </p:spPr>
      </p:pic>
      <p:pic>
        <p:nvPicPr>
          <p:cNvPr id="68" name="Imagen 67"/>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70" name="Shape 67"/>
          <p:cNvSpPr>
            <a:spLocks noChangeArrowheads="1"/>
          </p:cNvSpPr>
          <p:nvPr/>
        </p:nvSpPr>
        <p:spPr bwMode="auto">
          <a:xfrm>
            <a:off x="740271" y="232834"/>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a:t>
            </a:r>
            <a:r>
              <a:rPr lang="es-MX" sz="3067" b="0" kern="0" dirty="0" smtClean="0">
                <a:solidFill>
                  <a:schemeClr val="tx1"/>
                </a:solidFill>
                <a:latin typeface="Arimo" pitchFamily="34" charset="0"/>
                <a:ea typeface="Arimo" pitchFamily="34" charset="0"/>
                <a:cs typeface="Arimo" pitchFamily="34" charset="0"/>
              </a:rPr>
              <a:t>5 </a:t>
            </a:r>
            <a:endParaRPr sz="3067" b="0" kern="0" dirty="0">
              <a:solidFill>
                <a:schemeClr val="tx1"/>
              </a:solidFill>
              <a:latin typeface="Arimo" pitchFamily="34" charset="0"/>
              <a:ea typeface="Arimo" pitchFamily="34" charset="0"/>
              <a:cs typeface="Arimo" pitchFamily="34" charset="0"/>
            </a:endParaRPr>
          </a:p>
        </p:txBody>
      </p:sp>
      <p:pic>
        <p:nvPicPr>
          <p:cNvPr id="64" name="Imagen 63"/>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332149728"/>
      </p:ext>
    </p:extLst>
  </p:cSld>
  <p:clrMapOvr>
    <a:masterClrMapping/>
  </p:clrMapOvr>
  <p:transition spd="slow">
    <p:push dir="u"/>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 name="Imagen 106"/>
          <p:cNvPicPr>
            <a:picLocks noChangeAspect="1"/>
          </p:cNvPicPr>
          <p:nvPr/>
        </p:nvPicPr>
        <p:blipFill>
          <a:blip r:embed="rId3"/>
          <a:stretch>
            <a:fillRect/>
          </a:stretch>
        </p:blipFill>
        <p:spPr>
          <a:xfrm>
            <a:off x="0" y="0"/>
            <a:ext cx="12192001" cy="6900333"/>
          </a:xfrm>
          <a:prstGeom prst="rect">
            <a:avLst/>
          </a:prstGeom>
        </p:spPr>
      </p:pic>
      <p:sp>
        <p:nvSpPr>
          <p:cNvPr id="71" name="Shape 71"/>
          <p:cNvSpPr>
            <a:spLocks noChangeArrowheads="1"/>
          </p:cNvSpPr>
          <p:nvPr/>
        </p:nvSpPr>
        <p:spPr bwMode="auto">
          <a:xfrm>
            <a:off x="366184" y="1822451"/>
            <a:ext cx="3359149" cy="44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defTabSz="412740">
              <a:lnSpc>
                <a:spcPct val="110000"/>
              </a:lnSpc>
              <a:spcBef>
                <a:spcPts val="251"/>
              </a:spcBef>
              <a:defRPr sz="1800"/>
            </a:pPr>
            <a:r>
              <a:rPr lang="es-MX" sz="1867" kern="0" dirty="0">
                <a:solidFill>
                  <a:srgbClr val="C1C6CA"/>
                </a:solidFill>
                <a:ea typeface="Arimo"/>
                <a:cs typeface="Arimo"/>
                <a:sym typeface="Arimo"/>
              </a:rPr>
              <a:t>Monitoreo, seguimiento y verificación de  </a:t>
            </a:r>
            <a:r>
              <a:rPr lang="es-MX" sz="2667" kern="0" dirty="0">
                <a:solidFill>
                  <a:srgbClr val="FF9696"/>
                </a:solidFill>
                <a:ea typeface="Arimo"/>
                <a:cs typeface="Arimo"/>
                <a:sym typeface="Arimo"/>
              </a:rPr>
              <a:t>metas</a:t>
            </a:r>
            <a:r>
              <a:rPr lang="es-MX" sz="1867" kern="0" dirty="0">
                <a:solidFill>
                  <a:srgbClr val="FF9696"/>
                </a:solidFill>
                <a:ea typeface="Arimo"/>
                <a:cs typeface="Arimo"/>
                <a:sym typeface="Arimo"/>
              </a:rPr>
              <a:t>.</a:t>
            </a:r>
          </a:p>
          <a:p>
            <a:pPr defTabSz="412740">
              <a:lnSpc>
                <a:spcPct val="110000"/>
              </a:lnSpc>
              <a:spcBef>
                <a:spcPts val="251"/>
              </a:spcBef>
              <a:defRPr sz="1800"/>
            </a:pPr>
            <a:endParaRPr lang="es-MX" sz="1867" kern="0" dirty="0">
              <a:solidFill>
                <a:srgbClr val="C1C6CA"/>
              </a:solidFill>
              <a:ea typeface="Arimo"/>
              <a:cs typeface="Arimo"/>
              <a:sym typeface="Arimo"/>
            </a:endParaRPr>
          </a:p>
          <a:p>
            <a:pPr algn="ctr" defTabSz="412740">
              <a:lnSpc>
                <a:spcPct val="110000"/>
              </a:lnSpc>
              <a:spcBef>
                <a:spcPts val="251"/>
              </a:spcBef>
              <a:defRPr sz="1800"/>
            </a:pPr>
            <a:r>
              <a:rPr lang="es-MX" sz="1867" kern="0" dirty="0">
                <a:solidFill>
                  <a:srgbClr val="FF9696"/>
                </a:solidFill>
                <a:ea typeface="Arimo"/>
                <a:cs typeface="Arimo"/>
                <a:sym typeface="Arimo"/>
              </a:rPr>
              <a:t> </a:t>
            </a:r>
            <a:endParaRPr sz="1867" kern="0" dirty="0">
              <a:solidFill>
                <a:srgbClr val="C1C6CA"/>
              </a:solidFill>
              <a:ea typeface="Arimo"/>
              <a:cs typeface="Arimo"/>
              <a:sym typeface="Arimo"/>
            </a:endParaRPr>
          </a:p>
        </p:txBody>
      </p:sp>
      <p:sp>
        <p:nvSpPr>
          <p:cNvPr id="29702" name="Shape 72"/>
          <p:cNvSpPr>
            <a:spLocks/>
          </p:cNvSpPr>
          <p:nvPr/>
        </p:nvSpPr>
        <p:spPr bwMode="auto">
          <a:xfrm>
            <a:off x="3962400" y="1166284"/>
            <a:ext cx="874184" cy="5433483"/>
          </a:xfrm>
          <a:custGeom>
            <a:avLst/>
            <a:gdLst>
              <a:gd name="T0" fmla="*/ 1163611874 w 21600"/>
              <a:gd name="T1" fmla="*/ 2147483646 h 21600"/>
              <a:gd name="T2" fmla="*/ 1163611874 w 21600"/>
              <a:gd name="T3" fmla="*/ 2147483646 h 21600"/>
              <a:gd name="T4" fmla="*/ 1163611874 w 21600"/>
              <a:gd name="T5" fmla="*/ 2147483646 h 21600"/>
              <a:gd name="T6" fmla="*/ 1163611874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0"/>
                </a:moveTo>
                <a:lnTo>
                  <a:pt x="21600" y="0"/>
                </a:lnTo>
                <a:lnTo>
                  <a:pt x="21600" y="21600"/>
                </a:lnTo>
              </a:path>
            </a:pathLst>
          </a:custGeom>
          <a:noFill/>
          <a:ln w="19050" cap="rnd">
            <a:solidFill>
              <a:schemeClr val="bg1"/>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defTabSz="412740" eaLnBrk="0" fontAlgn="base" hangingPunct="0">
              <a:spcBef>
                <a:spcPct val="0"/>
              </a:spcBef>
              <a:spcAft>
                <a:spcPct val="0"/>
              </a:spcAft>
            </a:pPr>
            <a:endParaRPr lang="es-MX" sz="2533">
              <a:solidFill>
                <a:srgbClr val="0A0F14"/>
              </a:solidFill>
              <a:sym typeface="Helvetica Light"/>
            </a:endParaRPr>
          </a:p>
        </p:txBody>
      </p:sp>
      <p:grpSp>
        <p:nvGrpSpPr>
          <p:cNvPr id="29703" name="Group 84"/>
          <p:cNvGrpSpPr>
            <a:grpSpLocks/>
          </p:cNvGrpSpPr>
          <p:nvPr/>
        </p:nvGrpSpPr>
        <p:grpSpPr bwMode="auto">
          <a:xfrm>
            <a:off x="4605868" y="1365251"/>
            <a:ext cx="497417" cy="522816"/>
            <a:chOff x="-1" y="-1"/>
            <a:chExt cx="997374" cy="1046133"/>
          </a:xfrm>
        </p:grpSpPr>
        <p:grpSp>
          <p:nvGrpSpPr>
            <p:cNvPr id="29772" name="Group 80"/>
            <p:cNvGrpSpPr>
              <a:grpSpLocks/>
            </p:cNvGrpSpPr>
            <p:nvPr/>
          </p:nvGrpSpPr>
          <p:grpSpPr bwMode="auto">
            <a:xfrm>
              <a:off x="-1" y="-1"/>
              <a:ext cx="997374" cy="1046133"/>
              <a:chOff x="0" y="0"/>
              <a:chExt cx="997372" cy="1046131"/>
            </a:xfrm>
          </p:grpSpPr>
          <p:sp>
            <p:nvSpPr>
              <p:cNvPr id="77"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8" name="Shape 78"/>
              <p:cNvSpPr/>
              <p:nvPr/>
            </p:nvSpPr>
            <p:spPr>
              <a:xfrm>
                <a:off x="38199" y="292238"/>
                <a:ext cx="925220" cy="673423"/>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79" name="Shape 79"/>
              <p:cNvSpPr/>
              <p:nvPr/>
            </p:nvSpPr>
            <p:spPr>
              <a:xfrm>
                <a:off x="0" y="0"/>
                <a:ext cx="959173" cy="95719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9773" name="Group 83"/>
            <p:cNvGrpSpPr>
              <a:grpSpLocks/>
            </p:cNvGrpSpPr>
            <p:nvPr/>
          </p:nvGrpSpPr>
          <p:grpSpPr bwMode="auto">
            <a:xfrm>
              <a:off x="286416" y="272602"/>
              <a:ext cx="513700" cy="450127"/>
              <a:chOff x="0" y="0"/>
              <a:chExt cx="513698" cy="450126"/>
            </a:xfrm>
          </p:grpSpPr>
          <p:sp>
            <p:nvSpPr>
              <p:cNvPr id="81" name="Shape 81"/>
              <p:cNvSpPr/>
              <p:nvPr/>
            </p:nvSpPr>
            <p:spPr>
              <a:xfrm>
                <a:off x="-2059"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82" name="Shape 82"/>
              <p:cNvSpPr/>
              <p:nvPr/>
            </p:nvSpPr>
            <p:spPr>
              <a:xfrm>
                <a:off x="235612" y="205991"/>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85" name="Shape 85"/>
          <p:cNvSpPr>
            <a:spLocks noChangeArrowheads="1"/>
          </p:cNvSpPr>
          <p:nvPr/>
        </p:nvSpPr>
        <p:spPr bwMode="auto">
          <a:xfrm>
            <a:off x="5255684" y="1651000"/>
            <a:ext cx="3985683"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Identificación de </a:t>
            </a:r>
            <a:r>
              <a:rPr lang="es-MX" sz="1333" kern="0" dirty="0">
                <a:solidFill>
                  <a:srgbClr val="00B0F0"/>
                </a:solidFill>
              </a:rPr>
              <a:t>mecanismos de seguimiento y evaluación</a:t>
            </a:r>
            <a:r>
              <a:rPr lang="es-MX" sz="1333" kern="0" dirty="0">
                <a:solidFill>
                  <a:srgbClr val="DCDEE0">
                    <a:lumMod val="50000"/>
                  </a:srgbClr>
                </a:solidFill>
              </a:rPr>
              <a:t> existentes. </a:t>
            </a:r>
          </a:p>
          <a:p>
            <a:pPr defTabSz="412740">
              <a:defRPr sz="1800">
                <a:solidFill>
                  <a:srgbClr val="000000"/>
                </a:solidFill>
              </a:defRPr>
            </a:pPr>
            <a:endParaRPr sz="1333" kern="0" dirty="0">
              <a:solidFill>
                <a:srgbClr val="DCDEE0">
                  <a:lumMod val="50000"/>
                </a:srgbClr>
              </a:solidFill>
            </a:endParaRPr>
          </a:p>
        </p:txBody>
      </p:sp>
      <p:sp>
        <p:nvSpPr>
          <p:cNvPr id="86" name="Shape 86"/>
          <p:cNvSpPr>
            <a:spLocks noChangeArrowheads="1"/>
          </p:cNvSpPr>
          <p:nvPr/>
        </p:nvSpPr>
        <p:spPr bwMode="auto">
          <a:xfrm>
            <a:off x="5262034" y="1405468"/>
            <a:ext cx="2758017"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21282F"/>
                </a:solidFill>
                <a:latin typeface="Arimo"/>
                <a:ea typeface="Arimo"/>
                <a:cs typeface="Arimo"/>
                <a:sym typeface="Arimo"/>
              </a:defRPr>
            </a:lvl1pPr>
          </a:lstStyle>
          <a:p>
            <a:pPr defTabSz="412740">
              <a:defRPr sz="1800" b="0">
                <a:solidFill>
                  <a:srgbClr val="000000"/>
                </a:solidFill>
              </a:defRPr>
            </a:pPr>
            <a:r>
              <a:rPr lang="es-MX" sz="1467" b="0" kern="0" dirty="0">
                <a:solidFill>
                  <a:srgbClr val="FF9696"/>
                </a:solidFill>
              </a:rPr>
              <a:t>Línea estratégica 6.1 </a:t>
            </a:r>
          </a:p>
        </p:txBody>
      </p:sp>
      <p:sp>
        <p:nvSpPr>
          <p:cNvPr id="87" name="Shape 87"/>
          <p:cNvSpPr>
            <a:spLocks noChangeArrowheads="1"/>
          </p:cNvSpPr>
          <p:nvPr/>
        </p:nvSpPr>
        <p:spPr bwMode="auto">
          <a:xfrm>
            <a:off x="5202767" y="2584451"/>
            <a:ext cx="4904317"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Sensibilización: entre los responsables y organismos garantes, para resaltar la importancia y utilidad de generar información que permita dar seguimiento a los indicadores establecidos. </a:t>
            </a:r>
          </a:p>
        </p:txBody>
      </p:sp>
      <p:sp>
        <p:nvSpPr>
          <p:cNvPr id="88" name="Shape 88"/>
          <p:cNvSpPr>
            <a:spLocks noChangeArrowheads="1"/>
          </p:cNvSpPr>
          <p:nvPr/>
        </p:nvSpPr>
        <p:spPr bwMode="auto">
          <a:xfrm>
            <a:off x="5207000" y="2307168"/>
            <a:ext cx="3403600"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62400"/>
                </a:solidFill>
                <a:latin typeface="Arimo"/>
                <a:ea typeface="Arimo"/>
                <a:cs typeface="Arimo"/>
                <a:sym typeface="Arimo"/>
              </a:defRPr>
            </a:lvl1pPr>
          </a:lstStyle>
          <a:p>
            <a:pPr defTabSz="412740">
              <a:defRPr sz="1800" b="0">
                <a:solidFill>
                  <a:srgbClr val="000000"/>
                </a:solidFill>
              </a:defRPr>
            </a:pPr>
            <a:r>
              <a:rPr lang="es-MX" sz="1467" b="0" kern="0" dirty="0">
                <a:solidFill>
                  <a:srgbClr val="FF7373"/>
                </a:solidFill>
              </a:rPr>
              <a:t>Línea estratégica 6.2 </a:t>
            </a:r>
          </a:p>
        </p:txBody>
      </p:sp>
      <p:sp>
        <p:nvSpPr>
          <p:cNvPr id="89" name="Shape 89"/>
          <p:cNvSpPr>
            <a:spLocks noChangeArrowheads="1"/>
          </p:cNvSpPr>
          <p:nvPr/>
        </p:nvSpPr>
        <p:spPr bwMode="auto">
          <a:xfrm>
            <a:off x="5234518" y="3636433"/>
            <a:ext cx="4895849"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Desarrollo de instrumentos para </a:t>
            </a:r>
            <a:r>
              <a:rPr lang="es-MX" sz="1333" kern="0" dirty="0">
                <a:solidFill>
                  <a:srgbClr val="00B0F0"/>
                </a:solidFill>
              </a:rPr>
              <a:t>compilación y sistematización de información. </a:t>
            </a:r>
          </a:p>
        </p:txBody>
      </p:sp>
      <p:sp>
        <p:nvSpPr>
          <p:cNvPr id="90" name="Shape 90"/>
          <p:cNvSpPr>
            <a:spLocks noChangeArrowheads="1"/>
          </p:cNvSpPr>
          <p:nvPr/>
        </p:nvSpPr>
        <p:spPr bwMode="auto">
          <a:xfrm>
            <a:off x="5234517" y="3340101"/>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FFC000"/>
                </a:solidFill>
                <a:latin typeface="Arimo"/>
                <a:ea typeface="Arimo"/>
                <a:cs typeface="Arimo"/>
                <a:sym typeface="Arimo"/>
              </a:defRPr>
            </a:lvl1pPr>
          </a:lstStyle>
          <a:p>
            <a:pPr defTabSz="412740">
              <a:defRPr sz="1800" b="0">
                <a:solidFill>
                  <a:srgbClr val="000000"/>
                </a:solidFill>
              </a:defRPr>
            </a:pPr>
            <a:r>
              <a:rPr lang="es-MX" sz="1467" b="0" kern="0" dirty="0">
                <a:solidFill>
                  <a:srgbClr val="FF4B4B"/>
                </a:solidFill>
              </a:rPr>
              <a:t>Línea estratégica 6.3 </a:t>
            </a:r>
            <a:endParaRPr sz="1467" b="0" kern="0" dirty="0">
              <a:solidFill>
                <a:srgbClr val="FF4B4B"/>
              </a:solidFill>
            </a:endParaRPr>
          </a:p>
        </p:txBody>
      </p:sp>
      <p:sp>
        <p:nvSpPr>
          <p:cNvPr id="91" name="Shape 91"/>
          <p:cNvSpPr>
            <a:spLocks noChangeArrowheads="1"/>
          </p:cNvSpPr>
          <p:nvPr/>
        </p:nvSpPr>
        <p:spPr bwMode="auto">
          <a:xfrm>
            <a:off x="5215467" y="4591051"/>
            <a:ext cx="4857751"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Fortalecimiento de los Organismos Garantes para implementar el sistema de seguimiento y evaluación del desempeño </a:t>
            </a:r>
          </a:p>
        </p:txBody>
      </p:sp>
      <p:sp>
        <p:nvSpPr>
          <p:cNvPr id="92" name="Shape 92"/>
          <p:cNvSpPr>
            <a:spLocks noChangeArrowheads="1"/>
          </p:cNvSpPr>
          <p:nvPr/>
        </p:nvSpPr>
        <p:spPr bwMode="auto">
          <a:xfrm>
            <a:off x="5226051" y="4332818"/>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6.4</a:t>
            </a:r>
          </a:p>
        </p:txBody>
      </p:sp>
      <p:grpSp>
        <p:nvGrpSpPr>
          <p:cNvPr id="29712" name="Group 107"/>
          <p:cNvGrpSpPr>
            <a:grpSpLocks/>
          </p:cNvGrpSpPr>
          <p:nvPr/>
        </p:nvGrpSpPr>
        <p:grpSpPr bwMode="auto">
          <a:xfrm>
            <a:off x="4572001" y="2362201"/>
            <a:ext cx="497417" cy="522817"/>
            <a:chOff x="0" y="0"/>
            <a:chExt cx="997371" cy="1046130"/>
          </a:xfrm>
        </p:grpSpPr>
        <p:grpSp>
          <p:nvGrpSpPr>
            <p:cNvPr id="29758" name="Group 96"/>
            <p:cNvGrpSpPr>
              <a:grpSpLocks/>
            </p:cNvGrpSpPr>
            <p:nvPr/>
          </p:nvGrpSpPr>
          <p:grpSpPr bwMode="auto">
            <a:xfrm>
              <a:off x="-1" y="-1"/>
              <a:ext cx="997373" cy="1046132"/>
              <a:chOff x="0" y="0"/>
              <a:chExt cx="997371" cy="1046130"/>
            </a:xfrm>
          </p:grpSpPr>
          <p:sp>
            <p:nvSpPr>
              <p:cNvPr id="93" name="Shape 93"/>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5">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4" name="Shape 94"/>
              <p:cNvSpPr/>
              <p:nvPr/>
            </p:nvSpPr>
            <p:spPr>
              <a:xfrm>
                <a:off x="38198" y="292239"/>
                <a:ext cx="925217"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8AB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5" name="Shape 95"/>
              <p:cNvSpPr/>
              <p:nvPr/>
            </p:nvSpPr>
            <p:spPr>
              <a:xfrm>
                <a:off x="0" y="0"/>
                <a:ext cx="959170"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9759" name="Group 106"/>
            <p:cNvGrpSpPr>
              <a:grpSpLocks/>
            </p:cNvGrpSpPr>
            <p:nvPr/>
          </p:nvGrpSpPr>
          <p:grpSpPr bwMode="auto">
            <a:xfrm>
              <a:off x="232350" y="224562"/>
              <a:ext cx="520230" cy="520244"/>
              <a:chOff x="0" y="0"/>
              <a:chExt cx="520229" cy="520243"/>
            </a:xfrm>
          </p:grpSpPr>
          <p:sp>
            <p:nvSpPr>
              <p:cNvPr id="97" name="Shape 97"/>
              <p:cNvSpPr/>
              <p:nvPr/>
            </p:nvSpPr>
            <p:spPr>
              <a:xfrm>
                <a:off x="289678"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17258" y="21600"/>
                    </a:moveTo>
                    <a:lnTo>
                      <a:pt x="21600" y="21600"/>
                    </a:lnTo>
                    <a:cubicBezTo>
                      <a:pt x="20951" y="16115"/>
                      <a:pt x="18501" y="11035"/>
                      <a:pt x="14531" y="7069"/>
                    </a:cubicBezTo>
                    <a:cubicBezTo>
                      <a:pt x="10564" y="3101"/>
                      <a:pt x="5489" y="651"/>
                      <a:pt x="0" y="0"/>
                    </a:cubicBezTo>
                    <a:lnTo>
                      <a:pt x="0" y="4342"/>
                    </a:lnTo>
                    <a:cubicBezTo>
                      <a:pt x="8904" y="5638"/>
                      <a:pt x="15964" y="12697"/>
                      <a:pt x="17258"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8" name="Shape 98"/>
              <p:cNvSpPr/>
              <p:nvPr/>
            </p:nvSpPr>
            <p:spPr>
              <a:xfrm>
                <a:off x="1077" y="-88"/>
                <a:ext cx="229183" cy="228708"/>
              </a:xfrm>
              <a:custGeom>
                <a:avLst/>
                <a:gdLst/>
                <a:ahLst/>
                <a:cxnLst>
                  <a:cxn ang="0">
                    <a:pos x="wd2" y="hd2"/>
                  </a:cxn>
                  <a:cxn ang="5400000">
                    <a:pos x="wd2" y="hd2"/>
                  </a:cxn>
                  <a:cxn ang="10800000">
                    <a:pos x="wd2" y="hd2"/>
                  </a:cxn>
                  <a:cxn ang="16200000">
                    <a:pos x="wd2" y="hd2"/>
                  </a:cxn>
                </a:cxnLst>
                <a:rect l="0" t="0" r="r" b="b"/>
                <a:pathLst>
                  <a:path w="21600" h="21600" extrusionOk="0">
                    <a:moveTo>
                      <a:pt x="21600" y="4342"/>
                    </a:moveTo>
                    <a:lnTo>
                      <a:pt x="21600" y="0"/>
                    </a:lnTo>
                    <a:cubicBezTo>
                      <a:pt x="16115" y="651"/>
                      <a:pt x="11035" y="3101"/>
                      <a:pt x="7069" y="7069"/>
                    </a:cubicBezTo>
                    <a:cubicBezTo>
                      <a:pt x="3103" y="11035"/>
                      <a:pt x="649" y="16115"/>
                      <a:pt x="0" y="21600"/>
                    </a:cubicBezTo>
                    <a:lnTo>
                      <a:pt x="4342" y="21600"/>
                    </a:lnTo>
                    <a:cubicBezTo>
                      <a:pt x="5639" y="12697"/>
                      <a:pt x="12698" y="5638"/>
                      <a:pt x="21600" y="4342"/>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9" name="Shape 99"/>
              <p:cNvSpPr/>
              <p:nvPr/>
            </p:nvSpPr>
            <p:spPr>
              <a:xfrm>
                <a:off x="289678"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0" y="17259"/>
                    </a:moveTo>
                    <a:lnTo>
                      <a:pt x="0" y="21600"/>
                    </a:lnTo>
                    <a:cubicBezTo>
                      <a:pt x="5489" y="20949"/>
                      <a:pt x="10564" y="18498"/>
                      <a:pt x="14531" y="14530"/>
                    </a:cubicBezTo>
                    <a:cubicBezTo>
                      <a:pt x="18501" y="10564"/>
                      <a:pt x="20951" y="5486"/>
                      <a:pt x="21600" y="0"/>
                    </a:cubicBezTo>
                    <a:lnTo>
                      <a:pt x="17258" y="0"/>
                    </a:lnTo>
                    <a:cubicBezTo>
                      <a:pt x="15964" y="8902"/>
                      <a:pt x="8904" y="15961"/>
                      <a:pt x="0" y="17259"/>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0" name="Shape 100"/>
              <p:cNvSpPr/>
              <p:nvPr/>
            </p:nvSpPr>
            <p:spPr>
              <a:xfrm>
                <a:off x="1077" y="287915"/>
                <a:ext cx="229183" cy="232942"/>
              </a:xfrm>
              <a:custGeom>
                <a:avLst/>
                <a:gdLst/>
                <a:ahLst/>
                <a:cxnLst>
                  <a:cxn ang="0">
                    <a:pos x="wd2" y="hd2"/>
                  </a:cxn>
                  <a:cxn ang="5400000">
                    <a:pos x="wd2" y="hd2"/>
                  </a:cxn>
                  <a:cxn ang="10800000">
                    <a:pos x="wd2" y="hd2"/>
                  </a:cxn>
                  <a:cxn ang="16200000">
                    <a:pos x="wd2" y="hd2"/>
                  </a:cxn>
                </a:cxnLst>
                <a:rect l="0" t="0" r="r" b="b"/>
                <a:pathLst>
                  <a:path w="21600" h="21600" extrusionOk="0">
                    <a:moveTo>
                      <a:pt x="4342" y="0"/>
                    </a:moveTo>
                    <a:lnTo>
                      <a:pt x="0" y="0"/>
                    </a:lnTo>
                    <a:cubicBezTo>
                      <a:pt x="649" y="5486"/>
                      <a:pt x="3103" y="10564"/>
                      <a:pt x="7069" y="14530"/>
                    </a:cubicBezTo>
                    <a:cubicBezTo>
                      <a:pt x="11035" y="18498"/>
                      <a:pt x="16115" y="20949"/>
                      <a:pt x="21600" y="21600"/>
                    </a:cubicBezTo>
                    <a:lnTo>
                      <a:pt x="21600" y="17259"/>
                    </a:lnTo>
                    <a:cubicBezTo>
                      <a:pt x="12698" y="15961"/>
                      <a:pt x="5639" y="8902"/>
                      <a:pt x="4342"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1" name="Shape 101"/>
              <p:cNvSpPr/>
              <p:nvPr/>
            </p:nvSpPr>
            <p:spPr>
              <a:xfrm>
                <a:off x="102936" y="93089"/>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21600"/>
                    </a:moveTo>
                    <a:cubicBezTo>
                      <a:pt x="9544" y="14863"/>
                      <a:pt x="14862" y="9544"/>
                      <a:pt x="21600" y="7716"/>
                    </a:cubicBezTo>
                    <a:lnTo>
                      <a:pt x="21600" y="0"/>
                    </a:lnTo>
                    <a:cubicBezTo>
                      <a:pt x="10706" y="2097"/>
                      <a:pt x="2097" y="10707"/>
                      <a:pt x="0" y="21600"/>
                    </a:cubicBezTo>
                    <a:cubicBezTo>
                      <a:pt x="0" y="21600"/>
                      <a:pt x="7717" y="21600"/>
                      <a:pt x="7717"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2" name="Shape 102"/>
              <p:cNvSpPr/>
              <p:nvPr/>
            </p:nvSpPr>
            <p:spPr>
              <a:xfrm>
                <a:off x="102936" y="287915"/>
                <a:ext cx="127324" cy="131294"/>
              </a:xfrm>
              <a:custGeom>
                <a:avLst/>
                <a:gdLst/>
                <a:ahLst/>
                <a:cxnLst>
                  <a:cxn ang="0">
                    <a:pos x="wd2" y="hd2"/>
                  </a:cxn>
                  <a:cxn ang="5400000">
                    <a:pos x="wd2" y="hd2"/>
                  </a:cxn>
                  <a:cxn ang="10800000">
                    <a:pos x="wd2" y="hd2"/>
                  </a:cxn>
                  <a:cxn ang="16200000">
                    <a:pos x="wd2" y="hd2"/>
                  </a:cxn>
                </a:cxnLst>
                <a:rect l="0" t="0" r="r" b="b"/>
                <a:pathLst>
                  <a:path w="21600" h="21600" extrusionOk="0">
                    <a:moveTo>
                      <a:pt x="7717" y="0"/>
                    </a:moveTo>
                    <a:lnTo>
                      <a:pt x="0" y="0"/>
                    </a:lnTo>
                    <a:cubicBezTo>
                      <a:pt x="2097" y="10895"/>
                      <a:pt x="10706" y="19501"/>
                      <a:pt x="21600" y="21600"/>
                    </a:cubicBezTo>
                    <a:lnTo>
                      <a:pt x="21600" y="13884"/>
                    </a:lnTo>
                    <a:cubicBezTo>
                      <a:pt x="14862" y="12054"/>
                      <a:pt x="9544" y="6737"/>
                      <a:pt x="7717"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3" name="Shape 103"/>
              <p:cNvSpPr/>
              <p:nvPr/>
            </p:nvSpPr>
            <p:spPr>
              <a:xfrm>
                <a:off x="289678" y="287915"/>
                <a:ext cx="131566"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0"/>
                    </a:moveTo>
                    <a:cubicBezTo>
                      <a:pt x="12052" y="6737"/>
                      <a:pt x="6736" y="12054"/>
                      <a:pt x="0" y="13884"/>
                    </a:cubicBezTo>
                    <a:lnTo>
                      <a:pt x="0" y="21600"/>
                    </a:lnTo>
                    <a:cubicBezTo>
                      <a:pt x="10892" y="19501"/>
                      <a:pt x="19499" y="10895"/>
                      <a:pt x="21600" y="0"/>
                    </a:cubicBezTo>
                    <a:cubicBezTo>
                      <a:pt x="21600" y="0"/>
                      <a:pt x="13880" y="0"/>
                      <a:pt x="13880"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4" name="Shape 104"/>
              <p:cNvSpPr/>
              <p:nvPr/>
            </p:nvSpPr>
            <p:spPr>
              <a:xfrm>
                <a:off x="289678" y="93089"/>
                <a:ext cx="131566" cy="131294"/>
              </a:xfrm>
              <a:custGeom>
                <a:avLst/>
                <a:gdLst/>
                <a:ahLst/>
                <a:cxnLst>
                  <a:cxn ang="0">
                    <a:pos x="wd2" y="hd2"/>
                  </a:cxn>
                  <a:cxn ang="5400000">
                    <a:pos x="wd2" y="hd2"/>
                  </a:cxn>
                  <a:cxn ang="10800000">
                    <a:pos x="wd2" y="hd2"/>
                  </a:cxn>
                  <a:cxn ang="16200000">
                    <a:pos x="wd2" y="hd2"/>
                  </a:cxn>
                </a:cxnLst>
                <a:rect l="0" t="0" r="r" b="b"/>
                <a:pathLst>
                  <a:path w="21600" h="21600" extrusionOk="0">
                    <a:moveTo>
                      <a:pt x="13880" y="21600"/>
                    </a:moveTo>
                    <a:lnTo>
                      <a:pt x="21600" y="21600"/>
                    </a:lnTo>
                    <a:cubicBezTo>
                      <a:pt x="19499" y="10707"/>
                      <a:pt x="10892" y="2097"/>
                      <a:pt x="0" y="0"/>
                    </a:cubicBezTo>
                    <a:lnTo>
                      <a:pt x="0" y="7716"/>
                    </a:lnTo>
                    <a:cubicBezTo>
                      <a:pt x="6736" y="9544"/>
                      <a:pt x="12052" y="14863"/>
                      <a:pt x="13880" y="216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5" name="Shape 105"/>
              <p:cNvSpPr/>
              <p:nvPr/>
            </p:nvSpPr>
            <p:spPr>
              <a:xfrm>
                <a:off x="1077" y="-88"/>
                <a:ext cx="517783" cy="520945"/>
              </a:xfrm>
              <a:custGeom>
                <a:avLst/>
                <a:gdLst/>
                <a:ahLst/>
                <a:cxnLst>
                  <a:cxn ang="0">
                    <a:pos x="wd2" y="hd2"/>
                  </a:cxn>
                  <a:cxn ang="5400000">
                    <a:pos x="wd2" y="hd2"/>
                  </a:cxn>
                  <a:cxn ang="10800000">
                    <a:pos x="wd2" y="hd2"/>
                  </a:cxn>
                  <a:cxn ang="16200000">
                    <a:pos x="wd2" y="hd2"/>
                  </a:cxn>
                </a:cxnLst>
                <a:rect l="0" t="0" r="r" b="b"/>
                <a:pathLst>
                  <a:path w="21600" h="21600" extrusionOk="0">
                    <a:moveTo>
                      <a:pt x="11327" y="8255"/>
                    </a:moveTo>
                    <a:lnTo>
                      <a:pt x="11327" y="0"/>
                    </a:lnTo>
                    <a:lnTo>
                      <a:pt x="10273" y="0"/>
                    </a:lnTo>
                    <a:lnTo>
                      <a:pt x="10273" y="8255"/>
                    </a:lnTo>
                    <a:cubicBezTo>
                      <a:pt x="9263" y="8464"/>
                      <a:pt x="8465" y="9262"/>
                      <a:pt x="8255" y="10272"/>
                    </a:cubicBezTo>
                    <a:lnTo>
                      <a:pt x="0" y="10272"/>
                    </a:lnTo>
                    <a:lnTo>
                      <a:pt x="0" y="11327"/>
                    </a:lnTo>
                    <a:lnTo>
                      <a:pt x="8255" y="11327"/>
                    </a:lnTo>
                    <a:cubicBezTo>
                      <a:pt x="8465" y="12338"/>
                      <a:pt x="9263" y="13136"/>
                      <a:pt x="10273" y="13345"/>
                    </a:cubicBezTo>
                    <a:lnTo>
                      <a:pt x="10273" y="21600"/>
                    </a:lnTo>
                    <a:lnTo>
                      <a:pt x="11327" y="21600"/>
                    </a:lnTo>
                    <a:lnTo>
                      <a:pt x="11327" y="13345"/>
                    </a:lnTo>
                    <a:cubicBezTo>
                      <a:pt x="12339" y="13136"/>
                      <a:pt x="13137" y="12338"/>
                      <a:pt x="13346" y="11327"/>
                    </a:cubicBezTo>
                    <a:lnTo>
                      <a:pt x="21600" y="11327"/>
                    </a:lnTo>
                    <a:lnTo>
                      <a:pt x="21600" y="10272"/>
                    </a:lnTo>
                    <a:lnTo>
                      <a:pt x="13346" y="10272"/>
                    </a:lnTo>
                    <a:cubicBezTo>
                      <a:pt x="13137" y="9262"/>
                      <a:pt x="12339" y="8464"/>
                      <a:pt x="11327" y="8255"/>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grpSp>
        <p:nvGrpSpPr>
          <p:cNvPr id="29713" name="Group 113"/>
          <p:cNvGrpSpPr>
            <a:grpSpLocks/>
          </p:cNvGrpSpPr>
          <p:nvPr/>
        </p:nvGrpSpPr>
        <p:grpSpPr bwMode="auto">
          <a:xfrm>
            <a:off x="4595284" y="3373968"/>
            <a:ext cx="497416" cy="522817"/>
            <a:chOff x="0" y="0"/>
            <a:chExt cx="997371" cy="1046130"/>
          </a:xfrm>
        </p:grpSpPr>
        <p:grpSp>
          <p:nvGrpSpPr>
            <p:cNvPr id="29753" name="Group 111"/>
            <p:cNvGrpSpPr>
              <a:grpSpLocks/>
            </p:cNvGrpSpPr>
            <p:nvPr/>
          </p:nvGrpSpPr>
          <p:grpSpPr bwMode="auto">
            <a:xfrm>
              <a:off x="-1" y="-1"/>
              <a:ext cx="997373" cy="1046132"/>
              <a:chOff x="0" y="0"/>
              <a:chExt cx="997371" cy="1046130"/>
            </a:xfrm>
          </p:grpSpPr>
          <p:sp>
            <p:nvSpPr>
              <p:cNvPr id="108" name="Shape 108"/>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09" name="Shape 109"/>
              <p:cNvSpPr/>
              <p:nvPr/>
            </p:nvSpPr>
            <p:spPr>
              <a:xfrm>
                <a:off x="38196" y="292239"/>
                <a:ext cx="925220" cy="673416"/>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FFFB7D"/>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0" name="Shape 110"/>
              <p:cNvSpPr/>
              <p:nvPr/>
            </p:nvSpPr>
            <p:spPr>
              <a:xfrm>
                <a:off x="0" y="0"/>
                <a:ext cx="959173" cy="95718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2"/>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12" name="Shape 112"/>
            <p:cNvSpPr/>
            <p:nvPr/>
          </p:nvSpPr>
          <p:spPr>
            <a:xfrm>
              <a:off x="233426" y="228708"/>
              <a:ext cx="555983" cy="516711"/>
            </a:xfrm>
            <a:custGeom>
              <a:avLst/>
              <a:gdLst/>
              <a:ahLst/>
              <a:cxnLst>
                <a:cxn ang="0">
                  <a:pos x="wd2" y="hd2"/>
                </a:cxn>
                <a:cxn ang="5400000">
                  <a:pos x="wd2" y="hd2"/>
                </a:cxn>
                <a:cxn ang="10800000">
                  <a:pos x="wd2" y="hd2"/>
                </a:cxn>
                <a:cxn ang="16200000">
                  <a:pos x="wd2" y="hd2"/>
                </a:cxn>
              </a:cxnLst>
              <a:rect l="0" t="0" r="r" b="b"/>
              <a:pathLst>
                <a:path w="21600" h="21600" extrusionOk="0">
                  <a:moveTo>
                    <a:pt x="5755" y="18276"/>
                  </a:moveTo>
                  <a:cubicBezTo>
                    <a:pt x="4517" y="18276"/>
                    <a:pt x="3514" y="17832"/>
                    <a:pt x="3514" y="17287"/>
                  </a:cubicBezTo>
                  <a:cubicBezTo>
                    <a:pt x="3514" y="16845"/>
                    <a:pt x="4169" y="16472"/>
                    <a:pt x="5072" y="16346"/>
                  </a:cubicBezTo>
                  <a:lnTo>
                    <a:pt x="5072" y="16979"/>
                  </a:lnTo>
                  <a:cubicBezTo>
                    <a:pt x="5072" y="17319"/>
                    <a:pt x="5327" y="17593"/>
                    <a:pt x="5643" y="17593"/>
                  </a:cubicBezTo>
                  <a:cubicBezTo>
                    <a:pt x="5958" y="17593"/>
                    <a:pt x="6215" y="17319"/>
                    <a:pt x="6215" y="16979"/>
                  </a:cubicBezTo>
                  <a:lnTo>
                    <a:pt x="6215" y="16318"/>
                  </a:lnTo>
                  <a:cubicBezTo>
                    <a:pt x="7231" y="16412"/>
                    <a:pt x="7994" y="16809"/>
                    <a:pt x="7994" y="17287"/>
                  </a:cubicBezTo>
                  <a:cubicBezTo>
                    <a:pt x="7994" y="17832"/>
                    <a:pt x="6991" y="18276"/>
                    <a:pt x="5755" y="18276"/>
                  </a:cubicBezTo>
                  <a:close/>
                  <a:moveTo>
                    <a:pt x="15931" y="16668"/>
                  </a:moveTo>
                  <a:cubicBezTo>
                    <a:pt x="15925" y="16066"/>
                    <a:pt x="18229" y="16268"/>
                    <a:pt x="17613" y="15105"/>
                  </a:cubicBezTo>
                  <a:cubicBezTo>
                    <a:pt x="17070" y="14138"/>
                    <a:pt x="9641" y="14254"/>
                    <a:pt x="9641" y="14254"/>
                  </a:cubicBezTo>
                  <a:cubicBezTo>
                    <a:pt x="9641" y="14254"/>
                    <a:pt x="8080" y="14264"/>
                    <a:pt x="6215" y="14510"/>
                  </a:cubicBezTo>
                  <a:lnTo>
                    <a:pt x="6215" y="7629"/>
                  </a:lnTo>
                  <a:cubicBezTo>
                    <a:pt x="8353" y="6497"/>
                    <a:pt x="14008" y="2983"/>
                    <a:pt x="11201" y="3195"/>
                  </a:cubicBezTo>
                  <a:cubicBezTo>
                    <a:pt x="8815" y="3374"/>
                    <a:pt x="7121" y="2483"/>
                    <a:pt x="6215" y="1826"/>
                  </a:cubicBezTo>
                  <a:lnTo>
                    <a:pt x="6215" y="613"/>
                  </a:lnTo>
                  <a:cubicBezTo>
                    <a:pt x="6215" y="274"/>
                    <a:pt x="5958" y="0"/>
                    <a:pt x="5643" y="0"/>
                  </a:cubicBezTo>
                  <a:cubicBezTo>
                    <a:pt x="5327" y="0"/>
                    <a:pt x="5072" y="274"/>
                    <a:pt x="5072" y="613"/>
                  </a:cubicBezTo>
                  <a:lnTo>
                    <a:pt x="5072" y="14690"/>
                  </a:lnTo>
                  <a:cubicBezTo>
                    <a:pt x="2579" y="15143"/>
                    <a:pt x="0" y="16066"/>
                    <a:pt x="0" y="17952"/>
                  </a:cubicBezTo>
                  <a:cubicBezTo>
                    <a:pt x="0" y="21600"/>
                    <a:pt x="9781" y="21600"/>
                    <a:pt x="10386" y="21600"/>
                  </a:cubicBezTo>
                  <a:cubicBezTo>
                    <a:pt x="10991" y="21600"/>
                    <a:pt x="21600" y="21150"/>
                    <a:pt x="21600" y="19251"/>
                  </a:cubicBezTo>
                  <a:cubicBezTo>
                    <a:pt x="21600" y="17353"/>
                    <a:pt x="15925" y="18290"/>
                    <a:pt x="15931" y="16668"/>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9714" name="Group 122"/>
          <p:cNvGrpSpPr>
            <a:grpSpLocks/>
          </p:cNvGrpSpPr>
          <p:nvPr/>
        </p:nvGrpSpPr>
        <p:grpSpPr bwMode="auto">
          <a:xfrm>
            <a:off x="4607984" y="4349751"/>
            <a:ext cx="497416" cy="522816"/>
            <a:chOff x="0" y="0"/>
            <a:chExt cx="997371" cy="1046130"/>
          </a:xfrm>
        </p:grpSpPr>
        <p:grpSp>
          <p:nvGrpSpPr>
            <p:cNvPr id="29745" name="Group 117"/>
            <p:cNvGrpSpPr>
              <a:grpSpLocks/>
            </p:cNvGrpSpPr>
            <p:nvPr/>
          </p:nvGrpSpPr>
          <p:grpSpPr bwMode="auto">
            <a:xfrm>
              <a:off x="-1" y="-1"/>
              <a:ext cx="997373" cy="1046132"/>
              <a:chOff x="0" y="0"/>
              <a:chExt cx="997371" cy="1046130"/>
            </a:xfrm>
          </p:grpSpPr>
          <p:sp>
            <p:nvSpPr>
              <p:cNvPr id="114" name="Shape 114"/>
              <p:cNvSpPr/>
              <p:nvPr/>
            </p:nvSpPr>
            <p:spPr>
              <a:xfrm>
                <a:off x="0" y="0"/>
                <a:ext cx="997368" cy="1046127"/>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1">
                  <a:lumMod val="75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5" name="Shape 115"/>
              <p:cNvSpPr/>
              <p:nvPr/>
            </p:nvSpPr>
            <p:spPr>
              <a:xfrm>
                <a:off x="38196" y="292237"/>
                <a:ext cx="925220" cy="673420"/>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C5F398"/>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6" name="Shape 116"/>
              <p:cNvSpPr/>
              <p:nvPr/>
            </p:nvSpPr>
            <p:spPr>
              <a:xfrm>
                <a:off x="0" y="0"/>
                <a:ext cx="959173"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1"/>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9746" name="Group 121"/>
            <p:cNvGrpSpPr>
              <a:grpSpLocks/>
            </p:cNvGrpSpPr>
            <p:nvPr/>
          </p:nvGrpSpPr>
          <p:grpSpPr bwMode="auto">
            <a:xfrm>
              <a:off x="240896" y="234242"/>
              <a:ext cx="520322" cy="520244"/>
              <a:chOff x="0" y="0"/>
              <a:chExt cx="520320" cy="520243"/>
            </a:xfrm>
          </p:grpSpPr>
          <p:sp>
            <p:nvSpPr>
              <p:cNvPr id="118" name="Shape 118"/>
              <p:cNvSpPr/>
              <p:nvPr/>
            </p:nvSpPr>
            <p:spPr>
              <a:xfrm>
                <a:off x="1019" y="-1299"/>
                <a:ext cx="517783" cy="520947"/>
              </a:xfrm>
              <a:custGeom>
                <a:avLst/>
                <a:gdLst/>
                <a:ahLst/>
                <a:cxnLst>
                  <a:cxn ang="0">
                    <a:pos x="wd2" y="hd2"/>
                  </a:cxn>
                  <a:cxn ang="5400000">
                    <a:pos x="wd2" y="hd2"/>
                  </a:cxn>
                  <a:cxn ang="10800000">
                    <a:pos x="wd2" y="hd2"/>
                  </a:cxn>
                  <a:cxn ang="16200000">
                    <a:pos x="wd2" y="hd2"/>
                  </a:cxn>
                </a:cxnLst>
                <a:rect l="0" t="0" r="r" b="b"/>
                <a:pathLst>
                  <a:path w="21600" h="21600" extrusionOk="0">
                    <a:moveTo>
                      <a:pt x="18179" y="12133"/>
                    </a:moveTo>
                    <a:cubicBezTo>
                      <a:pt x="17711" y="12225"/>
                      <a:pt x="17326" y="12562"/>
                      <a:pt x="17171" y="13013"/>
                    </a:cubicBezTo>
                    <a:cubicBezTo>
                      <a:pt x="17082" y="13264"/>
                      <a:pt x="16983" y="13504"/>
                      <a:pt x="16867" y="13738"/>
                    </a:cubicBezTo>
                    <a:cubicBezTo>
                      <a:pt x="16656" y="14170"/>
                      <a:pt x="16693" y="14678"/>
                      <a:pt x="16960" y="15077"/>
                    </a:cubicBezTo>
                    <a:lnTo>
                      <a:pt x="18130" y="16834"/>
                    </a:lnTo>
                    <a:lnTo>
                      <a:pt x="16831" y="18132"/>
                    </a:lnTo>
                    <a:lnTo>
                      <a:pt x="15075" y="16962"/>
                    </a:lnTo>
                    <a:cubicBezTo>
                      <a:pt x="14851" y="16811"/>
                      <a:pt x="14587" y="16735"/>
                      <a:pt x="14326" y="16735"/>
                    </a:cubicBezTo>
                    <a:cubicBezTo>
                      <a:pt x="14125" y="16735"/>
                      <a:pt x="13924" y="16781"/>
                      <a:pt x="13737" y="16870"/>
                    </a:cubicBezTo>
                    <a:cubicBezTo>
                      <a:pt x="13502" y="16982"/>
                      <a:pt x="13262" y="17084"/>
                      <a:pt x="13011" y="17173"/>
                    </a:cubicBezTo>
                    <a:cubicBezTo>
                      <a:pt x="12560" y="17328"/>
                      <a:pt x="12227" y="17714"/>
                      <a:pt x="12132" y="18182"/>
                    </a:cubicBezTo>
                    <a:lnTo>
                      <a:pt x="11716" y="20252"/>
                    </a:lnTo>
                    <a:lnTo>
                      <a:pt x="9881" y="20252"/>
                    </a:lnTo>
                    <a:lnTo>
                      <a:pt x="9469" y="18182"/>
                    </a:lnTo>
                    <a:cubicBezTo>
                      <a:pt x="9373" y="17714"/>
                      <a:pt x="9040" y="17328"/>
                      <a:pt x="8589" y="17173"/>
                    </a:cubicBezTo>
                    <a:cubicBezTo>
                      <a:pt x="8338" y="17084"/>
                      <a:pt x="8098" y="16985"/>
                      <a:pt x="7864" y="16870"/>
                    </a:cubicBezTo>
                    <a:cubicBezTo>
                      <a:pt x="7676" y="16781"/>
                      <a:pt x="7475" y="16735"/>
                      <a:pt x="7274" y="16735"/>
                    </a:cubicBezTo>
                    <a:cubicBezTo>
                      <a:pt x="7010" y="16735"/>
                      <a:pt x="6750" y="16811"/>
                      <a:pt x="6526" y="16962"/>
                    </a:cubicBezTo>
                    <a:lnTo>
                      <a:pt x="4769" y="18132"/>
                    </a:lnTo>
                    <a:lnTo>
                      <a:pt x="3467" y="16834"/>
                    </a:lnTo>
                    <a:lnTo>
                      <a:pt x="4641" y="15077"/>
                    </a:lnTo>
                    <a:cubicBezTo>
                      <a:pt x="4904" y="14678"/>
                      <a:pt x="4940" y="14170"/>
                      <a:pt x="4733" y="13738"/>
                    </a:cubicBezTo>
                    <a:cubicBezTo>
                      <a:pt x="4617" y="13504"/>
                      <a:pt x="4519" y="13264"/>
                      <a:pt x="4430" y="13013"/>
                    </a:cubicBezTo>
                    <a:cubicBezTo>
                      <a:pt x="4275" y="12562"/>
                      <a:pt x="3889" y="12229"/>
                      <a:pt x="3421" y="12133"/>
                    </a:cubicBezTo>
                    <a:lnTo>
                      <a:pt x="1351" y="11718"/>
                    </a:lnTo>
                    <a:lnTo>
                      <a:pt x="1351" y="9882"/>
                    </a:lnTo>
                    <a:lnTo>
                      <a:pt x="3421" y="9470"/>
                    </a:lnTo>
                    <a:cubicBezTo>
                      <a:pt x="3889" y="9374"/>
                      <a:pt x="4271" y="9038"/>
                      <a:pt x="4430" y="8587"/>
                    </a:cubicBezTo>
                    <a:cubicBezTo>
                      <a:pt x="4515" y="8339"/>
                      <a:pt x="4617" y="8096"/>
                      <a:pt x="4730" y="7861"/>
                    </a:cubicBezTo>
                    <a:cubicBezTo>
                      <a:pt x="4940" y="7433"/>
                      <a:pt x="4904" y="6922"/>
                      <a:pt x="4641" y="6527"/>
                    </a:cubicBezTo>
                    <a:lnTo>
                      <a:pt x="3467" y="4766"/>
                    </a:lnTo>
                    <a:lnTo>
                      <a:pt x="4766" y="3467"/>
                    </a:lnTo>
                    <a:lnTo>
                      <a:pt x="6526" y="4641"/>
                    </a:lnTo>
                    <a:cubicBezTo>
                      <a:pt x="6750" y="4789"/>
                      <a:pt x="7010" y="4865"/>
                      <a:pt x="7274" y="4865"/>
                    </a:cubicBezTo>
                    <a:cubicBezTo>
                      <a:pt x="7475" y="4865"/>
                      <a:pt x="7676" y="4822"/>
                      <a:pt x="7860" y="4733"/>
                    </a:cubicBezTo>
                    <a:cubicBezTo>
                      <a:pt x="8094" y="4618"/>
                      <a:pt x="8335" y="4516"/>
                      <a:pt x="8585" y="4430"/>
                    </a:cubicBezTo>
                    <a:cubicBezTo>
                      <a:pt x="9037" y="4272"/>
                      <a:pt x="9373" y="3890"/>
                      <a:pt x="9465" y="3421"/>
                    </a:cubicBezTo>
                    <a:lnTo>
                      <a:pt x="9881" y="1352"/>
                    </a:lnTo>
                    <a:lnTo>
                      <a:pt x="11716" y="1352"/>
                    </a:lnTo>
                    <a:lnTo>
                      <a:pt x="12132" y="3421"/>
                    </a:lnTo>
                    <a:cubicBezTo>
                      <a:pt x="12224" y="3890"/>
                      <a:pt x="12560" y="4272"/>
                      <a:pt x="13011" y="4430"/>
                    </a:cubicBezTo>
                    <a:cubicBezTo>
                      <a:pt x="13262" y="4516"/>
                      <a:pt x="13502" y="4618"/>
                      <a:pt x="13737" y="4730"/>
                    </a:cubicBezTo>
                    <a:cubicBezTo>
                      <a:pt x="13924" y="4822"/>
                      <a:pt x="14122" y="4865"/>
                      <a:pt x="14326" y="4865"/>
                    </a:cubicBezTo>
                    <a:cubicBezTo>
                      <a:pt x="14587" y="4865"/>
                      <a:pt x="14847" y="4789"/>
                      <a:pt x="15075" y="4641"/>
                    </a:cubicBezTo>
                    <a:lnTo>
                      <a:pt x="16831" y="3467"/>
                    </a:lnTo>
                    <a:lnTo>
                      <a:pt x="18130" y="4766"/>
                    </a:lnTo>
                    <a:lnTo>
                      <a:pt x="16960" y="6527"/>
                    </a:lnTo>
                    <a:cubicBezTo>
                      <a:pt x="16693" y="6922"/>
                      <a:pt x="16660" y="7433"/>
                      <a:pt x="16867" y="7861"/>
                    </a:cubicBezTo>
                    <a:cubicBezTo>
                      <a:pt x="16979" y="8096"/>
                      <a:pt x="17082" y="8336"/>
                      <a:pt x="17167" y="8587"/>
                    </a:cubicBezTo>
                    <a:cubicBezTo>
                      <a:pt x="17326" y="9038"/>
                      <a:pt x="17711" y="9374"/>
                      <a:pt x="18179" y="9467"/>
                    </a:cubicBezTo>
                    <a:lnTo>
                      <a:pt x="20245" y="9882"/>
                    </a:lnTo>
                    <a:lnTo>
                      <a:pt x="20249" y="11718"/>
                    </a:lnTo>
                    <a:cubicBezTo>
                      <a:pt x="20249" y="11718"/>
                      <a:pt x="18179" y="12133"/>
                      <a:pt x="18179" y="12133"/>
                    </a:cubicBezTo>
                    <a:close/>
                    <a:moveTo>
                      <a:pt x="20513" y="8557"/>
                    </a:moveTo>
                    <a:lnTo>
                      <a:pt x="18446" y="8145"/>
                    </a:lnTo>
                    <a:cubicBezTo>
                      <a:pt x="18341" y="7845"/>
                      <a:pt x="18219" y="7555"/>
                      <a:pt x="18084" y="7275"/>
                    </a:cubicBezTo>
                    <a:lnTo>
                      <a:pt x="19253" y="5514"/>
                    </a:lnTo>
                    <a:cubicBezTo>
                      <a:pt x="19610" y="4980"/>
                      <a:pt x="19540" y="4269"/>
                      <a:pt x="19085" y="3814"/>
                    </a:cubicBezTo>
                    <a:lnTo>
                      <a:pt x="17787" y="2515"/>
                    </a:lnTo>
                    <a:cubicBezTo>
                      <a:pt x="17527" y="2251"/>
                      <a:pt x="17181" y="2119"/>
                      <a:pt x="16831" y="2119"/>
                    </a:cubicBezTo>
                    <a:cubicBezTo>
                      <a:pt x="16571" y="2119"/>
                      <a:pt x="16311" y="2192"/>
                      <a:pt x="16083" y="2344"/>
                    </a:cubicBezTo>
                    <a:lnTo>
                      <a:pt x="14326" y="3517"/>
                    </a:lnTo>
                    <a:cubicBezTo>
                      <a:pt x="14043" y="3379"/>
                      <a:pt x="13753" y="3260"/>
                      <a:pt x="13453" y="3155"/>
                    </a:cubicBezTo>
                    <a:lnTo>
                      <a:pt x="13041" y="1084"/>
                    </a:lnTo>
                    <a:cubicBezTo>
                      <a:pt x="12916" y="455"/>
                      <a:pt x="12359" y="0"/>
                      <a:pt x="11716" y="0"/>
                    </a:cubicBezTo>
                    <a:lnTo>
                      <a:pt x="9881" y="0"/>
                    </a:lnTo>
                    <a:cubicBezTo>
                      <a:pt x="9238" y="0"/>
                      <a:pt x="8684" y="455"/>
                      <a:pt x="8556" y="1084"/>
                    </a:cubicBezTo>
                    <a:lnTo>
                      <a:pt x="8144" y="3155"/>
                    </a:lnTo>
                    <a:cubicBezTo>
                      <a:pt x="7844" y="3260"/>
                      <a:pt x="7554" y="3382"/>
                      <a:pt x="7274" y="3517"/>
                    </a:cubicBezTo>
                    <a:lnTo>
                      <a:pt x="5517" y="2344"/>
                    </a:lnTo>
                    <a:cubicBezTo>
                      <a:pt x="5286" y="2192"/>
                      <a:pt x="5026" y="2119"/>
                      <a:pt x="4769" y="2119"/>
                    </a:cubicBezTo>
                    <a:cubicBezTo>
                      <a:pt x="4420" y="2119"/>
                      <a:pt x="4074" y="2251"/>
                      <a:pt x="3813" y="2515"/>
                    </a:cubicBezTo>
                    <a:lnTo>
                      <a:pt x="2515" y="3814"/>
                    </a:lnTo>
                    <a:cubicBezTo>
                      <a:pt x="2060" y="4269"/>
                      <a:pt x="1988" y="4980"/>
                      <a:pt x="2347" y="5514"/>
                    </a:cubicBezTo>
                    <a:lnTo>
                      <a:pt x="3517" y="7275"/>
                    </a:lnTo>
                    <a:cubicBezTo>
                      <a:pt x="3382" y="7555"/>
                      <a:pt x="3260" y="7845"/>
                      <a:pt x="3154" y="8145"/>
                    </a:cubicBezTo>
                    <a:lnTo>
                      <a:pt x="1084" y="8557"/>
                    </a:lnTo>
                    <a:cubicBezTo>
                      <a:pt x="455" y="8685"/>
                      <a:pt x="0" y="9239"/>
                      <a:pt x="0" y="9882"/>
                    </a:cubicBezTo>
                    <a:lnTo>
                      <a:pt x="0" y="11718"/>
                    </a:lnTo>
                    <a:cubicBezTo>
                      <a:pt x="0" y="12361"/>
                      <a:pt x="455" y="12918"/>
                      <a:pt x="1084" y="13043"/>
                    </a:cubicBezTo>
                    <a:lnTo>
                      <a:pt x="3154" y="13458"/>
                    </a:lnTo>
                    <a:cubicBezTo>
                      <a:pt x="3260" y="13755"/>
                      <a:pt x="3382" y="14045"/>
                      <a:pt x="3517" y="14328"/>
                    </a:cubicBezTo>
                    <a:lnTo>
                      <a:pt x="2347" y="16085"/>
                    </a:lnTo>
                    <a:cubicBezTo>
                      <a:pt x="1988" y="16619"/>
                      <a:pt x="2060" y="17335"/>
                      <a:pt x="2515" y="17790"/>
                    </a:cubicBezTo>
                    <a:lnTo>
                      <a:pt x="3813" y="19088"/>
                    </a:lnTo>
                    <a:cubicBezTo>
                      <a:pt x="4074" y="19349"/>
                      <a:pt x="4420" y="19484"/>
                      <a:pt x="4769" y="19484"/>
                    </a:cubicBezTo>
                    <a:cubicBezTo>
                      <a:pt x="5026" y="19484"/>
                      <a:pt x="5290" y="19408"/>
                      <a:pt x="5517" y="19256"/>
                    </a:cubicBezTo>
                    <a:lnTo>
                      <a:pt x="7274" y="18083"/>
                    </a:lnTo>
                    <a:cubicBezTo>
                      <a:pt x="7554" y="18221"/>
                      <a:pt x="7844" y="18343"/>
                      <a:pt x="8144" y="18445"/>
                    </a:cubicBezTo>
                    <a:lnTo>
                      <a:pt x="8559" y="20516"/>
                    </a:lnTo>
                    <a:cubicBezTo>
                      <a:pt x="8684" y="21148"/>
                      <a:pt x="9238" y="21600"/>
                      <a:pt x="9881" y="21600"/>
                    </a:cubicBezTo>
                    <a:lnTo>
                      <a:pt x="11716" y="21600"/>
                    </a:lnTo>
                    <a:cubicBezTo>
                      <a:pt x="12362" y="21600"/>
                      <a:pt x="12916" y="21145"/>
                      <a:pt x="13041" y="20516"/>
                    </a:cubicBezTo>
                    <a:lnTo>
                      <a:pt x="13457" y="18445"/>
                    </a:lnTo>
                    <a:cubicBezTo>
                      <a:pt x="13756" y="18343"/>
                      <a:pt x="14046" y="18221"/>
                      <a:pt x="14326" y="18083"/>
                    </a:cubicBezTo>
                    <a:lnTo>
                      <a:pt x="16083" y="19256"/>
                    </a:lnTo>
                    <a:cubicBezTo>
                      <a:pt x="16311" y="19408"/>
                      <a:pt x="16574" y="19484"/>
                      <a:pt x="16831" y="19484"/>
                    </a:cubicBezTo>
                    <a:cubicBezTo>
                      <a:pt x="17181" y="19484"/>
                      <a:pt x="17527" y="19349"/>
                      <a:pt x="17787" y="19088"/>
                    </a:cubicBezTo>
                    <a:lnTo>
                      <a:pt x="19085" y="17790"/>
                    </a:lnTo>
                    <a:cubicBezTo>
                      <a:pt x="19540" y="17335"/>
                      <a:pt x="19610" y="16619"/>
                      <a:pt x="19253" y="16085"/>
                    </a:cubicBezTo>
                    <a:lnTo>
                      <a:pt x="18084" y="14328"/>
                    </a:lnTo>
                    <a:cubicBezTo>
                      <a:pt x="18219" y="14045"/>
                      <a:pt x="18341" y="13755"/>
                      <a:pt x="18446" y="13455"/>
                    </a:cubicBezTo>
                    <a:lnTo>
                      <a:pt x="20513" y="13043"/>
                    </a:lnTo>
                    <a:cubicBezTo>
                      <a:pt x="21145" y="12918"/>
                      <a:pt x="21600" y="12361"/>
                      <a:pt x="21600" y="11718"/>
                    </a:cubicBezTo>
                    <a:lnTo>
                      <a:pt x="21600" y="9882"/>
                    </a:lnTo>
                    <a:cubicBezTo>
                      <a:pt x="21600" y="9239"/>
                      <a:pt x="21145" y="8685"/>
                      <a:pt x="20513" y="8557"/>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9" name="Shape 119"/>
              <p:cNvSpPr/>
              <p:nvPr/>
            </p:nvSpPr>
            <p:spPr>
              <a:xfrm>
                <a:off x="141076" y="138468"/>
                <a:ext cx="224937" cy="228708"/>
              </a:xfrm>
              <a:custGeom>
                <a:avLst/>
                <a:gdLst/>
                <a:ahLst/>
                <a:cxnLst>
                  <a:cxn ang="0">
                    <a:pos x="wd2" y="hd2"/>
                  </a:cxn>
                  <a:cxn ang="5400000">
                    <a:pos x="wd2" y="hd2"/>
                  </a:cxn>
                  <a:cxn ang="10800000">
                    <a:pos x="wd2" y="hd2"/>
                  </a:cxn>
                  <a:cxn ang="16200000">
                    <a:pos x="wd2" y="hd2"/>
                  </a:cxn>
                </a:cxnLst>
                <a:rect l="0" t="0" r="r" b="b"/>
                <a:pathLst>
                  <a:path w="21600" h="21600" extrusionOk="0">
                    <a:moveTo>
                      <a:pt x="10803" y="20251"/>
                    </a:moveTo>
                    <a:cubicBezTo>
                      <a:pt x="5583" y="20251"/>
                      <a:pt x="1348" y="16017"/>
                      <a:pt x="1348" y="10804"/>
                    </a:cubicBezTo>
                    <a:cubicBezTo>
                      <a:pt x="1348" y="5582"/>
                      <a:pt x="5583" y="1349"/>
                      <a:pt x="10803" y="1349"/>
                    </a:cubicBezTo>
                    <a:cubicBezTo>
                      <a:pt x="16017" y="1349"/>
                      <a:pt x="20251" y="5582"/>
                      <a:pt x="20251" y="10804"/>
                    </a:cubicBezTo>
                    <a:cubicBezTo>
                      <a:pt x="20251" y="16017"/>
                      <a:pt x="16017" y="20251"/>
                      <a:pt x="10803" y="20251"/>
                    </a:cubicBezTo>
                    <a:close/>
                    <a:moveTo>
                      <a:pt x="10803" y="0"/>
                    </a:moveTo>
                    <a:cubicBezTo>
                      <a:pt x="4836" y="0"/>
                      <a:pt x="0" y="4837"/>
                      <a:pt x="0" y="10804"/>
                    </a:cubicBezTo>
                    <a:cubicBezTo>
                      <a:pt x="0" y="16763"/>
                      <a:pt x="4836" y="21600"/>
                      <a:pt x="10803" y="21600"/>
                    </a:cubicBezTo>
                    <a:cubicBezTo>
                      <a:pt x="16763" y="21600"/>
                      <a:pt x="21600" y="16763"/>
                      <a:pt x="21600" y="10804"/>
                    </a:cubicBezTo>
                    <a:cubicBezTo>
                      <a:pt x="21600" y="4837"/>
                      <a:pt x="1676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20" name="Shape 120"/>
              <p:cNvSpPr/>
              <p:nvPr/>
            </p:nvSpPr>
            <p:spPr>
              <a:xfrm>
                <a:off x="196248" y="193526"/>
                <a:ext cx="127324" cy="131297"/>
              </a:xfrm>
              <a:custGeom>
                <a:avLst/>
                <a:gdLst/>
                <a:ahLst/>
                <a:cxnLst>
                  <a:cxn ang="0">
                    <a:pos x="wd2" y="hd2"/>
                  </a:cxn>
                  <a:cxn ang="5400000">
                    <a:pos x="wd2" y="hd2"/>
                  </a:cxn>
                  <a:cxn ang="10800000">
                    <a:pos x="wd2" y="hd2"/>
                  </a:cxn>
                  <a:cxn ang="16200000">
                    <a:pos x="wd2" y="hd2"/>
                  </a:cxn>
                </a:cxnLst>
                <a:rect l="0" t="0" r="r" b="b"/>
                <a:pathLst>
                  <a:path w="21600" h="21600" extrusionOk="0">
                    <a:moveTo>
                      <a:pt x="10799" y="18899"/>
                    </a:moveTo>
                    <a:cubicBezTo>
                      <a:pt x="6329" y="18899"/>
                      <a:pt x="2690" y="15274"/>
                      <a:pt x="2690" y="10806"/>
                    </a:cubicBezTo>
                    <a:cubicBezTo>
                      <a:pt x="2690" y="6339"/>
                      <a:pt x="6329" y="2701"/>
                      <a:pt x="10799" y="2701"/>
                    </a:cubicBezTo>
                    <a:cubicBezTo>
                      <a:pt x="15271" y="2701"/>
                      <a:pt x="18897" y="6339"/>
                      <a:pt x="18897" y="10806"/>
                    </a:cubicBezTo>
                    <a:cubicBezTo>
                      <a:pt x="18897" y="15274"/>
                      <a:pt x="15271" y="18899"/>
                      <a:pt x="10799" y="18899"/>
                    </a:cubicBezTo>
                    <a:close/>
                    <a:moveTo>
                      <a:pt x="10799" y="0"/>
                    </a:moveTo>
                    <a:cubicBezTo>
                      <a:pt x="4825" y="0"/>
                      <a:pt x="0" y="4836"/>
                      <a:pt x="0" y="10806"/>
                    </a:cubicBezTo>
                    <a:cubicBezTo>
                      <a:pt x="0" y="16764"/>
                      <a:pt x="4825" y="21600"/>
                      <a:pt x="10799" y="21600"/>
                    </a:cubicBezTo>
                    <a:cubicBezTo>
                      <a:pt x="16761" y="21600"/>
                      <a:pt x="21600" y="16764"/>
                      <a:pt x="21600" y="10806"/>
                    </a:cubicBezTo>
                    <a:cubicBezTo>
                      <a:pt x="21600" y="4836"/>
                      <a:pt x="16761" y="0"/>
                      <a:pt x="10799"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3" name="Shape 123"/>
          <p:cNvSpPr/>
          <p:nvPr/>
        </p:nvSpPr>
        <p:spPr>
          <a:xfrm flipH="1">
            <a:off x="4914901" y="22098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4" name="Shape 124"/>
          <p:cNvSpPr/>
          <p:nvPr/>
        </p:nvSpPr>
        <p:spPr>
          <a:xfrm flipH="1">
            <a:off x="4866218" y="32490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125" name="Shape 125"/>
          <p:cNvSpPr/>
          <p:nvPr/>
        </p:nvSpPr>
        <p:spPr>
          <a:xfrm flipH="1">
            <a:off x="4923367" y="4226984"/>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sp>
        <p:nvSpPr>
          <p:cNvPr id="29718" name="Slide Number Placeholder 1"/>
          <p:cNvSpPr>
            <a:spLocks noGrp="1"/>
          </p:cNvSpPr>
          <p:nvPr>
            <p:ph type="sldNum" sz="quarter" idx="10"/>
          </p:nvPr>
        </p:nvSpPr>
        <p:spPr>
          <a:xfrm>
            <a:off x="11438467" y="80433"/>
            <a:ext cx="302684" cy="211667"/>
          </a:xfrm>
          <a:noFill/>
        </p:spPr>
        <p:txBody>
          <a:bodyPr vert="horz" wrap="square" lIns="45720" tIns="22860" rIns="45720" bIns="22860" numCol="1" anchor="ctr" anchorCtr="0" compatLnSpc="1">
            <a:prstTxWarp prst="textNoShape">
              <a:avLst/>
            </a:prstTxWarp>
          </a:bodyPr>
          <a:lstStyle>
            <a:lvl1pPr>
              <a:defRPr sz="2533">
                <a:solidFill>
                  <a:schemeClr val="tx1"/>
                </a:solidFill>
                <a:latin typeface="Arimo" pitchFamily="34" charset="0"/>
                <a:ea typeface="Helvetica Light"/>
                <a:cs typeface="Helvetica Light"/>
                <a:sym typeface="Helvetica Light"/>
              </a:defRPr>
            </a:lvl1pPr>
            <a:lvl2pPr marL="990575" indent="-380990">
              <a:defRPr sz="2533">
                <a:solidFill>
                  <a:schemeClr val="tx1"/>
                </a:solidFill>
                <a:latin typeface="Arimo" pitchFamily="34" charset="0"/>
                <a:ea typeface="Helvetica Light"/>
                <a:cs typeface="Helvetica Light"/>
                <a:sym typeface="Helvetica Light"/>
              </a:defRPr>
            </a:lvl2pPr>
            <a:lvl3pPr marL="1523962" indent="-304792">
              <a:defRPr sz="2533">
                <a:solidFill>
                  <a:schemeClr val="tx1"/>
                </a:solidFill>
                <a:latin typeface="Arimo" pitchFamily="34" charset="0"/>
                <a:ea typeface="Helvetica Light"/>
                <a:cs typeface="Helvetica Light"/>
                <a:sym typeface="Helvetica Light"/>
              </a:defRPr>
            </a:lvl3pPr>
            <a:lvl4pPr marL="2133547" indent="-304792">
              <a:defRPr sz="2533">
                <a:solidFill>
                  <a:schemeClr val="tx1"/>
                </a:solidFill>
                <a:latin typeface="Arimo" pitchFamily="34" charset="0"/>
                <a:ea typeface="Helvetica Light"/>
                <a:cs typeface="Helvetica Light"/>
                <a:sym typeface="Helvetica Light"/>
              </a:defRPr>
            </a:lvl4pPr>
            <a:lvl5pPr marL="2743131" indent="-304792">
              <a:defRPr sz="2533">
                <a:solidFill>
                  <a:schemeClr val="tx1"/>
                </a:solidFill>
                <a:latin typeface="Arimo" pitchFamily="34" charset="0"/>
                <a:ea typeface="Helvetica Light"/>
                <a:cs typeface="Helvetica Light"/>
                <a:sym typeface="Helvetica Light"/>
              </a:defRPr>
            </a:lvl5pPr>
            <a:lvl6pPr marL="335271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6pPr>
            <a:lvl7pPr marL="3962301"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7pPr>
            <a:lvl8pPr marL="4571886"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8pPr>
            <a:lvl9pPr marL="5181470" indent="-304792" defTabSz="412740" eaLnBrk="0" fontAlgn="base" hangingPunct="0">
              <a:spcBef>
                <a:spcPct val="0"/>
              </a:spcBef>
              <a:spcAft>
                <a:spcPct val="0"/>
              </a:spcAft>
              <a:defRPr sz="2533">
                <a:solidFill>
                  <a:schemeClr val="tx1"/>
                </a:solidFill>
                <a:latin typeface="Arimo" pitchFamily="34" charset="0"/>
                <a:ea typeface="Helvetica Light"/>
                <a:cs typeface="Helvetica Light"/>
                <a:sym typeface="Helvetica Light"/>
              </a:defRPr>
            </a:lvl9pPr>
          </a:lstStyle>
          <a:p>
            <a:fld id="{6B994719-6EA5-469F-81D8-ECDBC50FA854}" type="slidenum">
              <a:rPr lang="en-US" altLang="es-MX" sz="1067">
                <a:solidFill>
                  <a:srgbClr val="FFFFFF"/>
                </a:solidFill>
              </a:rPr>
              <a:pPr/>
              <a:t>99</a:t>
            </a:fld>
            <a:endParaRPr lang="en-US" altLang="es-MX" sz="1067">
              <a:solidFill>
                <a:srgbClr val="FFFFFF"/>
              </a:solidFill>
            </a:endParaRPr>
          </a:p>
        </p:txBody>
      </p:sp>
      <p:grpSp>
        <p:nvGrpSpPr>
          <p:cNvPr id="29720" name="Group 84"/>
          <p:cNvGrpSpPr>
            <a:grpSpLocks/>
          </p:cNvGrpSpPr>
          <p:nvPr/>
        </p:nvGrpSpPr>
        <p:grpSpPr bwMode="auto">
          <a:xfrm>
            <a:off x="4616451" y="5262034"/>
            <a:ext cx="497416" cy="522817"/>
            <a:chOff x="-1" y="-1"/>
            <a:chExt cx="997374" cy="1046133"/>
          </a:xfrm>
        </p:grpSpPr>
        <p:grpSp>
          <p:nvGrpSpPr>
            <p:cNvPr id="29738" name="Group 80"/>
            <p:cNvGrpSpPr>
              <a:grpSpLocks/>
            </p:cNvGrpSpPr>
            <p:nvPr/>
          </p:nvGrpSpPr>
          <p:grpSpPr bwMode="auto">
            <a:xfrm>
              <a:off x="-1" y="-1"/>
              <a:ext cx="997374" cy="1046133"/>
              <a:chOff x="0" y="0"/>
              <a:chExt cx="997372" cy="1046131"/>
            </a:xfrm>
          </p:grpSpPr>
          <p:sp>
            <p:nvSpPr>
              <p:cNvPr id="106"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1" name="Shape 78"/>
              <p:cNvSpPr/>
              <p:nvPr/>
            </p:nvSpPr>
            <p:spPr>
              <a:xfrm>
                <a:off x="38196" y="292240"/>
                <a:ext cx="925223"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17" name="Shape 79"/>
              <p:cNvSpPr/>
              <p:nvPr/>
            </p:nvSpPr>
            <p:spPr>
              <a:xfrm>
                <a:off x="0" y="0"/>
                <a:ext cx="959176"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nvGrpSpPr>
            <p:cNvPr id="29739" name="Group 83"/>
            <p:cNvGrpSpPr>
              <a:grpSpLocks/>
            </p:cNvGrpSpPr>
            <p:nvPr/>
          </p:nvGrpSpPr>
          <p:grpSpPr bwMode="auto">
            <a:xfrm>
              <a:off x="286416" y="272602"/>
              <a:ext cx="513700" cy="450127"/>
              <a:chOff x="0" y="0"/>
              <a:chExt cx="513698" cy="450126"/>
            </a:xfrm>
          </p:grpSpPr>
          <p:sp>
            <p:nvSpPr>
              <p:cNvPr id="83" name="Shape 81"/>
              <p:cNvSpPr/>
              <p:nvPr/>
            </p:nvSpPr>
            <p:spPr>
              <a:xfrm>
                <a:off x="-2061" y="-1539"/>
                <a:ext cx="356506" cy="432005"/>
              </a:xfrm>
              <a:custGeom>
                <a:avLst/>
                <a:gdLst/>
                <a:ahLst/>
                <a:cxnLst>
                  <a:cxn ang="0">
                    <a:pos x="wd2" y="hd2"/>
                  </a:cxn>
                  <a:cxn ang="5400000">
                    <a:pos x="wd2" y="hd2"/>
                  </a:cxn>
                  <a:cxn ang="10800000">
                    <a:pos x="wd2" y="hd2"/>
                  </a:cxn>
                  <a:cxn ang="16200000">
                    <a:pos x="wd2" y="hd2"/>
                  </a:cxn>
                </a:cxnLst>
                <a:rect l="0" t="0" r="r" b="b"/>
                <a:pathLst>
                  <a:path w="21600" h="21600" extrusionOk="0">
                    <a:moveTo>
                      <a:pt x="4695" y="4979"/>
                    </a:moveTo>
                    <a:lnTo>
                      <a:pt x="14560" y="4979"/>
                    </a:lnTo>
                    <a:lnTo>
                      <a:pt x="14560" y="6506"/>
                    </a:lnTo>
                    <a:lnTo>
                      <a:pt x="4695" y="6506"/>
                    </a:lnTo>
                    <a:cubicBezTo>
                      <a:pt x="4695" y="6506"/>
                      <a:pt x="4695" y="4979"/>
                      <a:pt x="4695" y="4979"/>
                    </a:cubicBezTo>
                    <a:close/>
                    <a:moveTo>
                      <a:pt x="12907" y="15400"/>
                    </a:moveTo>
                    <a:cubicBezTo>
                      <a:pt x="12907" y="12876"/>
                      <a:pt x="15495" y="10724"/>
                      <a:pt x="19109" y="9887"/>
                    </a:cubicBezTo>
                    <a:lnTo>
                      <a:pt x="19109" y="2856"/>
                    </a:lnTo>
                    <a:cubicBezTo>
                      <a:pt x="19109" y="2421"/>
                      <a:pt x="18684" y="2073"/>
                      <a:pt x="18153" y="2073"/>
                    </a:cubicBezTo>
                    <a:lnTo>
                      <a:pt x="1880" y="2065"/>
                    </a:lnTo>
                    <a:cubicBezTo>
                      <a:pt x="1880" y="1531"/>
                      <a:pt x="2871" y="1258"/>
                      <a:pt x="2871" y="1258"/>
                    </a:cubicBezTo>
                    <a:lnTo>
                      <a:pt x="19109" y="1258"/>
                    </a:lnTo>
                    <a:cubicBezTo>
                      <a:pt x="20124" y="1258"/>
                      <a:pt x="20094" y="1991"/>
                      <a:pt x="20094" y="1991"/>
                    </a:cubicBezTo>
                    <a:lnTo>
                      <a:pt x="20094" y="9697"/>
                    </a:lnTo>
                    <a:cubicBezTo>
                      <a:pt x="20584" y="9619"/>
                      <a:pt x="21084" y="9565"/>
                      <a:pt x="21600" y="9540"/>
                    </a:cubicBezTo>
                    <a:lnTo>
                      <a:pt x="21600" y="732"/>
                    </a:lnTo>
                    <a:cubicBezTo>
                      <a:pt x="21600" y="149"/>
                      <a:pt x="20706" y="0"/>
                      <a:pt x="20706" y="0"/>
                    </a:cubicBezTo>
                    <a:lnTo>
                      <a:pt x="2689" y="0"/>
                    </a:lnTo>
                    <a:cubicBezTo>
                      <a:pt x="0" y="0"/>
                      <a:pt x="0" y="2040"/>
                      <a:pt x="0" y="2040"/>
                    </a:cubicBezTo>
                    <a:lnTo>
                      <a:pt x="0" y="20818"/>
                    </a:lnTo>
                    <a:cubicBezTo>
                      <a:pt x="0" y="21248"/>
                      <a:pt x="424" y="21600"/>
                      <a:pt x="955" y="21600"/>
                    </a:cubicBezTo>
                    <a:lnTo>
                      <a:pt x="15556" y="21600"/>
                    </a:lnTo>
                    <a:cubicBezTo>
                      <a:pt x="15647" y="21439"/>
                      <a:pt x="15773" y="21286"/>
                      <a:pt x="15945" y="21157"/>
                    </a:cubicBezTo>
                    <a:cubicBezTo>
                      <a:pt x="16460" y="20772"/>
                      <a:pt x="16774" y="20462"/>
                      <a:pt x="16961" y="20230"/>
                    </a:cubicBezTo>
                    <a:cubicBezTo>
                      <a:pt x="14439" y="19146"/>
                      <a:pt x="12907" y="17350"/>
                      <a:pt x="12907" y="1540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96" name="Shape 82"/>
              <p:cNvSpPr/>
              <p:nvPr/>
            </p:nvSpPr>
            <p:spPr>
              <a:xfrm>
                <a:off x="235610" y="205994"/>
                <a:ext cx="280112" cy="245650"/>
              </a:xfrm>
              <a:custGeom>
                <a:avLst/>
                <a:gdLst/>
                <a:ahLst/>
                <a:cxnLst>
                  <a:cxn ang="0">
                    <a:pos x="wd2" y="hd2"/>
                  </a:cxn>
                  <a:cxn ang="5400000">
                    <a:pos x="wd2" y="hd2"/>
                  </a:cxn>
                  <a:cxn ang="10800000">
                    <a:pos x="wd2" y="hd2"/>
                  </a:cxn>
                  <a:cxn ang="16200000">
                    <a:pos x="wd2" y="hd2"/>
                  </a:cxn>
                </a:cxnLst>
                <a:rect l="0" t="0" r="r" b="b"/>
                <a:pathLst>
                  <a:path w="21600" h="21600" extrusionOk="0">
                    <a:moveTo>
                      <a:pt x="11448" y="15874"/>
                    </a:moveTo>
                    <a:cubicBezTo>
                      <a:pt x="11280" y="15889"/>
                      <a:pt x="11126" y="15954"/>
                      <a:pt x="10997" y="16071"/>
                    </a:cubicBezTo>
                    <a:cubicBezTo>
                      <a:pt x="9687" y="17264"/>
                      <a:pt x="7867" y="18216"/>
                      <a:pt x="6382" y="18872"/>
                    </a:cubicBezTo>
                    <a:cubicBezTo>
                      <a:pt x="7092" y="17548"/>
                      <a:pt x="7164" y="16493"/>
                      <a:pt x="7040" y="15750"/>
                    </a:cubicBezTo>
                    <a:cubicBezTo>
                      <a:pt x="6989" y="15445"/>
                      <a:pt x="6802" y="15198"/>
                      <a:pt x="6538" y="15096"/>
                    </a:cubicBezTo>
                    <a:cubicBezTo>
                      <a:pt x="3466" y="13859"/>
                      <a:pt x="1549" y="11451"/>
                      <a:pt x="1549" y="8825"/>
                    </a:cubicBezTo>
                    <a:cubicBezTo>
                      <a:pt x="1549" y="4918"/>
                      <a:pt x="5705" y="1746"/>
                      <a:pt x="10803" y="1746"/>
                    </a:cubicBezTo>
                    <a:cubicBezTo>
                      <a:pt x="15901" y="1746"/>
                      <a:pt x="20051" y="4918"/>
                      <a:pt x="20051" y="8825"/>
                    </a:cubicBezTo>
                    <a:cubicBezTo>
                      <a:pt x="20051" y="12521"/>
                      <a:pt x="16269" y="15612"/>
                      <a:pt x="11448" y="15874"/>
                    </a:cubicBezTo>
                    <a:close/>
                    <a:moveTo>
                      <a:pt x="10803" y="0"/>
                    </a:moveTo>
                    <a:cubicBezTo>
                      <a:pt x="4846" y="0"/>
                      <a:pt x="0" y="3958"/>
                      <a:pt x="0" y="8825"/>
                    </a:cubicBezTo>
                    <a:cubicBezTo>
                      <a:pt x="0" y="12063"/>
                      <a:pt x="2104" y="14972"/>
                      <a:pt x="5531" y="16529"/>
                    </a:cubicBezTo>
                    <a:cubicBezTo>
                      <a:pt x="5472" y="17199"/>
                      <a:pt x="5085" y="18384"/>
                      <a:pt x="3433" y="20079"/>
                    </a:cubicBezTo>
                    <a:cubicBezTo>
                      <a:pt x="3169" y="20349"/>
                      <a:pt x="3104" y="20793"/>
                      <a:pt x="3279" y="21141"/>
                    </a:cubicBezTo>
                    <a:cubicBezTo>
                      <a:pt x="3414" y="21425"/>
                      <a:pt x="3678" y="21600"/>
                      <a:pt x="3956" y="21600"/>
                    </a:cubicBezTo>
                    <a:cubicBezTo>
                      <a:pt x="4020" y="21600"/>
                      <a:pt x="4092" y="21585"/>
                      <a:pt x="4156" y="21564"/>
                    </a:cubicBezTo>
                    <a:cubicBezTo>
                      <a:pt x="4356" y="21505"/>
                      <a:pt x="8906" y="20094"/>
                      <a:pt x="11778" y="17605"/>
                    </a:cubicBezTo>
                    <a:cubicBezTo>
                      <a:pt x="14366" y="17417"/>
                      <a:pt x="16773" y="16485"/>
                      <a:pt x="18573" y="14958"/>
                    </a:cubicBezTo>
                    <a:cubicBezTo>
                      <a:pt x="20529" y="13314"/>
                      <a:pt x="21600" y="11138"/>
                      <a:pt x="21600" y="8825"/>
                    </a:cubicBezTo>
                    <a:cubicBezTo>
                      <a:pt x="21600" y="3958"/>
                      <a:pt x="16753" y="0"/>
                      <a:pt x="10803" y="0"/>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grpSp>
      <p:sp>
        <p:nvSpPr>
          <p:cNvPr id="121" name="Shape 91"/>
          <p:cNvSpPr>
            <a:spLocks noChangeArrowheads="1"/>
          </p:cNvSpPr>
          <p:nvPr/>
        </p:nvSpPr>
        <p:spPr bwMode="auto">
          <a:xfrm>
            <a:off x="5215467" y="5403851"/>
            <a:ext cx="5310717" cy="361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DCDEE0">
                    <a:lumMod val="50000"/>
                  </a:srgbClr>
                </a:solidFill>
              </a:rPr>
              <a:t>Desarrollo específico de la normatividad  generar el cuerpo normativo que regirá el sistema (lineamientos, manuales, programa de seguimiento, etcétera) </a:t>
            </a:r>
          </a:p>
        </p:txBody>
      </p:sp>
      <p:sp>
        <p:nvSpPr>
          <p:cNvPr id="127" name="Shape 92"/>
          <p:cNvSpPr>
            <a:spLocks noChangeArrowheads="1"/>
          </p:cNvSpPr>
          <p:nvPr/>
        </p:nvSpPr>
        <p:spPr bwMode="auto">
          <a:xfrm>
            <a:off x="5234517" y="5156201"/>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6.5</a:t>
            </a:r>
          </a:p>
        </p:txBody>
      </p:sp>
      <p:sp>
        <p:nvSpPr>
          <p:cNvPr id="128" name="Shape 125"/>
          <p:cNvSpPr/>
          <p:nvPr/>
        </p:nvSpPr>
        <p:spPr>
          <a:xfrm flipH="1">
            <a:off x="4938185" y="5054600"/>
            <a:ext cx="2730500" cy="0"/>
          </a:xfrm>
          <a:prstGeom prst="line">
            <a:avLst/>
          </a:prstGeom>
          <a:ln w="19050" cap="rnd">
            <a:solidFill>
              <a:schemeClr val="tx2">
                <a:lumMod val="75000"/>
              </a:schemeClr>
            </a:solidFill>
            <a:custDash>
              <a:ds d="100000" sp="200000"/>
            </a:custDash>
            <a:miter lim="400000"/>
          </a:ln>
        </p:spPr>
        <p:txBody>
          <a:bodyPr lIns="0" tIns="0" rIns="0" bIns="0" anchor="ctr"/>
          <a:lstStyle/>
          <a:p>
            <a:pPr algn="ctr" defTabSz="412740">
              <a:defRPr sz="3200"/>
            </a:pPr>
            <a:endParaRPr sz="4267" kern="0">
              <a:solidFill>
                <a:sysClr val="windowText" lastClr="000000"/>
              </a:solidFill>
              <a:sym typeface="Helvetica Light"/>
            </a:endParaRPr>
          </a:p>
        </p:txBody>
      </p:sp>
      <p:grpSp>
        <p:nvGrpSpPr>
          <p:cNvPr id="29724" name="Group 80"/>
          <p:cNvGrpSpPr>
            <a:grpSpLocks/>
          </p:cNvGrpSpPr>
          <p:nvPr/>
        </p:nvGrpSpPr>
        <p:grpSpPr bwMode="auto">
          <a:xfrm>
            <a:off x="4620684" y="6121401"/>
            <a:ext cx="497416" cy="522817"/>
            <a:chOff x="0" y="0"/>
            <a:chExt cx="997372" cy="1046131"/>
          </a:xfrm>
        </p:grpSpPr>
        <p:sp>
          <p:nvSpPr>
            <p:cNvPr id="134" name="Shape 77"/>
            <p:cNvSpPr/>
            <p:nvPr/>
          </p:nvSpPr>
          <p:spPr>
            <a:xfrm>
              <a:off x="0" y="0"/>
              <a:ext cx="997372" cy="1046131"/>
            </a:xfrm>
            <a:custGeom>
              <a:avLst/>
              <a:gdLst/>
              <a:ahLst/>
              <a:cxnLst>
                <a:cxn ang="0">
                  <a:pos x="wd2" y="hd2"/>
                </a:cxn>
                <a:cxn ang="5400000">
                  <a:pos x="wd2" y="hd2"/>
                </a:cxn>
                <a:cxn ang="10800000">
                  <a:pos x="wd2" y="hd2"/>
                </a:cxn>
                <a:cxn ang="16200000">
                  <a:pos x="wd2" y="hd2"/>
                </a:cxn>
              </a:cxnLst>
              <a:rect l="0" t="0" r="r" b="b"/>
              <a:pathLst>
                <a:path w="21600" h="21600" extrusionOk="0">
                  <a:moveTo>
                    <a:pt x="1667" y="15546"/>
                  </a:moveTo>
                  <a:cubicBezTo>
                    <a:pt x="1733" y="15695"/>
                    <a:pt x="1802" y="15841"/>
                    <a:pt x="1875" y="15986"/>
                  </a:cubicBezTo>
                  <a:cubicBezTo>
                    <a:pt x="3548" y="19307"/>
                    <a:pt x="7108" y="21600"/>
                    <a:pt x="11229" y="21600"/>
                  </a:cubicBezTo>
                  <a:cubicBezTo>
                    <a:pt x="16957" y="21600"/>
                    <a:pt x="21600" y="17171"/>
                    <a:pt x="21600" y="11709"/>
                  </a:cubicBezTo>
                  <a:cubicBezTo>
                    <a:pt x="21600" y="10341"/>
                    <a:pt x="21309" y="9038"/>
                    <a:pt x="20783" y="7853"/>
                  </a:cubicBezTo>
                  <a:lnTo>
                    <a:pt x="19725" y="5614"/>
                  </a:lnTo>
                  <a:cubicBezTo>
                    <a:pt x="18052" y="2293"/>
                    <a:pt x="14492" y="0"/>
                    <a:pt x="10371" y="0"/>
                  </a:cubicBezTo>
                  <a:cubicBezTo>
                    <a:pt x="4643" y="0"/>
                    <a:pt x="0" y="4429"/>
                    <a:pt x="0" y="9891"/>
                  </a:cubicBezTo>
                  <a:cubicBezTo>
                    <a:pt x="0" y="11261"/>
                    <a:pt x="292" y="12566"/>
                    <a:pt x="820" y="13752"/>
                  </a:cubicBezTo>
                  <a:cubicBezTo>
                    <a:pt x="820" y="13752"/>
                    <a:pt x="1667" y="15546"/>
                    <a:pt x="1667" y="15546"/>
                  </a:cubicBezTo>
                  <a:close/>
                </a:path>
              </a:pathLst>
            </a:custGeom>
            <a:solidFill>
              <a:schemeClr val="accent6">
                <a:lumMod val="50000"/>
              </a:schemeClr>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5" name="Shape 78"/>
            <p:cNvSpPr/>
            <p:nvPr/>
          </p:nvSpPr>
          <p:spPr>
            <a:xfrm>
              <a:off x="38196" y="292240"/>
              <a:ext cx="925223" cy="673418"/>
            </a:xfrm>
            <a:custGeom>
              <a:avLst/>
              <a:gdLst/>
              <a:ahLst/>
              <a:cxnLst>
                <a:cxn ang="0">
                  <a:pos x="wd2" y="hd2"/>
                </a:cxn>
                <a:cxn ang="5400000">
                  <a:pos x="wd2" y="hd2"/>
                </a:cxn>
                <a:cxn ang="10800000">
                  <a:pos x="wd2" y="hd2"/>
                </a:cxn>
                <a:cxn ang="16200000">
                  <a:pos x="wd2" y="hd2"/>
                </a:cxn>
              </a:cxnLst>
              <a:rect l="0" t="0" r="r" b="b"/>
              <a:pathLst>
                <a:path w="21600" h="21600" extrusionOk="0">
                  <a:moveTo>
                    <a:pt x="21253" y="2123"/>
                  </a:moveTo>
                  <a:lnTo>
                    <a:pt x="20560" y="0"/>
                  </a:lnTo>
                  <a:cubicBezTo>
                    <a:pt x="21121" y="1837"/>
                    <a:pt x="21431" y="3854"/>
                    <a:pt x="21431" y="5972"/>
                  </a:cubicBezTo>
                  <a:cubicBezTo>
                    <a:pt x="21431" y="14474"/>
                    <a:pt x="16436" y="21366"/>
                    <a:pt x="10275" y="21366"/>
                  </a:cubicBezTo>
                  <a:cubicBezTo>
                    <a:pt x="5658" y="21366"/>
                    <a:pt x="1696" y="17496"/>
                    <a:pt x="0" y="11978"/>
                  </a:cubicBezTo>
                  <a:cubicBezTo>
                    <a:pt x="0" y="11979"/>
                    <a:pt x="0" y="11979"/>
                    <a:pt x="0" y="11980"/>
                  </a:cubicBezTo>
                  <a:lnTo>
                    <a:pt x="905" y="14750"/>
                  </a:lnTo>
                  <a:cubicBezTo>
                    <a:pt x="2942" y="18884"/>
                    <a:pt x="6379" y="21600"/>
                    <a:pt x="10275" y="21600"/>
                  </a:cubicBezTo>
                  <a:cubicBezTo>
                    <a:pt x="16530" y="21600"/>
                    <a:pt x="21600" y="14603"/>
                    <a:pt x="21600" y="5972"/>
                  </a:cubicBezTo>
                  <a:cubicBezTo>
                    <a:pt x="21600" y="4644"/>
                    <a:pt x="21479" y="3354"/>
                    <a:pt x="21253" y="2123"/>
                  </a:cubicBezTo>
                  <a:close/>
                </a:path>
              </a:pathLst>
            </a:custGeom>
            <a:solidFill>
              <a:srgbClr val="8F9499"/>
            </a:solidFill>
            <a:ln w="3175" cap="flat">
              <a:solidFill>
                <a:schemeClr val="accent6"/>
              </a:solid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136" name="Shape 79"/>
            <p:cNvSpPr/>
            <p:nvPr/>
          </p:nvSpPr>
          <p:spPr>
            <a:xfrm>
              <a:off x="0" y="0"/>
              <a:ext cx="959176" cy="95718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path>
              </a:pathLst>
            </a:custGeom>
            <a:solidFill>
              <a:schemeClr val="accent5"/>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grpSp>
      <p:sp>
        <p:nvSpPr>
          <p:cNvPr id="137" name="Shape 92"/>
          <p:cNvSpPr>
            <a:spLocks noChangeArrowheads="1"/>
          </p:cNvSpPr>
          <p:nvPr/>
        </p:nvSpPr>
        <p:spPr bwMode="auto">
          <a:xfrm>
            <a:off x="5255684" y="6064252"/>
            <a:ext cx="2758016" cy="28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lnSpc>
                <a:spcPct val="110000"/>
              </a:lnSpc>
              <a:spcBef>
                <a:spcPts val="500"/>
              </a:spcBef>
              <a:defRPr sz="2800" b="1">
                <a:solidFill>
                  <a:srgbClr val="89C600"/>
                </a:solidFill>
                <a:latin typeface="Arimo"/>
                <a:ea typeface="Arimo"/>
                <a:cs typeface="Arimo"/>
                <a:sym typeface="Arimo"/>
              </a:defRPr>
            </a:lvl1pPr>
          </a:lstStyle>
          <a:p>
            <a:pPr defTabSz="412740">
              <a:defRPr sz="1800" b="0">
                <a:solidFill>
                  <a:srgbClr val="000000"/>
                </a:solidFill>
              </a:defRPr>
            </a:pPr>
            <a:r>
              <a:rPr lang="es-MX" sz="1467" b="0" kern="0" dirty="0">
                <a:solidFill>
                  <a:srgbClr val="E61919"/>
                </a:solidFill>
              </a:rPr>
              <a:t>Línea estratégica 6.6</a:t>
            </a:r>
          </a:p>
        </p:txBody>
      </p:sp>
      <p:sp>
        <p:nvSpPr>
          <p:cNvPr id="138" name="Shape 91"/>
          <p:cNvSpPr>
            <a:spLocks noChangeArrowheads="1"/>
          </p:cNvSpPr>
          <p:nvPr/>
        </p:nvSpPr>
        <p:spPr bwMode="auto">
          <a:xfrm>
            <a:off x="5266267" y="6388101"/>
            <a:ext cx="4857751" cy="36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l">
              <a:spcBef>
                <a:spcPts val="500"/>
              </a:spcBef>
              <a:defRPr sz="2000">
                <a:solidFill>
                  <a:srgbClr val="8F9499"/>
                </a:solidFill>
                <a:latin typeface="Arimo"/>
                <a:ea typeface="Arimo"/>
                <a:cs typeface="Arimo"/>
                <a:sym typeface="Arimo"/>
              </a:defRPr>
            </a:lvl1pPr>
          </a:lstStyle>
          <a:p>
            <a:pPr defTabSz="412740">
              <a:defRPr sz="1800">
                <a:solidFill>
                  <a:srgbClr val="000000"/>
                </a:solidFill>
              </a:defRPr>
            </a:pPr>
            <a:r>
              <a:rPr lang="es-MX" sz="1333" kern="0" dirty="0">
                <a:solidFill>
                  <a:srgbClr val="00B0F0"/>
                </a:solidFill>
              </a:rPr>
              <a:t>Generación de procesos estandarizados </a:t>
            </a:r>
            <a:r>
              <a:rPr lang="es-MX" sz="1333" kern="0" dirty="0">
                <a:solidFill>
                  <a:srgbClr val="DCDEE0">
                    <a:lumMod val="50000"/>
                  </a:srgbClr>
                </a:solidFill>
              </a:rPr>
              <a:t>para el cumplimiento de lo establecido en el sistema.</a:t>
            </a:r>
          </a:p>
        </p:txBody>
      </p:sp>
      <p:sp>
        <p:nvSpPr>
          <p:cNvPr id="146" name="Shape 167"/>
          <p:cNvSpPr/>
          <p:nvPr/>
        </p:nvSpPr>
        <p:spPr bwMode="auto">
          <a:xfrm>
            <a:off x="4739218" y="6269567"/>
            <a:ext cx="232833" cy="186267"/>
          </a:xfrm>
          <a:custGeom>
            <a:avLst/>
            <a:gdLst/>
            <a:ahLst/>
            <a:cxnLst>
              <a:cxn ang="0">
                <a:pos x="wd2" y="hd2"/>
              </a:cxn>
              <a:cxn ang="5400000">
                <a:pos x="wd2" y="hd2"/>
              </a:cxn>
              <a:cxn ang="10800000">
                <a:pos x="wd2" y="hd2"/>
              </a:cxn>
              <a:cxn ang="16200000">
                <a:pos x="wd2" y="hd2"/>
              </a:cxn>
            </a:cxnLst>
            <a:rect l="0" t="0" r="r" b="b"/>
            <a:pathLst>
              <a:path w="21600" h="21600" extrusionOk="0">
                <a:moveTo>
                  <a:pt x="19813" y="7438"/>
                </a:moveTo>
                <a:cubicBezTo>
                  <a:pt x="19764" y="7432"/>
                  <a:pt x="19720" y="7417"/>
                  <a:pt x="19672" y="7417"/>
                </a:cubicBezTo>
                <a:cubicBezTo>
                  <a:pt x="18609" y="7417"/>
                  <a:pt x="17743" y="8813"/>
                  <a:pt x="17743" y="10531"/>
                </a:cubicBezTo>
                <a:cubicBezTo>
                  <a:pt x="17743" y="12247"/>
                  <a:pt x="18609" y="13643"/>
                  <a:pt x="19672" y="13643"/>
                </a:cubicBezTo>
                <a:cubicBezTo>
                  <a:pt x="19720" y="13643"/>
                  <a:pt x="19764" y="13627"/>
                  <a:pt x="19813" y="13622"/>
                </a:cubicBezTo>
                <a:lnTo>
                  <a:pt x="19813" y="18745"/>
                </a:lnTo>
                <a:lnTo>
                  <a:pt x="11362" y="20404"/>
                </a:lnTo>
                <a:lnTo>
                  <a:pt x="11362" y="2944"/>
                </a:lnTo>
                <a:lnTo>
                  <a:pt x="19813" y="1281"/>
                </a:lnTo>
                <a:cubicBezTo>
                  <a:pt x="19813" y="1281"/>
                  <a:pt x="19813" y="7438"/>
                  <a:pt x="19813" y="7438"/>
                </a:cubicBezTo>
                <a:close/>
                <a:moveTo>
                  <a:pt x="10476" y="20404"/>
                </a:moveTo>
                <a:lnTo>
                  <a:pt x="2025" y="18745"/>
                </a:lnTo>
                <a:lnTo>
                  <a:pt x="2025" y="13627"/>
                </a:lnTo>
                <a:cubicBezTo>
                  <a:pt x="3044" y="13549"/>
                  <a:pt x="3853" y="12198"/>
                  <a:pt x="3853" y="10531"/>
                </a:cubicBezTo>
                <a:cubicBezTo>
                  <a:pt x="3853" y="8862"/>
                  <a:pt x="3044" y="7512"/>
                  <a:pt x="2025" y="7432"/>
                </a:cubicBezTo>
                <a:lnTo>
                  <a:pt x="2025" y="1281"/>
                </a:lnTo>
                <a:lnTo>
                  <a:pt x="10476" y="2944"/>
                </a:lnTo>
                <a:cubicBezTo>
                  <a:pt x="10476" y="2944"/>
                  <a:pt x="10476" y="20404"/>
                  <a:pt x="10476" y="20404"/>
                </a:cubicBezTo>
                <a:close/>
                <a:moveTo>
                  <a:pt x="20702" y="7903"/>
                </a:moveTo>
                <a:lnTo>
                  <a:pt x="20702" y="0"/>
                </a:lnTo>
                <a:lnTo>
                  <a:pt x="10919" y="1921"/>
                </a:lnTo>
                <a:lnTo>
                  <a:pt x="1136" y="0"/>
                </a:lnTo>
                <a:lnTo>
                  <a:pt x="1136" y="7695"/>
                </a:lnTo>
                <a:cubicBezTo>
                  <a:pt x="467" y="8188"/>
                  <a:pt x="0" y="9269"/>
                  <a:pt x="0" y="10531"/>
                </a:cubicBezTo>
                <a:cubicBezTo>
                  <a:pt x="0" y="11792"/>
                  <a:pt x="467" y="12872"/>
                  <a:pt x="1136" y="13364"/>
                </a:cubicBezTo>
                <a:lnTo>
                  <a:pt x="1136" y="19680"/>
                </a:lnTo>
                <a:lnTo>
                  <a:pt x="10919" y="21600"/>
                </a:lnTo>
                <a:lnTo>
                  <a:pt x="20702" y="19680"/>
                </a:lnTo>
                <a:lnTo>
                  <a:pt x="20702" y="13157"/>
                </a:lnTo>
                <a:cubicBezTo>
                  <a:pt x="21238" y="12599"/>
                  <a:pt x="21600" y="11638"/>
                  <a:pt x="21600" y="10531"/>
                </a:cubicBezTo>
                <a:cubicBezTo>
                  <a:pt x="21600" y="9422"/>
                  <a:pt x="21238" y="8455"/>
                  <a:pt x="20702" y="7903"/>
                </a:cubicBezTo>
                <a:close/>
              </a:path>
            </a:pathLst>
          </a:custGeom>
          <a:solidFill>
            <a:srgbClr val="FFFFFF"/>
          </a:solidFill>
          <a:ln w="12700" cap="flat">
            <a:noFill/>
            <a:miter lim="400000"/>
          </a:ln>
          <a:effectLst/>
        </p:spPr>
        <p:txBody>
          <a:bodyPr lIns="50800" tIns="50800" rIns="50800" bIns="50800" anchor="ctr"/>
          <a:lstStyle/>
          <a:p>
            <a:pPr algn="ct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kern="0">
              <a:solidFill>
                <a:srgbClr val="FFFFFF"/>
              </a:solidFill>
              <a:effectLst>
                <a:outerShdw blurRad="38100" dist="12700" dir="5400000" rotWithShape="0">
                  <a:srgbClr val="000000">
                    <a:alpha val="50000"/>
                  </a:srgbClr>
                </a:outerShdw>
              </a:effectLst>
              <a:latin typeface="Gill Sans"/>
              <a:ea typeface="Gill Sans"/>
              <a:cs typeface="Gill Sans"/>
              <a:sym typeface="Gill Sans"/>
            </a:endParaRPr>
          </a:p>
        </p:txBody>
      </p:sp>
      <p:sp>
        <p:nvSpPr>
          <p:cNvPr id="29728" name="Rectángulo 128"/>
          <p:cNvSpPr>
            <a:spLocks noChangeArrowheads="1"/>
          </p:cNvSpPr>
          <p:nvPr/>
        </p:nvSpPr>
        <p:spPr bwMode="auto">
          <a:xfrm>
            <a:off x="9421284" y="1606551"/>
            <a:ext cx="2783416"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(3)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6.1.C1-C7 </a:t>
            </a:r>
            <a:endParaRPr lang="es-MX" altLang="es-MX" sz="1067" b="1">
              <a:solidFill>
                <a:srgbClr val="FF6600"/>
              </a:solidFill>
              <a:latin typeface="Calibri" panose="020F0502020204030204" pitchFamily="34" charset="0"/>
            </a:endParaRPr>
          </a:p>
        </p:txBody>
      </p:sp>
      <p:sp>
        <p:nvSpPr>
          <p:cNvPr id="29729" name="Rectángulo 130"/>
          <p:cNvSpPr>
            <a:spLocks noChangeArrowheads="1"/>
          </p:cNvSpPr>
          <p:nvPr/>
        </p:nvSpPr>
        <p:spPr bwMode="auto">
          <a:xfrm>
            <a:off x="9376834" y="2468033"/>
            <a:ext cx="2772833"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Transversal (A1-A7)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6.2.C1-C7 </a:t>
            </a:r>
            <a:endParaRPr lang="es-MX" altLang="es-MX" sz="1067" b="1">
              <a:solidFill>
                <a:srgbClr val="FF6600"/>
              </a:solidFill>
              <a:latin typeface="Calibri" panose="020F0502020204030204" pitchFamily="34" charset="0"/>
            </a:endParaRPr>
          </a:p>
        </p:txBody>
      </p:sp>
      <p:sp>
        <p:nvSpPr>
          <p:cNvPr id="29730" name="Rectángulo 131"/>
          <p:cNvSpPr>
            <a:spLocks noChangeArrowheads="1"/>
          </p:cNvSpPr>
          <p:nvPr/>
        </p:nvSpPr>
        <p:spPr bwMode="auto">
          <a:xfrm>
            <a:off x="9446684" y="3500967"/>
            <a:ext cx="2633133"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(4)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6.3.C1-C7 </a:t>
            </a:r>
            <a:endParaRPr lang="es-MX" altLang="es-MX" sz="1067" b="1">
              <a:solidFill>
                <a:srgbClr val="FF6600"/>
              </a:solidFill>
              <a:latin typeface="Calibri" panose="020F0502020204030204" pitchFamily="34" charset="0"/>
            </a:endParaRPr>
          </a:p>
        </p:txBody>
      </p:sp>
      <p:sp>
        <p:nvSpPr>
          <p:cNvPr id="29731" name="Rectángulo 132"/>
          <p:cNvSpPr>
            <a:spLocks noChangeArrowheads="1"/>
          </p:cNvSpPr>
          <p:nvPr/>
        </p:nvSpPr>
        <p:spPr bwMode="auto">
          <a:xfrm>
            <a:off x="9484785" y="4487334"/>
            <a:ext cx="2595033"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Transversal (B1-B24)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6.4.C1-C7 </a:t>
            </a:r>
            <a:endParaRPr lang="es-MX" altLang="es-MX" sz="1067" b="1">
              <a:solidFill>
                <a:srgbClr val="FF6600"/>
              </a:solidFill>
              <a:latin typeface="Calibri" panose="020F0502020204030204" pitchFamily="34" charset="0"/>
            </a:endParaRPr>
          </a:p>
        </p:txBody>
      </p:sp>
      <p:sp>
        <p:nvSpPr>
          <p:cNvPr id="29732" name="Rectángulo 144"/>
          <p:cNvSpPr>
            <a:spLocks noChangeArrowheads="1"/>
          </p:cNvSpPr>
          <p:nvPr/>
        </p:nvSpPr>
        <p:spPr bwMode="auto">
          <a:xfrm>
            <a:off x="9563101" y="5314951"/>
            <a:ext cx="2400300"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(5)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6.5.C1-C7 </a:t>
            </a:r>
            <a:endParaRPr lang="es-MX" altLang="es-MX" sz="1067" b="1">
              <a:solidFill>
                <a:srgbClr val="FF6600"/>
              </a:solidFill>
              <a:latin typeface="Calibri" panose="020F0502020204030204" pitchFamily="34" charset="0"/>
            </a:endParaRPr>
          </a:p>
        </p:txBody>
      </p:sp>
      <p:sp>
        <p:nvSpPr>
          <p:cNvPr id="29733" name="Rectángulo 146"/>
          <p:cNvSpPr>
            <a:spLocks noChangeArrowheads="1"/>
          </p:cNvSpPr>
          <p:nvPr/>
        </p:nvSpPr>
        <p:spPr bwMode="auto">
          <a:xfrm>
            <a:off x="9537701" y="6258984"/>
            <a:ext cx="2611967" cy="49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2549" tIns="81275" rIns="162549" bIns="81275">
            <a:spAutoFit/>
          </a:bodyPr>
          <a:lstStyle>
            <a:lvl1pPr marL="598488">
              <a:defRPr sz="1900">
                <a:solidFill>
                  <a:schemeClr val="tx1"/>
                </a:solidFill>
                <a:latin typeface="Arimo" pitchFamily="34" charset="0"/>
                <a:ea typeface="Helvetica Light"/>
                <a:cs typeface="Helvetica Light"/>
                <a:sym typeface="Helvetica Light"/>
              </a:defRPr>
            </a:lvl1pPr>
            <a:lvl2pPr>
              <a:defRPr sz="1900">
                <a:solidFill>
                  <a:schemeClr val="tx1"/>
                </a:solidFill>
                <a:latin typeface="Arimo" pitchFamily="34" charset="0"/>
                <a:ea typeface="Helvetica Light"/>
                <a:cs typeface="Helvetica Light"/>
                <a:sym typeface="Helvetica Light"/>
              </a:defRPr>
            </a:lvl2pPr>
            <a:lvl3pPr>
              <a:defRPr sz="1900">
                <a:solidFill>
                  <a:schemeClr val="tx1"/>
                </a:solidFill>
                <a:latin typeface="Arimo" pitchFamily="34" charset="0"/>
                <a:ea typeface="Helvetica Light"/>
                <a:cs typeface="Helvetica Light"/>
                <a:sym typeface="Helvetica Light"/>
              </a:defRPr>
            </a:lvl3pPr>
            <a:lvl4pPr>
              <a:defRPr sz="1900">
                <a:solidFill>
                  <a:schemeClr val="tx1"/>
                </a:solidFill>
                <a:latin typeface="Arimo" pitchFamily="34" charset="0"/>
                <a:ea typeface="Helvetica Light"/>
                <a:cs typeface="Helvetica Light"/>
                <a:sym typeface="Helvetica Light"/>
              </a:defRPr>
            </a:lvl4pPr>
            <a:lvl5pPr>
              <a:defRPr sz="1900">
                <a:solidFill>
                  <a:schemeClr val="tx1"/>
                </a:solidFill>
                <a:latin typeface="Arimo" pitchFamily="34" charset="0"/>
                <a:ea typeface="Helvetica Light"/>
                <a:cs typeface="Helvetica Light"/>
                <a:sym typeface="Helvetica Light"/>
              </a:defRPr>
            </a:lvl5pPr>
            <a:lvl6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6pPr>
            <a:lvl7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7pPr>
            <a:lvl8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8pPr>
            <a:lvl9pPr indent="-1485900" defTabSz="309563" eaLnBrk="0" fontAlgn="base" hangingPunct="0">
              <a:spcBef>
                <a:spcPct val="0"/>
              </a:spcBef>
              <a:spcAft>
                <a:spcPct val="0"/>
              </a:spcAft>
              <a:defRPr sz="1900">
                <a:solidFill>
                  <a:schemeClr val="tx1"/>
                </a:solidFill>
                <a:latin typeface="Arimo" pitchFamily="34" charset="0"/>
                <a:ea typeface="Helvetica Light"/>
                <a:cs typeface="Helvetica Light"/>
                <a:sym typeface="Helvetica Light"/>
              </a:defRPr>
            </a:lvl9pPr>
          </a:lstStyle>
          <a:p>
            <a:pPr algn="just" defTabSz="412740" fontAlgn="base">
              <a:spcBef>
                <a:spcPct val="0"/>
              </a:spcBef>
              <a:spcAft>
                <a:spcPts val="1417"/>
              </a:spcAft>
            </a:pPr>
            <a:r>
              <a:rPr lang="es-MX" altLang="es-MX" sz="1067" b="1">
                <a:solidFill>
                  <a:srgbClr val="FF6600"/>
                </a:solidFill>
                <a:latin typeface="Calibri" panose="020F0502020204030204" pitchFamily="34" charset="0"/>
              </a:rPr>
              <a:t>Líneas de acción (3)         </a:t>
            </a:r>
            <a:r>
              <a:rPr lang="es-MX" altLang="es-MX" sz="1067">
                <a:solidFill>
                  <a:srgbClr val="FF6600"/>
                </a:solidFill>
                <a:latin typeface="Calibri" panose="020F0502020204030204" pitchFamily="34" charset="0"/>
                <a:ea typeface="Calibri" panose="020F0502020204030204" pitchFamily="34" charset="0"/>
                <a:cs typeface="Times New Roman" panose="02020603050405020304" pitchFamily="18" charset="0"/>
              </a:rPr>
              <a:t>	6.5.C1-C7 </a:t>
            </a:r>
            <a:endParaRPr lang="es-MX" altLang="es-MX" sz="1067" b="1">
              <a:solidFill>
                <a:srgbClr val="FF6600"/>
              </a:solidFill>
              <a:latin typeface="Calibri" panose="020F0502020204030204" pitchFamily="34" charset="0"/>
            </a:endParaRPr>
          </a:p>
        </p:txBody>
      </p:sp>
      <p:pic>
        <p:nvPicPr>
          <p:cNvPr id="236548" name="Picture 4" descr="Resultado de imagen para me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83" y="3241120"/>
            <a:ext cx="4238317" cy="28227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3" name="Imagen 112"/>
          <p:cNvPicPr>
            <a:picLocks noChangeAspect="1"/>
          </p:cNvPicPr>
          <p:nvPr/>
        </p:nvPicPr>
        <p:blipFill rotWithShape="1">
          <a:blip r:embed="rId5"/>
          <a:srcRect l="2557" r="71837" b="85627"/>
          <a:stretch/>
        </p:blipFill>
        <p:spPr>
          <a:xfrm>
            <a:off x="-32412" y="-43212"/>
            <a:ext cx="2307265" cy="1052389"/>
          </a:xfrm>
          <a:prstGeom prst="rect">
            <a:avLst/>
          </a:prstGeom>
        </p:spPr>
      </p:pic>
      <p:sp>
        <p:nvSpPr>
          <p:cNvPr id="126" name="Shape 67"/>
          <p:cNvSpPr>
            <a:spLocks noChangeArrowheads="1"/>
          </p:cNvSpPr>
          <p:nvPr/>
        </p:nvSpPr>
        <p:spPr bwMode="auto">
          <a:xfrm>
            <a:off x="740271" y="232834"/>
            <a:ext cx="2844800" cy="58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b"/>
          <a:lstStyle>
            <a:lvl1pPr algn="l">
              <a:lnSpc>
                <a:spcPct val="90000"/>
              </a:lnSpc>
              <a:spcBef>
                <a:spcPts val="500"/>
              </a:spcBef>
              <a:defRPr sz="6000" b="1" spc="0">
                <a:solidFill>
                  <a:srgbClr val="8F9499"/>
                </a:solidFill>
                <a:latin typeface="Arimo"/>
                <a:ea typeface="Arimo"/>
                <a:cs typeface="Arimo"/>
                <a:sym typeface="Arimo"/>
              </a:defRPr>
            </a:lvl1pPr>
          </a:lstStyle>
          <a:p>
            <a:pPr defTabSz="412740">
              <a:defRPr sz="1800" b="0" spc="0">
                <a:solidFill>
                  <a:srgbClr val="000000"/>
                </a:solidFill>
              </a:defRPr>
            </a:pPr>
            <a:r>
              <a:rPr lang="es-MX" sz="3067" b="0" kern="0" dirty="0">
                <a:solidFill>
                  <a:schemeClr val="tx1"/>
                </a:solidFill>
                <a:latin typeface="Arimo" pitchFamily="34" charset="0"/>
                <a:ea typeface="Arimo" pitchFamily="34" charset="0"/>
                <a:cs typeface="Arimo" pitchFamily="34" charset="0"/>
              </a:rPr>
              <a:t>Eje Temático 6</a:t>
            </a:r>
            <a:r>
              <a:rPr lang="es-MX" sz="3067" b="0" kern="0" dirty="0" smtClean="0">
                <a:solidFill>
                  <a:schemeClr val="tx1"/>
                </a:solidFill>
                <a:latin typeface="Arimo" pitchFamily="34" charset="0"/>
                <a:ea typeface="Arimo" pitchFamily="34" charset="0"/>
                <a:cs typeface="Arimo" pitchFamily="34" charset="0"/>
              </a:rPr>
              <a:t> </a:t>
            </a:r>
            <a:endParaRPr sz="3067" b="0" kern="0" dirty="0">
              <a:solidFill>
                <a:schemeClr val="tx1"/>
              </a:solidFill>
              <a:latin typeface="Arimo" pitchFamily="34" charset="0"/>
              <a:ea typeface="Arimo" pitchFamily="34" charset="0"/>
              <a:cs typeface="Arimo" pitchFamily="34" charset="0"/>
            </a:endParaRPr>
          </a:p>
        </p:txBody>
      </p:sp>
      <p:pic>
        <p:nvPicPr>
          <p:cNvPr id="84" name="Imagen 83"/>
          <p:cNvPicPr>
            <a:picLocks noChangeAspect="1"/>
          </p:cNvPicPr>
          <p:nvPr/>
        </p:nvPicPr>
        <p:blipFill>
          <a:blip r:embed="rId6"/>
          <a:stretch>
            <a:fillRect/>
          </a:stretch>
        </p:blipFill>
        <p:spPr>
          <a:xfrm>
            <a:off x="8504513" y="135621"/>
            <a:ext cx="3422184" cy="577139"/>
          </a:xfrm>
          <a:prstGeom prst="rect">
            <a:avLst/>
          </a:prstGeom>
        </p:spPr>
      </p:pic>
    </p:spTree>
    <p:extLst>
      <p:ext uri="{BB962C8B-B14F-4D97-AF65-F5344CB8AC3E}">
        <p14:creationId xmlns:p14="http://schemas.microsoft.com/office/powerpoint/2010/main" val="1520911373"/>
      </p:ext>
    </p:extLst>
  </p:cSld>
  <p:clrMapOvr>
    <a:masterClrMapping/>
  </p:clrMapOvr>
  <p:transition spd="slow">
    <p:push dir="u"/>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1" Type="http://schemas.openxmlformats.org/officeDocument/2006/relationships/image" Target="../media/image2.png"/></Relationships>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_rels/theme5.xml.rels><?xml version="1.0" encoding="UTF-8" standalone="yes"?>
<Relationships xmlns="http://schemas.openxmlformats.org/package/2006/relationships"><Relationship Id="rId1" Type="http://schemas.openxmlformats.org/officeDocument/2006/relationships/image" Target="../media/image2.png"/></Relationships>
</file>

<file path=ppt/theme/_rels/theme6.xml.rels><?xml version="1.0" encoding="UTF-8" standalone="yes"?>
<Relationships xmlns="http://schemas.openxmlformats.org/package/2006/relationships"><Relationship Id="rId1" Type="http://schemas.openxmlformats.org/officeDocument/2006/relationships/image" Target="../media/image2.png"/></Relationships>
</file>

<file path=ppt/theme/_rels/theme8.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Title &amp; Subtitle">
  <a:themeElements>
    <a:clrScheme name="Happy Biz Beta_ Blue">
      <a:dk1>
        <a:srgbClr val="131D27"/>
      </a:dk1>
      <a:lt1>
        <a:srgbClr val="FFFFFF"/>
      </a:lt1>
      <a:dk2>
        <a:srgbClr val="000000"/>
      </a:dk2>
      <a:lt2>
        <a:srgbClr val="000000"/>
      </a:lt2>
      <a:accent1>
        <a:srgbClr val="0AA5E6"/>
      </a:accent1>
      <a:accent2>
        <a:srgbClr val="3CC8F5"/>
      </a:accent2>
      <a:accent3>
        <a:srgbClr val="5AD2FF"/>
      </a:accent3>
      <a:accent4>
        <a:srgbClr val="2D3741"/>
      </a:accent4>
      <a:accent5>
        <a:srgbClr val="646E78"/>
      </a:accent5>
      <a:accent6>
        <a:srgbClr val="A0AAB4"/>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chemeClr val="tx1"/>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smtClean="0">
            <a:ln>
              <a:noFill/>
            </a:ln>
            <a:solidFill>
              <a:schemeClr val="tx1"/>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Title &amp; Subtitle">
  <a:themeElements>
    <a:clrScheme name="">
      <a:dk1>
        <a:srgbClr val="000000"/>
      </a:dk1>
      <a:lt1>
        <a:srgbClr val="FFFFFF"/>
      </a:lt1>
      <a:dk2>
        <a:srgbClr val="000000"/>
      </a:dk2>
      <a:lt2>
        <a:srgbClr val="000000"/>
      </a:lt2>
      <a:accent1>
        <a:srgbClr val="E1E1E1"/>
      </a:accent1>
      <a:accent2>
        <a:srgbClr val="333399"/>
      </a:accent2>
      <a:accent3>
        <a:srgbClr val="FFFFFF"/>
      </a:accent3>
      <a:accent4>
        <a:srgbClr val="000000"/>
      </a:accent4>
      <a:accent5>
        <a:srgbClr val="EEEEEE"/>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ProBiz-Mlt-br-1">
      <a:dk1>
        <a:srgbClr val="000000"/>
      </a:dk1>
      <a:lt1>
        <a:srgbClr val="FFFFFF"/>
      </a:lt1>
      <a:dk2>
        <a:srgbClr val="64696E"/>
      </a:dk2>
      <a:lt2>
        <a:srgbClr val="E1E3E6"/>
      </a:lt2>
      <a:accent1>
        <a:srgbClr val="193787"/>
      </a:accent1>
      <a:accent2>
        <a:srgbClr val="E61E28"/>
      </a:accent2>
      <a:accent3>
        <a:srgbClr val="1EAF96"/>
      </a:accent3>
      <a:accent4>
        <a:srgbClr val="14AFE6"/>
      </a:accent4>
      <a:accent5>
        <a:srgbClr val="91C32E"/>
      </a:accent5>
      <a:accent6>
        <a:srgbClr val="FFAA19"/>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White">
  <a:themeElements>
    <a:clrScheme name="Power Biz Paste">
      <a:dk1>
        <a:srgbClr val="0A0F14"/>
      </a:dk1>
      <a:lt1>
        <a:srgbClr val="FFFFFF"/>
      </a:lt1>
      <a:dk2>
        <a:srgbClr val="3C4146"/>
      </a:dk2>
      <a:lt2>
        <a:srgbClr val="DCDEE0"/>
      </a:lt2>
      <a:accent1>
        <a:srgbClr val="006E64"/>
      </a:accent1>
      <a:accent2>
        <a:srgbClr val="00917D"/>
      </a:accent2>
      <a:accent3>
        <a:srgbClr val="00AF96"/>
      </a:accent3>
      <a:accent4>
        <a:srgbClr val="00C8AF"/>
      </a:accent4>
      <a:accent5>
        <a:srgbClr val="19DCBE"/>
      </a:accent5>
      <a:accent6>
        <a:srgbClr val="5AEBD2"/>
      </a:accent6>
      <a:hlink>
        <a:srgbClr val="0000FF"/>
      </a:hlink>
      <a:folHlink>
        <a:srgbClr val="FF00FF"/>
      </a:folHlink>
    </a:clrScheme>
    <a:fontScheme name="Custom 1">
      <a:majorFont>
        <a:latin typeface="Arimo"/>
        <a:ea typeface="Helvetica Light"/>
        <a:cs typeface="Helvetica Light"/>
      </a:majorFont>
      <a:minorFont>
        <a:latin typeface="Arimo"/>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Ulysse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Power Biz Red">
      <a:dk1>
        <a:srgbClr val="0A0F14"/>
      </a:dk1>
      <a:lt1>
        <a:srgbClr val="FFFFFF"/>
      </a:lt1>
      <a:dk2>
        <a:srgbClr val="3C4146"/>
      </a:dk2>
      <a:lt2>
        <a:srgbClr val="DCDEE0"/>
      </a:lt2>
      <a:accent1>
        <a:srgbClr val="8C0000"/>
      </a:accent1>
      <a:accent2>
        <a:srgbClr val="BE0000"/>
      </a:accent2>
      <a:accent3>
        <a:srgbClr val="E61919"/>
      </a:accent3>
      <a:accent4>
        <a:srgbClr val="FF4B4B"/>
      </a:accent4>
      <a:accent5>
        <a:srgbClr val="FF7373"/>
      </a:accent5>
      <a:accent6>
        <a:srgbClr val="FF9696"/>
      </a:accent6>
      <a:hlink>
        <a:srgbClr val="0000FF"/>
      </a:hlink>
      <a:folHlink>
        <a:srgbClr val="FF00FF"/>
      </a:folHlink>
    </a:clrScheme>
    <a:fontScheme name="Custom 1">
      <a:majorFont>
        <a:latin typeface="Arimo"/>
        <a:ea typeface="Helvetica Light"/>
        <a:cs typeface="Helvetica Light"/>
      </a:majorFont>
      <a:minorFont>
        <a:latin typeface="Arimo"/>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White">
  <a:themeElements>
    <a:clrScheme name="Power Biz Red">
      <a:dk1>
        <a:srgbClr val="0A0F14"/>
      </a:dk1>
      <a:lt1>
        <a:srgbClr val="FFFFFF"/>
      </a:lt1>
      <a:dk2>
        <a:srgbClr val="3C4146"/>
      </a:dk2>
      <a:lt2>
        <a:srgbClr val="DCDEE0"/>
      </a:lt2>
      <a:accent1>
        <a:srgbClr val="8C0000"/>
      </a:accent1>
      <a:accent2>
        <a:srgbClr val="BE0000"/>
      </a:accent2>
      <a:accent3>
        <a:srgbClr val="E61919"/>
      </a:accent3>
      <a:accent4>
        <a:srgbClr val="FF4B4B"/>
      </a:accent4>
      <a:accent5>
        <a:srgbClr val="FF7373"/>
      </a:accent5>
      <a:accent6>
        <a:srgbClr val="FF9696"/>
      </a:accent6>
      <a:hlink>
        <a:srgbClr val="0000FF"/>
      </a:hlink>
      <a:folHlink>
        <a:srgbClr val="FF00FF"/>
      </a:folHlink>
    </a:clrScheme>
    <a:fontScheme name="Custom 1">
      <a:majorFont>
        <a:latin typeface="Arimo"/>
        <a:ea typeface="Helvetica Light"/>
        <a:cs typeface="Helvetica Light"/>
      </a:majorFont>
      <a:minorFont>
        <a:latin typeface="Arimo"/>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Custom Design">
  <a:themeElements>
    <a:clrScheme name="Sho - TRANSITIONS - Purple">
      <a:dk1>
        <a:srgbClr val="0D0707"/>
      </a:dk1>
      <a:lt1>
        <a:srgbClr val="FFFFFF"/>
      </a:lt1>
      <a:dk2>
        <a:srgbClr val="5757B4"/>
      </a:dk2>
      <a:lt2>
        <a:srgbClr val="D0B5F1"/>
      </a:lt2>
      <a:accent1>
        <a:srgbClr val="A134FF"/>
      </a:accent1>
      <a:accent2>
        <a:srgbClr val="506DFF"/>
      </a:accent2>
      <a:accent3>
        <a:srgbClr val="40A8F1"/>
      </a:accent3>
      <a:accent4>
        <a:srgbClr val="8E9FFF"/>
      </a:accent4>
      <a:accent5>
        <a:srgbClr val="D5D8DF"/>
      </a:accent5>
      <a:accent6>
        <a:srgbClr val="01296E"/>
      </a:accent6>
      <a:hlink>
        <a:srgbClr val="59C8D3"/>
      </a:hlink>
      <a:folHlink>
        <a:srgbClr val="59C8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White">
  <a:themeElements>
    <a:clrScheme name="Power Biz Paste">
      <a:dk1>
        <a:srgbClr val="0A0F14"/>
      </a:dk1>
      <a:lt1>
        <a:srgbClr val="FFFFFF"/>
      </a:lt1>
      <a:dk2>
        <a:srgbClr val="3C4146"/>
      </a:dk2>
      <a:lt2>
        <a:srgbClr val="DCDEE0"/>
      </a:lt2>
      <a:accent1>
        <a:srgbClr val="006E64"/>
      </a:accent1>
      <a:accent2>
        <a:srgbClr val="00917D"/>
      </a:accent2>
      <a:accent3>
        <a:srgbClr val="00AF96"/>
      </a:accent3>
      <a:accent4>
        <a:srgbClr val="00C8AF"/>
      </a:accent4>
      <a:accent5>
        <a:srgbClr val="19DCBE"/>
      </a:accent5>
      <a:accent6>
        <a:srgbClr val="5AEBD2"/>
      </a:accent6>
      <a:hlink>
        <a:srgbClr val="0000FF"/>
      </a:hlink>
      <a:folHlink>
        <a:srgbClr val="FF00FF"/>
      </a:folHlink>
    </a:clrScheme>
    <a:fontScheme name="Custom 1">
      <a:majorFont>
        <a:latin typeface="Arimo"/>
        <a:ea typeface="Helvetica Light"/>
        <a:cs typeface="Helvetica Light"/>
      </a:majorFont>
      <a:minorFont>
        <a:latin typeface="Arimo"/>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White">
  <a:themeElements>
    <a:clrScheme name="Power Biz Paste">
      <a:dk1>
        <a:srgbClr val="0A0F14"/>
      </a:dk1>
      <a:lt1>
        <a:srgbClr val="FFFFFF"/>
      </a:lt1>
      <a:dk2>
        <a:srgbClr val="3C4146"/>
      </a:dk2>
      <a:lt2>
        <a:srgbClr val="DCDEE0"/>
      </a:lt2>
      <a:accent1>
        <a:srgbClr val="006E64"/>
      </a:accent1>
      <a:accent2>
        <a:srgbClr val="00917D"/>
      </a:accent2>
      <a:accent3>
        <a:srgbClr val="00AF96"/>
      </a:accent3>
      <a:accent4>
        <a:srgbClr val="00C8AF"/>
      </a:accent4>
      <a:accent5>
        <a:srgbClr val="19DCBE"/>
      </a:accent5>
      <a:accent6>
        <a:srgbClr val="5AEBD2"/>
      </a:accent6>
      <a:hlink>
        <a:srgbClr val="0000FF"/>
      </a:hlink>
      <a:folHlink>
        <a:srgbClr val="FF00FF"/>
      </a:folHlink>
    </a:clrScheme>
    <a:fontScheme name="Custom 1">
      <a:majorFont>
        <a:latin typeface="Arimo"/>
        <a:ea typeface="Helvetica Light"/>
        <a:cs typeface="Helvetica Light"/>
      </a:majorFont>
      <a:minorFont>
        <a:latin typeface="Arimo"/>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ProBiz-Mlt-br-1">
      <a:dk1>
        <a:srgbClr val="000000"/>
      </a:dk1>
      <a:lt1>
        <a:srgbClr val="FFFFFF"/>
      </a:lt1>
      <a:dk2>
        <a:srgbClr val="64696E"/>
      </a:dk2>
      <a:lt2>
        <a:srgbClr val="E1E3E6"/>
      </a:lt2>
      <a:accent1>
        <a:srgbClr val="193787"/>
      </a:accent1>
      <a:accent2>
        <a:srgbClr val="E61E28"/>
      </a:accent2>
      <a:accent3>
        <a:srgbClr val="1EAF96"/>
      </a:accent3>
      <a:accent4>
        <a:srgbClr val="14AFE6"/>
      </a:accent4>
      <a:accent5>
        <a:srgbClr val="91C32E"/>
      </a:accent5>
      <a:accent6>
        <a:srgbClr val="FFAA19"/>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Title &amp; Subtitle">
  <a:themeElements>
    <a:clrScheme name="">
      <a:dk1>
        <a:srgbClr val="000000"/>
      </a:dk1>
      <a:lt1>
        <a:srgbClr val="FFFFFF"/>
      </a:lt1>
      <a:dk2>
        <a:srgbClr val="000000"/>
      </a:dk2>
      <a:lt2>
        <a:srgbClr val="000000"/>
      </a:lt2>
      <a:accent1>
        <a:srgbClr val="28323C"/>
      </a:accent1>
      <a:accent2>
        <a:srgbClr val="333399"/>
      </a:accent2>
      <a:accent3>
        <a:srgbClr val="FFFFFF"/>
      </a:accent3>
      <a:accent4>
        <a:srgbClr val="000000"/>
      </a:accent4>
      <a:accent5>
        <a:srgbClr val="ACADA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1957</TotalTime>
  <Words>16895</Words>
  <Application>Microsoft Office PowerPoint</Application>
  <PresentationFormat>Panorámica</PresentationFormat>
  <Paragraphs>1768</Paragraphs>
  <Slides>151</Slides>
  <Notes>25</Notes>
  <HiddenSlides>0</HiddenSlides>
  <MMClips>0</MMClips>
  <ScaleCrop>false</ScaleCrop>
  <HeadingPairs>
    <vt:vector size="6" baseType="variant">
      <vt:variant>
        <vt:lpstr>Fuentes usadas</vt:lpstr>
      </vt:variant>
      <vt:variant>
        <vt:i4>37</vt:i4>
      </vt:variant>
      <vt:variant>
        <vt:lpstr>Tema</vt:lpstr>
      </vt:variant>
      <vt:variant>
        <vt:i4>17</vt:i4>
      </vt:variant>
      <vt:variant>
        <vt:lpstr>Títulos de diapositiva</vt:lpstr>
      </vt:variant>
      <vt:variant>
        <vt:i4>151</vt:i4>
      </vt:variant>
    </vt:vector>
  </HeadingPairs>
  <TitlesOfParts>
    <vt:vector size="205" baseType="lpstr">
      <vt:lpstr>ＭＳ Ｐゴシック</vt:lpstr>
      <vt:lpstr>ＭＳ Ｐゴシック</vt:lpstr>
      <vt:lpstr>arial</vt:lpstr>
      <vt:lpstr>arial</vt:lpstr>
      <vt:lpstr>Arimo</vt:lpstr>
      <vt:lpstr>Arimo Bold</vt:lpstr>
      <vt:lpstr>Bebas Neue</vt:lpstr>
      <vt:lpstr>Calibri</vt:lpstr>
      <vt:lpstr>Calibri Light</vt:lpstr>
      <vt:lpstr>Cambria Math</vt:lpstr>
      <vt:lpstr>DokChampa</vt:lpstr>
      <vt:lpstr>FontAwesome</vt:lpstr>
      <vt:lpstr>Georgia</vt:lpstr>
      <vt:lpstr>Gill Sans</vt:lpstr>
      <vt:lpstr>Heiti SC Light</vt:lpstr>
      <vt:lpstr>Helvetica</vt:lpstr>
      <vt:lpstr>Helvetica Light</vt:lpstr>
      <vt:lpstr>Helvetica Neue</vt:lpstr>
      <vt:lpstr>Lato</vt:lpstr>
      <vt:lpstr>Lato Black</vt:lpstr>
      <vt:lpstr>Lato Light</vt:lpstr>
      <vt:lpstr>medium-content-sans-serif-font</vt:lpstr>
      <vt:lpstr>Montserrat</vt:lpstr>
      <vt:lpstr>Montserrat Light</vt:lpstr>
      <vt:lpstr>Montserrat-Bold</vt:lpstr>
      <vt:lpstr>Montserrat-Regular</vt:lpstr>
      <vt:lpstr>Muli</vt:lpstr>
      <vt:lpstr>Nunito Sans</vt:lpstr>
      <vt:lpstr>Palatino Linotype</vt:lpstr>
      <vt:lpstr>Philosopher</vt:lpstr>
      <vt:lpstr>Raleway</vt:lpstr>
      <vt:lpstr>Roboto</vt:lpstr>
      <vt:lpstr>Roboto Black</vt:lpstr>
      <vt:lpstr>Times New Roman</vt:lpstr>
      <vt:lpstr>Tw Cen MT</vt:lpstr>
      <vt:lpstr>Wingdings</vt:lpstr>
      <vt:lpstr>ヒラギノ角ゴ ProN W3</vt:lpstr>
      <vt:lpstr>Title &amp; Subtitle</vt:lpstr>
      <vt:lpstr>1_White</vt:lpstr>
      <vt:lpstr>2_White</vt:lpstr>
      <vt:lpstr>Custom Design</vt:lpstr>
      <vt:lpstr>3_White</vt:lpstr>
      <vt:lpstr>4_White</vt:lpstr>
      <vt:lpstr>Office Theme</vt:lpstr>
      <vt:lpstr>1_Title &amp; Subtitle</vt:lpstr>
      <vt:lpstr>1_Tema de Office</vt:lpstr>
      <vt:lpstr>Tema de Office</vt:lpstr>
      <vt:lpstr>2_Tema de Office</vt:lpstr>
      <vt:lpstr>2_Title &amp; Subtitle</vt:lpstr>
      <vt:lpstr>3_Office Theme</vt:lpstr>
      <vt:lpstr>White</vt:lpstr>
      <vt:lpstr>1_Office Theme</vt:lpstr>
      <vt:lpstr>2_Office Theme</vt:lpstr>
      <vt:lpstr>Ulysses template</vt:lpstr>
      <vt:lpstr>Presentación de PowerPoint</vt:lpstr>
      <vt:lpstr>INGRESO A LAS BASES DE DATOS DEL SUJETO OBLIGADO RECEPTOR</vt:lpstr>
      <vt:lpstr>INGRESO A LAS BASES DE DATOS DEL SUJETO OBLIGADO RECEPTOR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LÍNEA DEL TIEMPO.  Desfase normativo de los dos derechos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INGRESO A LAS BASES DE DATOS DEL SUJETO OBLIGADO RECEPTOR</vt:lpstr>
      <vt:lpstr>INGRESO A LAS BASES DE DATOS DEL SUJETO OBLIGADO RECEPTOR</vt:lpstr>
      <vt:lpstr>INGRESO A LAS BASES DE DATOS DEL SUJETO OBLIGADO RECEPTOR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INGRESO A LAS BASES DE DATOS DEL SUJETO OBLIGADO RECEPTOR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qué resulta de interés social ?  </vt:lpstr>
      <vt:lpstr>Presentación de PowerPoint</vt:lpstr>
      <vt:lpstr>Presentación de PowerPoint</vt:lpstr>
      <vt:lpstr>Presentación de PowerPoint</vt:lpstr>
      <vt:lpstr>Presentación de PowerPoint</vt:lpstr>
      <vt:lpstr>Robert ALEXY  asocia al derecho </vt:lpstr>
      <vt:lpstr>Robert ALEXY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Hector</cp:lastModifiedBy>
  <cp:revision>210</cp:revision>
  <dcterms:created xsi:type="dcterms:W3CDTF">2018-03-13T17:31:06Z</dcterms:created>
  <dcterms:modified xsi:type="dcterms:W3CDTF">2018-12-04T23:02:48Z</dcterms:modified>
</cp:coreProperties>
</file>