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89" r:id="rId3"/>
    <p:sldId id="390" r:id="rId4"/>
    <p:sldId id="391" r:id="rId5"/>
    <p:sldId id="333" r:id="rId6"/>
    <p:sldId id="400" r:id="rId7"/>
    <p:sldId id="341" r:id="rId8"/>
    <p:sldId id="397" r:id="rId9"/>
    <p:sldId id="340" r:id="rId10"/>
    <p:sldId id="399" r:id="rId11"/>
    <p:sldId id="357" r:id="rId12"/>
    <p:sldId id="318" r:id="rId13"/>
    <p:sldId id="386" r:id="rId14"/>
    <p:sldId id="387" r:id="rId15"/>
    <p:sldId id="352" r:id="rId16"/>
    <p:sldId id="355" r:id="rId17"/>
  </p:sldIdLst>
  <p:sldSz cx="12192000" cy="6858000"/>
  <p:notesSz cx="6889750" cy="1002188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bierno Abierto" initials="GA" lastIdx="1" clrIdx="0">
    <p:extLst>
      <p:ext uri="{19B8F6BF-5375-455C-9EA6-DF929625EA0E}">
        <p15:presenceInfo xmlns:p15="http://schemas.microsoft.com/office/powerpoint/2012/main" userId="Gobierno Abier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B490D8"/>
    <a:srgbClr val="896EC0"/>
    <a:srgbClr val="B6B7F4"/>
    <a:srgbClr val="8591FF"/>
    <a:srgbClr val="474BE7"/>
    <a:srgbClr val="415EED"/>
    <a:srgbClr val="4A4EE4"/>
    <a:srgbClr val="5F87DF"/>
    <a:srgbClr val="234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3595" autoAdjust="0"/>
  </p:normalViewPr>
  <p:slideViewPr>
    <p:cSldViewPr snapToGrid="0">
      <p:cViewPr varScale="1">
        <p:scale>
          <a:sx n="79" d="100"/>
          <a:sy n="79" d="100"/>
        </p:scale>
        <p:origin x="931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b="1" dirty="0">
                <a:solidFill>
                  <a:schemeClr val="tx1"/>
                </a:solidFill>
              </a:rPr>
              <a:t>ATENDIERON</a:t>
            </a:r>
            <a:r>
              <a:rPr lang="es-ES" sz="1200" b="1" baseline="0" dirty="0">
                <a:solidFill>
                  <a:schemeClr val="tx1"/>
                </a:solidFill>
              </a:rPr>
              <a:t> EL REQUERIMIENTO</a:t>
            </a:r>
            <a:endParaRPr lang="es-MX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610847423518463"/>
          <c:y val="0.23283333333333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tx>
          <c:spPr>
            <a:solidFill>
              <a:srgbClr val="896EC0"/>
            </a:solidFill>
          </c:spPr>
          <c:dPt>
            <c:idx val="0"/>
            <c:bubble3D val="0"/>
            <c:spPr>
              <a:solidFill>
                <a:srgbClr val="B490D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09B-4D79-9625-1EF401D9FE21}"/>
              </c:ext>
            </c:extLst>
          </c:dPt>
          <c:dPt>
            <c:idx val="1"/>
            <c:bubble3D val="0"/>
            <c:spPr>
              <a:solidFill>
                <a:srgbClr val="66006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09B-4D79-9625-1EF401D9FE21}"/>
              </c:ext>
            </c:extLst>
          </c:dPt>
          <c:dLbls>
            <c:dLbl>
              <c:idx val="0"/>
              <c:layout>
                <c:manualLayout>
                  <c:x val="-0.1551713908915956"/>
                  <c:y val="5.763260470838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9B-4D79-9625-1EF401D9F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</c:f>
              <c:strCache>
                <c:ptCount val="1"/>
                <c:pt idx="0">
                  <c:v>ATENDIERON EL REQUERIMIENTO</c:v>
                </c:pt>
              </c:strCache>
            </c:strRef>
          </c:cat>
          <c:val>
            <c:numRef>
              <c:f>Hoja1!$B$2:$C$2</c:f>
              <c:numCache>
                <c:formatCode>General</c:formatCode>
                <c:ptCount val="2"/>
                <c:pt idx="0">
                  <c:v>14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B-4D79-9625-1EF401D9FE2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BB9-4722-AB20-9BEEA604AE22}"/>
              </c:ext>
            </c:extLst>
          </c:dPt>
          <c:cat>
            <c:strRef>
              <c:f>Hoja1!$A$2</c:f>
              <c:strCache>
                <c:ptCount val="1"/>
                <c:pt idx="0">
                  <c:v>ATENDIERON EL REQUERIMIENTO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9B-4D79-9625-1EF401D9F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4413579397319"/>
          <c:y val="0.13460590367750477"/>
          <c:w val="0.7834408847397597"/>
          <c:h val="0.78687070017023475"/>
        </c:manualLayout>
      </c:layout>
      <c:pie3DChart>
        <c:varyColors val="1"/>
        <c:ser>
          <c:idx val="0"/>
          <c:order val="0"/>
          <c:tx>
            <c:strRef>
              <c:f>Hoja1!$A$2:$A$3</c:f>
              <c:strCache>
                <c:ptCount val="2"/>
                <c:pt idx="0">
                  <c:v>NO CUENTAN CON IIP</c:v>
                </c:pt>
                <c:pt idx="1">
                  <c:v>REMITIERON IIP</c:v>
                </c:pt>
              </c:strCache>
            </c:strRef>
          </c:tx>
          <c:spPr>
            <a:solidFill>
              <a:srgbClr val="660066"/>
            </a:solidFill>
          </c:spPr>
          <c:dPt>
            <c:idx val="0"/>
            <c:bubble3D val="0"/>
            <c:spPr>
              <a:solidFill>
                <a:srgbClr val="66006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5CD-4699-8B07-E685F0033682}"/>
              </c:ext>
            </c:extLst>
          </c:dPt>
          <c:dPt>
            <c:idx val="1"/>
            <c:bubble3D val="0"/>
            <c:spPr>
              <a:solidFill>
                <a:srgbClr val="B490D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5CD-4699-8B07-E685F0033682}"/>
              </c:ext>
            </c:extLst>
          </c:dPt>
          <c:dLbls>
            <c:dLbl>
              <c:idx val="0"/>
              <c:layout>
                <c:manualLayout>
                  <c:x val="-0.10142539118862479"/>
                  <c:y val="3.6837892190189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CD-4699-8B07-E685F00336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5CD-4699-8B07-E685F0033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Hoja1!$B$2:$B$3</c:f>
              <c:numCache>
                <c:formatCode>General</c:formatCode>
                <c:ptCount val="2"/>
                <c:pt idx="0">
                  <c:v>29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CD-4699-8B07-E685F0033682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REMITIERON IIP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F5CD-4699-8B07-E685F0033682}"/>
              </c:ext>
            </c:extLst>
          </c:dPt>
          <c:val>
            <c:numRef>
              <c:f>Hoja1!$B$3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CD-4699-8B07-E685F0033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4413579397319"/>
          <c:y val="0.13460590367750477"/>
          <c:w val="0.7834408847397597"/>
          <c:h val="0.78687070017023475"/>
        </c:manualLayout>
      </c:layout>
      <c:pie3DChart>
        <c:varyColors val="1"/>
        <c:ser>
          <c:idx val="0"/>
          <c:order val="0"/>
          <c:tx>
            <c:strRef>
              <c:f>Hoja1!$A$2:$A$3</c:f>
              <c:strCache>
                <c:ptCount val="2"/>
                <c:pt idx="0">
                  <c:v>DICTAMEN</c:v>
                </c:pt>
              </c:strCache>
            </c:strRef>
          </c:tx>
          <c:spPr>
            <a:solidFill>
              <a:srgbClr val="660066"/>
            </a:solidFill>
          </c:spPr>
          <c:dPt>
            <c:idx val="0"/>
            <c:bubble3D val="0"/>
            <c:spPr>
              <a:solidFill>
                <a:srgbClr val="66006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E8D-4C82-9704-7C437D40324E}"/>
              </c:ext>
            </c:extLst>
          </c:dPt>
          <c:dPt>
            <c:idx val="1"/>
            <c:bubble3D val="0"/>
            <c:spPr>
              <a:solidFill>
                <a:srgbClr val="B490D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E8D-4C82-9704-7C437D40324E}"/>
              </c:ext>
            </c:extLst>
          </c:dPt>
          <c:dLbls>
            <c:dLbl>
              <c:idx val="0"/>
              <c:layout>
                <c:manualLayout>
                  <c:x val="1.0943240908596302E-2"/>
                  <c:y val="-0.181884444444444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8D-4C82-9704-7C437D40324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E8D-4C82-9704-7C437D403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Hoja1!$B$2:$B$3</c:f>
              <c:numCache>
                <c:formatCode>General</c:formatCode>
                <c:ptCount val="2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8D-4C82-9704-7C437D40324E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FE8D-4C82-9704-7C437D40324E}"/>
              </c:ext>
            </c:extLst>
          </c:dPt>
          <c:val>
            <c:numRef>
              <c:f>Hoja1!$B$3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FE8D-4C82-9704-7C437D403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56E3B-CE4B-41AA-8888-7F1ADE5877E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06FF6A-E837-4086-B73D-DE8818410B29}">
      <dgm:prSet phldrT="[Texto]" custT="1"/>
      <dgm:spPr>
        <a:solidFill>
          <a:srgbClr val="660066"/>
        </a:solidFill>
        <a:ln>
          <a:noFill/>
        </a:ln>
      </dgm:spPr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Económica y comercial</a:t>
          </a:r>
          <a:endParaRPr lang="es-MX" sz="3200" b="1" dirty="0">
            <a:solidFill>
              <a:schemeClr val="bg1"/>
            </a:solidFill>
          </a:endParaRPr>
        </a:p>
      </dgm:t>
    </dgm:pt>
    <dgm:pt modelId="{F1741A71-F783-474A-B3BB-66703E094029}" type="parTrans" cxnId="{97E8916E-B453-464E-A4DF-C08B411D1E16}">
      <dgm:prSet/>
      <dgm:spPr/>
      <dgm:t>
        <a:bodyPr/>
        <a:lstStyle/>
        <a:p>
          <a:endParaRPr lang="es-MX"/>
        </a:p>
      </dgm:t>
    </dgm:pt>
    <dgm:pt modelId="{9463192E-8CC2-474C-88A2-3AAF59891CAA}" type="sibTrans" cxnId="{97E8916E-B453-464E-A4DF-C08B411D1E16}">
      <dgm:prSet/>
      <dgm:spPr/>
      <dgm:t>
        <a:bodyPr/>
        <a:lstStyle/>
        <a:p>
          <a:endParaRPr lang="es-MX"/>
        </a:p>
      </dgm:t>
    </dgm:pt>
    <dgm:pt modelId="{C0EABC5B-F974-44EE-BBE8-FA5D9D031962}">
      <dgm:prSet phldrT="[Texto]" custT="1"/>
      <dgm:spPr>
        <a:solidFill>
          <a:srgbClr val="660066"/>
        </a:solidFill>
        <a:ln>
          <a:noFill/>
        </a:ln>
      </dgm:spPr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Ambiental</a:t>
          </a:r>
          <a:endParaRPr lang="es-MX" sz="3200" b="1" dirty="0">
            <a:solidFill>
              <a:schemeClr val="bg1"/>
            </a:solidFill>
          </a:endParaRPr>
        </a:p>
      </dgm:t>
    </dgm:pt>
    <dgm:pt modelId="{C57D58DF-0933-4C61-9453-5CD0700430EE}" type="parTrans" cxnId="{A38DA4AE-1756-4765-B730-0057993EED54}">
      <dgm:prSet/>
      <dgm:spPr>
        <a:solidFill>
          <a:srgbClr val="660066"/>
        </a:solidFill>
        <a:ln>
          <a:noFill/>
        </a:ln>
      </dgm:spPr>
      <dgm:t>
        <a:bodyPr/>
        <a:lstStyle/>
        <a:p>
          <a:endParaRPr lang="es-MX" sz="3200" b="1">
            <a:solidFill>
              <a:schemeClr val="bg1"/>
            </a:solidFill>
          </a:endParaRPr>
        </a:p>
      </dgm:t>
    </dgm:pt>
    <dgm:pt modelId="{6F0BCE67-9EC3-4471-8ED2-F58ABE1421E2}" type="sibTrans" cxnId="{A38DA4AE-1756-4765-B730-0057993EED54}">
      <dgm:prSet/>
      <dgm:spPr>
        <a:solidFill>
          <a:srgbClr val="660066"/>
        </a:solidFill>
        <a:ln>
          <a:noFill/>
        </a:ln>
      </dgm:spPr>
      <dgm:t>
        <a:bodyPr/>
        <a:lstStyle/>
        <a:p>
          <a:endParaRPr lang="es-MX" sz="3200" b="1">
            <a:solidFill>
              <a:schemeClr val="bg1"/>
            </a:solidFill>
          </a:endParaRPr>
        </a:p>
      </dgm:t>
    </dgm:pt>
    <dgm:pt modelId="{1F23D00C-CF87-45C9-8CFC-71B9CD30A5D5}">
      <dgm:prSet phldrT="[Texto]" custT="1"/>
      <dgm:spPr>
        <a:solidFill>
          <a:srgbClr val="660066"/>
        </a:solidFill>
        <a:ln>
          <a:noFill/>
        </a:ln>
      </dgm:spPr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Legal</a:t>
          </a:r>
          <a:endParaRPr lang="es-MX" sz="3200" b="1" dirty="0">
            <a:solidFill>
              <a:schemeClr val="bg1"/>
            </a:solidFill>
          </a:endParaRPr>
        </a:p>
      </dgm:t>
    </dgm:pt>
    <dgm:pt modelId="{1EDE82B4-D318-401A-8A76-871061977BF0}" type="parTrans" cxnId="{9741EEDA-1540-45E4-A80A-A1BB06AED0C7}">
      <dgm:prSet/>
      <dgm:spPr/>
      <dgm:t>
        <a:bodyPr/>
        <a:lstStyle/>
        <a:p>
          <a:endParaRPr lang="es-MX"/>
        </a:p>
      </dgm:t>
    </dgm:pt>
    <dgm:pt modelId="{9BEF5DC9-C5AA-4B21-B934-44AF502B6878}" type="sibTrans" cxnId="{9741EEDA-1540-45E4-A80A-A1BB06AED0C7}">
      <dgm:prSet/>
      <dgm:spPr/>
      <dgm:t>
        <a:bodyPr/>
        <a:lstStyle/>
        <a:p>
          <a:endParaRPr lang="es-MX"/>
        </a:p>
      </dgm:t>
    </dgm:pt>
    <dgm:pt modelId="{0E870190-A6AF-4E7A-9035-963F66184FAC}">
      <dgm:prSet phldrT="[Texto]" custT="1"/>
      <dgm:spPr>
        <a:solidFill>
          <a:srgbClr val="660066"/>
        </a:solidFill>
        <a:ln>
          <a:noFill/>
        </a:ln>
      </dgm:spPr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Política</a:t>
          </a:r>
          <a:endParaRPr lang="es-MX" sz="3200" b="1" dirty="0">
            <a:solidFill>
              <a:schemeClr val="bg1"/>
            </a:solidFill>
          </a:endParaRPr>
        </a:p>
      </dgm:t>
    </dgm:pt>
    <dgm:pt modelId="{CEA0DB1A-E502-4848-A34E-CA20E793B21E}" type="parTrans" cxnId="{EAE5F883-684D-4FEC-AC62-193462EA0E5C}">
      <dgm:prSet/>
      <dgm:spPr/>
      <dgm:t>
        <a:bodyPr/>
        <a:lstStyle/>
        <a:p>
          <a:endParaRPr lang="es-MX"/>
        </a:p>
      </dgm:t>
    </dgm:pt>
    <dgm:pt modelId="{B5CB29B3-4ADA-4182-8CB5-594DB696B55A}" type="sibTrans" cxnId="{EAE5F883-684D-4FEC-AC62-193462EA0E5C}">
      <dgm:prSet/>
      <dgm:spPr/>
      <dgm:t>
        <a:bodyPr/>
        <a:lstStyle/>
        <a:p>
          <a:endParaRPr lang="es-MX"/>
        </a:p>
      </dgm:t>
    </dgm:pt>
    <dgm:pt modelId="{BF9615F0-EDD9-42C5-B44D-5F847A382CE1}">
      <dgm:prSet phldrT="[Texto]" custT="1"/>
      <dgm:spPr>
        <a:solidFill>
          <a:srgbClr val="660066"/>
        </a:solidFill>
        <a:ln>
          <a:noFill/>
        </a:ln>
      </dgm:spPr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Geográfica</a:t>
          </a:r>
          <a:endParaRPr lang="es-MX" sz="3200" b="1" dirty="0">
            <a:solidFill>
              <a:schemeClr val="bg1"/>
            </a:solidFill>
          </a:endParaRPr>
        </a:p>
      </dgm:t>
    </dgm:pt>
    <dgm:pt modelId="{816D8863-C036-42A9-A10E-C975E75C3BF2}" type="parTrans" cxnId="{176AC148-0D3F-4B50-B3C0-C32C93EF0A2D}">
      <dgm:prSet/>
      <dgm:spPr>
        <a:solidFill>
          <a:srgbClr val="660066"/>
        </a:solidFill>
        <a:ln>
          <a:noFill/>
        </a:ln>
      </dgm:spPr>
      <dgm:t>
        <a:bodyPr/>
        <a:lstStyle/>
        <a:p>
          <a:endParaRPr lang="es-MX" sz="3200" b="1">
            <a:solidFill>
              <a:schemeClr val="bg1"/>
            </a:solidFill>
          </a:endParaRPr>
        </a:p>
      </dgm:t>
    </dgm:pt>
    <dgm:pt modelId="{775629D5-CD5B-4C6E-B4F1-6E2EC3D7A584}" type="sibTrans" cxnId="{176AC148-0D3F-4B50-B3C0-C32C93EF0A2D}">
      <dgm:prSet/>
      <dgm:spPr>
        <a:solidFill>
          <a:srgbClr val="660066"/>
        </a:solidFill>
        <a:ln>
          <a:noFill/>
        </a:ln>
      </dgm:spPr>
      <dgm:t>
        <a:bodyPr/>
        <a:lstStyle/>
        <a:p>
          <a:endParaRPr lang="es-MX" sz="3200" b="1">
            <a:solidFill>
              <a:schemeClr val="bg1"/>
            </a:solidFill>
          </a:endParaRPr>
        </a:p>
      </dgm:t>
    </dgm:pt>
    <dgm:pt modelId="{2C0AA9DE-B5CA-42E2-B808-401B1BCD6102}">
      <dgm:prSet phldrT="[Texto]" custT="1"/>
      <dgm:spPr>
        <a:solidFill>
          <a:srgbClr val="660066"/>
        </a:solidFill>
        <a:ln>
          <a:noFill/>
        </a:ln>
      </dgm:spPr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Técnica</a:t>
          </a:r>
          <a:endParaRPr lang="es-MX" sz="3200" b="1" dirty="0">
            <a:solidFill>
              <a:schemeClr val="bg1"/>
            </a:solidFill>
          </a:endParaRPr>
        </a:p>
      </dgm:t>
    </dgm:pt>
    <dgm:pt modelId="{66E54C48-AEB7-4E9E-ACB5-F76EE0CAB383}" type="parTrans" cxnId="{3CFF6697-B0A2-48E2-B2B0-99764385D2F0}">
      <dgm:prSet/>
      <dgm:spPr/>
      <dgm:t>
        <a:bodyPr/>
        <a:lstStyle/>
        <a:p>
          <a:endParaRPr lang="es-MX"/>
        </a:p>
      </dgm:t>
    </dgm:pt>
    <dgm:pt modelId="{153D0748-D42A-4C5D-9E40-C81996BB1485}" type="sibTrans" cxnId="{3CFF6697-B0A2-48E2-B2B0-99764385D2F0}">
      <dgm:prSet/>
      <dgm:spPr/>
      <dgm:t>
        <a:bodyPr/>
        <a:lstStyle/>
        <a:p>
          <a:endParaRPr lang="es-MX"/>
        </a:p>
      </dgm:t>
    </dgm:pt>
    <dgm:pt modelId="{F995EA02-0E9B-454C-8E13-377F58347CD0}">
      <dgm:prSet custT="1"/>
      <dgm:spPr>
        <a:solidFill>
          <a:srgbClr val="660066"/>
        </a:solidFill>
        <a:ln>
          <a:noFill/>
        </a:ln>
      </dgm:spPr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Social</a:t>
          </a:r>
          <a:endParaRPr lang="es-MX" sz="3200" b="1" dirty="0">
            <a:solidFill>
              <a:schemeClr val="bg1"/>
            </a:solidFill>
          </a:endParaRPr>
        </a:p>
      </dgm:t>
    </dgm:pt>
    <dgm:pt modelId="{EF27F813-F4FE-4C34-868B-8CE74926D73A}" type="parTrans" cxnId="{F6F5C17A-4B47-4EF5-A103-94381440B531}">
      <dgm:prSet/>
      <dgm:spPr/>
      <dgm:t>
        <a:bodyPr/>
        <a:lstStyle/>
        <a:p>
          <a:endParaRPr lang="es-MX"/>
        </a:p>
      </dgm:t>
    </dgm:pt>
    <dgm:pt modelId="{BC1CD60E-CF87-4DA1-A915-8800061D9643}" type="sibTrans" cxnId="{F6F5C17A-4B47-4EF5-A103-94381440B531}">
      <dgm:prSet/>
      <dgm:spPr>
        <a:solidFill>
          <a:srgbClr val="660066"/>
        </a:solidFill>
        <a:ln>
          <a:noFill/>
        </a:ln>
      </dgm:spPr>
      <dgm:t>
        <a:bodyPr/>
        <a:lstStyle/>
        <a:p>
          <a:endParaRPr lang="es-MX" sz="3200" b="1">
            <a:solidFill>
              <a:schemeClr val="bg1"/>
            </a:solidFill>
          </a:endParaRPr>
        </a:p>
      </dgm:t>
    </dgm:pt>
    <dgm:pt modelId="{02FC1630-4822-4A58-A43C-C7422DF73100}">
      <dgm:prSet custT="1"/>
      <dgm:spPr>
        <a:solidFill>
          <a:srgbClr val="660066"/>
        </a:solidFill>
        <a:ln>
          <a:noFill/>
        </a:ln>
      </dgm:spPr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Administrativa</a:t>
          </a:r>
          <a:endParaRPr lang="es-MX" sz="3200" b="1" dirty="0">
            <a:solidFill>
              <a:schemeClr val="bg1"/>
            </a:solidFill>
          </a:endParaRPr>
        </a:p>
      </dgm:t>
    </dgm:pt>
    <dgm:pt modelId="{FE9DEEF1-4CD3-4D79-B037-ADB0EE4D4BE0}" type="parTrans" cxnId="{761969C2-4655-4612-9BBD-08EAD9D25B1C}">
      <dgm:prSet/>
      <dgm:spPr/>
      <dgm:t>
        <a:bodyPr/>
        <a:lstStyle/>
        <a:p>
          <a:endParaRPr lang="es-MX"/>
        </a:p>
      </dgm:t>
    </dgm:pt>
    <dgm:pt modelId="{B6CC44E3-953E-4287-B596-E55B1324547D}" type="sibTrans" cxnId="{761969C2-4655-4612-9BBD-08EAD9D25B1C}">
      <dgm:prSet/>
      <dgm:spPr>
        <a:solidFill>
          <a:srgbClr val="660066"/>
        </a:solidFill>
        <a:ln>
          <a:noFill/>
        </a:ln>
      </dgm:spPr>
      <dgm:t>
        <a:bodyPr/>
        <a:lstStyle/>
        <a:p>
          <a:endParaRPr lang="es-MX" sz="3200" b="1">
            <a:solidFill>
              <a:schemeClr val="bg1"/>
            </a:solidFill>
          </a:endParaRPr>
        </a:p>
      </dgm:t>
    </dgm:pt>
    <dgm:pt modelId="{3CAD1779-4CEB-4E92-BE62-C45658076AA3}" type="pres">
      <dgm:prSet presAssocID="{C4856E3B-CE4B-41AA-8888-7F1ADE5877EE}" presName="Name0" presStyleCnt="0">
        <dgm:presLayoutVars>
          <dgm:dir/>
          <dgm:animLvl val="lvl"/>
          <dgm:resizeHandles val="exact"/>
        </dgm:presLayoutVars>
      </dgm:prSet>
      <dgm:spPr/>
    </dgm:pt>
    <dgm:pt modelId="{33673524-7145-40B0-8AFA-43E55EDAB75D}" type="pres">
      <dgm:prSet presAssocID="{D706FF6A-E837-4086-B73D-DE8818410B29}" presName="vertFlow" presStyleCnt="0"/>
      <dgm:spPr/>
    </dgm:pt>
    <dgm:pt modelId="{32FD33E2-8911-4673-8CAE-6A95276A4616}" type="pres">
      <dgm:prSet presAssocID="{D706FF6A-E837-4086-B73D-DE8818410B29}" presName="header" presStyleLbl="node1" presStyleIdx="0" presStyleCnt="2"/>
      <dgm:spPr/>
    </dgm:pt>
    <dgm:pt modelId="{B76DAA1F-DFCE-481D-BD85-8BC74CE27D39}" type="pres">
      <dgm:prSet presAssocID="{C57D58DF-0933-4C61-9453-5CD0700430EE}" presName="parTrans" presStyleLbl="sibTrans2D1" presStyleIdx="0" presStyleCnt="6"/>
      <dgm:spPr/>
    </dgm:pt>
    <dgm:pt modelId="{B1BD7019-A551-4281-A486-E75D8A0586F0}" type="pres">
      <dgm:prSet presAssocID="{C0EABC5B-F974-44EE-BBE8-FA5D9D031962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477A8F92-174A-43D0-8101-F258F1B6A7EF}" type="pres">
      <dgm:prSet presAssocID="{6F0BCE67-9EC3-4471-8ED2-F58ABE1421E2}" presName="sibTrans" presStyleLbl="sibTrans2D1" presStyleIdx="1" presStyleCnt="6"/>
      <dgm:spPr/>
    </dgm:pt>
    <dgm:pt modelId="{342B4F69-4E02-42CB-B5B4-A2E9B15110D2}" type="pres">
      <dgm:prSet presAssocID="{F995EA02-0E9B-454C-8E13-377F58347CD0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55ACC1A8-B568-4D5D-B6A2-56054E605EAF}" type="pres">
      <dgm:prSet presAssocID="{BC1CD60E-CF87-4DA1-A915-8800061D9643}" presName="sibTrans" presStyleLbl="sibTrans2D1" presStyleIdx="2" presStyleCnt="6"/>
      <dgm:spPr/>
    </dgm:pt>
    <dgm:pt modelId="{F95FBA53-E6A0-4519-B11B-0EBBE49FF8E1}" type="pres">
      <dgm:prSet presAssocID="{1F23D00C-CF87-45C9-8CFC-71B9CD30A5D5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1BB10414-1757-49B9-8D65-E6FC062148FF}" type="pres">
      <dgm:prSet presAssocID="{D706FF6A-E837-4086-B73D-DE8818410B29}" presName="hSp" presStyleCnt="0"/>
      <dgm:spPr/>
    </dgm:pt>
    <dgm:pt modelId="{F93E0B98-6459-40B4-80CB-1DDFEA396B27}" type="pres">
      <dgm:prSet presAssocID="{0E870190-A6AF-4E7A-9035-963F66184FAC}" presName="vertFlow" presStyleCnt="0"/>
      <dgm:spPr/>
    </dgm:pt>
    <dgm:pt modelId="{43A02374-53DC-46AB-BF09-4AD5AD0AA959}" type="pres">
      <dgm:prSet presAssocID="{0E870190-A6AF-4E7A-9035-963F66184FAC}" presName="header" presStyleLbl="node1" presStyleIdx="1" presStyleCnt="2"/>
      <dgm:spPr/>
    </dgm:pt>
    <dgm:pt modelId="{C14810DD-8A49-4D63-B70A-813FAF270388}" type="pres">
      <dgm:prSet presAssocID="{816D8863-C036-42A9-A10E-C975E75C3BF2}" presName="parTrans" presStyleLbl="sibTrans2D1" presStyleIdx="3" presStyleCnt="6"/>
      <dgm:spPr/>
    </dgm:pt>
    <dgm:pt modelId="{3668815D-1E9E-427A-AA5D-2A12C61C22A0}" type="pres">
      <dgm:prSet presAssocID="{BF9615F0-EDD9-42C5-B44D-5F847A382CE1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72E53EA8-F269-4E65-9FFC-9C40B543834D}" type="pres">
      <dgm:prSet presAssocID="{775629D5-CD5B-4C6E-B4F1-6E2EC3D7A584}" presName="sibTrans" presStyleLbl="sibTrans2D1" presStyleIdx="4" presStyleCnt="6"/>
      <dgm:spPr/>
    </dgm:pt>
    <dgm:pt modelId="{C47ADECA-C14C-4A3A-B5F7-862CF593F7A5}" type="pres">
      <dgm:prSet presAssocID="{02FC1630-4822-4A58-A43C-C7422DF73100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0E300BA2-9405-460B-9D31-BC7AEB171A2B}" type="pres">
      <dgm:prSet presAssocID="{B6CC44E3-953E-4287-B596-E55B1324547D}" presName="sibTrans" presStyleLbl="sibTrans2D1" presStyleIdx="5" presStyleCnt="6"/>
      <dgm:spPr/>
    </dgm:pt>
    <dgm:pt modelId="{D449AD74-3C56-4F15-AAA1-408F2B2BB8C0}" type="pres">
      <dgm:prSet presAssocID="{2C0AA9DE-B5CA-42E2-B808-401B1BCD6102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57394700-E0CC-446D-A4EE-E45B6367474E}" type="presOf" srcId="{1F23D00C-CF87-45C9-8CFC-71B9CD30A5D5}" destId="{F95FBA53-E6A0-4519-B11B-0EBBE49FF8E1}" srcOrd="0" destOrd="0" presId="urn:microsoft.com/office/officeart/2005/8/layout/lProcess1"/>
    <dgm:cxn modelId="{1173B42F-B68C-4B4F-AD27-B7B0079460EF}" type="presOf" srcId="{0E870190-A6AF-4E7A-9035-963F66184FAC}" destId="{43A02374-53DC-46AB-BF09-4AD5AD0AA959}" srcOrd="0" destOrd="0" presId="urn:microsoft.com/office/officeart/2005/8/layout/lProcess1"/>
    <dgm:cxn modelId="{3C274230-0F91-4F02-B565-F557C17DE0A1}" type="presOf" srcId="{BC1CD60E-CF87-4DA1-A915-8800061D9643}" destId="{55ACC1A8-B568-4D5D-B6A2-56054E605EAF}" srcOrd="0" destOrd="0" presId="urn:microsoft.com/office/officeart/2005/8/layout/lProcess1"/>
    <dgm:cxn modelId="{176AC148-0D3F-4B50-B3C0-C32C93EF0A2D}" srcId="{0E870190-A6AF-4E7A-9035-963F66184FAC}" destId="{BF9615F0-EDD9-42C5-B44D-5F847A382CE1}" srcOrd="0" destOrd="0" parTransId="{816D8863-C036-42A9-A10E-C975E75C3BF2}" sibTransId="{775629D5-CD5B-4C6E-B4F1-6E2EC3D7A584}"/>
    <dgm:cxn modelId="{C81F484A-1364-4DF7-809A-15CEF157DC84}" type="presOf" srcId="{02FC1630-4822-4A58-A43C-C7422DF73100}" destId="{C47ADECA-C14C-4A3A-B5F7-862CF593F7A5}" srcOrd="0" destOrd="0" presId="urn:microsoft.com/office/officeart/2005/8/layout/lProcess1"/>
    <dgm:cxn modelId="{87F87E4E-27FE-4236-9E3F-23869083F1CC}" type="presOf" srcId="{C4856E3B-CE4B-41AA-8888-7F1ADE5877EE}" destId="{3CAD1779-4CEB-4E92-BE62-C45658076AA3}" srcOrd="0" destOrd="0" presId="urn:microsoft.com/office/officeart/2005/8/layout/lProcess1"/>
    <dgm:cxn modelId="{97E8916E-B453-464E-A4DF-C08B411D1E16}" srcId="{C4856E3B-CE4B-41AA-8888-7F1ADE5877EE}" destId="{D706FF6A-E837-4086-B73D-DE8818410B29}" srcOrd="0" destOrd="0" parTransId="{F1741A71-F783-474A-B3BB-66703E094029}" sibTransId="{9463192E-8CC2-474C-88A2-3AAF59891CAA}"/>
    <dgm:cxn modelId="{057B2979-10C8-4BCE-9747-37083395EA37}" type="presOf" srcId="{775629D5-CD5B-4C6E-B4F1-6E2EC3D7A584}" destId="{72E53EA8-F269-4E65-9FFC-9C40B543834D}" srcOrd="0" destOrd="0" presId="urn:microsoft.com/office/officeart/2005/8/layout/lProcess1"/>
    <dgm:cxn modelId="{F6F5C17A-4B47-4EF5-A103-94381440B531}" srcId="{D706FF6A-E837-4086-B73D-DE8818410B29}" destId="{F995EA02-0E9B-454C-8E13-377F58347CD0}" srcOrd="1" destOrd="0" parTransId="{EF27F813-F4FE-4C34-868B-8CE74926D73A}" sibTransId="{BC1CD60E-CF87-4DA1-A915-8800061D9643}"/>
    <dgm:cxn modelId="{EAE5F883-684D-4FEC-AC62-193462EA0E5C}" srcId="{C4856E3B-CE4B-41AA-8888-7F1ADE5877EE}" destId="{0E870190-A6AF-4E7A-9035-963F66184FAC}" srcOrd="1" destOrd="0" parTransId="{CEA0DB1A-E502-4848-A34E-CA20E793B21E}" sibTransId="{B5CB29B3-4ADA-4182-8CB5-594DB696B55A}"/>
    <dgm:cxn modelId="{09E2B98A-0C31-4A3D-B7AA-3820C334E338}" type="presOf" srcId="{C57D58DF-0933-4C61-9453-5CD0700430EE}" destId="{B76DAA1F-DFCE-481D-BD85-8BC74CE27D39}" srcOrd="0" destOrd="0" presId="urn:microsoft.com/office/officeart/2005/8/layout/lProcess1"/>
    <dgm:cxn modelId="{38479A8E-1A5D-4BF2-AAB5-F5D2FB393069}" type="presOf" srcId="{2C0AA9DE-B5CA-42E2-B808-401B1BCD6102}" destId="{D449AD74-3C56-4F15-AAA1-408F2B2BB8C0}" srcOrd="0" destOrd="0" presId="urn:microsoft.com/office/officeart/2005/8/layout/lProcess1"/>
    <dgm:cxn modelId="{5B7D1F92-1548-4216-ADE6-7DE5FCCC8E22}" type="presOf" srcId="{F995EA02-0E9B-454C-8E13-377F58347CD0}" destId="{342B4F69-4E02-42CB-B5B4-A2E9B15110D2}" srcOrd="0" destOrd="0" presId="urn:microsoft.com/office/officeart/2005/8/layout/lProcess1"/>
    <dgm:cxn modelId="{3CFF6697-B0A2-48E2-B2B0-99764385D2F0}" srcId="{0E870190-A6AF-4E7A-9035-963F66184FAC}" destId="{2C0AA9DE-B5CA-42E2-B808-401B1BCD6102}" srcOrd="2" destOrd="0" parTransId="{66E54C48-AEB7-4E9E-ACB5-F76EE0CAB383}" sibTransId="{153D0748-D42A-4C5D-9E40-C81996BB1485}"/>
    <dgm:cxn modelId="{0D896F9F-2C11-47FE-B5C9-F4F029AA43F7}" type="presOf" srcId="{D706FF6A-E837-4086-B73D-DE8818410B29}" destId="{32FD33E2-8911-4673-8CAE-6A95276A4616}" srcOrd="0" destOrd="0" presId="urn:microsoft.com/office/officeart/2005/8/layout/lProcess1"/>
    <dgm:cxn modelId="{4AC3BDA8-D996-447D-866F-74965A0AB9AF}" type="presOf" srcId="{816D8863-C036-42A9-A10E-C975E75C3BF2}" destId="{C14810DD-8A49-4D63-B70A-813FAF270388}" srcOrd="0" destOrd="0" presId="urn:microsoft.com/office/officeart/2005/8/layout/lProcess1"/>
    <dgm:cxn modelId="{A38DA4AE-1756-4765-B730-0057993EED54}" srcId="{D706FF6A-E837-4086-B73D-DE8818410B29}" destId="{C0EABC5B-F974-44EE-BBE8-FA5D9D031962}" srcOrd="0" destOrd="0" parTransId="{C57D58DF-0933-4C61-9453-5CD0700430EE}" sibTransId="{6F0BCE67-9EC3-4471-8ED2-F58ABE1421E2}"/>
    <dgm:cxn modelId="{761969C2-4655-4612-9BBD-08EAD9D25B1C}" srcId="{0E870190-A6AF-4E7A-9035-963F66184FAC}" destId="{02FC1630-4822-4A58-A43C-C7422DF73100}" srcOrd="1" destOrd="0" parTransId="{FE9DEEF1-4CD3-4D79-B037-ADB0EE4D4BE0}" sibTransId="{B6CC44E3-953E-4287-B596-E55B1324547D}"/>
    <dgm:cxn modelId="{9741EEDA-1540-45E4-A80A-A1BB06AED0C7}" srcId="{D706FF6A-E837-4086-B73D-DE8818410B29}" destId="{1F23D00C-CF87-45C9-8CFC-71B9CD30A5D5}" srcOrd="2" destOrd="0" parTransId="{1EDE82B4-D318-401A-8A76-871061977BF0}" sibTransId="{9BEF5DC9-C5AA-4B21-B934-44AF502B6878}"/>
    <dgm:cxn modelId="{2E36FCEE-EDA6-4422-9BD5-8B6216DB9BF5}" type="presOf" srcId="{BF9615F0-EDD9-42C5-B44D-5F847A382CE1}" destId="{3668815D-1E9E-427A-AA5D-2A12C61C22A0}" srcOrd="0" destOrd="0" presId="urn:microsoft.com/office/officeart/2005/8/layout/lProcess1"/>
    <dgm:cxn modelId="{0C45C6EF-932C-42D9-A20F-47437350637D}" type="presOf" srcId="{6F0BCE67-9EC3-4471-8ED2-F58ABE1421E2}" destId="{477A8F92-174A-43D0-8101-F258F1B6A7EF}" srcOrd="0" destOrd="0" presId="urn:microsoft.com/office/officeart/2005/8/layout/lProcess1"/>
    <dgm:cxn modelId="{0B731CF7-1996-403A-9DCF-3A3F27B77DE8}" type="presOf" srcId="{C0EABC5B-F974-44EE-BBE8-FA5D9D031962}" destId="{B1BD7019-A551-4281-A486-E75D8A0586F0}" srcOrd="0" destOrd="0" presId="urn:microsoft.com/office/officeart/2005/8/layout/lProcess1"/>
    <dgm:cxn modelId="{1BEAB7FF-E537-4A29-AA6F-42891CAE03A4}" type="presOf" srcId="{B6CC44E3-953E-4287-B596-E55B1324547D}" destId="{0E300BA2-9405-460B-9D31-BC7AEB171A2B}" srcOrd="0" destOrd="0" presId="urn:microsoft.com/office/officeart/2005/8/layout/lProcess1"/>
    <dgm:cxn modelId="{8D199145-10EA-41E6-990E-95EB45B025DD}" type="presParOf" srcId="{3CAD1779-4CEB-4E92-BE62-C45658076AA3}" destId="{33673524-7145-40B0-8AFA-43E55EDAB75D}" srcOrd="0" destOrd="0" presId="urn:microsoft.com/office/officeart/2005/8/layout/lProcess1"/>
    <dgm:cxn modelId="{E1681534-E212-4EA5-82D6-AA1A4E8BD723}" type="presParOf" srcId="{33673524-7145-40B0-8AFA-43E55EDAB75D}" destId="{32FD33E2-8911-4673-8CAE-6A95276A4616}" srcOrd="0" destOrd="0" presId="urn:microsoft.com/office/officeart/2005/8/layout/lProcess1"/>
    <dgm:cxn modelId="{24AA12E6-8400-4DD4-8AD7-2A72CBE6B63D}" type="presParOf" srcId="{33673524-7145-40B0-8AFA-43E55EDAB75D}" destId="{B76DAA1F-DFCE-481D-BD85-8BC74CE27D39}" srcOrd="1" destOrd="0" presId="urn:microsoft.com/office/officeart/2005/8/layout/lProcess1"/>
    <dgm:cxn modelId="{7123D7AD-0801-4B55-AA13-9EBF4C867863}" type="presParOf" srcId="{33673524-7145-40B0-8AFA-43E55EDAB75D}" destId="{B1BD7019-A551-4281-A486-E75D8A0586F0}" srcOrd="2" destOrd="0" presId="urn:microsoft.com/office/officeart/2005/8/layout/lProcess1"/>
    <dgm:cxn modelId="{062EBA19-1ACE-4A17-AEAB-62FE23C984D9}" type="presParOf" srcId="{33673524-7145-40B0-8AFA-43E55EDAB75D}" destId="{477A8F92-174A-43D0-8101-F258F1B6A7EF}" srcOrd="3" destOrd="0" presId="urn:microsoft.com/office/officeart/2005/8/layout/lProcess1"/>
    <dgm:cxn modelId="{560539CF-FDAA-42B7-BDD3-4E11CB3C39C3}" type="presParOf" srcId="{33673524-7145-40B0-8AFA-43E55EDAB75D}" destId="{342B4F69-4E02-42CB-B5B4-A2E9B15110D2}" srcOrd="4" destOrd="0" presId="urn:microsoft.com/office/officeart/2005/8/layout/lProcess1"/>
    <dgm:cxn modelId="{4C66DF05-FD49-428E-B285-29D5B71FC042}" type="presParOf" srcId="{33673524-7145-40B0-8AFA-43E55EDAB75D}" destId="{55ACC1A8-B568-4D5D-B6A2-56054E605EAF}" srcOrd="5" destOrd="0" presId="urn:microsoft.com/office/officeart/2005/8/layout/lProcess1"/>
    <dgm:cxn modelId="{F32757DD-0380-42E8-86E7-C39C7F0B8DF2}" type="presParOf" srcId="{33673524-7145-40B0-8AFA-43E55EDAB75D}" destId="{F95FBA53-E6A0-4519-B11B-0EBBE49FF8E1}" srcOrd="6" destOrd="0" presId="urn:microsoft.com/office/officeart/2005/8/layout/lProcess1"/>
    <dgm:cxn modelId="{03241672-D911-49A1-B3BB-EFA0D6219466}" type="presParOf" srcId="{3CAD1779-4CEB-4E92-BE62-C45658076AA3}" destId="{1BB10414-1757-49B9-8D65-E6FC062148FF}" srcOrd="1" destOrd="0" presId="urn:microsoft.com/office/officeart/2005/8/layout/lProcess1"/>
    <dgm:cxn modelId="{A1F1B3BE-3751-4BAA-9C3D-D447A1ACF5C7}" type="presParOf" srcId="{3CAD1779-4CEB-4E92-BE62-C45658076AA3}" destId="{F93E0B98-6459-40B4-80CB-1DDFEA396B27}" srcOrd="2" destOrd="0" presId="urn:microsoft.com/office/officeart/2005/8/layout/lProcess1"/>
    <dgm:cxn modelId="{5DB30A0D-5995-4BFC-9870-6A21410C594A}" type="presParOf" srcId="{F93E0B98-6459-40B4-80CB-1DDFEA396B27}" destId="{43A02374-53DC-46AB-BF09-4AD5AD0AA959}" srcOrd="0" destOrd="0" presId="urn:microsoft.com/office/officeart/2005/8/layout/lProcess1"/>
    <dgm:cxn modelId="{8616ECA8-324E-4D80-9611-BB808665EE0E}" type="presParOf" srcId="{F93E0B98-6459-40B4-80CB-1DDFEA396B27}" destId="{C14810DD-8A49-4D63-B70A-813FAF270388}" srcOrd="1" destOrd="0" presId="urn:microsoft.com/office/officeart/2005/8/layout/lProcess1"/>
    <dgm:cxn modelId="{07A6E505-AA58-4C18-91CA-694D3BA8DD0B}" type="presParOf" srcId="{F93E0B98-6459-40B4-80CB-1DDFEA396B27}" destId="{3668815D-1E9E-427A-AA5D-2A12C61C22A0}" srcOrd="2" destOrd="0" presId="urn:microsoft.com/office/officeart/2005/8/layout/lProcess1"/>
    <dgm:cxn modelId="{9CC46719-0B9D-4E0E-93D9-5CB3D88C02D4}" type="presParOf" srcId="{F93E0B98-6459-40B4-80CB-1DDFEA396B27}" destId="{72E53EA8-F269-4E65-9FFC-9C40B543834D}" srcOrd="3" destOrd="0" presId="urn:microsoft.com/office/officeart/2005/8/layout/lProcess1"/>
    <dgm:cxn modelId="{AEADCF46-C568-49DD-8A28-2B4A7B029B90}" type="presParOf" srcId="{F93E0B98-6459-40B4-80CB-1DDFEA396B27}" destId="{C47ADECA-C14C-4A3A-B5F7-862CF593F7A5}" srcOrd="4" destOrd="0" presId="urn:microsoft.com/office/officeart/2005/8/layout/lProcess1"/>
    <dgm:cxn modelId="{D81ABB9B-2E6B-451F-B872-6B701D9523A7}" type="presParOf" srcId="{F93E0B98-6459-40B4-80CB-1DDFEA396B27}" destId="{0E300BA2-9405-460B-9D31-BC7AEB171A2B}" srcOrd="5" destOrd="0" presId="urn:microsoft.com/office/officeart/2005/8/layout/lProcess1"/>
    <dgm:cxn modelId="{79003799-BF55-43B4-9B02-340C37DDBBD7}" type="presParOf" srcId="{F93E0B98-6459-40B4-80CB-1DDFEA396B27}" destId="{D449AD74-3C56-4F15-AAA1-408F2B2BB8C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CFC08-4DBB-44A0-9CAE-C70138DB643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97FB561-2277-4327-87CE-692280034A4F}">
      <dgm:prSet phldrT="[Texto]" custT="1"/>
      <dgm:spPr>
        <a:solidFill>
          <a:srgbClr val="660066"/>
        </a:solidFill>
        <a:ln>
          <a:solidFill>
            <a:srgbClr val="660066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4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La revisión del listado Debe realizarse con base en las funciones, atribuciones y competencias que la normativa aplicable le otorgue.</a:t>
          </a:r>
          <a:endParaRPr lang="es-MX" sz="14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endParaRPr lang="es-MX" sz="1400" b="1" dirty="0">
            <a:solidFill>
              <a:schemeClr val="bg1"/>
            </a:solidFill>
          </a:endParaRPr>
        </a:p>
      </dgm:t>
    </dgm:pt>
    <dgm:pt modelId="{140180FC-8DF4-44C9-9E24-CF1ED23D6087}" type="parTrans" cxnId="{20BBEB73-0B37-497D-A4AB-218D3DB6A461}">
      <dgm:prSet/>
      <dgm:spPr/>
      <dgm:t>
        <a:bodyPr/>
        <a:lstStyle/>
        <a:p>
          <a:endParaRPr lang="es-MX" sz="1400"/>
        </a:p>
      </dgm:t>
    </dgm:pt>
    <dgm:pt modelId="{70045027-9C39-4210-955F-4B9F933DB620}" type="sibTrans" cxnId="{20BBEB73-0B37-497D-A4AB-218D3DB6A461}">
      <dgm:prSet/>
      <dgm:spPr/>
      <dgm:t>
        <a:bodyPr/>
        <a:lstStyle/>
        <a:p>
          <a:endParaRPr lang="es-MX" sz="1400"/>
        </a:p>
      </dgm:t>
    </dgm:pt>
    <dgm:pt modelId="{5E707257-13CE-4F6A-BA5B-E672B38EABE1}">
      <dgm:prSet phldrT="[Texto]" custT="1"/>
      <dgm:spPr>
        <a:solidFill>
          <a:srgbClr val="660066"/>
        </a:solidFill>
        <a:ln>
          <a:solidFill>
            <a:srgbClr val="660066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s-MX" sz="1400" b="1" dirty="0">
              <a:solidFill>
                <a:schemeClr val="bg1"/>
              </a:solidFill>
              <a:latin typeface="+mn-lt"/>
              <a:ea typeface="+mn-ea"/>
              <a:cs typeface="+mn-cs"/>
            </a:rPr>
            <a:t>Una vez que el organismo garante haya realizado la revisión de la información, emitirá un acuerdo en donde determine:</a:t>
          </a:r>
          <a:endParaRPr lang="es-MX" sz="1400" b="1" dirty="0">
            <a:solidFill>
              <a:schemeClr val="bg1"/>
            </a:solidFill>
          </a:endParaRPr>
        </a:p>
      </dgm:t>
    </dgm:pt>
    <dgm:pt modelId="{C1E62CB6-E62E-4B87-8A36-9C31F8296C08}" type="parTrans" cxnId="{B6363BFE-7653-445D-9AF8-A6F378928A3F}">
      <dgm:prSet/>
      <dgm:spPr/>
      <dgm:t>
        <a:bodyPr/>
        <a:lstStyle/>
        <a:p>
          <a:endParaRPr lang="es-MX" sz="1400"/>
        </a:p>
      </dgm:t>
    </dgm:pt>
    <dgm:pt modelId="{709C8253-F808-444C-85BA-796C1607517A}" type="sibTrans" cxnId="{B6363BFE-7653-445D-9AF8-A6F378928A3F}">
      <dgm:prSet/>
      <dgm:spPr/>
      <dgm:t>
        <a:bodyPr/>
        <a:lstStyle/>
        <a:p>
          <a:endParaRPr lang="es-MX" sz="1400"/>
        </a:p>
      </dgm:t>
    </dgm:pt>
    <dgm:pt modelId="{81F3D9BD-55E5-4CD8-8FDB-4256C845383E}">
      <dgm:prSet phldrT="[Texto]" custT="1"/>
      <dgm:spPr>
        <a:solidFill>
          <a:srgbClr val="660066"/>
        </a:solidFill>
        <a:ln>
          <a:solidFill>
            <a:srgbClr val="660066"/>
          </a:solidFill>
        </a:ln>
      </dgm:spPr>
      <dgm:t>
        <a:bodyPr/>
        <a:lstStyle/>
        <a:p>
          <a:r>
            <a:rPr lang="es-ES" sz="1400" b="1" dirty="0">
              <a:solidFill>
                <a:schemeClr val="bg1"/>
              </a:solidFill>
              <a:latin typeface="+mn-lt"/>
              <a:ea typeface="+mn-ea"/>
              <a:cs typeface="+mn-cs"/>
            </a:rPr>
            <a:t>1. Si la información enviada es suficiente para acreditar si cumple con las características de interés público.</a:t>
          </a:r>
          <a:endParaRPr lang="es-MX" sz="1400" b="1" dirty="0">
            <a:solidFill>
              <a:schemeClr val="bg1"/>
            </a:solidFill>
          </a:endParaRPr>
        </a:p>
      </dgm:t>
    </dgm:pt>
    <dgm:pt modelId="{0F45AE0D-73CF-460D-B77C-584F69C87C1F}" type="parTrans" cxnId="{67A40035-D8E4-4903-834A-DC6C9D359346}">
      <dgm:prSet/>
      <dgm:spPr/>
      <dgm:t>
        <a:bodyPr/>
        <a:lstStyle/>
        <a:p>
          <a:endParaRPr lang="es-MX" sz="1400"/>
        </a:p>
      </dgm:t>
    </dgm:pt>
    <dgm:pt modelId="{A0611D47-70BB-49CF-9EED-0B7A1C590501}" type="sibTrans" cxnId="{67A40035-D8E4-4903-834A-DC6C9D359346}">
      <dgm:prSet/>
      <dgm:spPr/>
      <dgm:t>
        <a:bodyPr/>
        <a:lstStyle/>
        <a:p>
          <a:endParaRPr lang="es-MX" sz="1400"/>
        </a:p>
      </dgm:t>
    </dgm:pt>
    <dgm:pt modelId="{A624CC51-B37E-425D-BDF3-7B2D2F3D0C3C}">
      <dgm:prSet phldrT="[Texto]" custT="1"/>
      <dgm:spPr>
        <a:solidFill>
          <a:srgbClr val="660066"/>
        </a:solidFill>
        <a:ln>
          <a:solidFill>
            <a:srgbClr val="660066"/>
          </a:solidFill>
        </a:ln>
      </dgm:spPr>
      <dgm:t>
        <a:bodyPr/>
        <a:lstStyle/>
        <a:p>
          <a:r>
            <a:rPr lang="es-MX" sz="1400" b="1" dirty="0">
              <a:solidFill>
                <a:schemeClr val="bg1"/>
              </a:solidFill>
            </a:rPr>
            <a:t>2. Qué información del listado integrará el catálogo de información.</a:t>
          </a:r>
        </a:p>
      </dgm:t>
    </dgm:pt>
    <dgm:pt modelId="{22CC3512-AB39-4904-8FB6-248EDA3EA076}" type="parTrans" cxnId="{84014CD2-4363-46AB-B11F-5463B5E4F9F2}">
      <dgm:prSet/>
      <dgm:spPr/>
      <dgm:t>
        <a:bodyPr/>
        <a:lstStyle/>
        <a:p>
          <a:endParaRPr lang="es-MX" sz="1400"/>
        </a:p>
      </dgm:t>
    </dgm:pt>
    <dgm:pt modelId="{082439EB-33E3-4B98-8C17-530BE978794C}" type="sibTrans" cxnId="{84014CD2-4363-46AB-B11F-5463B5E4F9F2}">
      <dgm:prSet/>
      <dgm:spPr/>
      <dgm:t>
        <a:bodyPr/>
        <a:lstStyle/>
        <a:p>
          <a:endParaRPr lang="es-MX" sz="1400"/>
        </a:p>
      </dgm:t>
    </dgm:pt>
    <dgm:pt modelId="{F978AD92-2D98-4996-B626-9D6AB68110A6}" type="pres">
      <dgm:prSet presAssocID="{86ECFC08-4DBB-44A0-9CAE-C70138DB643D}" presName="rootnode" presStyleCnt="0">
        <dgm:presLayoutVars>
          <dgm:chMax/>
          <dgm:chPref/>
          <dgm:dir/>
          <dgm:animLvl val="lvl"/>
        </dgm:presLayoutVars>
      </dgm:prSet>
      <dgm:spPr/>
    </dgm:pt>
    <dgm:pt modelId="{125361BF-83A3-4317-8657-77507E8A3E84}" type="pres">
      <dgm:prSet presAssocID="{997FB561-2277-4327-87CE-692280034A4F}" presName="composite" presStyleCnt="0"/>
      <dgm:spPr/>
    </dgm:pt>
    <dgm:pt modelId="{1D9E91EB-6235-4A87-92B3-0F19604390DB}" type="pres">
      <dgm:prSet presAssocID="{997FB561-2277-4327-87CE-692280034A4F}" presName="bentUpArrow1" presStyleLbl="alignImgPlace1" presStyleIdx="0" presStyleCnt="3" custAng="5400000" custFlipHor="1" custScaleX="34262" custScaleY="51215" custLinFactNeighborX="-29313" custLinFactNeighborY="52242"/>
      <dgm:spPr>
        <a:prstGeom prst="rightArrow">
          <a:avLst/>
        </a:prstGeom>
        <a:solidFill>
          <a:srgbClr val="660066"/>
        </a:solidFill>
      </dgm:spPr>
    </dgm:pt>
    <dgm:pt modelId="{4D5CF834-F4B2-421E-905E-E234CC25E2DB}" type="pres">
      <dgm:prSet presAssocID="{997FB561-2277-4327-87CE-692280034A4F}" presName="ParentText" presStyleLbl="node1" presStyleIdx="0" presStyleCnt="4" custScaleX="154457" custScaleY="204889" custLinFactX="-19947" custLinFactY="36719" custLinFactNeighborX="-100000" custLinFactNeighborY="100000">
        <dgm:presLayoutVars>
          <dgm:chMax val="1"/>
          <dgm:chPref val="1"/>
          <dgm:bulletEnabled val="1"/>
        </dgm:presLayoutVars>
      </dgm:prSet>
      <dgm:spPr/>
    </dgm:pt>
    <dgm:pt modelId="{A67453B4-9E03-4B96-A2DB-1184CED9E025}" type="pres">
      <dgm:prSet presAssocID="{997FB561-2277-4327-87CE-692280034A4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80D2DAC-C79B-4EFB-A7E6-CAAD9A5C1D86}" type="pres">
      <dgm:prSet presAssocID="{70045027-9C39-4210-955F-4B9F933DB620}" presName="sibTrans" presStyleCnt="0"/>
      <dgm:spPr/>
    </dgm:pt>
    <dgm:pt modelId="{28FC5697-3B1E-4211-B778-1D2ABBE1CB29}" type="pres">
      <dgm:prSet presAssocID="{5E707257-13CE-4F6A-BA5B-E672B38EABE1}" presName="composite" presStyleCnt="0"/>
      <dgm:spPr/>
    </dgm:pt>
    <dgm:pt modelId="{0FCB4C2C-A1BD-4423-99C0-9126824FA50F}" type="pres">
      <dgm:prSet presAssocID="{5E707257-13CE-4F6A-BA5B-E672B38EABE1}" presName="bentUpArrow1" presStyleLbl="alignImgPlace1" presStyleIdx="1" presStyleCnt="3" custAng="14423751" custScaleX="34725" custScaleY="47215" custLinFactY="-45484" custLinFactNeighborX="95761" custLinFactNeighborY="-100000"/>
      <dgm:spPr>
        <a:prstGeom prst="rightArrow">
          <a:avLst/>
        </a:prstGeom>
        <a:solidFill>
          <a:srgbClr val="660066"/>
        </a:solidFill>
      </dgm:spPr>
    </dgm:pt>
    <dgm:pt modelId="{29F142CB-6181-4686-930B-610718116F95}" type="pres">
      <dgm:prSet presAssocID="{5E707257-13CE-4F6A-BA5B-E672B38EABE1}" presName="ParentText" presStyleLbl="node1" presStyleIdx="1" presStyleCnt="4" custScaleX="135859" custScaleY="171588" custLinFactNeighborX="-26411" custLinFactNeighborY="14689">
        <dgm:presLayoutVars>
          <dgm:chMax val="1"/>
          <dgm:chPref val="1"/>
          <dgm:bulletEnabled val="1"/>
        </dgm:presLayoutVars>
      </dgm:prSet>
      <dgm:spPr/>
    </dgm:pt>
    <dgm:pt modelId="{259009B0-3E7D-4BF4-8434-FF4B20DEB03E}" type="pres">
      <dgm:prSet presAssocID="{5E707257-13CE-4F6A-BA5B-E672B38EABE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330BB07-7FAF-4453-A7B8-D99699B6A857}" type="pres">
      <dgm:prSet presAssocID="{709C8253-F808-444C-85BA-796C1607517A}" presName="sibTrans" presStyleCnt="0"/>
      <dgm:spPr/>
    </dgm:pt>
    <dgm:pt modelId="{F02194FC-9CB9-4874-A087-B8A1713681E5}" type="pres">
      <dgm:prSet presAssocID="{81F3D9BD-55E5-4CD8-8FDB-4256C845383E}" presName="composite" presStyleCnt="0"/>
      <dgm:spPr/>
    </dgm:pt>
    <dgm:pt modelId="{7C05897F-248D-4F0E-BE6A-4A3EC6CA2977}" type="pres">
      <dgm:prSet presAssocID="{81F3D9BD-55E5-4CD8-8FDB-4256C845383E}" presName="bentUpArrow1" presStyleLbl="alignImgPlace1" presStyleIdx="2" presStyleCnt="3" custAng="3934330" custFlipHor="1" custScaleX="33184" custScaleY="45831" custLinFactY="-70207" custLinFactNeighborX="-63681" custLinFactNeighborY="-100000"/>
      <dgm:spPr>
        <a:prstGeom prst="rightArrow">
          <a:avLst/>
        </a:prstGeom>
        <a:solidFill>
          <a:srgbClr val="660066"/>
        </a:solidFill>
      </dgm:spPr>
    </dgm:pt>
    <dgm:pt modelId="{624B0ECD-9BCB-467E-8F28-80F589F9DC66}" type="pres">
      <dgm:prSet presAssocID="{81F3D9BD-55E5-4CD8-8FDB-4256C845383E}" presName="ParentText" presStyleLbl="node1" presStyleIdx="2" presStyleCnt="4" custScaleX="162340" custScaleY="131475" custLinFactY="-71745" custLinFactNeighborX="50305" custLinFactNeighborY="-100000">
        <dgm:presLayoutVars>
          <dgm:chMax val="1"/>
          <dgm:chPref val="1"/>
          <dgm:bulletEnabled val="1"/>
        </dgm:presLayoutVars>
      </dgm:prSet>
      <dgm:spPr/>
    </dgm:pt>
    <dgm:pt modelId="{0DF93901-FEB5-4D44-9564-383B71B32135}" type="pres">
      <dgm:prSet presAssocID="{81F3D9BD-55E5-4CD8-8FDB-4256C845383E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81D45AB-C093-4A20-99BD-BE4E45D116D5}" type="pres">
      <dgm:prSet presAssocID="{A0611D47-70BB-49CF-9EED-0B7A1C590501}" presName="sibTrans" presStyleCnt="0"/>
      <dgm:spPr/>
    </dgm:pt>
    <dgm:pt modelId="{0B27BDF1-9D77-45A7-86DF-721948382169}" type="pres">
      <dgm:prSet presAssocID="{A624CC51-B37E-425D-BDF3-7B2D2F3D0C3C}" presName="composite" presStyleCnt="0"/>
      <dgm:spPr/>
    </dgm:pt>
    <dgm:pt modelId="{C0C36F4F-EEFF-4425-B0F3-1A418B7B1AC5}" type="pres">
      <dgm:prSet presAssocID="{A624CC51-B37E-425D-BDF3-7B2D2F3D0C3C}" presName="ParentText" presStyleLbl="node1" presStyleIdx="3" presStyleCnt="4" custScaleX="158176" custScaleY="122709" custLinFactY="-22416" custLinFactNeighborX="-40907" custLinFactNeighborY="-100000">
        <dgm:presLayoutVars>
          <dgm:chMax val="1"/>
          <dgm:chPref val="1"/>
          <dgm:bulletEnabled val="1"/>
        </dgm:presLayoutVars>
      </dgm:prSet>
      <dgm:spPr/>
    </dgm:pt>
  </dgm:ptLst>
  <dgm:cxnLst>
    <dgm:cxn modelId="{67A40035-D8E4-4903-834A-DC6C9D359346}" srcId="{86ECFC08-4DBB-44A0-9CAE-C70138DB643D}" destId="{81F3D9BD-55E5-4CD8-8FDB-4256C845383E}" srcOrd="2" destOrd="0" parTransId="{0F45AE0D-73CF-460D-B77C-584F69C87C1F}" sibTransId="{A0611D47-70BB-49CF-9EED-0B7A1C590501}"/>
    <dgm:cxn modelId="{20BBEB73-0B37-497D-A4AB-218D3DB6A461}" srcId="{86ECFC08-4DBB-44A0-9CAE-C70138DB643D}" destId="{997FB561-2277-4327-87CE-692280034A4F}" srcOrd="0" destOrd="0" parTransId="{140180FC-8DF4-44C9-9E24-CF1ED23D6087}" sibTransId="{70045027-9C39-4210-955F-4B9F933DB620}"/>
    <dgm:cxn modelId="{3056A17F-7FA4-46FE-8638-DFE3C4A8B8F3}" type="presOf" srcId="{5E707257-13CE-4F6A-BA5B-E672B38EABE1}" destId="{29F142CB-6181-4686-930B-610718116F95}" srcOrd="0" destOrd="0" presId="urn:microsoft.com/office/officeart/2005/8/layout/StepDownProcess"/>
    <dgm:cxn modelId="{D6F37AA5-5212-448E-8B7E-F4D69C67B751}" type="presOf" srcId="{86ECFC08-4DBB-44A0-9CAE-C70138DB643D}" destId="{F978AD92-2D98-4996-B626-9D6AB68110A6}" srcOrd="0" destOrd="0" presId="urn:microsoft.com/office/officeart/2005/8/layout/StepDownProcess"/>
    <dgm:cxn modelId="{84014CD2-4363-46AB-B11F-5463B5E4F9F2}" srcId="{86ECFC08-4DBB-44A0-9CAE-C70138DB643D}" destId="{A624CC51-B37E-425D-BDF3-7B2D2F3D0C3C}" srcOrd="3" destOrd="0" parTransId="{22CC3512-AB39-4904-8FB6-248EDA3EA076}" sibTransId="{082439EB-33E3-4B98-8C17-530BE978794C}"/>
    <dgm:cxn modelId="{6E690EEC-5555-447E-BE5A-C37C0EF96232}" type="presOf" srcId="{81F3D9BD-55E5-4CD8-8FDB-4256C845383E}" destId="{624B0ECD-9BCB-467E-8F28-80F589F9DC66}" srcOrd="0" destOrd="0" presId="urn:microsoft.com/office/officeart/2005/8/layout/StepDownProcess"/>
    <dgm:cxn modelId="{3CE83FF2-2AD4-4638-B7C2-6E147636D83E}" type="presOf" srcId="{A624CC51-B37E-425D-BDF3-7B2D2F3D0C3C}" destId="{C0C36F4F-EEFF-4425-B0F3-1A418B7B1AC5}" srcOrd="0" destOrd="0" presId="urn:microsoft.com/office/officeart/2005/8/layout/StepDownProcess"/>
    <dgm:cxn modelId="{07EF96FD-1F6E-42C7-AAD4-40A91F762EFC}" type="presOf" srcId="{997FB561-2277-4327-87CE-692280034A4F}" destId="{4D5CF834-F4B2-421E-905E-E234CC25E2DB}" srcOrd="0" destOrd="0" presId="urn:microsoft.com/office/officeart/2005/8/layout/StepDownProcess"/>
    <dgm:cxn modelId="{B6363BFE-7653-445D-9AF8-A6F378928A3F}" srcId="{86ECFC08-4DBB-44A0-9CAE-C70138DB643D}" destId="{5E707257-13CE-4F6A-BA5B-E672B38EABE1}" srcOrd="1" destOrd="0" parTransId="{C1E62CB6-E62E-4B87-8A36-9C31F8296C08}" sibTransId="{709C8253-F808-444C-85BA-796C1607517A}"/>
    <dgm:cxn modelId="{0A89A89C-04B3-46F4-8186-9F2530F10312}" type="presParOf" srcId="{F978AD92-2D98-4996-B626-9D6AB68110A6}" destId="{125361BF-83A3-4317-8657-77507E8A3E84}" srcOrd="0" destOrd="0" presId="urn:microsoft.com/office/officeart/2005/8/layout/StepDownProcess"/>
    <dgm:cxn modelId="{C72A3C81-DC87-47FD-8822-BC1DB900D5A4}" type="presParOf" srcId="{125361BF-83A3-4317-8657-77507E8A3E84}" destId="{1D9E91EB-6235-4A87-92B3-0F19604390DB}" srcOrd="0" destOrd="0" presId="urn:microsoft.com/office/officeart/2005/8/layout/StepDownProcess"/>
    <dgm:cxn modelId="{8C114DF9-5E82-4DC6-BD5C-565C0A8C5042}" type="presParOf" srcId="{125361BF-83A3-4317-8657-77507E8A3E84}" destId="{4D5CF834-F4B2-421E-905E-E234CC25E2DB}" srcOrd="1" destOrd="0" presId="urn:microsoft.com/office/officeart/2005/8/layout/StepDownProcess"/>
    <dgm:cxn modelId="{7115CF42-FD56-4212-857D-276AD76D7478}" type="presParOf" srcId="{125361BF-83A3-4317-8657-77507E8A3E84}" destId="{A67453B4-9E03-4B96-A2DB-1184CED9E025}" srcOrd="2" destOrd="0" presId="urn:microsoft.com/office/officeart/2005/8/layout/StepDownProcess"/>
    <dgm:cxn modelId="{02FEB465-3B53-49D3-9B7C-3BC1B1982F27}" type="presParOf" srcId="{F978AD92-2D98-4996-B626-9D6AB68110A6}" destId="{580D2DAC-C79B-4EFB-A7E6-CAAD9A5C1D86}" srcOrd="1" destOrd="0" presId="urn:microsoft.com/office/officeart/2005/8/layout/StepDownProcess"/>
    <dgm:cxn modelId="{A62D0EEC-D022-4E5D-81F8-2E3C0C9F5EF7}" type="presParOf" srcId="{F978AD92-2D98-4996-B626-9D6AB68110A6}" destId="{28FC5697-3B1E-4211-B778-1D2ABBE1CB29}" srcOrd="2" destOrd="0" presId="urn:microsoft.com/office/officeart/2005/8/layout/StepDownProcess"/>
    <dgm:cxn modelId="{C1A5D50C-6289-4760-8550-F9FA407D3B90}" type="presParOf" srcId="{28FC5697-3B1E-4211-B778-1D2ABBE1CB29}" destId="{0FCB4C2C-A1BD-4423-99C0-9126824FA50F}" srcOrd="0" destOrd="0" presId="urn:microsoft.com/office/officeart/2005/8/layout/StepDownProcess"/>
    <dgm:cxn modelId="{BA1F0696-DD85-4B38-AC75-EEBFC5B1BDD3}" type="presParOf" srcId="{28FC5697-3B1E-4211-B778-1D2ABBE1CB29}" destId="{29F142CB-6181-4686-930B-610718116F95}" srcOrd="1" destOrd="0" presId="urn:microsoft.com/office/officeart/2005/8/layout/StepDownProcess"/>
    <dgm:cxn modelId="{F1DE0961-59E3-496B-A7F8-8F5EA395FD13}" type="presParOf" srcId="{28FC5697-3B1E-4211-B778-1D2ABBE1CB29}" destId="{259009B0-3E7D-4BF4-8434-FF4B20DEB03E}" srcOrd="2" destOrd="0" presId="urn:microsoft.com/office/officeart/2005/8/layout/StepDownProcess"/>
    <dgm:cxn modelId="{F88F43B0-13F6-45B5-9859-A85314F4E472}" type="presParOf" srcId="{F978AD92-2D98-4996-B626-9D6AB68110A6}" destId="{8330BB07-7FAF-4453-A7B8-D99699B6A857}" srcOrd="3" destOrd="0" presId="urn:microsoft.com/office/officeart/2005/8/layout/StepDownProcess"/>
    <dgm:cxn modelId="{32DE608F-0D9E-4F55-B3D1-A36274208E1D}" type="presParOf" srcId="{F978AD92-2D98-4996-B626-9D6AB68110A6}" destId="{F02194FC-9CB9-4874-A087-B8A1713681E5}" srcOrd="4" destOrd="0" presId="urn:microsoft.com/office/officeart/2005/8/layout/StepDownProcess"/>
    <dgm:cxn modelId="{DE5CD8DC-0253-41EF-B3C4-4CD089659FAE}" type="presParOf" srcId="{F02194FC-9CB9-4874-A087-B8A1713681E5}" destId="{7C05897F-248D-4F0E-BE6A-4A3EC6CA2977}" srcOrd="0" destOrd="0" presId="urn:microsoft.com/office/officeart/2005/8/layout/StepDownProcess"/>
    <dgm:cxn modelId="{640A6AC6-E2AB-4A98-AF1A-8FA703D8A28A}" type="presParOf" srcId="{F02194FC-9CB9-4874-A087-B8A1713681E5}" destId="{624B0ECD-9BCB-467E-8F28-80F589F9DC66}" srcOrd="1" destOrd="0" presId="urn:microsoft.com/office/officeart/2005/8/layout/StepDownProcess"/>
    <dgm:cxn modelId="{7201F01E-6591-49A9-9770-69CF53AB1268}" type="presParOf" srcId="{F02194FC-9CB9-4874-A087-B8A1713681E5}" destId="{0DF93901-FEB5-4D44-9564-383B71B32135}" srcOrd="2" destOrd="0" presId="urn:microsoft.com/office/officeart/2005/8/layout/StepDownProcess"/>
    <dgm:cxn modelId="{C0DCB795-7C09-4FFD-B3B8-F9202A4F1635}" type="presParOf" srcId="{F978AD92-2D98-4996-B626-9D6AB68110A6}" destId="{A81D45AB-C093-4A20-99BD-BE4E45D116D5}" srcOrd="5" destOrd="0" presId="urn:microsoft.com/office/officeart/2005/8/layout/StepDownProcess"/>
    <dgm:cxn modelId="{8DD92370-8BF0-4857-8F7B-E64389F83DE1}" type="presParOf" srcId="{F978AD92-2D98-4996-B626-9D6AB68110A6}" destId="{0B27BDF1-9D77-45A7-86DF-721948382169}" srcOrd="6" destOrd="0" presId="urn:microsoft.com/office/officeart/2005/8/layout/StepDownProcess"/>
    <dgm:cxn modelId="{FF27E7FF-608F-49AE-92C0-71A144E89176}" type="presParOf" srcId="{0B27BDF1-9D77-45A7-86DF-721948382169}" destId="{C0C36F4F-EEFF-4425-B0F3-1A418B7B1AC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3B0FD8-5224-435D-9046-CFE867F0CD0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58AFE86-B787-4E5C-822F-4AD8C781889C}">
      <dgm:prSet phldrT="[Texto]" custT="1"/>
      <dgm:spPr>
        <a:solidFill>
          <a:srgbClr val="660066"/>
        </a:solidFill>
      </dgm:spPr>
      <dgm:t>
        <a:bodyPr/>
        <a:lstStyle/>
        <a:p>
          <a:pPr algn="ctr"/>
          <a:r>
            <a:rPr lang="es-ES" sz="1800" b="1" dirty="0"/>
            <a:t>77</a:t>
          </a:r>
        </a:p>
        <a:p>
          <a:pPr algn="ctr"/>
          <a:r>
            <a:rPr lang="es-ES" sz="1800" b="1" dirty="0"/>
            <a:t> SUJETOS OBLIGADOS</a:t>
          </a:r>
          <a:endParaRPr lang="es-MX" sz="1800" b="1" dirty="0"/>
        </a:p>
      </dgm:t>
    </dgm:pt>
    <dgm:pt modelId="{B0BC3389-DAFF-4716-AE98-76F8B84105B2}" type="parTrans" cxnId="{0ABE9B3B-26CE-4E23-A8CE-8457FB89F629}">
      <dgm:prSet/>
      <dgm:spPr/>
      <dgm:t>
        <a:bodyPr/>
        <a:lstStyle/>
        <a:p>
          <a:pPr algn="ctr"/>
          <a:endParaRPr lang="es-MX"/>
        </a:p>
      </dgm:t>
    </dgm:pt>
    <dgm:pt modelId="{AFC3FE5B-8DB6-48B7-A31B-F9D526D11D4F}" type="sibTrans" cxnId="{0ABE9B3B-26CE-4E23-A8CE-8457FB89F629}">
      <dgm:prSet/>
      <dgm:spPr/>
      <dgm:t>
        <a:bodyPr/>
        <a:lstStyle/>
        <a:p>
          <a:pPr algn="ctr"/>
          <a:endParaRPr lang="es-MX"/>
        </a:p>
      </dgm:t>
    </dgm:pt>
    <dgm:pt modelId="{B5C9AECB-AA48-421C-8012-13DFE5F61AF1}">
      <dgm:prSet phldrT="[Texto]" custT="1"/>
      <dgm:spPr>
        <a:solidFill>
          <a:srgbClr val="660066"/>
        </a:solidFill>
      </dgm:spPr>
      <dgm:t>
        <a:bodyPr/>
        <a:lstStyle/>
        <a:p>
          <a:pPr algn="ctr"/>
          <a:r>
            <a:rPr lang="es-ES" sz="1400" b="1" dirty="0"/>
            <a:t>MUNICIPIOS: 18</a:t>
          </a:r>
          <a:endParaRPr lang="es-MX" sz="1400" b="1" dirty="0"/>
        </a:p>
      </dgm:t>
    </dgm:pt>
    <dgm:pt modelId="{BEFF7F30-6EC7-45B0-96BA-BD5D93560C84}" type="parTrans" cxnId="{806B5C31-AEF3-46EA-AEC8-123FF7A6E356}">
      <dgm:prSet/>
      <dgm:spPr>
        <a:ln>
          <a:solidFill>
            <a:srgbClr val="660066"/>
          </a:solidFill>
        </a:ln>
      </dgm:spPr>
      <dgm:t>
        <a:bodyPr/>
        <a:lstStyle/>
        <a:p>
          <a:pPr algn="ctr"/>
          <a:endParaRPr lang="es-MX"/>
        </a:p>
      </dgm:t>
    </dgm:pt>
    <dgm:pt modelId="{8322243C-9274-44CB-AAE0-AD2677C7872E}" type="sibTrans" cxnId="{806B5C31-AEF3-46EA-AEC8-123FF7A6E356}">
      <dgm:prSet/>
      <dgm:spPr/>
      <dgm:t>
        <a:bodyPr/>
        <a:lstStyle/>
        <a:p>
          <a:pPr algn="ctr"/>
          <a:endParaRPr lang="es-MX"/>
        </a:p>
      </dgm:t>
    </dgm:pt>
    <dgm:pt modelId="{6377AC82-86F8-453E-9E08-FEFE0FD3E5C0}">
      <dgm:prSet phldrT="[Texto]" custT="1"/>
      <dgm:spPr>
        <a:solidFill>
          <a:srgbClr val="660066"/>
        </a:solidFill>
      </dgm:spPr>
      <dgm:t>
        <a:bodyPr/>
        <a:lstStyle/>
        <a:p>
          <a:pPr algn="ctr"/>
          <a:r>
            <a:rPr lang="es-ES" sz="1400" b="1"/>
            <a:t>PODER EJECUTIVO: 44</a:t>
          </a:r>
          <a:endParaRPr lang="es-MX" sz="1400" b="1" dirty="0"/>
        </a:p>
      </dgm:t>
    </dgm:pt>
    <dgm:pt modelId="{F16649DE-5C50-4B75-AD74-9EA3265EC0C8}" type="parTrans" cxnId="{8305920B-44D2-4BF9-A79A-1C08FEA983C7}">
      <dgm:prSet/>
      <dgm:spPr>
        <a:ln>
          <a:solidFill>
            <a:srgbClr val="660066"/>
          </a:solidFill>
        </a:ln>
      </dgm:spPr>
      <dgm:t>
        <a:bodyPr/>
        <a:lstStyle/>
        <a:p>
          <a:pPr algn="ctr"/>
          <a:endParaRPr lang="es-MX"/>
        </a:p>
      </dgm:t>
    </dgm:pt>
    <dgm:pt modelId="{DC83C011-81FC-40B2-8B70-48E7DF0E4AE0}" type="sibTrans" cxnId="{8305920B-44D2-4BF9-A79A-1C08FEA983C7}">
      <dgm:prSet/>
      <dgm:spPr/>
      <dgm:t>
        <a:bodyPr/>
        <a:lstStyle/>
        <a:p>
          <a:pPr algn="ctr"/>
          <a:endParaRPr lang="es-MX"/>
        </a:p>
      </dgm:t>
    </dgm:pt>
    <dgm:pt modelId="{F49CEDED-3DAB-47E9-84F5-299388106103}">
      <dgm:prSet phldrT="[Texto]" custT="1"/>
      <dgm:spPr>
        <a:solidFill>
          <a:srgbClr val="660066"/>
        </a:solidFill>
      </dgm:spPr>
      <dgm:t>
        <a:bodyPr/>
        <a:lstStyle/>
        <a:p>
          <a:pPr algn="ctr"/>
          <a:r>
            <a:rPr lang="es-ES" sz="1400" b="1"/>
            <a:t>PODER LEGISLATIVO: 2</a:t>
          </a:r>
          <a:endParaRPr lang="es-MX" sz="1400" b="1" dirty="0"/>
        </a:p>
      </dgm:t>
    </dgm:pt>
    <dgm:pt modelId="{9E74BC12-860B-4A0F-9BC7-103FA24A1672}" type="parTrans" cxnId="{CAF37267-F4AE-4DAF-A03F-0D1C513D1A7E}">
      <dgm:prSet/>
      <dgm:spPr>
        <a:ln>
          <a:solidFill>
            <a:srgbClr val="660066"/>
          </a:solidFill>
        </a:ln>
      </dgm:spPr>
      <dgm:t>
        <a:bodyPr/>
        <a:lstStyle/>
        <a:p>
          <a:pPr algn="ctr"/>
          <a:endParaRPr lang="es-MX"/>
        </a:p>
      </dgm:t>
    </dgm:pt>
    <dgm:pt modelId="{0BDBF9C6-3632-4A94-A502-2E89AA9913E8}" type="sibTrans" cxnId="{CAF37267-F4AE-4DAF-A03F-0D1C513D1A7E}">
      <dgm:prSet/>
      <dgm:spPr/>
      <dgm:t>
        <a:bodyPr/>
        <a:lstStyle/>
        <a:p>
          <a:pPr algn="ctr"/>
          <a:endParaRPr lang="es-MX"/>
        </a:p>
      </dgm:t>
    </dgm:pt>
    <dgm:pt modelId="{27E054F9-534C-492D-AD35-F4DB89EE0277}">
      <dgm:prSet phldrT="[Texto]" custT="1"/>
      <dgm:spPr>
        <a:solidFill>
          <a:srgbClr val="660066"/>
        </a:solidFill>
      </dgm:spPr>
      <dgm:t>
        <a:bodyPr/>
        <a:lstStyle/>
        <a:p>
          <a:pPr algn="ctr"/>
          <a:r>
            <a:rPr lang="es-ES" sz="1400" b="1"/>
            <a:t>ÓRGANOS AUTÓNOMOS: 7</a:t>
          </a:r>
          <a:endParaRPr lang="es-MX" sz="1400" b="1" dirty="0"/>
        </a:p>
      </dgm:t>
    </dgm:pt>
    <dgm:pt modelId="{1CD22CAB-14E2-473F-B66A-436A36725637}" type="parTrans" cxnId="{DC33F037-F74A-428E-997E-B67E9985821C}">
      <dgm:prSet/>
      <dgm:spPr>
        <a:ln>
          <a:solidFill>
            <a:srgbClr val="660066"/>
          </a:solidFill>
        </a:ln>
      </dgm:spPr>
      <dgm:t>
        <a:bodyPr/>
        <a:lstStyle/>
        <a:p>
          <a:pPr algn="ctr"/>
          <a:endParaRPr lang="es-MX"/>
        </a:p>
      </dgm:t>
    </dgm:pt>
    <dgm:pt modelId="{30BEC1FD-DA04-4E26-AE08-13C5920362A8}" type="sibTrans" cxnId="{DC33F037-F74A-428E-997E-B67E9985821C}">
      <dgm:prSet/>
      <dgm:spPr/>
      <dgm:t>
        <a:bodyPr/>
        <a:lstStyle/>
        <a:p>
          <a:pPr algn="ctr"/>
          <a:endParaRPr lang="es-MX"/>
        </a:p>
      </dgm:t>
    </dgm:pt>
    <dgm:pt modelId="{11B18CBB-3225-4919-9452-F9ACE1141943}">
      <dgm:prSet custT="1"/>
      <dgm:spPr>
        <a:solidFill>
          <a:srgbClr val="660066"/>
        </a:solidFill>
      </dgm:spPr>
      <dgm:t>
        <a:bodyPr/>
        <a:lstStyle/>
        <a:p>
          <a:pPr algn="ctr"/>
          <a:r>
            <a:rPr lang="es-ES" sz="1400" b="1" dirty="0"/>
            <a:t>PARTIDOS POLÍTICOS: 6</a:t>
          </a:r>
          <a:endParaRPr lang="es-MX" sz="1400" b="1" dirty="0"/>
        </a:p>
      </dgm:t>
    </dgm:pt>
    <dgm:pt modelId="{7A69EB44-5352-4F99-B48F-A64054A5603E}" type="parTrans" cxnId="{67319325-7718-4659-A61B-1E7869153E26}">
      <dgm:prSet/>
      <dgm:spPr>
        <a:ln>
          <a:solidFill>
            <a:srgbClr val="660066"/>
          </a:solidFill>
        </a:ln>
      </dgm:spPr>
      <dgm:t>
        <a:bodyPr/>
        <a:lstStyle/>
        <a:p>
          <a:pPr algn="ctr"/>
          <a:endParaRPr lang="es-MX"/>
        </a:p>
      </dgm:t>
    </dgm:pt>
    <dgm:pt modelId="{D72A570C-97F3-463C-BCDC-DD3C248A9217}" type="sibTrans" cxnId="{67319325-7718-4659-A61B-1E7869153E26}">
      <dgm:prSet/>
      <dgm:spPr/>
      <dgm:t>
        <a:bodyPr/>
        <a:lstStyle/>
        <a:p>
          <a:pPr algn="ctr"/>
          <a:endParaRPr lang="es-MX"/>
        </a:p>
      </dgm:t>
    </dgm:pt>
    <dgm:pt modelId="{4D498755-1BB6-4622-9FA9-31FD762EE00E}" type="pres">
      <dgm:prSet presAssocID="{2B3B0FD8-5224-435D-9046-CFE867F0CD0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C81767-2762-4282-8095-B3503E7157EB}" type="pres">
      <dgm:prSet presAssocID="{F58AFE86-B787-4E5C-822F-4AD8C781889C}" presName="centerShape" presStyleLbl="node0" presStyleIdx="0" presStyleCnt="1" custScaleX="111316" custLinFactNeighborX="-3556" custLinFactNeighborY="-36516"/>
      <dgm:spPr/>
    </dgm:pt>
    <dgm:pt modelId="{B0376CA8-06C2-4342-B12F-50A746AC7FA1}" type="pres">
      <dgm:prSet presAssocID="{BEFF7F30-6EC7-45B0-96BA-BD5D93560C84}" presName="Name9" presStyleLbl="parChTrans1D2" presStyleIdx="0" presStyleCnt="5"/>
      <dgm:spPr/>
    </dgm:pt>
    <dgm:pt modelId="{F2F49B3A-D712-47D7-B517-3B27238D306E}" type="pres">
      <dgm:prSet presAssocID="{BEFF7F30-6EC7-45B0-96BA-BD5D93560C84}" presName="connTx" presStyleLbl="parChTrans1D2" presStyleIdx="0" presStyleCnt="5"/>
      <dgm:spPr/>
    </dgm:pt>
    <dgm:pt modelId="{12495C7F-97A9-4243-8A0F-3680B704D2E6}" type="pres">
      <dgm:prSet presAssocID="{B5C9AECB-AA48-421C-8012-13DFE5F61AF1}" presName="node" presStyleLbl="node1" presStyleIdx="0" presStyleCnt="5" custRadScaleRad="165572" custRadScaleInc="142608">
        <dgm:presLayoutVars>
          <dgm:bulletEnabled val="1"/>
        </dgm:presLayoutVars>
      </dgm:prSet>
      <dgm:spPr/>
    </dgm:pt>
    <dgm:pt modelId="{BE1EAAB0-542E-4540-B214-6529A2F489E9}" type="pres">
      <dgm:prSet presAssocID="{F16649DE-5C50-4B75-AD74-9EA3265EC0C8}" presName="Name9" presStyleLbl="parChTrans1D2" presStyleIdx="1" presStyleCnt="5"/>
      <dgm:spPr/>
    </dgm:pt>
    <dgm:pt modelId="{36FAE0E6-DE4A-4EAF-8C84-1FE4FA45F958}" type="pres">
      <dgm:prSet presAssocID="{F16649DE-5C50-4B75-AD74-9EA3265EC0C8}" presName="connTx" presStyleLbl="parChTrans1D2" presStyleIdx="1" presStyleCnt="5"/>
      <dgm:spPr/>
    </dgm:pt>
    <dgm:pt modelId="{CFDDC9D4-6992-4B97-832D-7BAD3A9E433B}" type="pres">
      <dgm:prSet presAssocID="{6377AC82-86F8-453E-9E08-FEFE0FD3E5C0}" presName="node" presStyleLbl="node1" presStyleIdx="1" presStyleCnt="5" custRadScaleRad="140955" custRadScaleInc="61375">
        <dgm:presLayoutVars>
          <dgm:bulletEnabled val="1"/>
        </dgm:presLayoutVars>
      </dgm:prSet>
      <dgm:spPr/>
    </dgm:pt>
    <dgm:pt modelId="{F4465533-1E26-40EE-AD96-2B3279B0AB96}" type="pres">
      <dgm:prSet presAssocID="{9E74BC12-860B-4A0F-9BC7-103FA24A1672}" presName="Name9" presStyleLbl="parChTrans1D2" presStyleIdx="2" presStyleCnt="5"/>
      <dgm:spPr/>
    </dgm:pt>
    <dgm:pt modelId="{2B8CA3B8-51F5-4E96-BADA-6DDB2149C48F}" type="pres">
      <dgm:prSet presAssocID="{9E74BC12-860B-4A0F-9BC7-103FA24A1672}" presName="connTx" presStyleLbl="parChTrans1D2" presStyleIdx="2" presStyleCnt="5"/>
      <dgm:spPr/>
    </dgm:pt>
    <dgm:pt modelId="{5061FBF7-C8E0-4A4E-8B40-8FDFE439FC3D}" type="pres">
      <dgm:prSet presAssocID="{F49CEDED-3DAB-47E9-84F5-299388106103}" presName="node" presStyleLbl="node1" presStyleIdx="2" presStyleCnt="5" custRadScaleRad="20229" custRadScaleInc="161094">
        <dgm:presLayoutVars>
          <dgm:bulletEnabled val="1"/>
        </dgm:presLayoutVars>
      </dgm:prSet>
      <dgm:spPr/>
    </dgm:pt>
    <dgm:pt modelId="{0736094B-6D50-4D75-9B4D-73182FD21184}" type="pres">
      <dgm:prSet presAssocID="{1CD22CAB-14E2-473F-B66A-436A36725637}" presName="Name9" presStyleLbl="parChTrans1D2" presStyleIdx="3" presStyleCnt="5"/>
      <dgm:spPr/>
    </dgm:pt>
    <dgm:pt modelId="{4DBE4FDC-9EDF-4BD2-A09F-BBF3318098C6}" type="pres">
      <dgm:prSet presAssocID="{1CD22CAB-14E2-473F-B66A-436A36725637}" presName="connTx" presStyleLbl="parChTrans1D2" presStyleIdx="3" presStyleCnt="5"/>
      <dgm:spPr/>
    </dgm:pt>
    <dgm:pt modelId="{86FBD658-018A-425E-A6F5-765E7119B9E8}" type="pres">
      <dgm:prSet presAssocID="{27E054F9-534C-492D-AD35-F4DB89EE0277}" presName="node" presStyleLbl="node1" presStyleIdx="3" presStyleCnt="5" custScaleX="104369" custScaleY="102548" custRadScaleRad="147724" custRadScaleInc="131859">
        <dgm:presLayoutVars>
          <dgm:bulletEnabled val="1"/>
        </dgm:presLayoutVars>
      </dgm:prSet>
      <dgm:spPr/>
    </dgm:pt>
    <dgm:pt modelId="{2AE49AD8-47F4-4508-8441-AC5740F1F5A2}" type="pres">
      <dgm:prSet presAssocID="{7A69EB44-5352-4F99-B48F-A64054A5603E}" presName="Name9" presStyleLbl="parChTrans1D2" presStyleIdx="4" presStyleCnt="5"/>
      <dgm:spPr/>
    </dgm:pt>
    <dgm:pt modelId="{462AF30F-FECE-4F83-8C65-7BACC9330269}" type="pres">
      <dgm:prSet presAssocID="{7A69EB44-5352-4F99-B48F-A64054A5603E}" presName="connTx" presStyleLbl="parChTrans1D2" presStyleIdx="4" presStyleCnt="5"/>
      <dgm:spPr/>
    </dgm:pt>
    <dgm:pt modelId="{05A69E1B-99A1-41AA-9606-3071FF82C4B3}" type="pres">
      <dgm:prSet presAssocID="{11B18CBB-3225-4919-9452-F9ACE1141943}" presName="node" presStyleLbl="node1" presStyleIdx="4" presStyleCnt="5" custRadScaleRad="178786" custRadScaleInc="45174">
        <dgm:presLayoutVars>
          <dgm:bulletEnabled val="1"/>
        </dgm:presLayoutVars>
      </dgm:prSet>
      <dgm:spPr/>
    </dgm:pt>
  </dgm:ptLst>
  <dgm:cxnLst>
    <dgm:cxn modelId="{8305920B-44D2-4BF9-A79A-1C08FEA983C7}" srcId="{F58AFE86-B787-4E5C-822F-4AD8C781889C}" destId="{6377AC82-86F8-453E-9E08-FEFE0FD3E5C0}" srcOrd="1" destOrd="0" parTransId="{F16649DE-5C50-4B75-AD74-9EA3265EC0C8}" sibTransId="{DC83C011-81FC-40B2-8B70-48E7DF0E4AE0}"/>
    <dgm:cxn modelId="{19333A0F-D5F4-4341-A84B-0F998FA197B6}" type="presOf" srcId="{11B18CBB-3225-4919-9452-F9ACE1141943}" destId="{05A69E1B-99A1-41AA-9606-3071FF82C4B3}" srcOrd="0" destOrd="0" presId="urn:microsoft.com/office/officeart/2005/8/layout/radial1"/>
    <dgm:cxn modelId="{26F36225-0DD0-4CF3-8FC4-52D221EF0D2D}" type="presOf" srcId="{9E74BC12-860B-4A0F-9BC7-103FA24A1672}" destId="{2B8CA3B8-51F5-4E96-BADA-6DDB2149C48F}" srcOrd="1" destOrd="0" presId="urn:microsoft.com/office/officeart/2005/8/layout/radial1"/>
    <dgm:cxn modelId="{67319325-7718-4659-A61B-1E7869153E26}" srcId="{F58AFE86-B787-4E5C-822F-4AD8C781889C}" destId="{11B18CBB-3225-4919-9452-F9ACE1141943}" srcOrd="4" destOrd="0" parTransId="{7A69EB44-5352-4F99-B48F-A64054A5603E}" sibTransId="{D72A570C-97F3-463C-BCDC-DD3C248A9217}"/>
    <dgm:cxn modelId="{806B5C31-AEF3-46EA-AEC8-123FF7A6E356}" srcId="{F58AFE86-B787-4E5C-822F-4AD8C781889C}" destId="{B5C9AECB-AA48-421C-8012-13DFE5F61AF1}" srcOrd="0" destOrd="0" parTransId="{BEFF7F30-6EC7-45B0-96BA-BD5D93560C84}" sibTransId="{8322243C-9274-44CB-AAE0-AD2677C7872E}"/>
    <dgm:cxn modelId="{DC33F037-F74A-428E-997E-B67E9985821C}" srcId="{F58AFE86-B787-4E5C-822F-4AD8C781889C}" destId="{27E054F9-534C-492D-AD35-F4DB89EE0277}" srcOrd="3" destOrd="0" parTransId="{1CD22CAB-14E2-473F-B66A-436A36725637}" sibTransId="{30BEC1FD-DA04-4E26-AE08-13C5920362A8}"/>
    <dgm:cxn modelId="{0ABE9B3B-26CE-4E23-A8CE-8457FB89F629}" srcId="{2B3B0FD8-5224-435D-9046-CFE867F0CD0F}" destId="{F58AFE86-B787-4E5C-822F-4AD8C781889C}" srcOrd="0" destOrd="0" parTransId="{B0BC3389-DAFF-4716-AE98-76F8B84105B2}" sibTransId="{AFC3FE5B-8DB6-48B7-A31B-F9D526D11D4F}"/>
    <dgm:cxn modelId="{CAF37267-F4AE-4DAF-A03F-0D1C513D1A7E}" srcId="{F58AFE86-B787-4E5C-822F-4AD8C781889C}" destId="{F49CEDED-3DAB-47E9-84F5-299388106103}" srcOrd="2" destOrd="0" parTransId="{9E74BC12-860B-4A0F-9BC7-103FA24A1672}" sibTransId="{0BDBF9C6-3632-4A94-A502-2E89AA9913E8}"/>
    <dgm:cxn modelId="{1D4EBC69-F87B-4612-B268-7945AD8C4658}" type="presOf" srcId="{9E74BC12-860B-4A0F-9BC7-103FA24A1672}" destId="{F4465533-1E26-40EE-AD96-2B3279B0AB96}" srcOrd="0" destOrd="0" presId="urn:microsoft.com/office/officeart/2005/8/layout/radial1"/>
    <dgm:cxn modelId="{96AC1151-0202-4388-8D44-DF62F8F20879}" type="presOf" srcId="{F58AFE86-B787-4E5C-822F-4AD8C781889C}" destId="{41C81767-2762-4282-8095-B3503E7157EB}" srcOrd="0" destOrd="0" presId="urn:microsoft.com/office/officeart/2005/8/layout/radial1"/>
    <dgm:cxn modelId="{BECEB977-467E-4724-8947-B4F3B094E961}" type="presOf" srcId="{7A69EB44-5352-4F99-B48F-A64054A5603E}" destId="{462AF30F-FECE-4F83-8C65-7BACC9330269}" srcOrd="1" destOrd="0" presId="urn:microsoft.com/office/officeart/2005/8/layout/radial1"/>
    <dgm:cxn modelId="{11C3E077-D476-4B31-91D8-7C89C789D580}" type="presOf" srcId="{BEFF7F30-6EC7-45B0-96BA-BD5D93560C84}" destId="{F2F49B3A-D712-47D7-B517-3B27238D306E}" srcOrd="1" destOrd="0" presId="urn:microsoft.com/office/officeart/2005/8/layout/radial1"/>
    <dgm:cxn modelId="{FBD8D178-92A4-4BEB-937C-C396462368AE}" type="presOf" srcId="{F49CEDED-3DAB-47E9-84F5-299388106103}" destId="{5061FBF7-C8E0-4A4E-8B40-8FDFE439FC3D}" srcOrd="0" destOrd="0" presId="urn:microsoft.com/office/officeart/2005/8/layout/radial1"/>
    <dgm:cxn modelId="{FCD10D86-7211-44CE-9103-4775C5B6FD48}" type="presOf" srcId="{27E054F9-534C-492D-AD35-F4DB89EE0277}" destId="{86FBD658-018A-425E-A6F5-765E7119B9E8}" srcOrd="0" destOrd="0" presId="urn:microsoft.com/office/officeart/2005/8/layout/radial1"/>
    <dgm:cxn modelId="{2F8A509A-B687-4BCC-9D4B-3D31B4002B99}" type="presOf" srcId="{F16649DE-5C50-4B75-AD74-9EA3265EC0C8}" destId="{BE1EAAB0-542E-4540-B214-6529A2F489E9}" srcOrd="0" destOrd="0" presId="urn:microsoft.com/office/officeart/2005/8/layout/radial1"/>
    <dgm:cxn modelId="{4B1031A5-5590-4741-85E8-42FCCF4AAE18}" type="presOf" srcId="{1CD22CAB-14E2-473F-B66A-436A36725637}" destId="{4DBE4FDC-9EDF-4BD2-A09F-BBF3318098C6}" srcOrd="1" destOrd="0" presId="urn:microsoft.com/office/officeart/2005/8/layout/radial1"/>
    <dgm:cxn modelId="{6FE7C9A6-D9C6-4C4B-8869-6F948491CF39}" type="presOf" srcId="{F16649DE-5C50-4B75-AD74-9EA3265EC0C8}" destId="{36FAE0E6-DE4A-4EAF-8C84-1FE4FA45F958}" srcOrd="1" destOrd="0" presId="urn:microsoft.com/office/officeart/2005/8/layout/radial1"/>
    <dgm:cxn modelId="{561006BC-E96C-4E71-B1D7-010ED2C11805}" type="presOf" srcId="{BEFF7F30-6EC7-45B0-96BA-BD5D93560C84}" destId="{B0376CA8-06C2-4342-B12F-50A746AC7FA1}" srcOrd="0" destOrd="0" presId="urn:microsoft.com/office/officeart/2005/8/layout/radial1"/>
    <dgm:cxn modelId="{21C19ABE-BD74-4134-A115-1442F971DCE8}" type="presOf" srcId="{7A69EB44-5352-4F99-B48F-A64054A5603E}" destId="{2AE49AD8-47F4-4508-8441-AC5740F1F5A2}" srcOrd="0" destOrd="0" presId="urn:microsoft.com/office/officeart/2005/8/layout/radial1"/>
    <dgm:cxn modelId="{DF17DAD8-FA83-46D5-8E40-F03835AF1EE0}" type="presOf" srcId="{B5C9AECB-AA48-421C-8012-13DFE5F61AF1}" destId="{12495C7F-97A9-4243-8A0F-3680B704D2E6}" srcOrd="0" destOrd="0" presId="urn:microsoft.com/office/officeart/2005/8/layout/radial1"/>
    <dgm:cxn modelId="{583423E6-8116-4993-88DA-4AE7B9853A98}" type="presOf" srcId="{6377AC82-86F8-453E-9E08-FEFE0FD3E5C0}" destId="{CFDDC9D4-6992-4B97-832D-7BAD3A9E433B}" srcOrd="0" destOrd="0" presId="urn:microsoft.com/office/officeart/2005/8/layout/radial1"/>
    <dgm:cxn modelId="{0BA324E6-69EB-447B-89DF-B0E9888D98AD}" type="presOf" srcId="{2B3B0FD8-5224-435D-9046-CFE867F0CD0F}" destId="{4D498755-1BB6-4622-9FA9-31FD762EE00E}" srcOrd="0" destOrd="0" presId="urn:microsoft.com/office/officeart/2005/8/layout/radial1"/>
    <dgm:cxn modelId="{686A9DFD-8B8C-43D2-9030-2D372A001CDA}" type="presOf" srcId="{1CD22CAB-14E2-473F-B66A-436A36725637}" destId="{0736094B-6D50-4D75-9B4D-73182FD21184}" srcOrd="0" destOrd="0" presId="urn:microsoft.com/office/officeart/2005/8/layout/radial1"/>
    <dgm:cxn modelId="{1675FE4A-05BF-4C96-A576-EC38F828D9FA}" type="presParOf" srcId="{4D498755-1BB6-4622-9FA9-31FD762EE00E}" destId="{41C81767-2762-4282-8095-B3503E7157EB}" srcOrd="0" destOrd="0" presId="urn:microsoft.com/office/officeart/2005/8/layout/radial1"/>
    <dgm:cxn modelId="{75F4E78C-A188-4E57-997A-0B7951DE31C0}" type="presParOf" srcId="{4D498755-1BB6-4622-9FA9-31FD762EE00E}" destId="{B0376CA8-06C2-4342-B12F-50A746AC7FA1}" srcOrd="1" destOrd="0" presId="urn:microsoft.com/office/officeart/2005/8/layout/radial1"/>
    <dgm:cxn modelId="{3A51A8C5-5CE2-4EAD-868A-C8C83932923C}" type="presParOf" srcId="{B0376CA8-06C2-4342-B12F-50A746AC7FA1}" destId="{F2F49B3A-D712-47D7-B517-3B27238D306E}" srcOrd="0" destOrd="0" presId="urn:microsoft.com/office/officeart/2005/8/layout/radial1"/>
    <dgm:cxn modelId="{CE3B0C68-0DAB-4234-8080-7C7EF6270C9D}" type="presParOf" srcId="{4D498755-1BB6-4622-9FA9-31FD762EE00E}" destId="{12495C7F-97A9-4243-8A0F-3680B704D2E6}" srcOrd="2" destOrd="0" presId="urn:microsoft.com/office/officeart/2005/8/layout/radial1"/>
    <dgm:cxn modelId="{1F62E0B8-E8DE-4CCE-8122-086F0BB694A2}" type="presParOf" srcId="{4D498755-1BB6-4622-9FA9-31FD762EE00E}" destId="{BE1EAAB0-542E-4540-B214-6529A2F489E9}" srcOrd="3" destOrd="0" presId="urn:microsoft.com/office/officeart/2005/8/layout/radial1"/>
    <dgm:cxn modelId="{5E277FB4-B807-422C-B8BB-A171940EEF7C}" type="presParOf" srcId="{BE1EAAB0-542E-4540-B214-6529A2F489E9}" destId="{36FAE0E6-DE4A-4EAF-8C84-1FE4FA45F958}" srcOrd="0" destOrd="0" presId="urn:microsoft.com/office/officeart/2005/8/layout/radial1"/>
    <dgm:cxn modelId="{AE8B8508-8B4E-41FC-8A22-20D683D2DB10}" type="presParOf" srcId="{4D498755-1BB6-4622-9FA9-31FD762EE00E}" destId="{CFDDC9D4-6992-4B97-832D-7BAD3A9E433B}" srcOrd="4" destOrd="0" presId="urn:microsoft.com/office/officeart/2005/8/layout/radial1"/>
    <dgm:cxn modelId="{71F0E94F-EB51-44AA-8794-9B7B75880256}" type="presParOf" srcId="{4D498755-1BB6-4622-9FA9-31FD762EE00E}" destId="{F4465533-1E26-40EE-AD96-2B3279B0AB96}" srcOrd="5" destOrd="0" presId="urn:microsoft.com/office/officeart/2005/8/layout/radial1"/>
    <dgm:cxn modelId="{91DA6EC2-7798-4C19-970F-7612C634060F}" type="presParOf" srcId="{F4465533-1E26-40EE-AD96-2B3279B0AB96}" destId="{2B8CA3B8-51F5-4E96-BADA-6DDB2149C48F}" srcOrd="0" destOrd="0" presId="urn:microsoft.com/office/officeart/2005/8/layout/radial1"/>
    <dgm:cxn modelId="{E0D5E855-9AA4-4B8E-9AD3-453DFB13108B}" type="presParOf" srcId="{4D498755-1BB6-4622-9FA9-31FD762EE00E}" destId="{5061FBF7-C8E0-4A4E-8B40-8FDFE439FC3D}" srcOrd="6" destOrd="0" presId="urn:microsoft.com/office/officeart/2005/8/layout/radial1"/>
    <dgm:cxn modelId="{7031AFBD-4636-4544-8366-6AC806931FAD}" type="presParOf" srcId="{4D498755-1BB6-4622-9FA9-31FD762EE00E}" destId="{0736094B-6D50-4D75-9B4D-73182FD21184}" srcOrd="7" destOrd="0" presId="urn:microsoft.com/office/officeart/2005/8/layout/radial1"/>
    <dgm:cxn modelId="{E42762DA-F91C-4886-B2D2-B2EB490152C0}" type="presParOf" srcId="{0736094B-6D50-4D75-9B4D-73182FD21184}" destId="{4DBE4FDC-9EDF-4BD2-A09F-BBF3318098C6}" srcOrd="0" destOrd="0" presId="urn:microsoft.com/office/officeart/2005/8/layout/radial1"/>
    <dgm:cxn modelId="{84E2BF8D-DB96-4498-9E15-5CC896AE806B}" type="presParOf" srcId="{4D498755-1BB6-4622-9FA9-31FD762EE00E}" destId="{86FBD658-018A-425E-A6F5-765E7119B9E8}" srcOrd="8" destOrd="0" presId="urn:microsoft.com/office/officeart/2005/8/layout/radial1"/>
    <dgm:cxn modelId="{970CB472-80C3-43CF-8E9A-3E859C47A54D}" type="presParOf" srcId="{4D498755-1BB6-4622-9FA9-31FD762EE00E}" destId="{2AE49AD8-47F4-4508-8441-AC5740F1F5A2}" srcOrd="9" destOrd="0" presId="urn:microsoft.com/office/officeart/2005/8/layout/radial1"/>
    <dgm:cxn modelId="{41DFD8F9-23AD-494B-A39E-A1E8A33BA836}" type="presParOf" srcId="{2AE49AD8-47F4-4508-8441-AC5740F1F5A2}" destId="{462AF30F-FECE-4F83-8C65-7BACC9330269}" srcOrd="0" destOrd="0" presId="urn:microsoft.com/office/officeart/2005/8/layout/radial1"/>
    <dgm:cxn modelId="{DFA22049-5D8A-4D33-B986-82E836C353D5}" type="presParOf" srcId="{4D498755-1BB6-4622-9FA9-31FD762EE00E}" destId="{05A69E1B-99A1-41AA-9606-3071FF82C4B3}" srcOrd="10" destOrd="0" presId="urn:microsoft.com/office/officeart/2005/8/layout/radial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D33E2-8911-4673-8CAE-6A95276A4616}">
      <dsp:nvSpPr>
        <dsp:cNvPr id="0" name=""/>
        <dsp:cNvSpPr/>
      </dsp:nvSpPr>
      <dsp:spPr>
        <a:xfrm>
          <a:off x="678136" y="271"/>
          <a:ext cx="3911002" cy="97775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bg1"/>
              </a:solidFill>
            </a:rPr>
            <a:t>Económica y comercial</a:t>
          </a:r>
          <a:endParaRPr lang="es-MX" sz="3200" b="1" kern="1200" dirty="0">
            <a:solidFill>
              <a:schemeClr val="bg1"/>
            </a:solidFill>
          </a:endParaRPr>
        </a:p>
      </dsp:txBody>
      <dsp:txXfrm>
        <a:off x="706773" y="28908"/>
        <a:ext cx="3853728" cy="920476"/>
      </dsp:txXfrm>
    </dsp:sp>
    <dsp:sp modelId="{B76DAA1F-DFCE-481D-BD85-8BC74CE27D39}">
      <dsp:nvSpPr>
        <dsp:cNvPr id="0" name=""/>
        <dsp:cNvSpPr/>
      </dsp:nvSpPr>
      <dsp:spPr>
        <a:xfrm rot="5400000">
          <a:off x="2548084" y="1063575"/>
          <a:ext cx="171106" cy="171106"/>
        </a:xfrm>
        <a:prstGeom prst="rightArrow">
          <a:avLst>
            <a:gd name="adj1" fmla="val 66700"/>
            <a:gd name="adj2" fmla="val 5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D7019-A551-4281-A486-E75D8A0586F0}">
      <dsp:nvSpPr>
        <dsp:cNvPr id="0" name=""/>
        <dsp:cNvSpPr/>
      </dsp:nvSpPr>
      <dsp:spPr>
        <a:xfrm>
          <a:off x="678136" y="1320234"/>
          <a:ext cx="3911002" cy="97775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bg1"/>
              </a:solidFill>
            </a:rPr>
            <a:t>Ambiental</a:t>
          </a:r>
          <a:endParaRPr lang="es-MX" sz="3200" b="1" kern="1200" dirty="0">
            <a:solidFill>
              <a:schemeClr val="bg1"/>
            </a:solidFill>
          </a:endParaRPr>
        </a:p>
      </dsp:txBody>
      <dsp:txXfrm>
        <a:off x="706773" y="1348871"/>
        <a:ext cx="3853728" cy="920476"/>
      </dsp:txXfrm>
    </dsp:sp>
    <dsp:sp modelId="{477A8F92-174A-43D0-8101-F258F1B6A7EF}">
      <dsp:nvSpPr>
        <dsp:cNvPr id="0" name=""/>
        <dsp:cNvSpPr/>
      </dsp:nvSpPr>
      <dsp:spPr>
        <a:xfrm rot="5400000">
          <a:off x="2548084" y="2383538"/>
          <a:ext cx="171106" cy="171106"/>
        </a:xfrm>
        <a:prstGeom prst="rightArrow">
          <a:avLst>
            <a:gd name="adj1" fmla="val 66700"/>
            <a:gd name="adj2" fmla="val 5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B4F69-4E02-42CB-B5B4-A2E9B15110D2}">
      <dsp:nvSpPr>
        <dsp:cNvPr id="0" name=""/>
        <dsp:cNvSpPr/>
      </dsp:nvSpPr>
      <dsp:spPr>
        <a:xfrm>
          <a:off x="678136" y="2640197"/>
          <a:ext cx="3911002" cy="97775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bg1"/>
              </a:solidFill>
            </a:rPr>
            <a:t>Social</a:t>
          </a:r>
          <a:endParaRPr lang="es-MX" sz="3200" b="1" kern="1200" dirty="0">
            <a:solidFill>
              <a:schemeClr val="bg1"/>
            </a:solidFill>
          </a:endParaRPr>
        </a:p>
      </dsp:txBody>
      <dsp:txXfrm>
        <a:off x="706773" y="2668834"/>
        <a:ext cx="3853728" cy="920476"/>
      </dsp:txXfrm>
    </dsp:sp>
    <dsp:sp modelId="{55ACC1A8-B568-4D5D-B6A2-56054E605EAF}">
      <dsp:nvSpPr>
        <dsp:cNvPr id="0" name=""/>
        <dsp:cNvSpPr/>
      </dsp:nvSpPr>
      <dsp:spPr>
        <a:xfrm rot="5400000">
          <a:off x="2548084" y="3703501"/>
          <a:ext cx="171106" cy="171106"/>
        </a:xfrm>
        <a:prstGeom prst="rightArrow">
          <a:avLst>
            <a:gd name="adj1" fmla="val 66700"/>
            <a:gd name="adj2" fmla="val 5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BA53-E6A0-4519-B11B-0EBBE49FF8E1}">
      <dsp:nvSpPr>
        <dsp:cNvPr id="0" name=""/>
        <dsp:cNvSpPr/>
      </dsp:nvSpPr>
      <dsp:spPr>
        <a:xfrm>
          <a:off x="678136" y="3960161"/>
          <a:ext cx="3911002" cy="97775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bg1"/>
              </a:solidFill>
            </a:rPr>
            <a:t>Legal</a:t>
          </a:r>
          <a:endParaRPr lang="es-MX" sz="3200" b="1" kern="1200" dirty="0">
            <a:solidFill>
              <a:schemeClr val="bg1"/>
            </a:solidFill>
          </a:endParaRPr>
        </a:p>
      </dsp:txBody>
      <dsp:txXfrm>
        <a:off x="706773" y="3988798"/>
        <a:ext cx="3853728" cy="920476"/>
      </dsp:txXfrm>
    </dsp:sp>
    <dsp:sp modelId="{43A02374-53DC-46AB-BF09-4AD5AD0AA959}">
      <dsp:nvSpPr>
        <dsp:cNvPr id="0" name=""/>
        <dsp:cNvSpPr/>
      </dsp:nvSpPr>
      <dsp:spPr>
        <a:xfrm>
          <a:off x="5136679" y="271"/>
          <a:ext cx="3911002" cy="97775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bg1"/>
              </a:solidFill>
            </a:rPr>
            <a:t>Política</a:t>
          </a:r>
          <a:endParaRPr lang="es-MX" sz="3200" b="1" kern="1200" dirty="0">
            <a:solidFill>
              <a:schemeClr val="bg1"/>
            </a:solidFill>
          </a:endParaRPr>
        </a:p>
      </dsp:txBody>
      <dsp:txXfrm>
        <a:off x="5165316" y="28908"/>
        <a:ext cx="3853728" cy="920476"/>
      </dsp:txXfrm>
    </dsp:sp>
    <dsp:sp modelId="{C14810DD-8A49-4D63-B70A-813FAF270388}">
      <dsp:nvSpPr>
        <dsp:cNvPr id="0" name=""/>
        <dsp:cNvSpPr/>
      </dsp:nvSpPr>
      <dsp:spPr>
        <a:xfrm rot="5400000">
          <a:off x="7006627" y="1063575"/>
          <a:ext cx="171106" cy="171106"/>
        </a:xfrm>
        <a:prstGeom prst="rightArrow">
          <a:avLst>
            <a:gd name="adj1" fmla="val 66700"/>
            <a:gd name="adj2" fmla="val 5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8815D-1E9E-427A-AA5D-2A12C61C22A0}">
      <dsp:nvSpPr>
        <dsp:cNvPr id="0" name=""/>
        <dsp:cNvSpPr/>
      </dsp:nvSpPr>
      <dsp:spPr>
        <a:xfrm>
          <a:off x="5136679" y="1320234"/>
          <a:ext cx="3911002" cy="97775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bg1"/>
              </a:solidFill>
            </a:rPr>
            <a:t>Geográfica</a:t>
          </a:r>
          <a:endParaRPr lang="es-MX" sz="3200" b="1" kern="1200" dirty="0">
            <a:solidFill>
              <a:schemeClr val="bg1"/>
            </a:solidFill>
          </a:endParaRPr>
        </a:p>
      </dsp:txBody>
      <dsp:txXfrm>
        <a:off x="5165316" y="1348871"/>
        <a:ext cx="3853728" cy="920476"/>
      </dsp:txXfrm>
    </dsp:sp>
    <dsp:sp modelId="{72E53EA8-F269-4E65-9FFC-9C40B543834D}">
      <dsp:nvSpPr>
        <dsp:cNvPr id="0" name=""/>
        <dsp:cNvSpPr/>
      </dsp:nvSpPr>
      <dsp:spPr>
        <a:xfrm rot="5400000">
          <a:off x="7006627" y="2383538"/>
          <a:ext cx="171106" cy="171106"/>
        </a:xfrm>
        <a:prstGeom prst="rightArrow">
          <a:avLst>
            <a:gd name="adj1" fmla="val 66700"/>
            <a:gd name="adj2" fmla="val 5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ADECA-C14C-4A3A-B5F7-862CF593F7A5}">
      <dsp:nvSpPr>
        <dsp:cNvPr id="0" name=""/>
        <dsp:cNvSpPr/>
      </dsp:nvSpPr>
      <dsp:spPr>
        <a:xfrm>
          <a:off x="5136679" y="2640197"/>
          <a:ext cx="3911002" cy="97775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bg1"/>
              </a:solidFill>
            </a:rPr>
            <a:t>Administrativa</a:t>
          </a:r>
          <a:endParaRPr lang="es-MX" sz="3200" b="1" kern="1200" dirty="0">
            <a:solidFill>
              <a:schemeClr val="bg1"/>
            </a:solidFill>
          </a:endParaRPr>
        </a:p>
      </dsp:txBody>
      <dsp:txXfrm>
        <a:off x="5165316" y="2668834"/>
        <a:ext cx="3853728" cy="920476"/>
      </dsp:txXfrm>
    </dsp:sp>
    <dsp:sp modelId="{0E300BA2-9405-460B-9D31-BC7AEB171A2B}">
      <dsp:nvSpPr>
        <dsp:cNvPr id="0" name=""/>
        <dsp:cNvSpPr/>
      </dsp:nvSpPr>
      <dsp:spPr>
        <a:xfrm rot="5400000">
          <a:off x="7006627" y="3703501"/>
          <a:ext cx="171106" cy="171106"/>
        </a:xfrm>
        <a:prstGeom prst="rightArrow">
          <a:avLst>
            <a:gd name="adj1" fmla="val 66700"/>
            <a:gd name="adj2" fmla="val 5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9AD74-3C56-4F15-AAA1-408F2B2BB8C0}">
      <dsp:nvSpPr>
        <dsp:cNvPr id="0" name=""/>
        <dsp:cNvSpPr/>
      </dsp:nvSpPr>
      <dsp:spPr>
        <a:xfrm>
          <a:off x="5136679" y="3960161"/>
          <a:ext cx="3911002" cy="97775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bg1"/>
              </a:solidFill>
            </a:rPr>
            <a:t>Técnica</a:t>
          </a:r>
          <a:endParaRPr lang="es-MX" sz="3200" b="1" kern="1200" dirty="0">
            <a:solidFill>
              <a:schemeClr val="bg1"/>
            </a:solidFill>
          </a:endParaRPr>
        </a:p>
      </dsp:txBody>
      <dsp:txXfrm>
        <a:off x="5165316" y="3988798"/>
        <a:ext cx="3853728" cy="920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E91EB-6235-4A87-92B3-0F19604390DB}">
      <dsp:nvSpPr>
        <dsp:cNvPr id="0" name=""/>
        <dsp:cNvSpPr/>
      </dsp:nvSpPr>
      <dsp:spPr>
        <a:xfrm rot="10800000" flipH="1">
          <a:off x="3264918" y="2184360"/>
          <a:ext cx="421542" cy="321053"/>
        </a:xfrm>
        <a:prstGeom prst="rightArrow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CF834-F4B2-421E-905E-E234CC25E2DB}">
      <dsp:nvSpPr>
        <dsp:cNvPr id="0" name=""/>
        <dsp:cNvSpPr/>
      </dsp:nvSpPr>
      <dsp:spPr>
        <a:xfrm>
          <a:off x="1081509" y="1351310"/>
          <a:ext cx="2140140" cy="1987153"/>
        </a:xfrm>
        <a:prstGeom prst="roundRect">
          <a:avLst>
            <a:gd name="adj" fmla="val 16670"/>
          </a:avLst>
        </a:prstGeom>
        <a:solidFill>
          <a:srgbClr val="660066"/>
        </a:solid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4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La revisión del listado Debe realizarse con base en las funciones, atribuciones y competencias que la normativa aplicable le otorgue.</a:t>
          </a:r>
          <a:endParaRPr lang="es-MX" sz="14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>
            <a:spcBef>
              <a:spcPct val="0"/>
            </a:spcBef>
            <a:buNone/>
          </a:pPr>
          <a:endParaRPr lang="es-MX" sz="1400" b="1" dirty="0">
            <a:solidFill>
              <a:schemeClr val="bg1"/>
            </a:solidFill>
          </a:endParaRPr>
        </a:p>
      </dsp:txBody>
      <dsp:txXfrm>
        <a:off x="1178531" y="1448332"/>
        <a:ext cx="1946096" cy="1793109"/>
      </dsp:txXfrm>
    </dsp:sp>
    <dsp:sp modelId="{A67453B4-9E03-4B96-A2DB-1184CED9E025}">
      <dsp:nvSpPr>
        <dsp:cNvPr id="0" name=""/>
        <dsp:cNvSpPr/>
      </dsp:nvSpPr>
      <dsp:spPr>
        <a:xfrm>
          <a:off x="4506348" y="626457"/>
          <a:ext cx="1007746" cy="78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B4C2C-A1BD-4423-99C0-9126824FA50F}">
      <dsp:nvSpPr>
        <dsp:cNvPr id="0" name=""/>
        <dsp:cNvSpPr/>
      </dsp:nvSpPr>
      <dsp:spPr>
        <a:xfrm rot="19823751">
          <a:off x="5654436" y="1790604"/>
          <a:ext cx="388619" cy="325391"/>
        </a:xfrm>
        <a:prstGeom prst="rightArrow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142CB-6181-4686-930B-610718116F95}">
      <dsp:nvSpPr>
        <dsp:cNvPr id="0" name=""/>
        <dsp:cNvSpPr/>
      </dsp:nvSpPr>
      <dsp:spPr>
        <a:xfrm>
          <a:off x="3707428" y="1565133"/>
          <a:ext cx="1882448" cy="1664177"/>
        </a:xfrm>
        <a:prstGeom prst="roundRect">
          <a:avLst>
            <a:gd name="adj" fmla="val 16670"/>
          </a:avLst>
        </a:prstGeom>
        <a:solidFill>
          <a:srgbClr val="660066"/>
        </a:solid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400" b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Una vez que el organismo garante haya realizado la revisión de la información, emitirá un acuerdo en donde determine: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3788681" y="1646386"/>
        <a:ext cx="1719942" cy="1501671"/>
      </dsp:txXfrm>
    </dsp:sp>
    <dsp:sp modelId="{259009B0-3E7D-4BF4-8434-FF4B20DEB03E}">
      <dsp:nvSpPr>
        <dsp:cNvPr id="0" name=""/>
        <dsp:cNvSpPr/>
      </dsp:nvSpPr>
      <dsp:spPr>
        <a:xfrm>
          <a:off x="5707395" y="1862323"/>
          <a:ext cx="1007746" cy="78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5897F-248D-4F0E-BE6A-4A3EC6CA2977}">
      <dsp:nvSpPr>
        <dsp:cNvPr id="0" name=""/>
        <dsp:cNvSpPr/>
      </dsp:nvSpPr>
      <dsp:spPr>
        <a:xfrm rot="12265670" flipH="1">
          <a:off x="5679429" y="2619215"/>
          <a:ext cx="377227" cy="310951"/>
        </a:xfrm>
        <a:prstGeom prst="rightArrow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B0ECD-9BCB-467E-8F28-80F589F9DC66}">
      <dsp:nvSpPr>
        <dsp:cNvPr id="0" name=""/>
        <dsp:cNvSpPr/>
      </dsp:nvSpPr>
      <dsp:spPr>
        <a:xfrm>
          <a:off x="6100290" y="976373"/>
          <a:ext cx="2249366" cy="1275134"/>
        </a:xfrm>
        <a:prstGeom prst="roundRect">
          <a:avLst>
            <a:gd name="adj" fmla="val 16670"/>
          </a:avLst>
        </a:prstGeom>
        <a:solidFill>
          <a:srgbClr val="660066"/>
        </a:solid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1. Si la información enviada es suficiente para acreditar si cumple con las características de interés público.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6162548" y="1038631"/>
        <a:ext cx="2124850" cy="1150618"/>
      </dsp:txXfrm>
    </dsp:sp>
    <dsp:sp modelId="{0DF93901-FEB5-4D44-9564-383B71B32135}">
      <dsp:nvSpPr>
        <dsp:cNvPr id="0" name=""/>
        <dsp:cNvSpPr/>
      </dsp:nvSpPr>
      <dsp:spPr>
        <a:xfrm>
          <a:off x="7220748" y="2887205"/>
          <a:ext cx="1007746" cy="78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36F4F-EEFF-4425-B0F3-1A418B7B1AC5}">
      <dsp:nvSpPr>
        <dsp:cNvPr id="0" name=""/>
        <dsp:cNvSpPr/>
      </dsp:nvSpPr>
      <dsp:spPr>
        <a:xfrm>
          <a:off x="6166360" y="2473986"/>
          <a:ext cx="2191670" cy="1190115"/>
        </a:xfrm>
        <a:prstGeom prst="roundRect">
          <a:avLst>
            <a:gd name="adj" fmla="val 16670"/>
          </a:avLst>
        </a:prstGeom>
        <a:solidFill>
          <a:srgbClr val="660066"/>
        </a:solid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</a:rPr>
            <a:t>2. Qué información del listado integrará el catálogo de información.</a:t>
          </a:r>
        </a:p>
      </dsp:txBody>
      <dsp:txXfrm>
        <a:off x="6224467" y="2532093"/>
        <a:ext cx="2075456" cy="1073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81767-2762-4282-8095-B3503E7157EB}">
      <dsp:nvSpPr>
        <dsp:cNvPr id="0" name=""/>
        <dsp:cNvSpPr/>
      </dsp:nvSpPr>
      <dsp:spPr>
        <a:xfrm>
          <a:off x="2815541" y="533036"/>
          <a:ext cx="1653012" cy="1484972"/>
        </a:xfrm>
        <a:prstGeom prst="ellipse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77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SUJETOS OBLIGADOS</a:t>
          </a:r>
          <a:endParaRPr lang="es-MX" sz="1800" b="1" kern="1200" dirty="0"/>
        </a:p>
      </dsp:txBody>
      <dsp:txXfrm>
        <a:off x="3057619" y="750505"/>
        <a:ext cx="1168856" cy="1050034"/>
      </dsp:txXfrm>
    </dsp:sp>
    <dsp:sp modelId="{B0376CA8-06C2-4342-B12F-50A746AC7FA1}">
      <dsp:nvSpPr>
        <dsp:cNvPr id="0" name=""/>
        <dsp:cNvSpPr/>
      </dsp:nvSpPr>
      <dsp:spPr>
        <a:xfrm rot="20914111">
          <a:off x="4437228" y="983380"/>
          <a:ext cx="1124306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1124306" y="17680"/>
              </a:lnTo>
            </a:path>
          </a:pathLst>
        </a:custGeom>
        <a:noFill/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971273" y="972953"/>
        <a:ext cx="56215" cy="56215"/>
      </dsp:txXfrm>
    </dsp:sp>
    <dsp:sp modelId="{12495C7F-97A9-4243-8A0F-3680B704D2E6}">
      <dsp:nvSpPr>
        <dsp:cNvPr id="0" name=""/>
        <dsp:cNvSpPr/>
      </dsp:nvSpPr>
      <dsp:spPr>
        <a:xfrm>
          <a:off x="5535653" y="0"/>
          <a:ext cx="1484972" cy="1484972"/>
        </a:xfrm>
        <a:prstGeom prst="ellipse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MUNICIPIOS: 18</a:t>
          </a:r>
          <a:endParaRPr lang="es-MX" sz="1400" b="1" kern="1200" dirty="0"/>
        </a:p>
      </dsp:txBody>
      <dsp:txXfrm>
        <a:off x="5753122" y="217469"/>
        <a:ext cx="1050034" cy="1050034"/>
      </dsp:txXfrm>
    </dsp:sp>
    <dsp:sp modelId="{BE1EAAB0-542E-4540-B214-6529A2F489E9}">
      <dsp:nvSpPr>
        <dsp:cNvPr id="0" name=""/>
        <dsp:cNvSpPr/>
      </dsp:nvSpPr>
      <dsp:spPr>
        <a:xfrm rot="1761684">
          <a:off x="4231471" y="2075838"/>
          <a:ext cx="1729149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1729149" y="17680"/>
              </a:lnTo>
            </a:path>
          </a:pathLst>
        </a:custGeom>
        <a:noFill/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5052817" y="2050290"/>
        <a:ext cx="86457" cy="86457"/>
      </dsp:txXfrm>
    </dsp:sp>
    <dsp:sp modelId="{CFDDC9D4-6992-4B97-832D-7BAD3A9E433B}">
      <dsp:nvSpPr>
        <dsp:cNvPr id="0" name=""/>
        <dsp:cNvSpPr/>
      </dsp:nvSpPr>
      <dsp:spPr>
        <a:xfrm>
          <a:off x="5754185" y="2139002"/>
          <a:ext cx="1484972" cy="1484972"/>
        </a:xfrm>
        <a:prstGeom prst="ellipse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PODER EJECUTIVO: 44</a:t>
          </a:r>
          <a:endParaRPr lang="es-MX" sz="1400" b="1" kern="1200" dirty="0"/>
        </a:p>
      </dsp:txBody>
      <dsp:txXfrm>
        <a:off x="5971654" y="2356471"/>
        <a:ext cx="1050034" cy="1050034"/>
      </dsp:txXfrm>
    </dsp:sp>
    <dsp:sp modelId="{F4465533-1E26-40EE-AD96-2B3279B0AB96}">
      <dsp:nvSpPr>
        <dsp:cNvPr id="0" name=""/>
        <dsp:cNvSpPr/>
      </dsp:nvSpPr>
      <dsp:spPr>
        <a:xfrm rot="5417374">
          <a:off x="3493074" y="2144810"/>
          <a:ext cx="288980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288980" y="17680"/>
              </a:lnTo>
            </a:path>
          </a:pathLst>
        </a:custGeom>
        <a:noFill/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3630340" y="2155266"/>
        <a:ext cx="14449" cy="14449"/>
      </dsp:txXfrm>
    </dsp:sp>
    <dsp:sp modelId="{5061FBF7-C8E0-4A4E-8B40-8FDFE439FC3D}">
      <dsp:nvSpPr>
        <dsp:cNvPr id="0" name=""/>
        <dsp:cNvSpPr/>
      </dsp:nvSpPr>
      <dsp:spPr>
        <a:xfrm>
          <a:off x="2890595" y="2306969"/>
          <a:ext cx="1484972" cy="1484972"/>
        </a:xfrm>
        <a:prstGeom prst="ellipse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PODER LEGISLATIVO: 2</a:t>
          </a:r>
          <a:endParaRPr lang="es-MX" sz="1400" b="1" kern="1200" dirty="0"/>
        </a:p>
      </dsp:txBody>
      <dsp:txXfrm>
        <a:off x="3108064" y="2524438"/>
        <a:ext cx="1050034" cy="1050034"/>
      </dsp:txXfrm>
    </dsp:sp>
    <dsp:sp modelId="{0736094B-6D50-4D75-9B4D-73182FD21184}">
      <dsp:nvSpPr>
        <dsp:cNvPr id="0" name=""/>
        <dsp:cNvSpPr/>
      </dsp:nvSpPr>
      <dsp:spPr>
        <a:xfrm rot="8834904">
          <a:off x="1461112" y="2133523"/>
          <a:ext cx="1639241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1639241" y="17680"/>
              </a:lnTo>
            </a:path>
          </a:pathLst>
        </a:custGeom>
        <a:noFill/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2239752" y="2110223"/>
        <a:ext cx="81962" cy="81962"/>
      </dsp:txXfrm>
    </dsp:sp>
    <dsp:sp modelId="{86FBD658-018A-425E-A6F5-765E7119B9E8}">
      <dsp:nvSpPr>
        <dsp:cNvPr id="0" name=""/>
        <dsp:cNvSpPr/>
      </dsp:nvSpPr>
      <dsp:spPr>
        <a:xfrm>
          <a:off x="168146" y="2250264"/>
          <a:ext cx="1549851" cy="1522810"/>
        </a:xfrm>
        <a:prstGeom prst="ellipse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ÓRGANOS AUTÓNOMOS: 7</a:t>
          </a:r>
          <a:endParaRPr lang="es-MX" sz="1400" b="1" kern="1200" dirty="0"/>
        </a:p>
      </dsp:txBody>
      <dsp:txXfrm>
        <a:off x="395116" y="2473274"/>
        <a:ext cx="1095911" cy="1076790"/>
      </dsp:txXfrm>
    </dsp:sp>
    <dsp:sp modelId="{2AE49AD8-47F4-4508-8441-AC5740F1F5A2}">
      <dsp:nvSpPr>
        <dsp:cNvPr id="0" name=""/>
        <dsp:cNvSpPr/>
      </dsp:nvSpPr>
      <dsp:spPr>
        <a:xfrm rot="11465691">
          <a:off x="1641193" y="983589"/>
          <a:ext cx="1204619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1204619" y="17680"/>
              </a:lnTo>
            </a:path>
          </a:pathLst>
        </a:custGeom>
        <a:noFill/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2213388" y="971155"/>
        <a:ext cx="60230" cy="60230"/>
      </dsp:txXfrm>
    </dsp:sp>
    <dsp:sp modelId="{05A69E1B-99A1-41AA-9606-3071FF82C4B3}">
      <dsp:nvSpPr>
        <dsp:cNvPr id="0" name=""/>
        <dsp:cNvSpPr/>
      </dsp:nvSpPr>
      <dsp:spPr>
        <a:xfrm>
          <a:off x="181354" y="0"/>
          <a:ext cx="1484972" cy="1484972"/>
        </a:xfrm>
        <a:prstGeom prst="ellipse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PARTIDOS POLÍTICOS: 6</a:t>
          </a:r>
          <a:endParaRPr lang="es-MX" sz="1400" b="1" kern="1200" dirty="0"/>
        </a:p>
      </dsp:txBody>
      <dsp:txXfrm>
        <a:off x="398823" y="217469"/>
        <a:ext cx="1050034" cy="1050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2835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599" y="1"/>
            <a:ext cx="2985558" cy="502835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r">
              <a:defRPr sz="1200"/>
            </a:lvl1pPr>
          </a:lstStyle>
          <a:p>
            <a:fld id="{3B97E643-DC6E-4C21-8CA1-500CE095A3EF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79" tIns="46689" rIns="93379" bIns="466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9"/>
          </a:xfrm>
          <a:prstGeom prst="rect">
            <a:avLst/>
          </a:prstGeom>
        </p:spPr>
        <p:txBody>
          <a:bodyPr vert="horz" lIns="93379" tIns="46689" rIns="93379" bIns="466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9056"/>
            <a:ext cx="2985558" cy="502834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599" y="9519056"/>
            <a:ext cx="2985558" cy="502834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r">
              <a:defRPr sz="1200"/>
            </a:lvl1pPr>
          </a:lstStyle>
          <a:p>
            <a:fld id="{FCC51662-2FF6-4D58-BA8A-059279CF65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04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51662-2FF6-4D58-BA8A-059279CF654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3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51662-2FF6-4D58-BA8A-059279CF654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13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51662-2FF6-4D58-BA8A-059279CF654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39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51662-2FF6-4D58-BA8A-059279CF654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62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C1EFD-911C-4980-A41F-BEE1754A0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442826-ABE3-4F33-872D-0C1839247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70FB9E-32AD-4DA4-BEA2-665A631C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B78B01-FE02-4020-8577-B16DAD1A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7CBE5-811B-4F96-93EB-7AED3841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29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7F337-8D26-4BA4-9EFD-28F9F736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986962-C67A-4EF6-9093-CF7FE22A9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2D141E-84FD-418F-93EC-F6B526CF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4264BF-5F2A-4398-8715-389B3F04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8AE68C-07E9-4022-8CCB-865220CC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712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194804-EE2C-4A3B-942D-166AD10EB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108780-2C61-4684-88C0-F37CCD6D4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DDA25E-3689-4E26-A258-14659432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2E62C4-B5A2-49DD-982E-E30E0EB9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DF479-0F0F-4D2B-B83B-7B29A89C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10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718B2-5043-42F9-91C4-709855E9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BAC159-FD49-42E0-8E96-FF2C34659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49B6A4-1D31-4A66-BD71-BEE8AD7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5F63D4-481F-4B41-BAF0-D78477D7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EB8F1-6732-4E43-9B50-910116CB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475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AE1EE-8767-4D6D-BEE2-828856A9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959FD3-9C69-4753-B926-4C9B8C5E0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F89C97-B929-48C4-9B9C-2A109A4D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5A2B1E-916D-4DA7-BE02-2D409C04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3669CC-142C-4FFE-B414-6045814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25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520B7-E0EF-4083-80B2-52BBBC29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4447FC-F985-48EF-A78E-2BEDD0EA9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CC7C8C-DB8F-4EA9-B144-8FB3E8D26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D1DBCB-8B45-4C73-B4AD-9C4B9AA8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318784-E5D3-42D7-91D9-2EA055E6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0B9A4B-8DFA-4BF9-8512-A481CBEF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929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834EE-71D4-4CAC-860B-C82C3329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201C1B-1396-4D12-A480-5C001CA78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E4F52E-B91E-458E-88BD-F8DCC4E9E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0FF1F9-BA62-4325-952A-1EA9D91B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9BA5E7-65D7-4ECD-AFC1-E11DA8C41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E4BD19-97C2-4370-B23D-1AD82473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E86EA1-72BD-4FB2-B8CE-FB87B923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9399F5-7B7A-4180-A99B-028A9A34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0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82DCC-28D8-457B-8598-1CF7E305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CE3458-0127-45D8-A363-76A04A21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645F46-58B2-430C-AE0D-40485284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6DEECC-B50D-496C-858D-516EC8C4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29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77DA75-553C-4E56-ABCE-27B12706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6B1662-1A3B-4636-AAC1-FA97EF87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F82FDC-1ACE-425D-AFB5-50318059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41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2AEA6-13CE-462D-883F-3A782F58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4AD61-8E78-43DC-BA12-3BCA11FC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4C6ED7-C9B5-4720-8517-B2E95BDA9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70078B-D22C-4F20-9C76-C0778EB6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4EEE86-4042-472A-A32C-E933FE11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16DD1B-C5F0-46A1-91D2-C2BB8349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12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36473-63E6-4671-9681-167FA660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AA9C50-87A9-4B0B-A6FB-6AACDE269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832730-0D2B-482C-86EC-1E805CE1A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650D5D-7967-439A-80E2-F7938839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CD6870-5387-45F9-B4E4-3554A4B7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D05E0C-E2ED-44A2-8820-5F422C4D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87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C0AF16-7C34-4198-963F-6E17C0D8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F503E3-BDD6-4637-B2D6-69E915A80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ADDF61-FA22-444E-B828-2D4294734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14E8-5E6C-4F3E-8CD0-A3F8E9D959BC}" type="datetimeFigureOut">
              <a:rPr lang="es-MX" smtClean="0"/>
              <a:t>28/11/2024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DEF60F-1BD1-4768-ADA9-806DF52FB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0A1663-7198-4132-A6E3-F8A4F7EE8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7A56-4B37-48ED-996B-64ECF93DA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964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6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58.png"/><Relationship Id="rId18" Type="http://schemas.openxmlformats.org/officeDocument/2006/relationships/image" Target="../media/image63.svg"/><Relationship Id="rId3" Type="http://schemas.openxmlformats.org/officeDocument/2006/relationships/image" Target="../media/image6.svg"/><Relationship Id="rId7" Type="http://schemas.openxmlformats.org/officeDocument/2006/relationships/diagramColors" Target="../diagrams/colors3.xml"/><Relationship Id="rId12" Type="http://schemas.openxmlformats.org/officeDocument/2006/relationships/image" Target="../media/image57.svg"/><Relationship Id="rId17" Type="http://schemas.openxmlformats.org/officeDocument/2006/relationships/image" Target="../media/image62.png"/><Relationship Id="rId2" Type="http://schemas.openxmlformats.org/officeDocument/2006/relationships/image" Target="../media/image5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56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4" Type="http://schemas.openxmlformats.org/officeDocument/2006/relationships/diagramData" Target="../diagrams/data3.xml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nt.org.mx/wp-content/uploads/Lineamientos-Tecnicos-Generales-Version-Integrada.pdf" TargetMode="External"/><Relationship Id="rId4" Type="http://schemas.openxmlformats.org/officeDocument/2006/relationships/hyperlink" Target="https://gobiernoabierto.ogaipoaxaca.org.mx/descargas/informe_ciudadano_digital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.svg"/><Relationship Id="rId7" Type="http://schemas.openxmlformats.org/officeDocument/2006/relationships/image" Target="../media/image6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svg"/><Relationship Id="rId21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35.svg"/><Relationship Id="rId1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4.png"/><Relationship Id="rId17" Type="http://schemas.openxmlformats.org/officeDocument/2006/relationships/image" Target="../media/image3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3.svg"/><Relationship Id="rId5" Type="http://schemas.openxmlformats.org/officeDocument/2006/relationships/diagramData" Target="../diagrams/data2.xml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0.svg"/><Relationship Id="rId4" Type="http://schemas.openxmlformats.org/officeDocument/2006/relationships/image" Target="../media/image6.svg"/><Relationship Id="rId9" Type="http://schemas.microsoft.com/office/2007/relationships/diagramDrawing" Target="../diagrams/drawing2.xml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8A80F70A-498E-4328-B14A-8EE555FF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8013" y="1674111"/>
            <a:ext cx="6217059" cy="331888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2973210A-2687-4AF5-8D74-CA5D9B529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6137" y="3071760"/>
            <a:ext cx="2007073" cy="52358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5DF49F5-23A1-452F-BA00-AAEEA7F54485}"/>
              </a:ext>
            </a:extLst>
          </p:cNvPr>
          <p:cNvSpPr txBox="1">
            <a:spLocks/>
          </p:cNvSpPr>
          <p:nvPr/>
        </p:nvSpPr>
        <p:spPr>
          <a:xfrm>
            <a:off x="820988" y="1373200"/>
            <a:ext cx="7072102" cy="2951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rgbClr val="7030A0"/>
                </a:solidFill>
                <a:latin typeface="Montserrat" panose="00000500000000000000" pitchFamily="2" charset="0"/>
              </a:rPr>
              <a:t>INFORMACIÓN DE INTERÉS PÚBLICO</a:t>
            </a:r>
          </a:p>
          <a:p>
            <a:endParaRPr lang="es-MX" sz="3200" b="1" dirty="0">
              <a:solidFill>
                <a:srgbClr val="7030A0"/>
              </a:solidFill>
              <a:latin typeface="Montserrat" panose="00000500000000000000" pitchFamily="2" charset="0"/>
            </a:endParaRPr>
          </a:p>
          <a:p>
            <a:r>
              <a:rPr lang="es-MX" sz="2000" b="1" dirty="0">
                <a:solidFill>
                  <a:srgbClr val="7030A0"/>
                </a:solidFill>
                <a:latin typeface="Montserrat" panose="00000500000000000000" pitchFamily="2" charset="0"/>
              </a:rPr>
              <a:t>Dirección de Gobierno Abierto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9DFCDD3-C8FD-4800-AC0C-C2CBAAF5F6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2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50E19797-36C0-44DA-B6BB-8A90BF13E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A50BBBE-788E-43C3-A6D6-AC95E5DC9743}"/>
              </a:ext>
            </a:extLst>
          </p:cNvPr>
          <p:cNvSpPr txBox="1">
            <a:spLocks/>
          </p:cNvSpPr>
          <p:nvPr/>
        </p:nvSpPr>
        <p:spPr>
          <a:xfrm>
            <a:off x="2348361" y="369591"/>
            <a:ext cx="8562955" cy="950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rgbClr val="660066"/>
                </a:solidFill>
              </a:rPr>
              <a:t>Ejemplos de Información de Interés Público</a:t>
            </a:r>
            <a:endParaRPr lang="es-MX" sz="3600" b="1" i="1" dirty="0">
              <a:solidFill>
                <a:srgbClr val="660066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F333E2F-819E-4B1E-87E7-F37509A07AAC}"/>
              </a:ext>
            </a:extLst>
          </p:cNvPr>
          <p:cNvGrpSpPr/>
          <p:nvPr/>
        </p:nvGrpSpPr>
        <p:grpSpPr>
          <a:xfrm>
            <a:off x="2186012" y="1577703"/>
            <a:ext cx="8887651" cy="4096132"/>
            <a:chOff x="1791699" y="1380933"/>
            <a:chExt cx="8887651" cy="4096132"/>
          </a:xfrm>
          <a:solidFill>
            <a:srgbClr val="660066"/>
          </a:solidFill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572304BF-B37B-4E9A-B153-AA5580AD7E16}"/>
                </a:ext>
              </a:extLst>
            </p:cNvPr>
            <p:cNvSpPr/>
            <p:nvPr/>
          </p:nvSpPr>
          <p:spPr>
            <a:xfrm>
              <a:off x="1791699" y="1380934"/>
              <a:ext cx="1760561" cy="764275"/>
            </a:xfrm>
            <a:prstGeom prst="round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Informes especiales</a:t>
              </a:r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5DA18966-E118-4180-8C80-86D5ED915F92}"/>
                </a:ext>
              </a:extLst>
            </p:cNvPr>
            <p:cNvSpPr/>
            <p:nvPr/>
          </p:nvSpPr>
          <p:spPr>
            <a:xfrm>
              <a:off x="5355476" y="1380933"/>
              <a:ext cx="1760561" cy="764275"/>
            </a:xfrm>
            <a:prstGeom prst="round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Reportes de resultados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17E160DB-8F98-4346-A2B2-1F73903B6FF8}"/>
                </a:ext>
              </a:extLst>
            </p:cNvPr>
            <p:cNvSpPr/>
            <p:nvPr/>
          </p:nvSpPr>
          <p:spPr>
            <a:xfrm>
              <a:off x="1791699" y="3046862"/>
              <a:ext cx="1760561" cy="764275"/>
            </a:xfrm>
            <a:prstGeom prst="round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Indicadores</a:t>
              </a: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A417D534-D7F4-44C9-8885-80B99A674814}"/>
                </a:ext>
              </a:extLst>
            </p:cNvPr>
            <p:cNvSpPr/>
            <p:nvPr/>
          </p:nvSpPr>
          <p:spPr>
            <a:xfrm>
              <a:off x="5355475" y="3046861"/>
              <a:ext cx="1760561" cy="764275"/>
            </a:xfrm>
            <a:prstGeom prst="round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Acceso a trámites y servicios</a:t>
              </a: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84A7E37-E73F-47E7-A151-84EAB51DD2A4}"/>
                </a:ext>
              </a:extLst>
            </p:cNvPr>
            <p:cNvSpPr/>
            <p:nvPr/>
          </p:nvSpPr>
          <p:spPr>
            <a:xfrm>
              <a:off x="8918789" y="3046860"/>
              <a:ext cx="1760561" cy="764275"/>
            </a:xfrm>
            <a:prstGeom prst="round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Campañas</a:t>
              </a:r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760B171D-EFD8-4868-ABEE-2F7576C1A697}"/>
                </a:ext>
              </a:extLst>
            </p:cNvPr>
            <p:cNvSpPr/>
            <p:nvPr/>
          </p:nvSpPr>
          <p:spPr>
            <a:xfrm>
              <a:off x="8918789" y="1389012"/>
              <a:ext cx="1760561" cy="764275"/>
            </a:xfrm>
            <a:prstGeom prst="round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Estudios</a:t>
              </a:r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B7522511-B007-456A-8594-1A804E2FBF5B}"/>
                </a:ext>
              </a:extLst>
            </p:cNvPr>
            <p:cNvSpPr/>
            <p:nvPr/>
          </p:nvSpPr>
          <p:spPr>
            <a:xfrm>
              <a:off x="5355474" y="4712789"/>
              <a:ext cx="1760561" cy="764275"/>
            </a:xfrm>
            <a:prstGeom prst="round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Prevenciones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17810926-699A-4CAB-9450-ABC71ACBF109}"/>
                </a:ext>
              </a:extLst>
            </p:cNvPr>
            <p:cNvSpPr/>
            <p:nvPr/>
          </p:nvSpPr>
          <p:spPr>
            <a:xfrm>
              <a:off x="1791699" y="4712790"/>
              <a:ext cx="1760561" cy="764275"/>
            </a:xfrm>
            <a:prstGeom prst="round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Alertas</a:t>
              </a:r>
            </a:p>
          </p:txBody>
        </p:sp>
      </p:grp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C13B7FC-5A2C-4440-8697-256F4DD720B4}"/>
              </a:ext>
            </a:extLst>
          </p:cNvPr>
          <p:cNvSpPr/>
          <p:nvPr/>
        </p:nvSpPr>
        <p:spPr>
          <a:xfrm>
            <a:off x="9313102" y="4890080"/>
            <a:ext cx="1760561" cy="764275"/>
          </a:xfrm>
          <a:prstGeom prst="round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Mecanismos de participación ciudadana</a:t>
            </a:r>
          </a:p>
        </p:txBody>
      </p:sp>
      <p:pic>
        <p:nvPicPr>
          <p:cNvPr id="7" name="Gráfico 6" descr="Lista de comprobación con relleno sólido">
            <a:extLst>
              <a:ext uri="{FF2B5EF4-FFF2-40B4-BE49-F238E27FC236}">
                <a16:creationId xmlns:a16="http://schemas.microsoft.com/office/drawing/2014/main" id="{3297EB6C-1FEA-45D0-93BD-FCD9E9147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0749" y="1510719"/>
            <a:ext cx="914400" cy="914400"/>
          </a:xfrm>
          <a:prstGeom prst="rect">
            <a:avLst/>
          </a:prstGeom>
        </p:spPr>
      </p:pic>
      <p:pic>
        <p:nvPicPr>
          <p:cNvPr id="9" name="Gráfico 8" descr="Libros con relleno sólido">
            <a:extLst>
              <a:ext uri="{FF2B5EF4-FFF2-40B4-BE49-F238E27FC236}">
                <a16:creationId xmlns:a16="http://schemas.microsoft.com/office/drawing/2014/main" id="{BAC6BAFF-2B0A-4896-B919-4816C599B3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526" y="1585782"/>
            <a:ext cx="914400" cy="914400"/>
          </a:xfrm>
          <a:prstGeom prst="rect">
            <a:avLst/>
          </a:prstGeom>
        </p:spPr>
      </p:pic>
      <p:pic>
        <p:nvPicPr>
          <p:cNvPr id="49" name="Gráfico 48" descr="Lluvia de ideas de grupo con relleno sólido">
            <a:extLst>
              <a:ext uri="{FF2B5EF4-FFF2-40B4-BE49-F238E27FC236}">
                <a16:creationId xmlns:a16="http://schemas.microsoft.com/office/drawing/2014/main" id="{6539DCB0-C809-4D0D-8FA4-2B5BD222C1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4526" y="4739955"/>
            <a:ext cx="914400" cy="914400"/>
          </a:xfrm>
          <a:prstGeom prst="rect">
            <a:avLst/>
          </a:prstGeom>
        </p:spPr>
      </p:pic>
      <p:pic>
        <p:nvPicPr>
          <p:cNvPr id="51" name="Gráfico 50" descr="Investigación con relleno sólido">
            <a:extLst>
              <a:ext uri="{FF2B5EF4-FFF2-40B4-BE49-F238E27FC236}">
                <a16:creationId xmlns:a16="http://schemas.microsoft.com/office/drawing/2014/main" id="{600E093D-C09F-4419-B73E-8C2D1708F9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90749" y="3243630"/>
            <a:ext cx="914400" cy="914400"/>
          </a:xfrm>
          <a:prstGeom prst="rect">
            <a:avLst/>
          </a:prstGeom>
        </p:spPr>
      </p:pic>
      <p:pic>
        <p:nvPicPr>
          <p:cNvPr id="53" name="Gráfico 52" descr="Reseña de cliente con relleno sólido">
            <a:extLst>
              <a:ext uri="{FF2B5EF4-FFF2-40B4-BE49-F238E27FC236}">
                <a16:creationId xmlns:a16="http://schemas.microsoft.com/office/drawing/2014/main" id="{13D9986F-C6DB-447A-A127-1AC03D4478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54525" y="3252311"/>
            <a:ext cx="914400" cy="914400"/>
          </a:xfrm>
          <a:prstGeom prst="rect">
            <a:avLst/>
          </a:prstGeom>
        </p:spPr>
      </p:pic>
      <p:pic>
        <p:nvPicPr>
          <p:cNvPr id="55" name="Gráfico 54" descr="Advertencia con relleno sólido">
            <a:extLst>
              <a:ext uri="{FF2B5EF4-FFF2-40B4-BE49-F238E27FC236}">
                <a16:creationId xmlns:a16="http://schemas.microsoft.com/office/drawing/2014/main" id="{82E6113E-5731-4265-8E33-9F4446C3FC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90749" y="48150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67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975C-6748-4975-B590-BCA2A562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79" y="3365834"/>
            <a:ext cx="6361656" cy="950495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rgbClr val="660066"/>
                </a:solidFill>
              </a:rPr>
              <a:t>Informe con enfoque Ciudadano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68A050-281F-4A1D-8D7D-9B5FA228D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242" y="745957"/>
            <a:ext cx="4794921" cy="559311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CD5B978-CE5B-4873-854B-E1980E671084}"/>
              </a:ext>
            </a:extLst>
          </p:cNvPr>
          <p:cNvSpPr txBox="1">
            <a:spLocks/>
          </p:cNvSpPr>
          <p:nvPr/>
        </p:nvSpPr>
        <p:spPr>
          <a:xfrm>
            <a:off x="414512" y="1389646"/>
            <a:ext cx="6361656" cy="9504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solidFill>
                  <a:srgbClr val="660066"/>
                </a:solidFill>
              </a:rPr>
              <a:t>Ejemplo: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7F6A067-4ABD-4FFB-BB02-88165458ED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48487C0C-7663-4910-BFEF-24A6507BD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162938"/>
            <a:ext cx="12192000" cy="5207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50E19797-36C0-44DA-B6BB-8A90BF13E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5AEE93-4AC4-4D41-8B05-4B733F85334F}"/>
              </a:ext>
            </a:extLst>
          </p:cNvPr>
          <p:cNvSpPr txBox="1"/>
          <p:nvPr/>
        </p:nvSpPr>
        <p:spPr>
          <a:xfrm>
            <a:off x="3001781" y="222670"/>
            <a:ext cx="654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73025" indent="180340" algn="ctr">
              <a:spcAft>
                <a:spcPts val="0"/>
              </a:spcAft>
            </a:pPr>
            <a:r>
              <a:rPr lang="es-ES" sz="4400" b="1" dirty="0">
                <a:solidFill>
                  <a:srgbClr val="660066"/>
                </a:solidFill>
                <a:uFill>
                  <a:solidFill>
                    <a:srgbClr val="000000"/>
                  </a:solidFill>
                </a:uFill>
                <a:latin typeface="+mj-lt"/>
                <a:ea typeface="Arial MT"/>
                <a:cs typeface="Arial MT"/>
              </a:rPr>
              <a:t>Atención al requerimiento</a:t>
            </a:r>
            <a:endParaRPr lang="es-MX" sz="4400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F3A4EC-11D6-44AC-8E12-9AACABD0AA6B}"/>
              </a:ext>
            </a:extLst>
          </p:cNvPr>
          <p:cNvSpPr txBox="1"/>
          <p:nvPr/>
        </p:nvSpPr>
        <p:spPr>
          <a:xfrm>
            <a:off x="1316159" y="2626462"/>
            <a:ext cx="6541363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73025" indent="-74295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es-MX" sz="36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CC1E5F9-22FD-4E52-9CDE-171CBB854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431211"/>
              </p:ext>
            </p:extLst>
          </p:nvPr>
        </p:nvGraphicFramePr>
        <p:xfrm>
          <a:off x="2811924" y="1324805"/>
          <a:ext cx="7558992" cy="502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ráfico 4" descr="Banco con relleno sólido">
            <a:extLst>
              <a:ext uri="{FF2B5EF4-FFF2-40B4-BE49-F238E27FC236}">
                <a16:creationId xmlns:a16="http://schemas.microsoft.com/office/drawing/2014/main" id="{81AB725E-A547-464D-BE66-236F98E9A0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6681" y="1008977"/>
            <a:ext cx="1800000" cy="1800000"/>
          </a:xfrm>
          <a:prstGeom prst="rect">
            <a:avLst/>
          </a:prstGeom>
        </p:spPr>
      </p:pic>
      <p:pic>
        <p:nvPicPr>
          <p:cNvPr id="9" name="Gráfico 8" descr="Martillo de juez con relleno sólido">
            <a:extLst>
              <a:ext uri="{FF2B5EF4-FFF2-40B4-BE49-F238E27FC236}">
                <a16:creationId xmlns:a16="http://schemas.microsoft.com/office/drawing/2014/main" id="{8CB2708E-E403-40B6-9638-F7F9234B04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20019" y="4633195"/>
            <a:ext cx="1800000" cy="1800000"/>
          </a:xfrm>
          <a:prstGeom prst="rect">
            <a:avLst/>
          </a:prstGeom>
        </p:spPr>
      </p:pic>
      <p:pic>
        <p:nvPicPr>
          <p:cNvPr id="12" name="Gráfico 11" descr="Balanza de la justicia con relleno sólido">
            <a:extLst>
              <a:ext uri="{FF2B5EF4-FFF2-40B4-BE49-F238E27FC236}">
                <a16:creationId xmlns:a16="http://schemas.microsoft.com/office/drawing/2014/main" id="{399FFFB8-C53C-41CA-BB6B-831252E62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94054" y="5142923"/>
            <a:ext cx="2220481" cy="1800000"/>
          </a:xfrm>
          <a:prstGeom prst="rect">
            <a:avLst/>
          </a:prstGeom>
        </p:spPr>
      </p:pic>
      <p:pic>
        <p:nvPicPr>
          <p:cNvPr id="14" name="Gráfico 13" descr="Centro educativo con relleno sólido">
            <a:extLst>
              <a:ext uri="{FF2B5EF4-FFF2-40B4-BE49-F238E27FC236}">
                <a16:creationId xmlns:a16="http://schemas.microsoft.com/office/drawing/2014/main" id="{1F6FE3C5-3F63-4B4C-8BDF-1FEAE31EE6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8019" y="4652699"/>
            <a:ext cx="1800000" cy="1800000"/>
          </a:xfrm>
          <a:prstGeom prst="rect">
            <a:avLst/>
          </a:prstGeom>
        </p:spPr>
      </p:pic>
      <p:pic>
        <p:nvPicPr>
          <p:cNvPr id="17" name="Gráfico 16" descr="Reunión con relleno sólido">
            <a:extLst>
              <a:ext uri="{FF2B5EF4-FFF2-40B4-BE49-F238E27FC236}">
                <a16:creationId xmlns:a16="http://schemas.microsoft.com/office/drawing/2014/main" id="{DA4A5B25-F2C3-4343-85C7-5A532680EBA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9007" y="1105228"/>
            <a:ext cx="181802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12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975C-6748-4975-B590-BCA2A562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266" y="218782"/>
            <a:ext cx="6361656" cy="9504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MX" sz="4000" b="1" dirty="0">
                <a:solidFill>
                  <a:srgbClr val="660066"/>
                </a:solidFill>
              </a:rPr>
              <a:t>Datos relevantes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9365FAB-DCFE-4615-82CF-1B246A8B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82EF9202-7C6F-4AF4-81BB-C2DF41E8572B}"/>
              </a:ext>
            </a:extLst>
          </p:cNvPr>
          <p:cNvGrpSpPr/>
          <p:nvPr/>
        </p:nvGrpSpPr>
        <p:grpSpPr>
          <a:xfrm>
            <a:off x="659765" y="1595909"/>
            <a:ext cx="11404658" cy="1451288"/>
            <a:chOff x="871204" y="1379082"/>
            <a:chExt cx="10901750" cy="1451288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B452E30B-BAC4-4163-B3C8-654AB177BCA3}"/>
                </a:ext>
              </a:extLst>
            </p:cNvPr>
            <p:cNvSpPr/>
            <p:nvPr/>
          </p:nvSpPr>
          <p:spPr>
            <a:xfrm>
              <a:off x="871204" y="1384022"/>
              <a:ext cx="2029166" cy="1446348"/>
            </a:xfrm>
            <a:prstGeom prst="round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77 Sujetos Obligados atendieron el requerimiento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79991CB-2614-4543-95C1-05A459400DF9}"/>
                </a:ext>
              </a:extLst>
            </p:cNvPr>
            <p:cNvSpPr/>
            <p:nvPr/>
          </p:nvSpPr>
          <p:spPr>
            <a:xfrm>
              <a:off x="3105337" y="1379082"/>
              <a:ext cx="3081040" cy="1446348"/>
            </a:xfrm>
            <a:prstGeom prst="round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29 Sujetos Obligados atendieron el requerimiento señalando que no cuentan con información de Interés Público.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225A4916-9788-4240-84D9-14905D9844F1}"/>
                </a:ext>
              </a:extLst>
            </p:cNvPr>
            <p:cNvSpPr/>
            <p:nvPr/>
          </p:nvSpPr>
          <p:spPr>
            <a:xfrm>
              <a:off x="9462891" y="1379082"/>
              <a:ext cx="2310063" cy="1446348"/>
            </a:xfrm>
            <a:prstGeom prst="round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El OGAIPO dictaminó positivamente la información de 32 Sujetos Obligados.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09EEA81A-598E-4DCC-A277-CB787B5178BC}"/>
                </a:ext>
              </a:extLst>
            </p:cNvPr>
            <p:cNvSpPr/>
            <p:nvPr/>
          </p:nvSpPr>
          <p:spPr>
            <a:xfrm>
              <a:off x="6391344" y="1379082"/>
              <a:ext cx="2917000" cy="1446348"/>
            </a:xfrm>
            <a:prstGeom prst="round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48 Sujetos Obligados remitieron información que consideraron de Interés Público.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FE766BE1-4B3F-4447-A7A4-EA607B5EA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041265"/>
              </p:ext>
            </p:extLst>
          </p:nvPr>
        </p:nvGraphicFramePr>
        <p:xfrm>
          <a:off x="793661" y="3214164"/>
          <a:ext cx="302125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Grupo 23">
            <a:extLst>
              <a:ext uri="{FF2B5EF4-FFF2-40B4-BE49-F238E27FC236}">
                <a16:creationId xmlns:a16="http://schemas.microsoft.com/office/drawing/2014/main" id="{DDEBD5B7-0997-44AC-B9A6-E4F8361E31C1}"/>
              </a:ext>
            </a:extLst>
          </p:cNvPr>
          <p:cNvGrpSpPr/>
          <p:nvPr/>
        </p:nvGrpSpPr>
        <p:grpSpPr>
          <a:xfrm>
            <a:off x="2098872" y="5791312"/>
            <a:ext cx="683666" cy="369332"/>
            <a:chOff x="3469823" y="5612423"/>
            <a:chExt cx="683666" cy="369332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44A695A-F229-415F-8FEC-5A0AE835E109}"/>
                </a:ext>
              </a:extLst>
            </p:cNvPr>
            <p:cNvSpPr txBox="1"/>
            <p:nvPr/>
          </p:nvSpPr>
          <p:spPr>
            <a:xfrm>
              <a:off x="3576577" y="5612423"/>
              <a:ext cx="576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 2023</a:t>
              </a:r>
            </a:p>
            <a:p>
              <a:r>
                <a:rPr lang="es-ES" sz="900" dirty="0"/>
                <a:t> 2024</a:t>
              </a:r>
              <a:endParaRPr lang="es-MX" sz="900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B724702-5573-4594-ABF4-EC7DFFB26336}"/>
                </a:ext>
              </a:extLst>
            </p:cNvPr>
            <p:cNvSpPr/>
            <p:nvPr/>
          </p:nvSpPr>
          <p:spPr>
            <a:xfrm>
              <a:off x="3469823" y="5695915"/>
              <a:ext cx="116344" cy="45719"/>
            </a:xfrm>
            <a:prstGeom prst="rect">
              <a:avLst/>
            </a:prstGeom>
            <a:solidFill>
              <a:srgbClr val="B490D8"/>
            </a:solidFill>
            <a:ln>
              <a:solidFill>
                <a:srgbClr val="B490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B8DC8375-67AC-4006-94E0-412BF532EB6C}"/>
                </a:ext>
              </a:extLst>
            </p:cNvPr>
            <p:cNvSpPr/>
            <p:nvPr/>
          </p:nvSpPr>
          <p:spPr>
            <a:xfrm>
              <a:off x="3469823" y="5838835"/>
              <a:ext cx="116344" cy="45719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3EA624E9-9CB3-4CC1-B97C-ACFFE55A1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17963"/>
              </p:ext>
            </p:extLst>
          </p:nvPr>
        </p:nvGraphicFramePr>
        <p:xfrm>
          <a:off x="4694350" y="3258000"/>
          <a:ext cx="3051564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Grupo 38">
            <a:extLst>
              <a:ext uri="{FF2B5EF4-FFF2-40B4-BE49-F238E27FC236}">
                <a16:creationId xmlns:a16="http://schemas.microsoft.com/office/drawing/2014/main" id="{F1B59FDE-CDB6-495A-9D2F-3CB397B89F02}"/>
              </a:ext>
            </a:extLst>
          </p:cNvPr>
          <p:cNvGrpSpPr/>
          <p:nvPr/>
        </p:nvGrpSpPr>
        <p:grpSpPr>
          <a:xfrm>
            <a:off x="5416706" y="5786667"/>
            <a:ext cx="2035695" cy="507831"/>
            <a:chOff x="3469823" y="5612423"/>
            <a:chExt cx="1526408" cy="507831"/>
          </a:xfrm>
        </p:grpSpPr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55725D5E-08AC-4E5A-9821-6C100650216B}"/>
                </a:ext>
              </a:extLst>
            </p:cNvPr>
            <p:cNvSpPr txBox="1"/>
            <p:nvPr/>
          </p:nvSpPr>
          <p:spPr>
            <a:xfrm>
              <a:off x="3576576" y="5612423"/>
              <a:ext cx="141965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 Remitieron  IIP</a:t>
              </a:r>
            </a:p>
            <a:p>
              <a:r>
                <a:rPr lang="es-ES" sz="900" dirty="0"/>
                <a:t> Remitieron que no cuentan con IIP</a:t>
              </a:r>
              <a:endParaRPr lang="es-MX" sz="900" dirty="0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8BC749A-562D-4C71-9888-9C8CDF908752}"/>
                </a:ext>
              </a:extLst>
            </p:cNvPr>
            <p:cNvSpPr/>
            <p:nvPr/>
          </p:nvSpPr>
          <p:spPr>
            <a:xfrm>
              <a:off x="3469823" y="5695915"/>
              <a:ext cx="116344" cy="45719"/>
            </a:xfrm>
            <a:prstGeom prst="rect">
              <a:avLst/>
            </a:prstGeom>
            <a:solidFill>
              <a:srgbClr val="B490D8"/>
            </a:solidFill>
            <a:ln>
              <a:solidFill>
                <a:srgbClr val="B490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65A6193A-5A2A-4270-8F33-237BDEFABD33}"/>
                </a:ext>
              </a:extLst>
            </p:cNvPr>
            <p:cNvSpPr/>
            <p:nvPr/>
          </p:nvSpPr>
          <p:spPr>
            <a:xfrm>
              <a:off x="3469823" y="5838835"/>
              <a:ext cx="116344" cy="45719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CB7CE8D-FA8C-4055-8DCD-435858875F88}"/>
              </a:ext>
            </a:extLst>
          </p:cNvPr>
          <p:cNvSpPr txBox="1"/>
          <p:nvPr/>
        </p:nvSpPr>
        <p:spPr>
          <a:xfrm>
            <a:off x="5741044" y="4016995"/>
            <a:ext cx="2349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RESPUESTAS</a:t>
            </a:r>
            <a:endParaRPr lang="es-MX" sz="1200" b="1" dirty="0"/>
          </a:p>
        </p:txBody>
      </p: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2FE53F96-0EF8-4EEC-AF90-32FC4752B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325969"/>
              </p:ext>
            </p:extLst>
          </p:nvPr>
        </p:nvGraphicFramePr>
        <p:xfrm>
          <a:off x="8610641" y="3258000"/>
          <a:ext cx="3051564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CuadroTexto 48">
            <a:extLst>
              <a:ext uri="{FF2B5EF4-FFF2-40B4-BE49-F238E27FC236}">
                <a16:creationId xmlns:a16="http://schemas.microsoft.com/office/drawing/2014/main" id="{0E5DEA69-C036-466A-B9E6-D1D70F8070D1}"/>
              </a:ext>
            </a:extLst>
          </p:cNvPr>
          <p:cNvSpPr txBox="1"/>
          <p:nvPr/>
        </p:nvSpPr>
        <p:spPr>
          <a:xfrm>
            <a:off x="9647795" y="4016994"/>
            <a:ext cx="931466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DICTAMEN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179834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975C-6748-4975-B590-BCA2A562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144" y="-47295"/>
            <a:ext cx="8089712" cy="9504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ES" sz="3600" b="1" dirty="0">
                <a:solidFill>
                  <a:srgbClr val="660066"/>
                </a:solidFill>
              </a:rPr>
              <a:t>Sujetos Obligados con dictamen positivo</a:t>
            </a:r>
            <a:endParaRPr lang="es-MX" sz="3600" b="1" dirty="0">
              <a:solidFill>
                <a:srgbClr val="660066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9365FAB-DCFE-4615-82CF-1B246A8B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EABA078-AB10-4CC9-8F92-EE6B5304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171" y="1047163"/>
            <a:ext cx="5512886" cy="577833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s-ES" dirty="0"/>
              <a:t>Municipio de Ciudad Ixtepec. </a:t>
            </a:r>
          </a:p>
          <a:p>
            <a:pPr marL="342900" indent="-342900">
              <a:buAutoNum type="arabicPeriod"/>
            </a:pPr>
            <a:r>
              <a:rPr lang="es-ES" dirty="0"/>
              <a:t>Colegio de Estudios Científicos y Tecnológicos del Estado de Oaxaca. </a:t>
            </a:r>
          </a:p>
          <a:p>
            <a:pPr marL="342900" indent="-342900">
              <a:buAutoNum type="arabicPeriod"/>
            </a:pPr>
            <a:r>
              <a:rPr lang="es-ES" dirty="0"/>
              <a:t> Consejo Oaxaqueño de Ciencia, Tecnología e Innovación. </a:t>
            </a:r>
          </a:p>
          <a:p>
            <a:pPr marL="342900" indent="-342900">
              <a:buAutoNum type="arabicPeriod"/>
            </a:pPr>
            <a:r>
              <a:rPr lang="es-ES" dirty="0"/>
              <a:t>Coordinación de Planeación y Evaluación para el Desarrollo Social de Oaxaca.</a:t>
            </a:r>
          </a:p>
          <a:p>
            <a:pPr marL="342900" indent="-342900">
              <a:buAutoNum type="arabicPeriod"/>
            </a:pPr>
            <a:r>
              <a:rPr lang="es-ES" dirty="0"/>
              <a:t>Sistema para el Desarrollo Integral de la Familia del Estado de Oaxaca. </a:t>
            </a:r>
          </a:p>
          <a:p>
            <a:pPr marL="342900" indent="-342900">
              <a:buAutoNum type="arabicPeriod"/>
            </a:pPr>
            <a:r>
              <a:rPr lang="es-ES" dirty="0"/>
              <a:t>Fiscalía General del Estado de Oaxaca. </a:t>
            </a:r>
          </a:p>
          <a:p>
            <a:pPr marL="342900" indent="-342900">
              <a:buAutoNum type="arabicPeriod"/>
            </a:pPr>
            <a:r>
              <a:rPr lang="es-ES" dirty="0"/>
              <a:t>Dirección General del Hangar Oficial del Gobierno del Estado. </a:t>
            </a:r>
          </a:p>
          <a:p>
            <a:pPr marL="342900" indent="-342900">
              <a:buAutoNum type="arabicPeriod"/>
            </a:pPr>
            <a:r>
              <a:rPr lang="es-ES" dirty="0"/>
              <a:t>Monte de Piedad del Estado de Oaxaca.</a:t>
            </a:r>
          </a:p>
          <a:p>
            <a:pPr marL="342900" indent="-342900">
              <a:buAutoNum type="arabicPeriod"/>
            </a:pPr>
            <a:r>
              <a:rPr lang="es-ES" dirty="0"/>
              <a:t>Partido MORENA. </a:t>
            </a:r>
          </a:p>
          <a:p>
            <a:pPr marL="342900" indent="-342900">
              <a:buAutoNum type="arabicPeriod"/>
            </a:pPr>
            <a:r>
              <a:rPr lang="es-ES" dirty="0"/>
              <a:t>Municipio Villa de Etla</a:t>
            </a:r>
          </a:p>
          <a:p>
            <a:pPr marL="342900" indent="-342900">
              <a:buAutoNum type="arabicPeriod"/>
            </a:pPr>
            <a:r>
              <a:rPr lang="es-ES" dirty="0"/>
              <a:t>Municipio de Oaxaca de Juárez.</a:t>
            </a:r>
          </a:p>
          <a:p>
            <a:r>
              <a:rPr lang="es-ES" dirty="0"/>
              <a:t>12.  Secretaría de Gobierno. </a:t>
            </a:r>
          </a:p>
          <a:p>
            <a:r>
              <a:rPr lang="es-ES" dirty="0"/>
              <a:t>13.  Municipio de San Jerónimo </a:t>
            </a:r>
            <a:r>
              <a:rPr lang="es-ES" dirty="0" err="1"/>
              <a:t>Tlacochahuaya</a:t>
            </a:r>
            <a:r>
              <a:rPr lang="es-ES" dirty="0"/>
              <a:t>. </a:t>
            </a:r>
          </a:p>
          <a:p>
            <a:r>
              <a:rPr lang="es-ES" dirty="0"/>
              <a:t>14.  Instituto Tecnológico Superior del San Miguel El Grande. </a:t>
            </a:r>
          </a:p>
          <a:p>
            <a:r>
              <a:rPr lang="es-ES" dirty="0"/>
              <a:t>15.  Servicios de Salud de Oaxaca. </a:t>
            </a:r>
          </a:p>
          <a:p>
            <a:r>
              <a:rPr lang="es-ES" dirty="0"/>
              <a:t>16.  Secretaría de Seguridad y Protección Ciudadana. 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>
              <a:buAutoNum type="arabicPeriod"/>
            </a:pPr>
            <a:endParaRPr lang="es-MX" dirty="0"/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BAE2C763-6936-43BE-8D0B-FAB3FD5E0CCF}"/>
              </a:ext>
            </a:extLst>
          </p:cNvPr>
          <p:cNvSpPr txBox="1">
            <a:spLocks/>
          </p:cNvSpPr>
          <p:nvPr/>
        </p:nvSpPr>
        <p:spPr>
          <a:xfrm>
            <a:off x="6096000" y="982995"/>
            <a:ext cx="6096000" cy="5778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17.  Secretaría de Fomento Agroalimentario y Desarrollo Rural. </a:t>
            </a:r>
          </a:p>
          <a:p>
            <a:r>
              <a:rPr lang="es-ES" dirty="0"/>
              <a:t>18.  Secretaría Ejecutiva del Sistema Local de Protección Integral de los Derechos de Niñas, Niños y Adolescentes del Estado de Oaxaca.</a:t>
            </a:r>
          </a:p>
          <a:p>
            <a:r>
              <a:rPr lang="es-ES" dirty="0"/>
              <a:t>19.  Tribunal de Justicia Administrativa y Combate a la Corrupción del Estado de Oaxaca. </a:t>
            </a:r>
          </a:p>
          <a:p>
            <a:r>
              <a:rPr lang="es-ES" dirty="0"/>
              <a:t>20.  Universidad Autónoma Benito Juárez de Oaxaca</a:t>
            </a:r>
          </a:p>
          <a:p>
            <a:r>
              <a:rPr lang="es-ES" dirty="0"/>
              <a:t>21.  Universidad de la Cañada. </a:t>
            </a:r>
          </a:p>
          <a:p>
            <a:r>
              <a:rPr lang="es-ES" dirty="0"/>
              <a:t>22.  Universidad de la Sierra Juárez. </a:t>
            </a:r>
          </a:p>
          <a:p>
            <a:r>
              <a:rPr lang="es-ES" dirty="0"/>
              <a:t>23.  Universidad Tecnológica de la Mixteca. </a:t>
            </a:r>
          </a:p>
          <a:p>
            <a:r>
              <a:rPr lang="es-ES" dirty="0"/>
              <a:t>24.  Auditoria Superior de Fiscalización del Estado de Oaxaca. </a:t>
            </a:r>
          </a:p>
          <a:p>
            <a:r>
              <a:rPr lang="es-ES" dirty="0"/>
              <a:t>25.  Corporación Oaxaqueña de Radio y Televisión. </a:t>
            </a:r>
          </a:p>
          <a:p>
            <a:r>
              <a:rPr lang="es-ES" dirty="0"/>
              <a:t>26. Secretaría de Honestidad, Transparencia y Función Pública del Gobierno del Estado de Oaxaca. </a:t>
            </a:r>
          </a:p>
          <a:p>
            <a:r>
              <a:rPr lang="es-ES" dirty="0"/>
              <a:t>27.  Órgano Garante de Acceso a la Información Pública, Transparencia, Protección de Datos Personales y Buen Gobierno del Estado de Oaxaca. </a:t>
            </a:r>
          </a:p>
          <a:p>
            <a:r>
              <a:rPr lang="es-ES" dirty="0"/>
              <a:t>28.  Tribunal Electoral del Estado de Oaxaca. </a:t>
            </a:r>
          </a:p>
          <a:p>
            <a:r>
              <a:rPr lang="es-ES" dirty="0"/>
              <a:t>29.  Partido del Trabajo. </a:t>
            </a:r>
          </a:p>
          <a:p>
            <a:r>
              <a:rPr lang="es-ES" dirty="0"/>
              <a:t>30.  Instituto del Patrimonio Cultural de Oaxaca. </a:t>
            </a:r>
          </a:p>
          <a:p>
            <a:r>
              <a:rPr lang="es-ES" dirty="0"/>
              <a:t>31.  Sistema de Transporte Colectivo Metropolitano CITYBUS Oaxaca. </a:t>
            </a:r>
          </a:p>
          <a:p>
            <a:pPr algn="just"/>
            <a:r>
              <a:rPr lang="es-ES" dirty="0"/>
              <a:t>32.  Instituto Catastral del Estado de Oaxaca.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441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B875D1DB-421D-40DE-85DB-F6BEF70DC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C12F888-7858-4F8C-9DFA-4CD08D613599}"/>
              </a:ext>
            </a:extLst>
          </p:cNvPr>
          <p:cNvSpPr txBox="1">
            <a:spLocks/>
          </p:cNvSpPr>
          <p:nvPr/>
        </p:nvSpPr>
        <p:spPr>
          <a:xfrm>
            <a:off x="1814522" y="433553"/>
            <a:ext cx="8948728" cy="950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7030A0"/>
                </a:solidFill>
              </a:rPr>
              <a:t>Fuentes de consulta</a:t>
            </a:r>
            <a:endParaRPr lang="es-MX" sz="4000" b="1" dirty="0">
              <a:solidFill>
                <a:srgbClr val="7030A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361358-449F-4AEB-9535-F3384E55088D}"/>
              </a:ext>
            </a:extLst>
          </p:cNvPr>
          <p:cNvSpPr txBox="1"/>
          <p:nvPr/>
        </p:nvSpPr>
        <p:spPr>
          <a:xfrm>
            <a:off x="1067180" y="1251452"/>
            <a:ext cx="104434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Órgano Garante de Acceso a la Información Publica, Transparencia, Protección de Datos Personales y Buen Gobierno del Estado de Oaxaca 2024 Sujetos Obligados Cumplidos 2023 informe ciudadano, información de interés público Acceso el 05 del julio del 202.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>
                <a:hlinkClick r:id="rId4"/>
              </a:rPr>
              <a:t>https://gobiernoabierto.ogaipoaxaca.org.mx/descargas/informe_ciudadano_digital.pdf</a:t>
            </a:r>
            <a:endParaRPr lang="es-ES" sz="2000" dirty="0"/>
          </a:p>
          <a:p>
            <a:pPr algn="just"/>
            <a:endParaRPr lang="es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Lineamientos para determinar los catálogos y publicación de Información De Interés Público.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>
                <a:hlinkClick r:id="rId5"/>
              </a:rPr>
              <a:t>https://snt.org.mx/wp-content/uploads/Lineamientos-Tecnicos-Generales-Version-Integrada.pdf</a:t>
            </a:r>
            <a:endParaRPr lang="es-ES" sz="2000" dirty="0"/>
          </a:p>
          <a:p>
            <a:pPr algn="just"/>
            <a:endParaRPr lang="es-ES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742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B875D1DB-421D-40DE-85DB-F6BEF70DC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82F76FAA-6617-4802-9C7E-826BE51BA733}"/>
              </a:ext>
            </a:extLst>
          </p:cNvPr>
          <p:cNvGrpSpPr/>
          <p:nvPr/>
        </p:nvGrpSpPr>
        <p:grpSpPr>
          <a:xfrm>
            <a:off x="600075" y="474345"/>
            <a:ext cx="10991850" cy="5222243"/>
            <a:chOff x="952500" y="1166842"/>
            <a:chExt cx="10991850" cy="5222243"/>
          </a:xfrm>
        </p:grpSpPr>
        <p:sp>
          <p:nvSpPr>
            <p:cNvPr id="18" name="CuadroTexto 5">
              <a:extLst>
                <a:ext uri="{FF2B5EF4-FFF2-40B4-BE49-F238E27FC236}">
                  <a16:creationId xmlns:a16="http://schemas.microsoft.com/office/drawing/2014/main" id="{9FCCC88B-C9FD-42BA-B7B5-65A33BD0123E}"/>
                </a:ext>
              </a:extLst>
            </p:cNvPr>
            <p:cNvSpPr txBox="1"/>
            <p:nvPr/>
          </p:nvSpPr>
          <p:spPr>
            <a:xfrm>
              <a:off x="952500" y="1166842"/>
              <a:ext cx="10991850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ES" dirty="0"/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Dirección de Gobierno Abierto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dirty="0">
                  <a:solidFill>
                    <a:prstClr val="black"/>
                  </a:solidFill>
                </a:rPr>
                <a:t>Rey Luis Toledo Guzmán</a:t>
              </a:r>
              <a:endPara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Almendros 122, Col. Reforma, Oaxaca de Juárez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Tel. institucional: 951- 51 -5- 11- 90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Ext. 108, 109, </a:t>
              </a:r>
              <a:r>
                <a:rPr lang="es-MX" dirty="0">
                  <a:solidFill>
                    <a:prstClr val="black"/>
                  </a:solidFill>
                </a:rPr>
                <a:t>209</a:t>
              </a:r>
              <a:r>
                <a:rPr kumimoji="0" lang="es-MX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y 210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Correo electrónico: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reyluis</a:t>
              </a:r>
              <a:r>
                <a:rPr kumimoji="0" lang="es-MX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.toledo@ogaipoaxaca.org.mx 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Horario de atención: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L-V: 09:00 a 17:00 h</a:t>
              </a:r>
            </a:p>
          </p:txBody>
        </p:sp>
        <p:pic>
          <p:nvPicPr>
            <p:cNvPr id="19" name="Gráfico 6" descr="Auricular con relleno sólido">
              <a:extLst>
                <a:ext uri="{FF2B5EF4-FFF2-40B4-BE49-F238E27FC236}">
                  <a16:creationId xmlns:a16="http://schemas.microsoft.com/office/drawing/2014/main" id="{256C1158-5A59-4E21-9D43-368A76D35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32840" y="3409666"/>
              <a:ext cx="457200" cy="457200"/>
            </a:xfrm>
            <a:prstGeom prst="rect">
              <a:avLst/>
            </a:prstGeom>
          </p:spPr>
        </p:pic>
        <p:pic>
          <p:nvPicPr>
            <p:cNvPr id="20" name="Gráfico 7" descr="Mapa con marcador con relleno sólido">
              <a:extLst>
                <a:ext uri="{FF2B5EF4-FFF2-40B4-BE49-F238E27FC236}">
                  <a16:creationId xmlns:a16="http://schemas.microsoft.com/office/drawing/2014/main" id="{C733D75B-3430-4EC7-815A-6189FA9F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30728" y="2336994"/>
              <a:ext cx="675663" cy="675663"/>
            </a:xfrm>
            <a:prstGeom prst="rect">
              <a:avLst/>
            </a:prstGeom>
          </p:spPr>
        </p:pic>
        <p:pic>
          <p:nvPicPr>
            <p:cNvPr id="21" name="Gráfico 8" descr="Correo electrónico con relleno sólido">
              <a:extLst>
                <a:ext uri="{FF2B5EF4-FFF2-40B4-BE49-F238E27FC236}">
                  <a16:creationId xmlns:a16="http://schemas.microsoft.com/office/drawing/2014/main" id="{C78F2E6F-683A-4071-BB20-24169D3E2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73528" y="4737310"/>
              <a:ext cx="457200" cy="457200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BF76DBDF-311E-46DD-843E-182C8D9FA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55160" y="5931845"/>
              <a:ext cx="457240" cy="45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762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975C-6748-4975-B590-BCA2A562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266" y="336895"/>
            <a:ext cx="6361656" cy="9504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ES" sz="4000" b="1" dirty="0">
                <a:solidFill>
                  <a:srgbClr val="7030A0"/>
                </a:solidFill>
              </a:rPr>
              <a:t>Marco normativo</a:t>
            </a:r>
            <a:endParaRPr lang="es-MX" sz="4000" b="1" dirty="0">
              <a:solidFill>
                <a:srgbClr val="7030A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B55D7B-CF75-499B-9314-D5AF3FC9C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868" y="1657350"/>
            <a:ext cx="7343332" cy="4230832"/>
          </a:xfrm>
          <a:noFill/>
        </p:spPr>
        <p:txBody>
          <a:bodyPr anchor="t">
            <a:no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scadia Code SemiLight" panose="020B0609020000020004" pitchFamily="49" charset="0"/>
                <a:cs typeface="Calibri" panose="020F0502020204030204" pitchFamily="34" charset="0"/>
              </a:rPr>
              <a:t>Ley General de Transparencia y Acceso a la Información Pública (art. 24 y art. 28).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scadia Code SemiLight" panose="020B0609020000020004" pitchFamily="49" charset="0"/>
                <a:cs typeface="Calibri" panose="020F0502020204030204" pitchFamily="34" charset="0"/>
              </a:rPr>
              <a:t>Ley de Transparencia, Acceso a la Información Pública y Buen Gobierno del Estado de Oaxaca (art. 37, párrafo 2).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scadia Code SemiLight" panose="020B0609020000020004" pitchFamily="49" charset="0"/>
                <a:cs typeface="Calibri" panose="020F0502020204030204" pitchFamily="34" charset="0"/>
              </a:rPr>
              <a:t>Lineamientos para Determinar los Catálogos y Publicación de Información de Interés Público, publicados en el Diario Oficial de la Federación el 26 de abril de 2023.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scadia Code SemiLight" panose="020B0609020000020004" pitchFamily="49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scadia Code SemiLight" panose="020B0609020000020004" pitchFamily="49" charset="0"/>
                <a:cs typeface="Calibri" panose="020F0502020204030204" pitchFamily="34" charset="0"/>
              </a:rPr>
              <a:t>Lineamientos Técnicos Generales para la publicación, homologación y estandarización de la información de las obligaciones establecidas en el Título Quinto y la fracción IV del art. 31 de la Ley General de Transparencia y Acceso a la Información Pública, que deben de difundir los Sujetos Obligados en los portales de internet y la Plataforma Nacional de Transparencia.</a:t>
            </a:r>
            <a:endParaRPr 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9365FAB-DCFE-4615-82CF-1B246A8B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205B60-570B-4E56-9616-0D9B7524CD8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8189631" y="1974922"/>
            <a:ext cx="3735222" cy="35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5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975C-6748-4975-B590-BCA2A562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932" y="292320"/>
            <a:ext cx="7567798" cy="9504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ES" sz="3600" b="1" dirty="0">
                <a:solidFill>
                  <a:srgbClr val="7030A0"/>
                </a:solidFill>
              </a:rPr>
              <a:t>¿Qué es Información de Interés Público?</a:t>
            </a:r>
            <a:endParaRPr lang="es-MX" sz="3600" b="1" dirty="0">
              <a:solidFill>
                <a:srgbClr val="7030A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B55D7B-CF75-499B-9314-D5AF3FC9C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2192" y="1504710"/>
            <a:ext cx="10277278" cy="5032032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3200" dirty="0">
                <a:ea typeface="Calibri" panose="020F0502020204030204" pitchFamily="34" charset="0"/>
                <a:cs typeface="Tahoma" panose="020B0604030504040204" pitchFamily="34" charset="0"/>
              </a:rPr>
              <a:t>Aquella que: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es-ES" sz="3200" dirty="0"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s-ES" sz="3200" b="1" dirty="0">
                <a:ea typeface="Calibri" panose="020F0502020204030204" pitchFamily="34" charset="0"/>
                <a:cs typeface="Tahoma" panose="020B0604030504040204" pitchFamily="34" charset="0"/>
              </a:rPr>
              <a:t>Resulta relevante o beneficiosa para la sociedad </a:t>
            </a:r>
            <a:r>
              <a:rPr lang="es-ES" sz="3200" dirty="0">
                <a:ea typeface="Calibri" panose="020F0502020204030204" pitchFamily="34" charset="0"/>
                <a:cs typeface="Tahoma" panose="020B0604030504040204" pitchFamily="34" charset="0"/>
              </a:rPr>
              <a:t>y no simplemente en interés individual.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es-ES" sz="3200" dirty="0"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s-ES" sz="3200" b="1" dirty="0">
                <a:ea typeface="Calibri" panose="020F0502020204030204" pitchFamily="34" charset="0"/>
                <a:cs typeface="Tahoma" panose="020B0604030504040204" pitchFamily="34" charset="0"/>
              </a:rPr>
              <a:t>Cuya divulgación resulta útil </a:t>
            </a:r>
            <a:r>
              <a:rPr lang="es-ES" sz="3200" dirty="0">
                <a:ea typeface="Calibri" panose="020F0502020204030204" pitchFamily="34" charset="0"/>
                <a:cs typeface="Tahoma" panose="020B0604030504040204" pitchFamily="34" charset="0"/>
              </a:rPr>
              <a:t>para que el público comprenda las actividades que llevan a cabo los Sujetos Obligados.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es-ES" sz="3200" dirty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 Que </a:t>
            </a:r>
            <a:r>
              <a:rPr lang="es-ES" sz="3200" b="1" dirty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fomente la cultura de la transparencia, propicie la rendición de cuentas a la sociedad y contribuya al com</a:t>
            </a:r>
            <a:r>
              <a:rPr lang="es-ES" sz="3200" b="1" dirty="0">
                <a:ea typeface="Calibri" panose="020F0502020204030204" pitchFamily="34" charset="0"/>
                <a:cs typeface="Tahoma" panose="020B0604030504040204" pitchFamily="34" charset="0"/>
              </a:rPr>
              <a:t>bate a la corrupción.</a:t>
            </a:r>
            <a:endParaRPr lang="es-ES" sz="3200" b="1" dirty="0">
              <a:effectLst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9365FAB-DCFE-4615-82CF-1B246A8B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8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975C-6748-4975-B590-BCA2A562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540" y="341504"/>
            <a:ext cx="10116920" cy="75772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ES" sz="3600" b="1" dirty="0">
                <a:solidFill>
                  <a:srgbClr val="7030A0"/>
                </a:solidFill>
              </a:rPr>
              <a:t>¿Cómo identificar la información de interés público?</a:t>
            </a:r>
            <a:endParaRPr lang="es-MX" sz="3600" b="1" dirty="0">
              <a:solidFill>
                <a:srgbClr val="7030A0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21B7C33-F534-4575-BA1E-A785D4B75975}"/>
              </a:ext>
            </a:extLst>
          </p:cNvPr>
          <p:cNvGrpSpPr/>
          <p:nvPr/>
        </p:nvGrpSpPr>
        <p:grpSpPr>
          <a:xfrm>
            <a:off x="1456640" y="1266399"/>
            <a:ext cx="5183458" cy="5458251"/>
            <a:chOff x="1411326" y="1333218"/>
            <a:chExt cx="5183458" cy="5458251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C7F7BEC-1040-4FB8-AF53-860590D54876}"/>
                </a:ext>
              </a:extLst>
            </p:cNvPr>
            <p:cNvGrpSpPr/>
            <p:nvPr/>
          </p:nvGrpSpPr>
          <p:grpSpPr>
            <a:xfrm>
              <a:off x="1411327" y="1333218"/>
              <a:ext cx="5183457" cy="1233038"/>
              <a:chOff x="0" y="72705"/>
              <a:chExt cx="3092972" cy="1233038"/>
            </a:xfrm>
            <a:solidFill>
              <a:srgbClr val="660066"/>
            </a:solidFill>
          </p:grpSpPr>
          <p:sp>
            <p:nvSpPr>
              <p:cNvPr id="8" name="Rectángulo: esquinas redondeadas 7">
                <a:extLst>
                  <a:ext uri="{FF2B5EF4-FFF2-40B4-BE49-F238E27FC236}">
                    <a16:creationId xmlns:a16="http://schemas.microsoft.com/office/drawing/2014/main" id="{3EDBAB6E-F605-4C56-B25C-C7F2D94DE86C}"/>
                  </a:ext>
                </a:extLst>
              </p:cNvPr>
              <p:cNvSpPr/>
              <p:nvPr/>
            </p:nvSpPr>
            <p:spPr>
              <a:xfrm>
                <a:off x="0" y="72705"/>
                <a:ext cx="3092972" cy="1233038"/>
              </a:xfrm>
              <a:prstGeom prst="roundRect">
                <a:avLst/>
              </a:prstGeom>
              <a:grpFill/>
              <a:ln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ectángulo: esquinas redondeadas 4">
                <a:extLst>
                  <a:ext uri="{FF2B5EF4-FFF2-40B4-BE49-F238E27FC236}">
                    <a16:creationId xmlns:a16="http://schemas.microsoft.com/office/drawing/2014/main" id="{2216BB29-2671-4658-85EC-E4B6BDCF0DE9}"/>
                  </a:ext>
                </a:extLst>
              </p:cNvPr>
              <p:cNvSpPr txBox="1"/>
              <p:nvPr/>
            </p:nvSpPr>
            <p:spPr>
              <a:xfrm>
                <a:off x="60192" y="132897"/>
                <a:ext cx="2972588" cy="111265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2000" b="1" kern="1200" dirty="0">
                    <a:solidFill>
                      <a:schemeClr val="bg1"/>
                    </a:solidFill>
                  </a:rPr>
                  <a:t>La que ha sido publicada</a:t>
                </a:r>
                <a:r>
                  <a:rPr lang="es-MX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s-MX" sz="2000" b="1" kern="1200" dirty="0">
                    <a:solidFill>
                      <a:schemeClr val="bg1"/>
                    </a:solidFill>
                  </a:rPr>
                  <a:t>y que reviste las características de utilidad y relevancia.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75009E61-E9E1-4C0E-B8D5-CC2AA3E97310}"/>
                </a:ext>
              </a:extLst>
            </p:cNvPr>
            <p:cNvGrpSpPr/>
            <p:nvPr/>
          </p:nvGrpSpPr>
          <p:grpSpPr>
            <a:xfrm>
              <a:off x="1411327" y="2716488"/>
              <a:ext cx="5183457" cy="1233038"/>
              <a:chOff x="-748613" y="1522422"/>
              <a:chExt cx="4644754" cy="1946481"/>
            </a:xfrm>
            <a:solidFill>
              <a:srgbClr val="660066"/>
            </a:solidFill>
          </p:grpSpPr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9428C3A5-AA28-44C2-80BC-D7EFDD8B24A5}"/>
                  </a:ext>
                </a:extLst>
              </p:cNvPr>
              <p:cNvSpPr/>
              <p:nvPr/>
            </p:nvSpPr>
            <p:spPr>
              <a:xfrm>
                <a:off x="-748613" y="1522422"/>
                <a:ext cx="4644754" cy="1946481"/>
              </a:xfrm>
              <a:prstGeom prst="roundRect">
                <a:avLst/>
              </a:prstGeom>
              <a:grpFill/>
              <a:ln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ángulo: esquinas redondeadas 4">
                <a:extLst>
                  <a:ext uri="{FF2B5EF4-FFF2-40B4-BE49-F238E27FC236}">
                    <a16:creationId xmlns:a16="http://schemas.microsoft.com/office/drawing/2014/main" id="{275D939E-9750-4F28-A8B9-C8A4D5CD14E5}"/>
                  </a:ext>
                </a:extLst>
              </p:cNvPr>
              <p:cNvSpPr txBox="1"/>
              <p:nvPr/>
            </p:nvSpPr>
            <p:spPr>
              <a:xfrm>
                <a:off x="-653594" y="1617441"/>
                <a:ext cx="4454716" cy="175644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La que sea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requerida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de</a:t>
                </a: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 forma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frecuente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.</a:t>
                </a:r>
                <a:endParaRPr lang="es-MX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F96C71B4-D612-47FE-97A6-EDC26363BB00}"/>
                </a:ext>
              </a:extLst>
            </p:cNvPr>
            <p:cNvGrpSpPr/>
            <p:nvPr/>
          </p:nvGrpSpPr>
          <p:grpSpPr>
            <a:xfrm>
              <a:off x="1411326" y="5483028"/>
              <a:ext cx="5183458" cy="1308441"/>
              <a:chOff x="-748616" y="336510"/>
              <a:chExt cx="4644754" cy="2093048"/>
            </a:xfrm>
          </p:grpSpPr>
          <p:sp>
            <p:nvSpPr>
              <p:cNvPr id="14" name="Rectángulo: esquinas redondeadas 13">
                <a:extLst>
                  <a:ext uri="{FF2B5EF4-FFF2-40B4-BE49-F238E27FC236}">
                    <a16:creationId xmlns:a16="http://schemas.microsoft.com/office/drawing/2014/main" id="{8AC71968-EAC0-46F1-B712-ABB8644C6189}"/>
                  </a:ext>
                </a:extLst>
              </p:cNvPr>
              <p:cNvSpPr/>
              <p:nvPr/>
            </p:nvSpPr>
            <p:spPr>
              <a:xfrm>
                <a:off x="-748616" y="336510"/>
                <a:ext cx="4644754" cy="1946481"/>
              </a:xfrm>
              <a:prstGeom prst="roundRect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ángulo: esquinas redondeadas 4">
                <a:extLst>
                  <a:ext uri="{FF2B5EF4-FFF2-40B4-BE49-F238E27FC236}">
                    <a16:creationId xmlns:a16="http://schemas.microsoft.com/office/drawing/2014/main" id="{CAA7B2F8-8528-4464-9B57-E567CAA77B8E}"/>
                  </a:ext>
                </a:extLst>
              </p:cNvPr>
              <p:cNvSpPr txBox="1"/>
              <p:nvPr/>
            </p:nvSpPr>
            <p:spPr>
              <a:xfrm>
                <a:off x="-653596" y="673115"/>
                <a:ext cx="4454717" cy="17564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2000" b="1" kern="1200" dirty="0">
                    <a:solidFill>
                      <a:schemeClr val="bg1"/>
                    </a:solidFill>
                  </a:rPr>
                  <a:t>La que por medio de mecanismos </a:t>
                </a:r>
                <a:r>
                  <a:rPr lang="es-MX" sz="2000" b="1" kern="1200" dirty="0">
                    <a:solidFill>
                      <a:schemeClr val="bg1"/>
                    </a:solidFill>
                  </a:rPr>
                  <a:t>de participación ciudadana se considere de interés público.</a:t>
                </a:r>
              </a:p>
              <a:p>
                <a:pPr marL="0"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MX" sz="16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8DC077DC-0DCB-4714-9D0F-60C363D5A511}"/>
                </a:ext>
              </a:extLst>
            </p:cNvPr>
            <p:cNvGrpSpPr/>
            <p:nvPr/>
          </p:nvGrpSpPr>
          <p:grpSpPr>
            <a:xfrm>
              <a:off x="1411326" y="4099758"/>
              <a:ext cx="5183457" cy="1145051"/>
              <a:chOff x="-1414033" y="609960"/>
              <a:chExt cx="9124694" cy="4092807"/>
            </a:xfrm>
            <a:solidFill>
              <a:srgbClr val="660066"/>
            </a:solidFill>
          </p:grpSpPr>
          <p:sp>
            <p:nvSpPr>
              <p:cNvPr id="17" name="Rectángulo: esquinas redondeadas 16">
                <a:extLst>
                  <a:ext uri="{FF2B5EF4-FFF2-40B4-BE49-F238E27FC236}">
                    <a16:creationId xmlns:a16="http://schemas.microsoft.com/office/drawing/2014/main" id="{FAD58348-2429-4413-B605-70B0A8A2C310}"/>
                  </a:ext>
                </a:extLst>
              </p:cNvPr>
              <p:cNvSpPr/>
              <p:nvPr/>
            </p:nvSpPr>
            <p:spPr>
              <a:xfrm>
                <a:off x="-1414033" y="609960"/>
                <a:ext cx="9124694" cy="4092807"/>
              </a:xfrm>
              <a:prstGeom prst="roundRect">
                <a:avLst/>
              </a:prstGeom>
              <a:grpFill/>
              <a:ln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ángulo: esquinas redondeadas 4">
                <a:extLst>
                  <a:ext uri="{FF2B5EF4-FFF2-40B4-BE49-F238E27FC236}">
                    <a16:creationId xmlns:a16="http://schemas.microsoft.com/office/drawing/2014/main" id="{19C112D5-C3A7-4221-9D64-387128622776}"/>
                  </a:ext>
                </a:extLst>
              </p:cNvPr>
              <p:cNvSpPr txBox="1"/>
              <p:nvPr/>
            </p:nvSpPr>
            <p:spPr>
              <a:xfrm>
                <a:off x="-1214239" y="809754"/>
                <a:ext cx="8725106" cy="369321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sz="2000" b="1" kern="1200" dirty="0">
                  <a:solidFill>
                    <a:schemeClr val="bg1"/>
                  </a:solidFill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2000" b="1" kern="1200" dirty="0">
                    <a:solidFill>
                      <a:schemeClr val="bg1"/>
                    </a:solidFill>
                  </a:rPr>
                  <a:t>La que por disposición legal publique el sujeto obligado.</a:t>
                </a:r>
              </a:p>
              <a:p>
                <a:pPr marL="0"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MX" sz="2000" b="1" kern="1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9" name="Gráfico 18">
            <a:extLst>
              <a:ext uri="{FF2B5EF4-FFF2-40B4-BE49-F238E27FC236}">
                <a16:creationId xmlns:a16="http://schemas.microsoft.com/office/drawing/2014/main" id="{618F8C9A-2D24-4145-9989-6482FA85D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7AF41F2-2E92-4590-843C-5DEF77958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8000" contrast="-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1175" y="2278174"/>
            <a:ext cx="4735075" cy="30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975C-6748-4975-B590-BCA2A562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99" y="496340"/>
            <a:ext cx="10889791" cy="950495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660066"/>
                </a:solidFill>
              </a:rPr>
              <a:t>¿Cuáles son los beneficios de la publicación de Información de Interés Público?</a:t>
            </a:r>
            <a:endParaRPr lang="es-MX" sz="4000" b="1" dirty="0">
              <a:solidFill>
                <a:srgbClr val="660066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9365FAB-DCFE-4615-82CF-1B246A8B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30C359E-F5C2-4C11-A0C2-0AE18793BAB2}"/>
              </a:ext>
            </a:extLst>
          </p:cNvPr>
          <p:cNvGrpSpPr/>
          <p:nvPr/>
        </p:nvGrpSpPr>
        <p:grpSpPr>
          <a:xfrm>
            <a:off x="917199" y="2116579"/>
            <a:ext cx="10889791" cy="1769621"/>
            <a:chOff x="1714497" y="2364228"/>
            <a:chExt cx="9295192" cy="1312421"/>
          </a:xfrm>
        </p:grpSpPr>
        <p:sp>
          <p:nvSpPr>
            <p:cNvPr id="3" name="Diagrama de flujo: proceso alternativo 2">
              <a:extLst>
                <a:ext uri="{FF2B5EF4-FFF2-40B4-BE49-F238E27FC236}">
                  <a16:creationId xmlns:a16="http://schemas.microsoft.com/office/drawing/2014/main" id="{0420FEE9-0FD4-4CCC-831B-BD093B3FF884}"/>
                </a:ext>
              </a:extLst>
            </p:cNvPr>
            <p:cNvSpPr/>
            <p:nvPr/>
          </p:nvSpPr>
          <p:spPr>
            <a:xfrm>
              <a:off x="1714497" y="2364228"/>
              <a:ext cx="2686053" cy="1312421"/>
            </a:xfrm>
            <a:prstGeom prst="flowChartAlternateProcess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400" b="1" kern="1200" dirty="0">
                  <a:solidFill>
                    <a:schemeClr val="bg1"/>
                  </a:solidFill>
                </a:rPr>
                <a:t>Fortalece el ejercicio del derecho a la información.</a:t>
              </a:r>
            </a:p>
          </p:txBody>
        </p:sp>
        <p:sp>
          <p:nvSpPr>
            <p:cNvPr id="16" name="Diagrama de flujo: proceso alternativo 15">
              <a:extLst>
                <a:ext uri="{FF2B5EF4-FFF2-40B4-BE49-F238E27FC236}">
                  <a16:creationId xmlns:a16="http://schemas.microsoft.com/office/drawing/2014/main" id="{83FA29EE-EE5A-4336-B17C-0153944AA4F5}"/>
                </a:ext>
              </a:extLst>
            </p:cNvPr>
            <p:cNvSpPr/>
            <p:nvPr/>
          </p:nvSpPr>
          <p:spPr>
            <a:xfrm>
              <a:off x="5019068" y="2364229"/>
              <a:ext cx="2686052" cy="1312420"/>
            </a:xfrm>
            <a:prstGeom prst="flowChartAlternateProcess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>
                  <a:solidFill>
                    <a:schemeClr val="bg1"/>
                  </a:solidFill>
                </a:rPr>
                <a:t>Contribuye al el ejercicio de otros derechos (como los políticos).</a:t>
              </a:r>
            </a:p>
          </p:txBody>
        </p:sp>
        <p:sp>
          <p:nvSpPr>
            <p:cNvPr id="17" name="Diagrama de flujo: proceso alternativo 16">
              <a:extLst>
                <a:ext uri="{FF2B5EF4-FFF2-40B4-BE49-F238E27FC236}">
                  <a16:creationId xmlns:a16="http://schemas.microsoft.com/office/drawing/2014/main" id="{4C4BBC44-E928-4381-AAB5-077573E2D0CF}"/>
                </a:ext>
              </a:extLst>
            </p:cNvPr>
            <p:cNvSpPr/>
            <p:nvPr/>
          </p:nvSpPr>
          <p:spPr>
            <a:xfrm>
              <a:off x="8323638" y="2364228"/>
              <a:ext cx="2686051" cy="1312419"/>
            </a:xfrm>
            <a:prstGeom prst="flowChartAlternateProcess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400" b="1" kern="1200" dirty="0">
                  <a:solidFill>
                    <a:schemeClr val="bg1"/>
                  </a:solidFill>
                </a:rPr>
                <a:t>Abona al fortalecimiento del tejido social del Estado y sus comunidades.</a:t>
              </a: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5AB37149-6449-429B-ADB2-D56B12297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952" y="4206495"/>
            <a:ext cx="1154283" cy="21551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D94EB50-D162-4C49-9D95-B941B7155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472" y="4083926"/>
            <a:ext cx="2774073" cy="27740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28B7C09-BD61-40E5-A5C2-52790A4DA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745" y="4024263"/>
            <a:ext cx="2615222" cy="25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9365FAB-DCFE-4615-82CF-1B246A8B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A2C8913C-6405-4291-A4A8-2669CE4D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177181"/>
            <a:ext cx="10521950" cy="88961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rgbClr val="660066"/>
                </a:solidFill>
              </a:rPr>
              <a:t>Temas de interés público (Tipo de información)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BAFA69A2-5AE1-42C6-AA20-599B9C51E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202789"/>
              </p:ext>
            </p:extLst>
          </p:nvPr>
        </p:nvGraphicFramePr>
        <p:xfrm>
          <a:off x="1608930" y="1462617"/>
          <a:ext cx="9725819" cy="493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Gráfico 22" descr="Dólar con relleno sólido">
            <a:extLst>
              <a:ext uri="{FF2B5EF4-FFF2-40B4-BE49-F238E27FC236}">
                <a16:creationId xmlns:a16="http://schemas.microsoft.com/office/drawing/2014/main" id="{3C74F843-30C4-41EC-9F51-FAFCD22E4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6510" y="1487397"/>
            <a:ext cx="889620" cy="889620"/>
          </a:xfrm>
          <a:prstGeom prst="rect">
            <a:avLst/>
          </a:prstGeom>
        </p:spPr>
      </p:pic>
      <p:pic>
        <p:nvPicPr>
          <p:cNvPr id="28" name="Gráfico 27" descr="Mano abierta con planta con relleno sólido">
            <a:extLst>
              <a:ext uri="{FF2B5EF4-FFF2-40B4-BE49-F238E27FC236}">
                <a16:creationId xmlns:a16="http://schemas.microsoft.com/office/drawing/2014/main" id="{1BF1C0F4-C789-4F4F-96D1-98A3A9E1F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6510" y="2822394"/>
            <a:ext cx="889620" cy="889620"/>
          </a:xfrm>
          <a:prstGeom prst="rect">
            <a:avLst/>
          </a:prstGeom>
        </p:spPr>
      </p:pic>
      <p:pic>
        <p:nvPicPr>
          <p:cNvPr id="31" name="Gráfico 30" descr="Grupo de personas con relleno sólido">
            <a:extLst>
              <a:ext uri="{FF2B5EF4-FFF2-40B4-BE49-F238E27FC236}">
                <a16:creationId xmlns:a16="http://schemas.microsoft.com/office/drawing/2014/main" id="{5356E3FA-25E4-4F5D-A721-D251E7A7C1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08880" y="4107831"/>
            <a:ext cx="914400" cy="914400"/>
          </a:xfrm>
          <a:prstGeom prst="rect">
            <a:avLst/>
          </a:prstGeom>
        </p:spPr>
      </p:pic>
      <p:pic>
        <p:nvPicPr>
          <p:cNvPr id="34" name="Gráfico 33" descr="Martillo de juez con relleno sólido">
            <a:extLst>
              <a:ext uri="{FF2B5EF4-FFF2-40B4-BE49-F238E27FC236}">
                <a16:creationId xmlns:a16="http://schemas.microsoft.com/office/drawing/2014/main" id="{A575899B-8512-4089-9E74-2954FD323B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4120" y="5562600"/>
            <a:ext cx="914400" cy="914400"/>
          </a:xfrm>
          <a:prstGeom prst="rect">
            <a:avLst/>
          </a:prstGeom>
        </p:spPr>
      </p:pic>
      <p:pic>
        <p:nvPicPr>
          <p:cNvPr id="37" name="Gráfico 36" descr="Centro educativo con relleno sólido">
            <a:extLst>
              <a:ext uri="{FF2B5EF4-FFF2-40B4-BE49-F238E27FC236}">
                <a16:creationId xmlns:a16="http://schemas.microsoft.com/office/drawing/2014/main" id="{E41CEF36-DB97-43EF-AADD-7CC918D57B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96188" y="1462617"/>
            <a:ext cx="914400" cy="914400"/>
          </a:xfrm>
          <a:prstGeom prst="rect">
            <a:avLst/>
          </a:prstGeom>
        </p:spPr>
      </p:pic>
      <p:pic>
        <p:nvPicPr>
          <p:cNvPr id="39" name="Gráfico 38" descr="Globo terráqueo: América con relleno sólido">
            <a:extLst>
              <a:ext uri="{FF2B5EF4-FFF2-40B4-BE49-F238E27FC236}">
                <a16:creationId xmlns:a16="http://schemas.microsoft.com/office/drawing/2014/main" id="{2C72EE8D-85EB-44FB-B579-036A1A1859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96188" y="2772834"/>
            <a:ext cx="914400" cy="914400"/>
          </a:xfrm>
          <a:prstGeom prst="rect">
            <a:avLst/>
          </a:prstGeom>
        </p:spPr>
      </p:pic>
      <p:pic>
        <p:nvPicPr>
          <p:cNvPr id="41" name="Gráfico 40" descr="Documento con relleno sólido">
            <a:extLst>
              <a:ext uri="{FF2B5EF4-FFF2-40B4-BE49-F238E27FC236}">
                <a16:creationId xmlns:a16="http://schemas.microsoft.com/office/drawing/2014/main" id="{7644E485-680B-4298-A345-F579B06107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82709" y="4129617"/>
            <a:ext cx="914400" cy="914400"/>
          </a:xfrm>
          <a:prstGeom prst="rect">
            <a:avLst/>
          </a:prstGeom>
        </p:spPr>
      </p:pic>
      <p:pic>
        <p:nvPicPr>
          <p:cNvPr id="43" name="Gráfico 42" descr="Lista de comprobación con relleno sólido">
            <a:extLst>
              <a:ext uri="{FF2B5EF4-FFF2-40B4-BE49-F238E27FC236}">
                <a16:creationId xmlns:a16="http://schemas.microsoft.com/office/drawing/2014/main" id="{EBC68E5C-19F0-42D2-8CBA-2D6A87D77B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915650" y="54398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4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50E19797-36C0-44DA-B6BB-8A90BF13E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A50BBBE-788E-43C3-A6D6-AC95E5DC9743}"/>
              </a:ext>
            </a:extLst>
          </p:cNvPr>
          <p:cNvSpPr txBox="1">
            <a:spLocks/>
          </p:cNvSpPr>
          <p:nvPr/>
        </p:nvSpPr>
        <p:spPr>
          <a:xfrm>
            <a:off x="1814522" y="433553"/>
            <a:ext cx="8562955" cy="950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660066"/>
                </a:solidFill>
              </a:rPr>
              <a:t>Criterios de calidad</a:t>
            </a:r>
            <a:endParaRPr lang="es-MX" sz="3200" b="1" i="1" dirty="0">
              <a:solidFill>
                <a:srgbClr val="660066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E444AAB-DF86-405C-A181-6B84982FA67F}"/>
              </a:ext>
            </a:extLst>
          </p:cNvPr>
          <p:cNvSpPr/>
          <p:nvPr/>
        </p:nvSpPr>
        <p:spPr>
          <a:xfrm>
            <a:off x="1652178" y="1569494"/>
            <a:ext cx="1760561" cy="764275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Accesible.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E764D7A-7E1F-4700-857B-D4D8E4A25660}"/>
              </a:ext>
            </a:extLst>
          </p:cNvPr>
          <p:cNvSpPr/>
          <p:nvPr/>
        </p:nvSpPr>
        <p:spPr>
          <a:xfrm>
            <a:off x="3904917" y="1581502"/>
            <a:ext cx="1760561" cy="764275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Confiable.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8D60258-A808-40C0-BDB9-54EA968F409A}"/>
              </a:ext>
            </a:extLst>
          </p:cNvPr>
          <p:cNvSpPr/>
          <p:nvPr/>
        </p:nvSpPr>
        <p:spPr>
          <a:xfrm>
            <a:off x="1652178" y="3235422"/>
            <a:ext cx="1760561" cy="764275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Oportuna.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F925FA5-0132-4873-A3BD-9C2C20C71248}"/>
              </a:ext>
            </a:extLst>
          </p:cNvPr>
          <p:cNvSpPr/>
          <p:nvPr/>
        </p:nvSpPr>
        <p:spPr>
          <a:xfrm>
            <a:off x="3904916" y="3247430"/>
            <a:ext cx="1760561" cy="764275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Veraz.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C368375F-AC53-4E27-8DCB-D1BB61A2E171}"/>
              </a:ext>
            </a:extLst>
          </p:cNvPr>
          <p:cNvSpPr/>
          <p:nvPr/>
        </p:nvSpPr>
        <p:spPr>
          <a:xfrm>
            <a:off x="6157199" y="3227342"/>
            <a:ext cx="1760561" cy="764275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Congruente.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6766EFE-0430-4BBF-B7EF-993502AB6751}"/>
              </a:ext>
            </a:extLst>
          </p:cNvPr>
          <p:cNvSpPr/>
          <p:nvPr/>
        </p:nvSpPr>
        <p:spPr>
          <a:xfrm>
            <a:off x="6157199" y="1569494"/>
            <a:ext cx="1760561" cy="764275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Comprensible.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82B69B8-476E-4C06-88B9-E71BAF3D5196}"/>
              </a:ext>
            </a:extLst>
          </p:cNvPr>
          <p:cNvSpPr/>
          <p:nvPr/>
        </p:nvSpPr>
        <p:spPr>
          <a:xfrm>
            <a:off x="3904685" y="4921438"/>
            <a:ext cx="1760561" cy="764275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Actualizada.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22E9FDF-6782-44D1-BC20-6780F1C84A3C}"/>
              </a:ext>
            </a:extLst>
          </p:cNvPr>
          <p:cNvSpPr/>
          <p:nvPr/>
        </p:nvSpPr>
        <p:spPr>
          <a:xfrm>
            <a:off x="1652177" y="4901350"/>
            <a:ext cx="1760561" cy="764275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Completa.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E7873E21-64DC-4F11-9AD8-19645DBB1376}"/>
              </a:ext>
            </a:extLst>
          </p:cNvPr>
          <p:cNvSpPr/>
          <p:nvPr/>
        </p:nvSpPr>
        <p:spPr>
          <a:xfrm>
            <a:off x="6157193" y="4901351"/>
            <a:ext cx="1760561" cy="764275"/>
          </a:xfrm>
          <a:prstGeom prst="round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Verificable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D686FC-57DE-4C0A-9054-4C382E227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377" y="1242718"/>
            <a:ext cx="3896611" cy="21821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687EE78-DA9F-4FAC-B579-87458A83A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353" y="423398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5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50E19797-36C0-44DA-B6BB-8A90BF13E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A50BBBE-788E-43C3-A6D6-AC95E5DC9743}"/>
              </a:ext>
            </a:extLst>
          </p:cNvPr>
          <p:cNvSpPr txBox="1">
            <a:spLocks/>
          </p:cNvSpPr>
          <p:nvPr/>
        </p:nvSpPr>
        <p:spPr>
          <a:xfrm>
            <a:off x="1814522" y="433553"/>
            <a:ext cx="8562955" cy="950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660066"/>
                </a:solidFill>
              </a:rPr>
              <a:t>Envío del listado de información</a:t>
            </a:r>
            <a:endParaRPr lang="es-MX" sz="4000" b="1" i="1" dirty="0">
              <a:solidFill>
                <a:srgbClr val="660066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00F3C5-25A6-4122-A5F1-A0234899917A}"/>
              </a:ext>
            </a:extLst>
          </p:cNvPr>
          <p:cNvGrpSpPr/>
          <p:nvPr/>
        </p:nvGrpSpPr>
        <p:grpSpPr>
          <a:xfrm>
            <a:off x="4821383" y="1271975"/>
            <a:ext cx="6941126" cy="5475359"/>
            <a:chOff x="1814520" y="1530016"/>
            <a:chExt cx="8131584" cy="4894431"/>
          </a:xfrm>
          <a:solidFill>
            <a:srgbClr val="660066"/>
          </a:solidFill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BE296F00-F3DD-4706-9CDD-63B7BD0FC9FA}"/>
                </a:ext>
              </a:extLst>
            </p:cNvPr>
            <p:cNvSpPr/>
            <p:nvPr/>
          </p:nvSpPr>
          <p:spPr>
            <a:xfrm>
              <a:off x="1814521" y="1530016"/>
              <a:ext cx="8131583" cy="1219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Los Sujetos Obligados deberán emitir una vez al año  (enero), al Organismo Garante competente, el listado de la información que se considere de interés público.</a:t>
              </a: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C69D136-ADCE-45E7-82D7-5FCCF0FAF86F}"/>
                </a:ext>
              </a:extLst>
            </p:cNvPr>
            <p:cNvSpPr/>
            <p:nvPr/>
          </p:nvSpPr>
          <p:spPr>
            <a:xfrm>
              <a:off x="1814520" y="3404521"/>
              <a:ext cx="8131583" cy="1219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Los Sujetos Obligados deberán elaborar un oficio dirigido al Pleno del Organismo Garante competente o bien, por conducto de su presidente o al área que para tal efecto se determine, de conformidad con la normatividad aplicable.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8C6CFBF0-6C2B-4D92-923E-C6DCCA42ED97}"/>
                </a:ext>
              </a:extLst>
            </p:cNvPr>
            <p:cNvSpPr/>
            <p:nvPr/>
          </p:nvSpPr>
          <p:spPr>
            <a:xfrm>
              <a:off x="1814520" y="5205247"/>
              <a:ext cx="8131583" cy="1219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Una vez que el Organismo Garante haya recibido el oficio, tendrá un plazo de veinte días, contados a partir de su recepción, para la revisión del listado.</a:t>
              </a:r>
            </a:p>
          </p:txBody>
        </p:sp>
      </p:grpSp>
      <p:pic>
        <p:nvPicPr>
          <p:cNvPr id="5" name="Gráfico 4" descr="Lista con relleno sólido">
            <a:extLst>
              <a:ext uri="{FF2B5EF4-FFF2-40B4-BE49-F238E27FC236}">
                <a16:creationId xmlns:a16="http://schemas.microsoft.com/office/drawing/2014/main" id="{2ADFD0CB-C97A-4FDD-A0FB-6D67E6C59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37" y="1530114"/>
            <a:ext cx="4477036" cy="48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2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50E19797-36C0-44DA-B6BB-8A90BF13E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36" t="11538" r="48022" b="10140"/>
          <a:stretch/>
        </p:blipFill>
        <p:spPr>
          <a:xfrm>
            <a:off x="-8878" y="0"/>
            <a:ext cx="630315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A50BBBE-788E-43C3-A6D6-AC95E5DC9743}"/>
              </a:ext>
            </a:extLst>
          </p:cNvPr>
          <p:cNvSpPr txBox="1">
            <a:spLocks/>
          </p:cNvSpPr>
          <p:nvPr/>
        </p:nvSpPr>
        <p:spPr>
          <a:xfrm>
            <a:off x="1814522" y="433553"/>
            <a:ext cx="8562955" cy="950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rgbClr val="660066"/>
                </a:solidFill>
              </a:rPr>
              <a:t>Listado de información y publicación de la obligación  de transparencia</a:t>
            </a:r>
            <a:endParaRPr lang="es-MX" sz="3600" b="1" i="1" dirty="0">
              <a:solidFill>
                <a:srgbClr val="660066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436D24B-262C-4EE8-95E6-6D339A7C4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153434"/>
              </p:ext>
            </p:extLst>
          </p:nvPr>
        </p:nvGraphicFramePr>
        <p:xfrm>
          <a:off x="-8878" y="769398"/>
          <a:ext cx="11668317" cy="487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E296F00-F3DD-4706-9CDD-63B7BD0FC9FA}"/>
              </a:ext>
            </a:extLst>
          </p:cNvPr>
          <p:cNvSpPr/>
          <p:nvPr/>
        </p:nvSpPr>
        <p:spPr>
          <a:xfrm>
            <a:off x="9188626" y="2460829"/>
            <a:ext cx="2007314" cy="1219200"/>
          </a:xfrm>
          <a:prstGeom prst="round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Publicación</a:t>
            </a:r>
            <a:r>
              <a:rPr lang="es-MX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E4237720-8714-4723-A348-3577A33C86EA}"/>
              </a:ext>
            </a:extLst>
          </p:cNvPr>
          <p:cNvSpPr/>
          <p:nvPr/>
        </p:nvSpPr>
        <p:spPr>
          <a:xfrm rot="10800000" flipH="1">
            <a:off x="8588993" y="2877542"/>
            <a:ext cx="506522" cy="385774"/>
          </a:xfrm>
          <a:prstGeom prst="rightArrow">
            <a:avLst/>
          </a:prstGeom>
          <a:solidFill>
            <a:srgbClr val="6600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52ED4F6-192E-4F70-ADA2-6DAC55DBDCAB}"/>
              </a:ext>
            </a:extLst>
          </p:cNvPr>
          <p:cNvGrpSpPr/>
          <p:nvPr/>
        </p:nvGrpSpPr>
        <p:grpSpPr>
          <a:xfrm>
            <a:off x="2498568" y="4691162"/>
            <a:ext cx="1950516" cy="2133512"/>
            <a:chOff x="1325119" y="4488802"/>
            <a:chExt cx="1647825" cy="1776413"/>
          </a:xfrm>
          <a:solidFill>
            <a:srgbClr val="660066"/>
          </a:solidFill>
        </p:grpSpPr>
        <p:pic>
          <p:nvPicPr>
            <p:cNvPr id="5" name="Gráfico 4" descr="Hombre llevando un portátil">
              <a:extLst>
                <a:ext uri="{FF2B5EF4-FFF2-40B4-BE49-F238E27FC236}">
                  <a16:creationId xmlns:a16="http://schemas.microsoft.com/office/drawing/2014/main" id="{EDCF9F7C-183B-4384-9EE4-000B429E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25119" y="5026965"/>
              <a:ext cx="1647825" cy="1238250"/>
            </a:xfrm>
            <a:prstGeom prst="rect">
              <a:avLst/>
            </a:prstGeom>
          </p:spPr>
        </p:pic>
        <p:pic>
          <p:nvPicPr>
            <p:cNvPr id="11" name="Gráfico 10" descr="Un chico con pelo corto">
              <a:extLst>
                <a:ext uri="{FF2B5EF4-FFF2-40B4-BE49-F238E27FC236}">
                  <a16:creationId xmlns:a16="http://schemas.microsoft.com/office/drawing/2014/main" id="{82B82D16-3943-4AC2-B41E-679DE8B79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14522" y="4488802"/>
              <a:ext cx="600075" cy="695325"/>
            </a:xfrm>
            <a:prstGeom prst="rect">
              <a:avLst/>
            </a:prstGeom>
          </p:spPr>
        </p:pic>
        <p:pic>
          <p:nvPicPr>
            <p:cNvPr id="16" name="Gráfico 15" descr="Cara con un ceja">
              <a:extLst>
                <a:ext uri="{FF2B5EF4-FFF2-40B4-BE49-F238E27FC236}">
                  <a16:creationId xmlns:a16="http://schemas.microsoft.com/office/drawing/2014/main" id="{507106F1-7CE4-4389-A703-40BF411A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056217" y="4722165"/>
              <a:ext cx="314325" cy="304800"/>
            </a:xfrm>
            <a:prstGeom prst="rect">
              <a:avLst/>
            </a:prstGeom>
          </p:spPr>
        </p:pic>
      </p:grpSp>
      <p:pic>
        <p:nvPicPr>
          <p:cNvPr id="19" name="Gráfico 18" descr="Lista de comprobación con relleno sólido">
            <a:extLst>
              <a:ext uri="{FF2B5EF4-FFF2-40B4-BE49-F238E27FC236}">
                <a16:creationId xmlns:a16="http://schemas.microsoft.com/office/drawing/2014/main" id="{3C24A666-5079-40C8-A7C7-57B61AF6A6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19806" y="4724488"/>
            <a:ext cx="2041994" cy="2041994"/>
          </a:xfrm>
          <a:prstGeom prst="rect">
            <a:avLst/>
          </a:prstGeom>
        </p:spPr>
      </p:pic>
      <p:pic>
        <p:nvPicPr>
          <p:cNvPr id="21" name="Gráfico 20" descr="Informática en la nube con relleno sólido">
            <a:extLst>
              <a:ext uri="{FF2B5EF4-FFF2-40B4-BE49-F238E27FC236}">
                <a16:creationId xmlns:a16="http://schemas.microsoft.com/office/drawing/2014/main" id="{067A2DDF-B363-427A-9D98-7EEBFC28DA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188626" y="4463698"/>
            <a:ext cx="2209848" cy="22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99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10522</TotalTime>
  <Words>1151</Words>
  <Application>Microsoft Office PowerPoint</Application>
  <PresentationFormat>Panorámica</PresentationFormat>
  <Paragraphs>153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Marco normativo</vt:lpstr>
      <vt:lpstr>¿Qué es Información de Interés Público?</vt:lpstr>
      <vt:lpstr>¿Cómo identificar la información de interés público?</vt:lpstr>
      <vt:lpstr>¿Cuáles son los beneficios de la publicación de Información de Interés Público?</vt:lpstr>
      <vt:lpstr>Temas de interés público (Tipo de información)</vt:lpstr>
      <vt:lpstr>Presentación de PowerPoint</vt:lpstr>
      <vt:lpstr>Presentación de PowerPoint</vt:lpstr>
      <vt:lpstr>Presentación de PowerPoint</vt:lpstr>
      <vt:lpstr>Presentación de PowerPoint</vt:lpstr>
      <vt:lpstr>Informe con enfoque Ciudadano</vt:lpstr>
      <vt:lpstr>Presentación de PowerPoint</vt:lpstr>
      <vt:lpstr>Datos relevantes</vt:lpstr>
      <vt:lpstr>Sujetos Obligados con dictamen positivo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rositax m. u.</dc:creator>
  <cp:lastModifiedBy>lenovo</cp:lastModifiedBy>
  <cp:revision>448</cp:revision>
  <cp:lastPrinted>2024-11-22T22:15:57Z</cp:lastPrinted>
  <dcterms:created xsi:type="dcterms:W3CDTF">2023-04-10T15:35:27Z</dcterms:created>
  <dcterms:modified xsi:type="dcterms:W3CDTF">2024-11-28T15:48:21Z</dcterms:modified>
</cp:coreProperties>
</file>