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5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6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7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8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9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20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21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22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7" r:id="rId2"/>
    <p:sldId id="417" r:id="rId3"/>
    <p:sldId id="418" r:id="rId4"/>
    <p:sldId id="425" r:id="rId5"/>
    <p:sldId id="434" r:id="rId6"/>
    <p:sldId id="424" r:id="rId7"/>
    <p:sldId id="420" r:id="rId8"/>
    <p:sldId id="421" r:id="rId9"/>
    <p:sldId id="428" r:id="rId10"/>
    <p:sldId id="423" r:id="rId11"/>
    <p:sldId id="427" r:id="rId12"/>
    <p:sldId id="408" r:id="rId13"/>
    <p:sldId id="429" r:id="rId14"/>
    <p:sldId id="410" r:id="rId15"/>
    <p:sldId id="411" r:id="rId16"/>
    <p:sldId id="412" r:id="rId17"/>
    <p:sldId id="437" r:id="rId18"/>
    <p:sldId id="432" r:id="rId19"/>
    <p:sldId id="414" r:id="rId20"/>
    <p:sldId id="413" r:id="rId21"/>
    <p:sldId id="430" r:id="rId22"/>
    <p:sldId id="433" r:id="rId23"/>
    <p:sldId id="416" r:id="rId24"/>
    <p:sldId id="435" r:id="rId25"/>
    <p:sldId id="436" r:id="rId26"/>
    <p:sldId id="400" r:id="rId27"/>
  </p:sldIdLst>
  <p:sldSz cx="9144000" cy="6858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72"/>
    <a:srgbClr val="A689C1"/>
    <a:srgbClr val="506A61"/>
    <a:srgbClr val="8DE3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4" autoAdjust="0"/>
    <p:restoredTop sz="94434" autoAdjust="0"/>
  </p:normalViewPr>
  <p:slideViewPr>
    <p:cSldViewPr>
      <p:cViewPr varScale="1">
        <p:scale>
          <a:sx n="69" d="100"/>
          <a:sy n="69" d="100"/>
        </p:scale>
        <p:origin x="-5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-2238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D5DEA6-B0D5-487A-96C8-F76C5626C0B3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DCC54A7D-C948-4964-A15B-D3858C0C2F8F}" type="pres">
      <dgm:prSet presAssocID="{96D5DEA6-B0D5-487A-96C8-F76C5626C0B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</dgm:ptLst>
  <dgm:cxnLst>
    <dgm:cxn modelId="{2F55B7C0-0F98-486D-8AA8-DB83019D58B1}" type="presOf" srcId="{96D5DEA6-B0D5-487A-96C8-F76C5626C0B3}" destId="{DCC54A7D-C948-4964-A15B-D3858C0C2F8F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47A1E40-107D-432B-ADB4-65EAD839F971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29CA4288-8141-407F-AF6B-52974E6D2061}">
      <dgm:prSet phldrT="[Texto]"/>
      <dgm:spPr/>
      <dgm:t>
        <a:bodyPr/>
        <a:lstStyle/>
        <a:p>
          <a:r>
            <a:rPr lang="es-MX" b="1" dirty="0" smtClean="0">
              <a:latin typeface="Trebuchet MS" panose="020B0603020202020204" pitchFamily="34" charset="0"/>
            </a:rPr>
            <a:t>Marzo de 2016</a:t>
          </a:r>
          <a:endParaRPr lang="es-MX" b="1" dirty="0">
            <a:latin typeface="Trebuchet MS" panose="020B0603020202020204" pitchFamily="34" charset="0"/>
          </a:endParaRPr>
        </a:p>
      </dgm:t>
    </dgm:pt>
    <dgm:pt modelId="{C4E4FD0A-984B-4C1B-9925-BE83D01DF3EA}" type="parTrans" cxnId="{AE17B3A0-5099-4457-824B-A4F814A89F13}">
      <dgm:prSet/>
      <dgm:spPr/>
      <dgm:t>
        <a:bodyPr/>
        <a:lstStyle/>
        <a:p>
          <a:endParaRPr lang="es-MX"/>
        </a:p>
      </dgm:t>
    </dgm:pt>
    <dgm:pt modelId="{F0B76FBD-8863-4B4D-8633-2BD1F39F05EA}" type="sibTrans" cxnId="{AE17B3A0-5099-4457-824B-A4F814A89F13}">
      <dgm:prSet/>
      <dgm:spPr/>
      <dgm:t>
        <a:bodyPr/>
        <a:lstStyle/>
        <a:p>
          <a:endParaRPr lang="es-MX"/>
        </a:p>
      </dgm:t>
    </dgm:pt>
    <dgm:pt modelId="{2B6FF3D4-9B0A-4CF9-8A66-E2B1D4D4E006}">
      <dgm:prSet phldrT="[Texto]" custT="1"/>
      <dgm:spPr/>
      <dgm:t>
        <a:bodyPr/>
        <a:lstStyle/>
        <a:p>
          <a:pPr algn="just"/>
          <a:r>
            <a:rPr lang="es-MX" sz="1600" dirty="0" smtClean="0">
              <a:latin typeface="Trebuchet MS" panose="020B0603020202020204" pitchFamily="34" charset="0"/>
            </a:rPr>
            <a:t>Pre proyecto de dictamen de la ley general de protección de datos personales de las Comisiones Unidas de Gobernación y Estudios Legislativos Primera</a:t>
          </a:r>
          <a:endParaRPr lang="es-MX" sz="1600" dirty="0">
            <a:latin typeface="Trebuchet MS" panose="020B0603020202020204" pitchFamily="34" charset="0"/>
          </a:endParaRPr>
        </a:p>
      </dgm:t>
    </dgm:pt>
    <dgm:pt modelId="{84D78543-832C-4393-B736-C13BD462EB65}" type="parTrans" cxnId="{A1CCDECB-286F-480B-BB81-C294C90B3F91}">
      <dgm:prSet/>
      <dgm:spPr/>
      <dgm:t>
        <a:bodyPr/>
        <a:lstStyle/>
        <a:p>
          <a:endParaRPr lang="es-MX"/>
        </a:p>
      </dgm:t>
    </dgm:pt>
    <dgm:pt modelId="{47E1B2D1-DBE7-47EB-BF5A-338B65B05B38}" type="sibTrans" cxnId="{A1CCDECB-286F-480B-BB81-C294C90B3F91}">
      <dgm:prSet/>
      <dgm:spPr/>
      <dgm:t>
        <a:bodyPr/>
        <a:lstStyle/>
        <a:p>
          <a:endParaRPr lang="es-MX"/>
        </a:p>
      </dgm:t>
    </dgm:pt>
    <dgm:pt modelId="{C40DEA4C-636B-4507-A608-00D258B02AF1}">
      <dgm:prSet phldrT="[Texto]"/>
      <dgm:spPr/>
      <dgm:t>
        <a:bodyPr/>
        <a:lstStyle/>
        <a:p>
          <a:r>
            <a:rPr lang="es-MX" b="1" dirty="0" smtClean="0">
              <a:latin typeface="Trebuchet MS" panose="020B0603020202020204" pitchFamily="34" charset="0"/>
            </a:rPr>
            <a:t>Marzo de 2016</a:t>
          </a:r>
          <a:endParaRPr lang="es-MX" b="1" dirty="0">
            <a:latin typeface="Trebuchet MS" panose="020B0603020202020204" pitchFamily="34" charset="0"/>
          </a:endParaRPr>
        </a:p>
      </dgm:t>
    </dgm:pt>
    <dgm:pt modelId="{145D1C03-FBAE-4445-947E-5E21D2886E6A}" type="parTrans" cxnId="{E8D02567-E619-4D1F-B061-6C1C626BF42F}">
      <dgm:prSet/>
      <dgm:spPr/>
      <dgm:t>
        <a:bodyPr/>
        <a:lstStyle/>
        <a:p>
          <a:endParaRPr lang="es-MX"/>
        </a:p>
      </dgm:t>
    </dgm:pt>
    <dgm:pt modelId="{F6585EE3-CEDB-426A-8615-6074255AE32B}" type="sibTrans" cxnId="{E8D02567-E619-4D1F-B061-6C1C626BF42F}">
      <dgm:prSet/>
      <dgm:spPr/>
      <dgm:t>
        <a:bodyPr/>
        <a:lstStyle/>
        <a:p>
          <a:endParaRPr lang="es-MX"/>
        </a:p>
      </dgm:t>
    </dgm:pt>
    <dgm:pt modelId="{DCE896BF-D29F-4BC1-B194-AC43D3F21235}">
      <dgm:prSet phldrT="[Texto]" custT="1"/>
      <dgm:spPr/>
      <dgm:t>
        <a:bodyPr/>
        <a:lstStyle/>
        <a:p>
          <a:pPr algn="just"/>
          <a:r>
            <a:rPr lang="es-MX" sz="1600" dirty="0" smtClean="0">
              <a:latin typeface="Trebuchet MS" panose="020B0603020202020204" pitchFamily="34" charset="0"/>
            </a:rPr>
            <a:t>Primer Proyecto de dictamen de la ley general de protección de datos personales de las Comisiones Unidas de Gobernación y Estudios Legislativos Primera</a:t>
          </a:r>
          <a:endParaRPr lang="es-MX" sz="1600" dirty="0">
            <a:latin typeface="Trebuchet MS" panose="020B0603020202020204" pitchFamily="34" charset="0"/>
          </a:endParaRPr>
        </a:p>
      </dgm:t>
    </dgm:pt>
    <dgm:pt modelId="{DDEAB42F-CC6B-4AA6-B1B8-B127EE1C8A10}" type="parTrans" cxnId="{264C886E-1331-4CA1-AD78-37CB7FFCE189}">
      <dgm:prSet/>
      <dgm:spPr/>
      <dgm:t>
        <a:bodyPr/>
        <a:lstStyle/>
        <a:p>
          <a:endParaRPr lang="es-MX"/>
        </a:p>
      </dgm:t>
    </dgm:pt>
    <dgm:pt modelId="{09E31299-C3E8-4C1F-B881-F006CE686792}" type="sibTrans" cxnId="{264C886E-1331-4CA1-AD78-37CB7FFCE189}">
      <dgm:prSet/>
      <dgm:spPr/>
      <dgm:t>
        <a:bodyPr/>
        <a:lstStyle/>
        <a:p>
          <a:endParaRPr lang="es-MX"/>
        </a:p>
      </dgm:t>
    </dgm:pt>
    <dgm:pt modelId="{19BB6945-73A9-4C01-918C-9EEA535E51E0}">
      <dgm:prSet phldrT="[Texto]"/>
      <dgm:spPr/>
      <dgm:t>
        <a:bodyPr/>
        <a:lstStyle/>
        <a:p>
          <a:r>
            <a:rPr lang="es-MX" b="1" dirty="0" smtClean="0">
              <a:latin typeface="Trebuchet MS" panose="020B0603020202020204" pitchFamily="34" charset="0"/>
            </a:rPr>
            <a:t>Abril de 2016</a:t>
          </a:r>
          <a:endParaRPr lang="es-MX" b="1" dirty="0">
            <a:latin typeface="Trebuchet MS" panose="020B0603020202020204" pitchFamily="34" charset="0"/>
          </a:endParaRPr>
        </a:p>
      </dgm:t>
    </dgm:pt>
    <dgm:pt modelId="{2CAF76D8-92BD-4DAE-8EAD-5E4929CECEC8}" type="parTrans" cxnId="{1EFD86DC-5046-4928-AC58-BA2A0F454CCD}">
      <dgm:prSet/>
      <dgm:spPr/>
      <dgm:t>
        <a:bodyPr/>
        <a:lstStyle/>
        <a:p>
          <a:endParaRPr lang="es-MX"/>
        </a:p>
      </dgm:t>
    </dgm:pt>
    <dgm:pt modelId="{4729278F-6D0D-44FA-9911-17B6D659BF53}" type="sibTrans" cxnId="{1EFD86DC-5046-4928-AC58-BA2A0F454CCD}">
      <dgm:prSet/>
      <dgm:spPr/>
      <dgm:t>
        <a:bodyPr/>
        <a:lstStyle/>
        <a:p>
          <a:endParaRPr lang="es-MX"/>
        </a:p>
      </dgm:t>
    </dgm:pt>
    <dgm:pt modelId="{08D165CA-794C-45CB-B82A-A640D5B56EDD}">
      <dgm:prSet custT="1"/>
      <dgm:spPr/>
      <dgm:t>
        <a:bodyPr/>
        <a:lstStyle/>
        <a:p>
          <a:pPr algn="just"/>
          <a:r>
            <a:rPr lang="es-MX" sz="1600" dirty="0" smtClean="0">
              <a:latin typeface="Trebuchet MS" panose="020B0603020202020204" pitchFamily="34" charset="0"/>
            </a:rPr>
            <a:t>Tercer Proyecto de dictamen de la ley general de protección de datos personales de las Comisiones Unidas de Gobernación y Estudios Legislativos Primera</a:t>
          </a:r>
          <a:endParaRPr lang="es-MX" sz="1600" dirty="0">
            <a:latin typeface="Trebuchet MS" panose="020B0603020202020204" pitchFamily="34" charset="0"/>
          </a:endParaRPr>
        </a:p>
      </dgm:t>
    </dgm:pt>
    <dgm:pt modelId="{57610242-C001-43EE-869A-FA5A8E089122}" type="parTrans" cxnId="{30979016-02A5-4CEF-AC6F-2014479F675E}">
      <dgm:prSet/>
      <dgm:spPr/>
      <dgm:t>
        <a:bodyPr/>
        <a:lstStyle/>
        <a:p>
          <a:endParaRPr lang="es-MX"/>
        </a:p>
      </dgm:t>
    </dgm:pt>
    <dgm:pt modelId="{AA8EDC72-E328-41B3-9FD2-0A3662898E1D}" type="sibTrans" cxnId="{30979016-02A5-4CEF-AC6F-2014479F675E}">
      <dgm:prSet/>
      <dgm:spPr/>
      <dgm:t>
        <a:bodyPr/>
        <a:lstStyle/>
        <a:p>
          <a:endParaRPr lang="es-MX"/>
        </a:p>
      </dgm:t>
    </dgm:pt>
    <dgm:pt modelId="{B0D73451-1B2B-4D99-AC2E-AD4F8198E531}">
      <dgm:prSet/>
      <dgm:spPr/>
      <dgm:t>
        <a:bodyPr/>
        <a:lstStyle/>
        <a:p>
          <a:r>
            <a:rPr lang="es-MX" b="1" dirty="0" smtClean="0">
              <a:latin typeface="Trebuchet MS" panose="020B0603020202020204" pitchFamily="34" charset="0"/>
            </a:rPr>
            <a:t>Abril 2016</a:t>
          </a:r>
          <a:endParaRPr lang="es-MX" b="1" dirty="0">
            <a:latin typeface="Trebuchet MS" panose="020B0603020202020204" pitchFamily="34" charset="0"/>
          </a:endParaRPr>
        </a:p>
      </dgm:t>
    </dgm:pt>
    <dgm:pt modelId="{5129B6B2-A307-4F04-A200-BA5F84A87E41}" type="parTrans" cxnId="{9236F8A7-60FA-48E0-ABA0-49D4A091A57E}">
      <dgm:prSet/>
      <dgm:spPr/>
      <dgm:t>
        <a:bodyPr/>
        <a:lstStyle/>
        <a:p>
          <a:endParaRPr lang="es-MX"/>
        </a:p>
      </dgm:t>
    </dgm:pt>
    <dgm:pt modelId="{9480CD89-14CE-497F-BBC7-00D68061418F}" type="sibTrans" cxnId="{9236F8A7-60FA-48E0-ABA0-49D4A091A57E}">
      <dgm:prSet/>
      <dgm:spPr/>
      <dgm:t>
        <a:bodyPr/>
        <a:lstStyle/>
        <a:p>
          <a:endParaRPr lang="es-MX"/>
        </a:p>
      </dgm:t>
    </dgm:pt>
    <dgm:pt modelId="{53A6F1B9-B319-466D-8EDE-61BE1F8EC71A}">
      <dgm:prSet custT="1"/>
      <dgm:spPr/>
      <dgm:t>
        <a:bodyPr/>
        <a:lstStyle/>
        <a:p>
          <a:pPr algn="just"/>
          <a:r>
            <a:rPr lang="es-MX" sz="1600" dirty="0" smtClean="0">
              <a:latin typeface="Trebuchet MS" panose="020B0603020202020204" pitchFamily="34" charset="0"/>
            </a:rPr>
            <a:t>Segundo Proyecto de dictamen de la ley general de protección de datos personales de las Comisiones Unidas de Gobernación y Estudios Legislativos Primera</a:t>
          </a:r>
          <a:endParaRPr lang="es-MX" sz="1600" b="0" dirty="0">
            <a:latin typeface="Trebuchet MS" panose="020B0603020202020204" pitchFamily="34" charset="0"/>
          </a:endParaRPr>
        </a:p>
      </dgm:t>
    </dgm:pt>
    <dgm:pt modelId="{7338A0D5-9AA1-49F4-BA17-194AF9B38EB0}" type="parTrans" cxnId="{D6F6F25E-5F89-4651-B8FE-018BF22059DC}">
      <dgm:prSet/>
      <dgm:spPr/>
      <dgm:t>
        <a:bodyPr/>
        <a:lstStyle/>
        <a:p>
          <a:endParaRPr lang="es-MX"/>
        </a:p>
      </dgm:t>
    </dgm:pt>
    <dgm:pt modelId="{23C302E0-11B3-4320-932A-1CA60B415BB5}" type="sibTrans" cxnId="{D6F6F25E-5F89-4651-B8FE-018BF22059DC}">
      <dgm:prSet/>
      <dgm:spPr/>
      <dgm:t>
        <a:bodyPr/>
        <a:lstStyle/>
        <a:p>
          <a:endParaRPr lang="es-MX"/>
        </a:p>
      </dgm:t>
    </dgm:pt>
    <dgm:pt modelId="{3B3302C0-73EA-42FA-858E-F9D2086EC078}" type="pres">
      <dgm:prSet presAssocID="{E47A1E40-107D-432B-ADB4-65EAD839F971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69A5AFCE-7E51-4A12-BB24-0986C479B185}" type="pres">
      <dgm:prSet presAssocID="{29CA4288-8141-407F-AF6B-52974E6D2061}" presName="parentText1" presStyleLbl="node1" presStyleIdx="0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2BBB793-81F6-446B-AFF4-C63595AE9F1C}" type="pres">
      <dgm:prSet presAssocID="{29CA4288-8141-407F-AF6B-52974E6D2061}" presName="childText1" presStyleLbl="solidAlignAcc1" presStyleIdx="0" presStyleCnt="4" custScaleY="147297" custLinFactNeighborY="148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72D3BB2-3DBB-4A77-86C8-7C5F978E49BE}" type="pres">
      <dgm:prSet presAssocID="{C40DEA4C-636B-4507-A608-00D258B02AF1}" presName="parentText2" presStyleLbl="node1" presStyleIdx="1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60DD157-9921-44D2-90EB-D99D627D0D7E}" type="pres">
      <dgm:prSet presAssocID="{C40DEA4C-636B-4507-A608-00D258B02AF1}" presName="childText2" presStyleLbl="solidAlignAcc1" presStyleIdx="1" presStyleCnt="4" custScaleY="153653" custLinFactNeighborY="198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DBF25A5-EBEA-449B-80F0-4106A86C8F8A}" type="pres">
      <dgm:prSet presAssocID="{B0D73451-1B2B-4D99-AC2E-AD4F8198E531}" presName="parentText3" presStyleLbl="node1" presStyleIdx="2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D3A3FC1-6906-4A19-AAC0-0ED277AC1607}" type="pres">
      <dgm:prSet presAssocID="{B0D73451-1B2B-4D99-AC2E-AD4F8198E531}" presName="childText3" presStyleLbl="solidAlignAcc1" presStyleIdx="2" presStyleCnt="4" custScaleY="157280" custLinFactNeighborX="2180" custLinFactNeighborY="215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3B29B1D-C3DE-43C9-A56B-14BE554D4D4D}" type="pres">
      <dgm:prSet presAssocID="{19BB6945-73A9-4C01-918C-9EEA535E51E0}" presName="parentText4" presStyleLbl="node1" presStyleIdx="3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145CFDF-D321-4229-8A0D-3A9E04BC5BCB}" type="pres">
      <dgm:prSet presAssocID="{19BB6945-73A9-4C01-918C-9EEA535E51E0}" presName="childText4" presStyleLbl="solidAlignAcc1" presStyleIdx="3" presStyleCnt="4" custScaleY="146681" custLinFactNeighborY="209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6F6F25E-5F89-4651-B8FE-018BF22059DC}" srcId="{B0D73451-1B2B-4D99-AC2E-AD4F8198E531}" destId="{53A6F1B9-B319-466D-8EDE-61BE1F8EC71A}" srcOrd="0" destOrd="0" parTransId="{7338A0D5-9AA1-49F4-BA17-194AF9B38EB0}" sibTransId="{23C302E0-11B3-4320-932A-1CA60B415BB5}"/>
    <dgm:cxn modelId="{AE17B3A0-5099-4457-824B-A4F814A89F13}" srcId="{E47A1E40-107D-432B-ADB4-65EAD839F971}" destId="{29CA4288-8141-407F-AF6B-52974E6D2061}" srcOrd="0" destOrd="0" parTransId="{C4E4FD0A-984B-4C1B-9925-BE83D01DF3EA}" sibTransId="{F0B76FBD-8863-4B4D-8633-2BD1F39F05EA}"/>
    <dgm:cxn modelId="{9236F8A7-60FA-48E0-ABA0-49D4A091A57E}" srcId="{E47A1E40-107D-432B-ADB4-65EAD839F971}" destId="{B0D73451-1B2B-4D99-AC2E-AD4F8198E531}" srcOrd="2" destOrd="0" parTransId="{5129B6B2-A307-4F04-A200-BA5F84A87E41}" sibTransId="{9480CD89-14CE-497F-BBC7-00D68061418F}"/>
    <dgm:cxn modelId="{264C886E-1331-4CA1-AD78-37CB7FFCE189}" srcId="{C40DEA4C-636B-4507-A608-00D258B02AF1}" destId="{DCE896BF-D29F-4BC1-B194-AC43D3F21235}" srcOrd="0" destOrd="0" parTransId="{DDEAB42F-CC6B-4AA6-B1B8-B127EE1C8A10}" sibTransId="{09E31299-C3E8-4C1F-B881-F006CE686792}"/>
    <dgm:cxn modelId="{100C02B8-9FE3-4CD7-AA5F-A3D767D0C4A9}" type="presOf" srcId="{E47A1E40-107D-432B-ADB4-65EAD839F971}" destId="{3B3302C0-73EA-42FA-858E-F9D2086EC078}" srcOrd="0" destOrd="0" presId="urn:microsoft.com/office/officeart/2009/3/layout/IncreasingArrowsProcess"/>
    <dgm:cxn modelId="{DED854EA-3EA6-4FF9-AE0D-4C4F862DC171}" type="presOf" srcId="{B0D73451-1B2B-4D99-AC2E-AD4F8198E531}" destId="{DDBF25A5-EBEA-449B-80F0-4106A86C8F8A}" srcOrd="0" destOrd="0" presId="urn:microsoft.com/office/officeart/2009/3/layout/IncreasingArrowsProcess"/>
    <dgm:cxn modelId="{1C762D49-306E-43E4-82AC-58DCB787523C}" type="presOf" srcId="{2B6FF3D4-9B0A-4CF9-8A66-E2B1D4D4E006}" destId="{B2BBB793-81F6-446B-AFF4-C63595AE9F1C}" srcOrd="0" destOrd="0" presId="urn:microsoft.com/office/officeart/2009/3/layout/IncreasingArrowsProcess"/>
    <dgm:cxn modelId="{03D64765-FC21-4ED8-9D76-34461B8C613E}" type="presOf" srcId="{C40DEA4C-636B-4507-A608-00D258B02AF1}" destId="{572D3BB2-3DBB-4A77-86C8-7C5F978E49BE}" srcOrd="0" destOrd="0" presId="urn:microsoft.com/office/officeart/2009/3/layout/IncreasingArrowsProcess"/>
    <dgm:cxn modelId="{A1CCDECB-286F-480B-BB81-C294C90B3F91}" srcId="{29CA4288-8141-407F-AF6B-52974E6D2061}" destId="{2B6FF3D4-9B0A-4CF9-8A66-E2B1D4D4E006}" srcOrd="0" destOrd="0" parTransId="{84D78543-832C-4393-B736-C13BD462EB65}" sibTransId="{47E1B2D1-DBE7-47EB-BF5A-338B65B05B38}"/>
    <dgm:cxn modelId="{21A1F358-1EF3-490A-B47C-51A227FC230C}" type="presOf" srcId="{29CA4288-8141-407F-AF6B-52974E6D2061}" destId="{69A5AFCE-7E51-4A12-BB24-0986C479B185}" srcOrd="0" destOrd="0" presId="urn:microsoft.com/office/officeart/2009/3/layout/IncreasingArrowsProcess"/>
    <dgm:cxn modelId="{A72385F2-679C-4B67-8C02-A7C2C2938B32}" type="presOf" srcId="{08D165CA-794C-45CB-B82A-A640D5B56EDD}" destId="{C145CFDF-D321-4229-8A0D-3A9E04BC5BCB}" srcOrd="0" destOrd="0" presId="urn:microsoft.com/office/officeart/2009/3/layout/IncreasingArrowsProcess"/>
    <dgm:cxn modelId="{3A1C832A-AC1D-4675-92E3-F592C7C49D4F}" type="presOf" srcId="{53A6F1B9-B319-466D-8EDE-61BE1F8EC71A}" destId="{BD3A3FC1-6906-4A19-AAC0-0ED277AC1607}" srcOrd="0" destOrd="0" presId="urn:microsoft.com/office/officeart/2009/3/layout/IncreasingArrowsProcess"/>
    <dgm:cxn modelId="{034EB08E-8F28-4515-BAFE-22CD4B717DE5}" type="presOf" srcId="{19BB6945-73A9-4C01-918C-9EEA535E51E0}" destId="{F3B29B1D-C3DE-43C9-A56B-14BE554D4D4D}" srcOrd="0" destOrd="0" presId="urn:microsoft.com/office/officeart/2009/3/layout/IncreasingArrowsProcess"/>
    <dgm:cxn modelId="{1EFD86DC-5046-4928-AC58-BA2A0F454CCD}" srcId="{E47A1E40-107D-432B-ADB4-65EAD839F971}" destId="{19BB6945-73A9-4C01-918C-9EEA535E51E0}" srcOrd="3" destOrd="0" parTransId="{2CAF76D8-92BD-4DAE-8EAD-5E4929CECEC8}" sibTransId="{4729278F-6D0D-44FA-9911-17B6D659BF53}"/>
    <dgm:cxn modelId="{E8D02567-E619-4D1F-B061-6C1C626BF42F}" srcId="{E47A1E40-107D-432B-ADB4-65EAD839F971}" destId="{C40DEA4C-636B-4507-A608-00D258B02AF1}" srcOrd="1" destOrd="0" parTransId="{145D1C03-FBAE-4445-947E-5E21D2886E6A}" sibTransId="{F6585EE3-CEDB-426A-8615-6074255AE32B}"/>
    <dgm:cxn modelId="{30979016-02A5-4CEF-AC6F-2014479F675E}" srcId="{19BB6945-73A9-4C01-918C-9EEA535E51E0}" destId="{08D165CA-794C-45CB-B82A-A640D5B56EDD}" srcOrd="0" destOrd="0" parTransId="{57610242-C001-43EE-869A-FA5A8E089122}" sibTransId="{AA8EDC72-E328-41B3-9FD2-0A3662898E1D}"/>
    <dgm:cxn modelId="{44114203-9C98-4009-96C8-6161435C07C8}" type="presOf" srcId="{DCE896BF-D29F-4BC1-B194-AC43D3F21235}" destId="{460DD157-9921-44D2-90EB-D99D627D0D7E}" srcOrd="0" destOrd="0" presId="urn:microsoft.com/office/officeart/2009/3/layout/IncreasingArrowsProcess"/>
    <dgm:cxn modelId="{F9738B3C-A3C4-4E4F-9642-8134E1B99E29}" type="presParOf" srcId="{3B3302C0-73EA-42FA-858E-F9D2086EC078}" destId="{69A5AFCE-7E51-4A12-BB24-0986C479B185}" srcOrd="0" destOrd="0" presId="urn:microsoft.com/office/officeart/2009/3/layout/IncreasingArrowsProcess"/>
    <dgm:cxn modelId="{29983A98-7563-46B9-86AC-EA1C5B761E33}" type="presParOf" srcId="{3B3302C0-73EA-42FA-858E-F9D2086EC078}" destId="{B2BBB793-81F6-446B-AFF4-C63595AE9F1C}" srcOrd="1" destOrd="0" presId="urn:microsoft.com/office/officeart/2009/3/layout/IncreasingArrowsProcess"/>
    <dgm:cxn modelId="{C20D40D0-E4C1-4E20-9E74-3E3525C48F83}" type="presParOf" srcId="{3B3302C0-73EA-42FA-858E-F9D2086EC078}" destId="{572D3BB2-3DBB-4A77-86C8-7C5F978E49BE}" srcOrd="2" destOrd="0" presId="urn:microsoft.com/office/officeart/2009/3/layout/IncreasingArrowsProcess"/>
    <dgm:cxn modelId="{8607973C-33D8-4C34-832D-85BC928AC335}" type="presParOf" srcId="{3B3302C0-73EA-42FA-858E-F9D2086EC078}" destId="{460DD157-9921-44D2-90EB-D99D627D0D7E}" srcOrd="3" destOrd="0" presId="urn:microsoft.com/office/officeart/2009/3/layout/IncreasingArrowsProcess"/>
    <dgm:cxn modelId="{E081B2DA-88D7-4F0F-A713-960BFEA65A19}" type="presParOf" srcId="{3B3302C0-73EA-42FA-858E-F9D2086EC078}" destId="{DDBF25A5-EBEA-449B-80F0-4106A86C8F8A}" srcOrd="4" destOrd="0" presId="urn:microsoft.com/office/officeart/2009/3/layout/IncreasingArrowsProcess"/>
    <dgm:cxn modelId="{F66CB10E-D03F-42AD-B5C7-6CDCC9FC2A7D}" type="presParOf" srcId="{3B3302C0-73EA-42FA-858E-F9D2086EC078}" destId="{BD3A3FC1-6906-4A19-AAC0-0ED277AC1607}" srcOrd="5" destOrd="0" presId="urn:microsoft.com/office/officeart/2009/3/layout/IncreasingArrowsProcess"/>
    <dgm:cxn modelId="{771FAA19-BB6A-4F1D-9030-C276F0274535}" type="presParOf" srcId="{3B3302C0-73EA-42FA-858E-F9D2086EC078}" destId="{F3B29B1D-C3DE-43C9-A56B-14BE554D4D4D}" srcOrd="6" destOrd="0" presId="urn:microsoft.com/office/officeart/2009/3/layout/IncreasingArrowsProcess"/>
    <dgm:cxn modelId="{2CEF16D7-1155-470A-A703-CF31DAD94F1A}" type="presParOf" srcId="{3B3302C0-73EA-42FA-858E-F9D2086EC078}" destId="{C145CFDF-D321-4229-8A0D-3A9E04BC5BCB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6D5DEA6-B0D5-487A-96C8-F76C5626C0B3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DCC54A7D-C948-4964-A15B-D3858C0C2F8F}" type="pres">
      <dgm:prSet presAssocID="{96D5DEA6-B0D5-487A-96C8-F76C5626C0B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</dgm:ptLst>
  <dgm:cxnLst>
    <dgm:cxn modelId="{17FADDF4-24FA-48F0-AC1E-704D7C51236E}" type="presOf" srcId="{96D5DEA6-B0D5-487A-96C8-F76C5626C0B3}" destId="{DCC54A7D-C948-4964-A15B-D3858C0C2F8F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15058AF-52A0-438C-970A-5DD45B541A4E}" type="doc">
      <dgm:prSet loTypeId="urn:microsoft.com/office/officeart/2009/3/layout/Pi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63C5B516-01A8-41FC-98F5-A80098110A85}">
      <dgm:prSet phldrT="[Texto]" custT="1"/>
      <dgm:spPr/>
      <dgm:t>
        <a:bodyPr/>
        <a:lstStyle/>
        <a:p>
          <a:r>
            <a:rPr lang="es-MX" sz="2400" b="1" dirty="0" smtClean="0">
              <a:latin typeface="Trebuchet MS" panose="020B0603020202020204" pitchFamily="34" charset="0"/>
            </a:rPr>
            <a:t>28 de abril de 2016 </a:t>
          </a:r>
          <a:endParaRPr lang="es-MX" sz="2400" b="1" dirty="0">
            <a:latin typeface="Trebuchet MS" panose="020B0603020202020204" pitchFamily="34" charset="0"/>
          </a:endParaRPr>
        </a:p>
      </dgm:t>
    </dgm:pt>
    <dgm:pt modelId="{940177D3-7F56-4AE1-829D-C49AC782E5F5}" type="parTrans" cxnId="{1663AB19-4D8A-4C27-924C-6A98103E130D}">
      <dgm:prSet/>
      <dgm:spPr/>
      <dgm:t>
        <a:bodyPr/>
        <a:lstStyle/>
        <a:p>
          <a:endParaRPr lang="es-MX"/>
        </a:p>
      </dgm:t>
    </dgm:pt>
    <dgm:pt modelId="{BC073BEC-4366-4746-98B3-D114628BB56B}" type="sibTrans" cxnId="{1663AB19-4D8A-4C27-924C-6A98103E130D}">
      <dgm:prSet/>
      <dgm:spPr/>
      <dgm:t>
        <a:bodyPr/>
        <a:lstStyle/>
        <a:p>
          <a:endParaRPr lang="es-MX"/>
        </a:p>
      </dgm:t>
    </dgm:pt>
    <dgm:pt modelId="{48323474-C0F7-4B90-9749-0DCE662AF866}">
      <dgm:prSet phldrT="[Texto]" custT="1"/>
      <dgm:spPr/>
      <dgm:t>
        <a:bodyPr/>
        <a:lstStyle/>
        <a:p>
          <a:pPr algn="just"/>
          <a:r>
            <a:rPr lang="es-MX" sz="2000" dirty="0" smtClean="0">
              <a:latin typeface="Trebuchet MS" panose="020B0603020202020204" pitchFamily="34" charset="0"/>
            </a:rPr>
            <a:t>Las Comisiones Unidas de Gobernación y de Estudios Legislativos Primera del Senado sometieron a discusión </a:t>
          </a:r>
          <a:r>
            <a:rPr lang="es-MX" sz="2000" i="0" dirty="0" smtClean="0">
              <a:latin typeface="Trebuchet MS" panose="020B0603020202020204" pitchFamily="34" charset="0"/>
            </a:rPr>
            <a:t>el Dictamen con proyecto de decreto por el que se expide la Ley General de Protección de Datos Personales en Posesión de Sujetos Obligados</a:t>
          </a:r>
        </a:p>
        <a:p>
          <a:pPr algn="just"/>
          <a:endParaRPr lang="es-MX" sz="2000" i="0" dirty="0" smtClean="0">
            <a:latin typeface="Trebuchet MS" panose="020B0603020202020204" pitchFamily="34" charset="0"/>
          </a:endParaRPr>
        </a:p>
        <a:p>
          <a:pPr algn="just"/>
          <a:r>
            <a:rPr lang="es-MX" sz="2000" dirty="0" smtClean="0">
              <a:latin typeface="Trebuchet MS" panose="020B0603020202020204" pitchFamily="34" charset="0"/>
            </a:rPr>
            <a:t>Aprobado, en lo general,  con 100 votos a favor, 3 en contra y 0 abstenciones y remitido a la Cámara de Diputados para los efectos conducentes </a:t>
          </a:r>
          <a:endParaRPr lang="es-MX" sz="2000" dirty="0">
            <a:latin typeface="Trebuchet MS" panose="020B0603020202020204" pitchFamily="34" charset="0"/>
          </a:endParaRPr>
        </a:p>
      </dgm:t>
    </dgm:pt>
    <dgm:pt modelId="{30D3E548-4063-4900-92DE-B477A261B47F}" type="parTrans" cxnId="{2BE2FAD4-93CC-4BE8-907B-7A54166ADFCA}">
      <dgm:prSet/>
      <dgm:spPr/>
      <dgm:t>
        <a:bodyPr/>
        <a:lstStyle/>
        <a:p>
          <a:endParaRPr lang="es-MX"/>
        </a:p>
      </dgm:t>
    </dgm:pt>
    <dgm:pt modelId="{2F456333-0E16-4FC3-A689-AEE2DFB84857}" type="sibTrans" cxnId="{2BE2FAD4-93CC-4BE8-907B-7A54166ADFCA}">
      <dgm:prSet/>
      <dgm:spPr/>
      <dgm:t>
        <a:bodyPr/>
        <a:lstStyle/>
        <a:p>
          <a:endParaRPr lang="es-MX"/>
        </a:p>
      </dgm:t>
    </dgm:pt>
    <dgm:pt modelId="{A02150E4-AA6E-4371-9837-61D678368502}" type="pres">
      <dgm:prSet presAssocID="{E15058AF-52A0-438C-970A-5DD45B541A4E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C25DAEF8-AD20-4712-8EA0-9677BE16FF37}" type="pres">
      <dgm:prSet presAssocID="{63C5B516-01A8-41FC-98F5-A80098110A85}" presName="ParentComposite" presStyleCnt="0"/>
      <dgm:spPr/>
    </dgm:pt>
    <dgm:pt modelId="{A0D8C472-9B02-44A9-806E-AD6A6678C796}" type="pres">
      <dgm:prSet presAssocID="{63C5B516-01A8-41FC-98F5-A80098110A85}" presName="Chord" presStyleLbl="bgShp" presStyleIdx="0" presStyleCnt="1"/>
      <dgm:spPr/>
    </dgm:pt>
    <dgm:pt modelId="{136DC288-AE77-48A9-9E99-EDDA7A0706DB}" type="pres">
      <dgm:prSet presAssocID="{63C5B516-01A8-41FC-98F5-A80098110A85}" presName="Pie" presStyleLbl="alignNode1" presStyleIdx="0" presStyleCnt="1"/>
      <dgm:spPr/>
    </dgm:pt>
    <dgm:pt modelId="{44346E7B-E464-4829-A084-9CD76609066F}" type="pres">
      <dgm:prSet presAssocID="{63C5B516-01A8-41FC-98F5-A80098110A85}" presName="Parent" presStyleLbl="revTx" presStyleIdx="0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D1E6CB7-2C91-41DF-8A46-7EE01B285A69}" type="pres">
      <dgm:prSet presAssocID="{2F456333-0E16-4FC3-A689-AEE2DFB84857}" presName="negSibTrans" presStyleCnt="0"/>
      <dgm:spPr/>
    </dgm:pt>
    <dgm:pt modelId="{74187567-9B1F-4146-AFA0-72BDCC3B6709}" type="pres">
      <dgm:prSet presAssocID="{63C5B516-01A8-41FC-98F5-A80098110A85}" presName="composite" presStyleCnt="0"/>
      <dgm:spPr/>
    </dgm:pt>
    <dgm:pt modelId="{98D5ED7C-4F64-46CB-BFBA-C0C8640CF6B2}" type="pres">
      <dgm:prSet presAssocID="{63C5B516-01A8-41FC-98F5-A80098110A85}" presName="Child" presStyleLbl="revTx" presStyleIdx="1" presStyleCnt="2" custScaleX="1350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41AA42D-4705-4A7B-8851-36F87AF1348D}" type="presOf" srcId="{63C5B516-01A8-41FC-98F5-A80098110A85}" destId="{44346E7B-E464-4829-A084-9CD76609066F}" srcOrd="0" destOrd="0" presId="urn:microsoft.com/office/officeart/2009/3/layout/PieProcess"/>
    <dgm:cxn modelId="{BCCFF653-1D5B-4D4A-9A20-A21AD4538C6F}" type="presOf" srcId="{E15058AF-52A0-438C-970A-5DD45B541A4E}" destId="{A02150E4-AA6E-4371-9837-61D678368502}" srcOrd="0" destOrd="0" presId="urn:microsoft.com/office/officeart/2009/3/layout/PieProcess"/>
    <dgm:cxn modelId="{F4DAFD1B-A44A-4B4D-91F7-A2D20C83AF34}" type="presOf" srcId="{48323474-C0F7-4B90-9749-0DCE662AF866}" destId="{98D5ED7C-4F64-46CB-BFBA-C0C8640CF6B2}" srcOrd="0" destOrd="0" presId="urn:microsoft.com/office/officeart/2009/3/layout/PieProcess"/>
    <dgm:cxn modelId="{1663AB19-4D8A-4C27-924C-6A98103E130D}" srcId="{E15058AF-52A0-438C-970A-5DD45B541A4E}" destId="{63C5B516-01A8-41FC-98F5-A80098110A85}" srcOrd="0" destOrd="0" parTransId="{940177D3-7F56-4AE1-829D-C49AC782E5F5}" sibTransId="{BC073BEC-4366-4746-98B3-D114628BB56B}"/>
    <dgm:cxn modelId="{2BE2FAD4-93CC-4BE8-907B-7A54166ADFCA}" srcId="{63C5B516-01A8-41FC-98F5-A80098110A85}" destId="{48323474-C0F7-4B90-9749-0DCE662AF866}" srcOrd="0" destOrd="0" parTransId="{30D3E548-4063-4900-92DE-B477A261B47F}" sibTransId="{2F456333-0E16-4FC3-A689-AEE2DFB84857}"/>
    <dgm:cxn modelId="{3C0E226A-E842-439D-996A-DC684E31540C}" type="presParOf" srcId="{A02150E4-AA6E-4371-9837-61D678368502}" destId="{C25DAEF8-AD20-4712-8EA0-9677BE16FF37}" srcOrd="0" destOrd="0" presId="urn:microsoft.com/office/officeart/2009/3/layout/PieProcess"/>
    <dgm:cxn modelId="{52352CD9-F106-48BB-BE7B-EC04947B509B}" type="presParOf" srcId="{C25DAEF8-AD20-4712-8EA0-9677BE16FF37}" destId="{A0D8C472-9B02-44A9-806E-AD6A6678C796}" srcOrd="0" destOrd="0" presId="urn:microsoft.com/office/officeart/2009/3/layout/PieProcess"/>
    <dgm:cxn modelId="{84E1323E-66AE-4662-AFE3-F496E8422D93}" type="presParOf" srcId="{C25DAEF8-AD20-4712-8EA0-9677BE16FF37}" destId="{136DC288-AE77-48A9-9E99-EDDA7A0706DB}" srcOrd="1" destOrd="0" presId="urn:microsoft.com/office/officeart/2009/3/layout/PieProcess"/>
    <dgm:cxn modelId="{BD34CDF4-73FE-42BA-BC08-6CFACAD45C03}" type="presParOf" srcId="{C25DAEF8-AD20-4712-8EA0-9677BE16FF37}" destId="{44346E7B-E464-4829-A084-9CD76609066F}" srcOrd="2" destOrd="0" presId="urn:microsoft.com/office/officeart/2009/3/layout/PieProcess"/>
    <dgm:cxn modelId="{03C5417A-647D-4AF9-B313-13B0790A9D2B}" type="presParOf" srcId="{A02150E4-AA6E-4371-9837-61D678368502}" destId="{4D1E6CB7-2C91-41DF-8A46-7EE01B285A69}" srcOrd="1" destOrd="0" presId="urn:microsoft.com/office/officeart/2009/3/layout/PieProcess"/>
    <dgm:cxn modelId="{67FE890F-73D7-44E8-A71C-D5D723637621}" type="presParOf" srcId="{A02150E4-AA6E-4371-9837-61D678368502}" destId="{74187567-9B1F-4146-AFA0-72BDCC3B6709}" srcOrd="2" destOrd="0" presId="urn:microsoft.com/office/officeart/2009/3/layout/PieProcess"/>
    <dgm:cxn modelId="{06B35963-3DC0-41AB-A15C-B506CF4AC7E2}" type="presParOf" srcId="{74187567-9B1F-4146-AFA0-72BDCC3B6709}" destId="{98D5ED7C-4F64-46CB-BFBA-C0C8640CF6B2}" srcOrd="0" destOrd="0" presId="urn:microsoft.com/office/officeart/2009/3/layout/Pie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6D5DEA6-B0D5-487A-96C8-F76C5626C0B3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DCC54A7D-C948-4964-A15B-D3858C0C2F8F}" type="pres">
      <dgm:prSet presAssocID="{96D5DEA6-B0D5-487A-96C8-F76C5626C0B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</dgm:ptLst>
  <dgm:cxnLst>
    <dgm:cxn modelId="{9510052F-6502-48BC-A170-5DDCC226E75B}" type="presOf" srcId="{96D5DEA6-B0D5-487A-96C8-F76C5626C0B3}" destId="{DCC54A7D-C948-4964-A15B-D3858C0C2F8F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9ED12A3-CF41-482B-B13E-226CFDD9F07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AB83CAD5-13A6-4740-A5EA-68E1EF6EFF77}">
      <dgm:prSet custT="1"/>
      <dgm:spPr/>
      <dgm:t>
        <a:bodyPr/>
        <a:lstStyle/>
        <a:p>
          <a:pPr algn="just"/>
          <a:r>
            <a:rPr lang="es-MX" sz="2000" b="0" u="none" dirty="0" smtClean="0">
              <a:latin typeface="Trebuchet MS" panose="020B0603020202020204" pitchFamily="34" charset="0"/>
            </a:rPr>
            <a:t>La supresión de la causal de improcedencia para el ejercicio de los derechos ARCO prevista en el artículo 55, fracción XI</a:t>
          </a:r>
          <a:r>
            <a:rPr lang="es-MX" sz="1800" b="0" u="none" dirty="0" smtClean="0">
              <a:latin typeface="Trebuchet MS" panose="020B0603020202020204" pitchFamily="34" charset="0"/>
            </a:rPr>
            <a:t>I </a:t>
          </a:r>
          <a:endParaRPr lang="es-MX" sz="1800" b="0" u="none" dirty="0">
            <a:latin typeface="Trebuchet MS" panose="020B0603020202020204" pitchFamily="34" charset="0"/>
          </a:endParaRPr>
        </a:p>
      </dgm:t>
    </dgm:pt>
    <dgm:pt modelId="{06EE653F-9B86-4DDC-B6BF-5628C1565272}" type="parTrans" cxnId="{BB4C925B-C3E1-46C7-A08B-2A44BAEE5B03}">
      <dgm:prSet/>
      <dgm:spPr/>
      <dgm:t>
        <a:bodyPr/>
        <a:lstStyle/>
        <a:p>
          <a:endParaRPr lang="es-MX"/>
        </a:p>
      </dgm:t>
    </dgm:pt>
    <dgm:pt modelId="{02351E11-43FD-4D2D-B182-28B44BE8D20D}" type="sibTrans" cxnId="{BB4C925B-C3E1-46C7-A08B-2A44BAEE5B03}">
      <dgm:prSet/>
      <dgm:spPr/>
      <dgm:t>
        <a:bodyPr/>
        <a:lstStyle/>
        <a:p>
          <a:endParaRPr lang="es-MX"/>
        </a:p>
      </dgm:t>
    </dgm:pt>
    <dgm:pt modelId="{AA81BFE9-23A4-410A-9A8A-5616C4972FF9}">
      <dgm:prSet custT="1"/>
      <dgm:spPr/>
      <dgm:t>
        <a:bodyPr/>
        <a:lstStyle/>
        <a:p>
          <a:pPr algn="just"/>
          <a:r>
            <a:rPr lang="es-MX" sz="2000" b="0" u="none" dirty="0" smtClean="0">
              <a:latin typeface="Trebuchet MS" panose="020B0603020202020204" pitchFamily="34" charset="0"/>
            </a:rPr>
            <a:t>El reconocimiento de la fe pública del personal del INAI y los organismos garantes</a:t>
          </a:r>
          <a:endParaRPr lang="es-MX" sz="2000" b="0" u="none" dirty="0">
            <a:solidFill>
              <a:schemeClr val="bg1"/>
            </a:solidFill>
            <a:latin typeface="Trebuchet MS" panose="020B0603020202020204" pitchFamily="34" charset="0"/>
          </a:endParaRPr>
        </a:p>
      </dgm:t>
    </dgm:pt>
    <dgm:pt modelId="{E751565A-3A62-4BD3-B135-034D9CB72AC9}" type="parTrans" cxnId="{2EF2529D-6C9F-4888-876F-18FA07B03121}">
      <dgm:prSet/>
      <dgm:spPr/>
      <dgm:t>
        <a:bodyPr/>
        <a:lstStyle/>
        <a:p>
          <a:endParaRPr lang="es-MX"/>
        </a:p>
      </dgm:t>
    </dgm:pt>
    <dgm:pt modelId="{457A303E-3F58-4C9E-A1CC-92D0BD5FBB5A}" type="sibTrans" cxnId="{2EF2529D-6C9F-4888-876F-18FA07B03121}">
      <dgm:prSet/>
      <dgm:spPr/>
      <dgm:t>
        <a:bodyPr/>
        <a:lstStyle/>
        <a:p>
          <a:endParaRPr lang="es-MX"/>
        </a:p>
      </dgm:t>
    </dgm:pt>
    <dgm:pt modelId="{F03FAAA6-7D3B-439D-88E5-AB5CABFFCAAB}">
      <dgm:prSet custT="1"/>
      <dgm:spPr/>
      <dgm:t>
        <a:bodyPr/>
        <a:lstStyle/>
        <a:p>
          <a:pPr algn="just"/>
          <a:r>
            <a:rPr lang="es-MX" sz="2000" b="0" u="none" dirty="0" smtClean="0">
              <a:latin typeface="Trebuchet MS" panose="020B0603020202020204" pitchFamily="34" charset="0"/>
            </a:rPr>
            <a:t>El ejercicio de derechos ARCO por parte de personas vinculadas a fallecidos</a:t>
          </a:r>
          <a:endParaRPr lang="es-MX" sz="2000" b="0" u="none" dirty="0">
            <a:solidFill>
              <a:schemeClr val="bg1"/>
            </a:solidFill>
            <a:latin typeface="Trebuchet MS" panose="020B0603020202020204" pitchFamily="34" charset="0"/>
          </a:endParaRPr>
        </a:p>
      </dgm:t>
    </dgm:pt>
    <dgm:pt modelId="{74ED5438-58D5-4D70-9D98-AEA966B12D30}" type="parTrans" cxnId="{E4C5B926-CF83-4DDA-9049-33D941463D43}">
      <dgm:prSet/>
      <dgm:spPr/>
      <dgm:t>
        <a:bodyPr/>
        <a:lstStyle/>
        <a:p>
          <a:endParaRPr lang="es-MX"/>
        </a:p>
      </dgm:t>
    </dgm:pt>
    <dgm:pt modelId="{2156F93E-572B-4333-B9A1-F7132062837E}" type="sibTrans" cxnId="{E4C5B926-CF83-4DDA-9049-33D941463D43}">
      <dgm:prSet/>
      <dgm:spPr/>
      <dgm:t>
        <a:bodyPr/>
        <a:lstStyle/>
        <a:p>
          <a:endParaRPr lang="es-MX"/>
        </a:p>
      </dgm:t>
    </dgm:pt>
    <dgm:pt modelId="{B1091B94-6F29-4569-95ED-95FE43AD0AD0}">
      <dgm:prSet/>
      <dgm:spPr/>
      <dgm:t>
        <a:bodyPr/>
        <a:lstStyle/>
        <a:p>
          <a:pPr algn="just"/>
          <a:r>
            <a:rPr lang="es-MX" b="0" u="none" dirty="0" smtClean="0">
              <a:latin typeface="Trebuchet MS" panose="020B0603020202020204" pitchFamily="34" charset="0"/>
            </a:rPr>
            <a:t>La definición del alcance del recurso de revisión del Consejero Jurídico del Ejecutivo Federal en materia de seguridad nacional</a:t>
          </a:r>
          <a:endParaRPr lang="es-MX" b="0" u="none" dirty="0">
            <a:latin typeface="Trebuchet MS" panose="020B0603020202020204" pitchFamily="34" charset="0"/>
          </a:endParaRPr>
        </a:p>
      </dgm:t>
    </dgm:pt>
    <dgm:pt modelId="{F03F912B-18AD-4229-86E3-3673485616AC}" type="parTrans" cxnId="{0F87A350-8D0D-488E-8BC0-8CC3215B4112}">
      <dgm:prSet/>
      <dgm:spPr/>
      <dgm:t>
        <a:bodyPr/>
        <a:lstStyle/>
        <a:p>
          <a:endParaRPr lang="es-MX"/>
        </a:p>
      </dgm:t>
    </dgm:pt>
    <dgm:pt modelId="{FE0C369D-0414-49BE-AE5C-A5FE0F0B4B2B}" type="sibTrans" cxnId="{0F87A350-8D0D-488E-8BC0-8CC3215B4112}">
      <dgm:prSet/>
      <dgm:spPr/>
      <dgm:t>
        <a:bodyPr/>
        <a:lstStyle/>
        <a:p>
          <a:endParaRPr lang="es-MX"/>
        </a:p>
      </dgm:t>
    </dgm:pt>
    <dgm:pt modelId="{69BB22EC-F5C2-47C0-A474-CB1D38F3F123}" type="pres">
      <dgm:prSet presAssocID="{79ED12A3-CF41-482B-B13E-226CFDD9F07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MX"/>
        </a:p>
      </dgm:t>
    </dgm:pt>
    <dgm:pt modelId="{30CE1F87-B229-4DFA-A609-2A95B51EA027}" type="pres">
      <dgm:prSet presAssocID="{79ED12A3-CF41-482B-B13E-226CFDD9F07A}" presName="Name1" presStyleCnt="0"/>
      <dgm:spPr/>
    </dgm:pt>
    <dgm:pt modelId="{524E0F62-51D1-4581-953C-37BD86DCE88D}" type="pres">
      <dgm:prSet presAssocID="{79ED12A3-CF41-482B-B13E-226CFDD9F07A}" presName="cycle" presStyleCnt="0"/>
      <dgm:spPr/>
    </dgm:pt>
    <dgm:pt modelId="{89AF1490-697B-43AC-B338-F5C1F21F7C6F}" type="pres">
      <dgm:prSet presAssocID="{79ED12A3-CF41-482B-B13E-226CFDD9F07A}" presName="srcNode" presStyleLbl="node1" presStyleIdx="0" presStyleCnt="4"/>
      <dgm:spPr/>
    </dgm:pt>
    <dgm:pt modelId="{FE25BF91-8B6B-4AAF-9303-26DF560C1977}" type="pres">
      <dgm:prSet presAssocID="{79ED12A3-CF41-482B-B13E-226CFDD9F07A}" presName="conn" presStyleLbl="parChTrans1D2" presStyleIdx="0" presStyleCnt="1"/>
      <dgm:spPr/>
      <dgm:t>
        <a:bodyPr/>
        <a:lstStyle/>
        <a:p>
          <a:endParaRPr lang="es-MX"/>
        </a:p>
      </dgm:t>
    </dgm:pt>
    <dgm:pt modelId="{2736E000-1157-45D8-B4ED-08047CCE2B00}" type="pres">
      <dgm:prSet presAssocID="{79ED12A3-CF41-482B-B13E-226CFDD9F07A}" presName="extraNode" presStyleLbl="node1" presStyleIdx="0" presStyleCnt="4"/>
      <dgm:spPr/>
    </dgm:pt>
    <dgm:pt modelId="{F960EBC9-2CCB-4EDD-BCD5-0A8F24636EBC}" type="pres">
      <dgm:prSet presAssocID="{79ED12A3-CF41-482B-B13E-226CFDD9F07A}" presName="dstNode" presStyleLbl="node1" presStyleIdx="0" presStyleCnt="4"/>
      <dgm:spPr/>
    </dgm:pt>
    <dgm:pt modelId="{8B957D70-4AFE-428E-89B9-0B5C401FD2FD}" type="pres">
      <dgm:prSet presAssocID="{B1091B94-6F29-4569-95ED-95FE43AD0AD0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0FF4360-0B7E-435C-8BD0-0C7E6ED0CE0B}" type="pres">
      <dgm:prSet presAssocID="{B1091B94-6F29-4569-95ED-95FE43AD0AD0}" presName="accent_1" presStyleCnt="0"/>
      <dgm:spPr/>
    </dgm:pt>
    <dgm:pt modelId="{F3116EF1-32D5-483D-A5F5-1DD2D1D5ACAE}" type="pres">
      <dgm:prSet presAssocID="{B1091B94-6F29-4569-95ED-95FE43AD0AD0}" presName="accentRepeatNode" presStyleLbl="solidFgAcc1" presStyleIdx="0" presStyleCnt="4"/>
      <dgm:spPr/>
    </dgm:pt>
    <dgm:pt modelId="{D0FD3C66-1E97-4FA8-8C7A-299549D345DB}" type="pres">
      <dgm:prSet presAssocID="{F03FAAA6-7D3B-439D-88E5-AB5CABFFCAA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385002F-5AC5-4780-9AD6-1CFCDA525946}" type="pres">
      <dgm:prSet presAssocID="{F03FAAA6-7D3B-439D-88E5-AB5CABFFCAAB}" presName="accent_2" presStyleCnt="0"/>
      <dgm:spPr/>
    </dgm:pt>
    <dgm:pt modelId="{8B78863E-181C-42F3-B37E-D1AF82471F59}" type="pres">
      <dgm:prSet presAssocID="{F03FAAA6-7D3B-439D-88E5-AB5CABFFCAAB}" presName="accentRepeatNode" presStyleLbl="solidFgAcc1" presStyleIdx="1" presStyleCnt="4"/>
      <dgm:spPr/>
    </dgm:pt>
    <dgm:pt modelId="{976F8608-554F-4F7F-8518-AB2B6241307E}" type="pres">
      <dgm:prSet presAssocID="{AA81BFE9-23A4-410A-9A8A-5616C4972FF9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0583742-B134-46C4-B1FD-229A4F11FAFB}" type="pres">
      <dgm:prSet presAssocID="{AA81BFE9-23A4-410A-9A8A-5616C4972FF9}" presName="accent_3" presStyleCnt="0"/>
      <dgm:spPr/>
    </dgm:pt>
    <dgm:pt modelId="{B18ED922-A2C8-4B07-A2F7-896D18A4BA13}" type="pres">
      <dgm:prSet presAssocID="{AA81BFE9-23A4-410A-9A8A-5616C4972FF9}" presName="accentRepeatNode" presStyleLbl="solidFgAcc1" presStyleIdx="2" presStyleCnt="4"/>
      <dgm:spPr/>
    </dgm:pt>
    <dgm:pt modelId="{3A55AFE6-1ECF-4D1C-81AE-6C000E7D595D}" type="pres">
      <dgm:prSet presAssocID="{AB83CAD5-13A6-4740-A5EA-68E1EF6EFF77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870A47F-031F-41D4-8CA5-00F110C1793E}" type="pres">
      <dgm:prSet presAssocID="{AB83CAD5-13A6-4740-A5EA-68E1EF6EFF77}" presName="accent_4" presStyleCnt="0"/>
      <dgm:spPr/>
    </dgm:pt>
    <dgm:pt modelId="{E3F201D3-53D8-48F5-8152-0A427FB35C89}" type="pres">
      <dgm:prSet presAssocID="{AB83CAD5-13A6-4740-A5EA-68E1EF6EFF77}" presName="accentRepeatNode" presStyleLbl="solidFgAcc1" presStyleIdx="3" presStyleCnt="4"/>
      <dgm:spPr/>
    </dgm:pt>
  </dgm:ptLst>
  <dgm:cxnLst>
    <dgm:cxn modelId="{0F87A350-8D0D-488E-8BC0-8CC3215B4112}" srcId="{79ED12A3-CF41-482B-B13E-226CFDD9F07A}" destId="{B1091B94-6F29-4569-95ED-95FE43AD0AD0}" srcOrd="0" destOrd="0" parTransId="{F03F912B-18AD-4229-86E3-3673485616AC}" sibTransId="{FE0C369D-0414-49BE-AE5C-A5FE0F0B4B2B}"/>
    <dgm:cxn modelId="{F1B10E06-2C6B-4250-82E0-6EB9C0B38FAE}" type="presOf" srcId="{FE0C369D-0414-49BE-AE5C-A5FE0F0B4B2B}" destId="{FE25BF91-8B6B-4AAF-9303-26DF560C1977}" srcOrd="0" destOrd="0" presId="urn:microsoft.com/office/officeart/2008/layout/VerticalCurvedList"/>
    <dgm:cxn modelId="{E4C5B926-CF83-4DDA-9049-33D941463D43}" srcId="{79ED12A3-CF41-482B-B13E-226CFDD9F07A}" destId="{F03FAAA6-7D3B-439D-88E5-AB5CABFFCAAB}" srcOrd="1" destOrd="0" parTransId="{74ED5438-58D5-4D70-9D98-AEA966B12D30}" sibTransId="{2156F93E-572B-4333-B9A1-F7132062837E}"/>
    <dgm:cxn modelId="{D9898F73-FE59-477B-8009-9B03890C2804}" type="presOf" srcId="{AA81BFE9-23A4-410A-9A8A-5616C4972FF9}" destId="{976F8608-554F-4F7F-8518-AB2B6241307E}" srcOrd="0" destOrd="0" presId="urn:microsoft.com/office/officeart/2008/layout/VerticalCurvedList"/>
    <dgm:cxn modelId="{3C2CBD91-2A64-4733-B674-6E6D52168654}" type="presOf" srcId="{F03FAAA6-7D3B-439D-88E5-AB5CABFFCAAB}" destId="{D0FD3C66-1E97-4FA8-8C7A-299549D345DB}" srcOrd="0" destOrd="0" presId="urn:microsoft.com/office/officeart/2008/layout/VerticalCurvedList"/>
    <dgm:cxn modelId="{F69FDF27-11A9-4544-BA2E-52BA7DEA5B30}" type="presOf" srcId="{79ED12A3-CF41-482B-B13E-226CFDD9F07A}" destId="{69BB22EC-F5C2-47C0-A474-CB1D38F3F123}" srcOrd="0" destOrd="0" presId="urn:microsoft.com/office/officeart/2008/layout/VerticalCurvedList"/>
    <dgm:cxn modelId="{BB4C925B-C3E1-46C7-A08B-2A44BAEE5B03}" srcId="{79ED12A3-CF41-482B-B13E-226CFDD9F07A}" destId="{AB83CAD5-13A6-4740-A5EA-68E1EF6EFF77}" srcOrd="3" destOrd="0" parTransId="{06EE653F-9B86-4DDC-B6BF-5628C1565272}" sibTransId="{02351E11-43FD-4D2D-B182-28B44BE8D20D}"/>
    <dgm:cxn modelId="{2C5553CF-15F3-40B3-A7B8-70AFB4DB35A1}" type="presOf" srcId="{B1091B94-6F29-4569-95ED-95FE43AD0AD0}" destId="{8B957D70-4AFE-428E-89B9-0B5C401FD2FD}" srcOrd="0" destOrd="0" presId="urn:microsoft.com/office/officeart/2008/layout/VerticalCurvedList"/>
    <dgm:cxn modelId="{2EF2529D-6C9F-4888-876F-18FA07B03121}" srcId="{79ED12A3-CF41-482B-B13E-226CFDD9F07A}" destId="{AA81BFE9-23A4-410A-9A8A-5616C4972FF9}" srcOrd="2" destOrd="0" parTransId="{E751565A-3A62-4BD3-B135-034D9CB72AC9}" sibTransId="{457A303E-3F58-4C9E-A1CC-92D0BD5FBB5A}"/>
    <dgm:cxn modelId="{78B542C2-0341-475F-AC77-54A4B2EA64D2}" type="presOf" srcId="{AB83CAD5-13A6-4740-A5EA-68E1EF6EFF77}" destId="{3A55AFE6-1ECF-4D1C-81AE-6C000E7D595D}" srcOrd="0" destOrd="0" presId="urn:microsoft.com/office/officeart/2008/layout/VerticalCurvedList"/>
    <dgm:cxn modelId="{106A560D-D705-4821-B6E2-7BCDD9DC4458}" type="presParOf" srcId="{69BB22EC-F5C2-47C0-A474-CB1D38F3F123}" destId="{30CE1F87-B229-4DFA-A609-2A95B51EA027}" srcOrd="0" destOrd="0" presId="urn:microsoft.com/office/officeart/2008/layout/VerticalCurvedList"/>
    <dgm:cxn modelId="{559B038C-83E2-4896-A1C3-CADEC43C03B0}" type="presParOf" srcId="{30CE1F87-B229-4DFA-A609-2A95B51EA027}" destId="{524E0F62-51D1-4581-953C-37BD86DCE88D}" srcOrd="0" destOrd="0" presId="urn:microsoft.com/office/officeart/2008/layout/VerticalCurvedList"/>
    <dgm:cxn modelId="{E3C29DDA-0693-462C-875B-055A101526C9}" type="presParOf" srcId="{524E0F62-51D1-4581-953C-37BD86DCE88D}" destId="{89AF1490-697B-43AC-B338-F5C1F21F7C6F}" srcOrd="0" destOrd="0" presId="urn:microsoft.com/office/officeart/2008/layout/VerticalCurvedList"/>
    <dgm:cxn modelId="{C0F912B1-8E2E-4210-B368-F30C7C217576}" type="presParOf" srcId="{524E0F62-51D1-4581-953C-37BD86DCE88D}" destId="{FE25BF91-8B6B-4AAF-9303-26DF560C1977}" srcOrd="1" destOrd="0" presId="urn:microsoft.com/office/officeart/2008/layout/VerticalCurvedList"/>
    <dgm:cxn modelId="{A6B80A9F-FA87-4A3A-9EEA-494515277802}" type="presParOf" srcId="{524E0F62-51D1-4581-953C-37BD86DCE88D}" destId="{2736E000-1157-45D8-B4ED-08047CCE2B00}" srcOrd="2" destOrd="0" presId="urn:microsoft.com/office/officeart/2008/layout/VerticalCurvedList"/>
    <dgm:cxn modelId="{E24D78DE-C939-4597-84E9-155AD68001B1}" type="presParOf" srcId="{524E0F62-51D1-4581-953C-37BD86DCE88D}" destId="{F960EBC9-2CCB-4EDD-BCD5-0A8F24636EBC}" srcOrd="3" destOrd="0" presId="urn:microsoft.com/office/officeart/2008/layout/VerticalCurvedList"/>
    <dgm:cxn modelId="{63521D20-C39C-4B15-8A24-9ECC0E0D0943}" type="presParOf" srcId="{30CE1F87-B229-4DFA-A609-2A95B51EA027}" destId="{8B957D70-4AFE-428E-89B9-0B5C401FD2FD}" srcOrd="1" destOrd="0" presId="urn:microsoft.com/office/officeart/2008/layout/VerticalCurvedList"/>
    <dgm:cxn modelId="{258A60F3-630B-48CD-9844-63EABF484BA5}" type="presParOf" srcId="{30CE1F87-B229-4DFA-A609-2A95B51EA027}" destId="{10FF4360-0B7E-435C-8BD0-0C7E6ED0CE0B}" srcOrd="2" destOrd="0" presId="urn:microsoft.com/office/officeart/2008/layout/VerticalCurvedList"/>
    <dgm:cxn modelId="{23CD9383-11B1-4C97-8157-9C4CE1CADC3D}" type="presParOf" srcId="{10FF4360-0B7E-435C-8BD0-0C7E6ED0CE0B}" destId="{F3116EF1-32D5-483D-A5F5-1DD2D1D5ACAE}" srcOrd="0" destOrd="0" presId="urn:microsoft.com/office/officeart/2008/layout/VerticalCurvedList"/>
    <dgm:cxn modelId="{07B62B0E-DC12-48BE-9729-F09AC761A85B}" type="presParOf" srcId="{30CE1F87-B229-4DFA-A609-2A95B51EA027}" destId="{D0FD3C66-1E97-4FA8-8C7A-299549D345DB}" srcOrd="3" destOrd="0" presId="urn:microsoft.com/office/officeart/2008/layout/VerticalCurvedList"/>
    <dgm:cxn modelId="{A6D6F2D0-7C0C-4959-9656-CCA7D4D4FF39}" type="presParOf" srcId="{30CE1F87-B229-4DFA-A609-2A95B51EA027}" destId="{2385002F-5AC5-4780-9AD6-1CFCDA525946}" srcOrd="4" destOrd="0" presId="urn:microsoft.com/office/officeart/2008/layout/VerticalCurvedList"/>
    <dgm:cxn modelId="{1734B6DC-C000-4616-A9A9-E7DE4B8937B1}" type="presParOf" srcId="{2385002F-5AC5-4780-9AD6-1CFCDA525946}" destId="{8B78863E-181C-42F3-B37E-D1AF82471F59}" srcOrd="0" destOrd="0" presId="urn:microsoft.com/office/officeart/2008/layout/VerticalCurvedList"/>
    <dgm:cxn modelId="{44458B89-73C4-48CB-AA71-806F83AD100C}" type="presParOf" srcId="{30CE1F87-B229-4DFA-A609-2A95B51EA027}" destId="{976F8608-554F-4F7F-8518-AB2B6241307E}" srcOrd="5" destOrd="0" presId="urn:microsoft.com/office/officeart/2008/layout/VerticalCurvedList"/>
    <dgm:cxn modelId="{F0A164F8-78D8-4A72-B05B-4F57C159642B}" type="presParOf" srcId="{30CE1F87-B229-4DFA-A609-2A95B51EA027}" destId="{30583742-B134-46C4-B1FD-229A4F11FAFB}" srcOrd="6" destOrd="0" presId="urn:microsoft.com/office/officeart/2008/layout/VerticalCurvedList"/>
    <dgm:cxn modelId="{41C247C0-CD24-4429-9DC5-A5917569C56D}" type="presParOf" srcId="{30583742-B134-46C4-B1FD-229A4F11FAFB}" destId="{B18ED922-A2C8-4B07-A2F7-896D18A4BA13}" srcOrd="0" destOrd="0" presId="urn:microsoft.com/office/officeart/2008/layout/VerticalCurvedList"/>
    <dgm:cxn modelId="{3C80A61A-F0C8-4150-A333-1B28B7BADD85}" type="presParOf" srcId="{30CE1F87-B229-4DFA-A609-2A95B51EA027}" destId="{3A55AFE6-1ECF-4D1C-81AE-6C000E7D595D}" srcOrd="7" destOrd="0" presId="urn:microsoft.com/office/officeart/2008/layout/VerticalCurvedList"/>
    <dgm:cxn modelId="{C697D561-FD5E-4FC8-B926-2F79BE3D9EDB}" type="presParOf" srcId="{30CE1F87-B229-4DFA-A609-2A95B51EA027}" destId="{5870A47F-031F-41D4-8CA5-00F110C1793E}" srcOrd="8" destOrd="0" presId="urn:microsoft.com/office/officeart/2008/layout/VerticalCurvedList"/>
    <dgm:cxn modelId="{38D27BA5-7DD0-4006-A8EA-456F5FD307F0}" type="presParOf" srcId="{5870A47F-031F-41D4-8CA5-00F110C1793E}" destId="{E3F201D3-53D8-48F5-8152-0A427FB35C8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6D5DEA6-B0D5-487A-96C8-F76C5626C0B3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AF7A1084-50BE-46DF-B555-B58F107A02ED}">
      <dgm:prSet phldrT="[Texto]" custT="1"/>
      <dgm:spPr>
        <a:solidFill>
          <a:schemeClr val="accent1"/>
        </a:solidFill>
      </dgm:spPr>
      <dgm:t>
        <a:bodyPr/>
        <a:lstStyle/>
        <a:p>
          <a:pPr algn="just"/>
          <a:r>
            <a:rPr lang="es-MX" sz="1600" b="1" dirty="0" smtClean="0">
              <a:latin typeface="Trebuchet MS" pitchFamily="34" charset="0"/>
            </a:rPr>
            <a:t>Tiene por objeto establecer las bases, principios y procedimientos para garantizar el derecho a la protección de datos personales en los tres órdenes de gobierno</a:t>
          </a:r>
          <a:endParaRPr lang="es-MX" sz="1600" b="1" dirty="0">
            <a:latin typeface="Trebuchet MS" pitchFamily="34" charset="0"/>
          </a:endParaRPr>
        </a:p>
      </dgm:t>
    </dgm:pt>
    <dgm:pt modelId="{15F29AF4-769E-4204-824D-21846C4F7826}" type="parTrans" cxnId="{73F8C104-2A48-499B-9D80-38CF78337290}">
      <dgm:prSet/>
      <dgm:spPr/>
      <dgm:t>
        <a:bodyPr/>
        <a:lstStyle/>
        <a:p>
          <a:endParaRPr lang="es-MX" sz="1200" b="1">
            <a:latin typeface="Trebuchet MS" pitchFamily="34" charset="0"/>
          </a:endParaRPr>
        </a:p>
      </dgm:t>
    </dgm:pt>
    <dgm:pt modelId="{D963069C-ED8E-4EAD-9A78-D079971DB2E3}" type="sibTrans" cxnId="{73F8C104-2A48-499B-9D80-38CF78337290}">
      <dgm:prSet/>
      <dgm:spPr/>
      <dgm:t>
        <a:bodyPr/>
        <a:lstStyle/>
        <a:p>
          <a:endParaRPr lang="es-MX" sz="1200" b="1">
            <a:latin typeface="Trebuchet MS" pitchFamily="34" charset="0"/>
          </a:endParaRPr>
        </a:p>
      </dgm:t>
    </dgm:pt>
    <dgm:pt modelId="{01F8273E-348F-41C3-B4EA-810DDD82161B}">
      <dgm:prSet phldrT="[Texto]" custT="1"/>
      <dgm:spPr>
        <a:solidFill>
          <a:schemeClr val="accent1"/>
        </a:solidFill>
      </dgm:spPr>
      <dgm:t>
        <a:bodyPr/>
        <a:lstStyle/>
        <a:p>
          <a:pPr algn="just"/>
          <a:r>
            <a:rPr lang="es-MX" sz="2000" b="1" dirty="0" smtClean="0">
              <a:latin typeface="Trebuchet MS" pitchFamily="34" charset="0"/>
            </a:rPr>
            <a:t>Conceptos, figuras, principios y derechos acorde con los estándares nacionales e internacionales</a:t>
          </a:r>
          <a:endParaRPr lang="es-MX" sz="2000" b="1" dirty="0">
            <a:latin typeface="Trebuchet MS" pitchFamily="34" charset="0"/>
          </a:endParaRPr>
        </a:p>
      </dgm:t>
    </dgm:pt>
    <dgm:pt modelId="{C1D6FA63-4E0D-49D7-ACC6-2256F08B4481}" type="parTrans" cxnId="{036FC926-5846-45A4-84BE-CEE06065F8EF}">
      <dgm:prSet/>
      <dgm:spPr/>
      <dgm:t>
        <a:bodyPr/>
        <a:lstStyle/>
        <a:p>
          <a:endParaRPr lang="es-MX" sz="1200" b="1">
            <a:latin typeface="Trebuchet MS" pitchFamily="34" charset="0"/>
          </a:endParaRPr>
        </a:p>
      </dgm:t>
    </dgm:pt>
    <dgm:pt modelId="{C13989B6-3811-4619-9346-05D101E2C2A9}" type="sibTrans" cxnId="{036FC926-5846-45A4-84BE-CEE06065F8EF}">
      <dgm:prSet/>
      <dgm:spPr/>
      <dgm:t>
        <a:bodyPr/>
        <a:lstStyle/>
        <a:p>
          <a:endParaRPr lang="es-MX" sz="1200" b="1">
            <a:latin typeface="Trebuchet MS" pitchFamily="34" charset="0"/>
          </a:endParaRPr>
        </a:p>
      </dgm:t>
    </dgm:pt>
    <dgm:pt modelId="{0E79FFA4-1DB3-484E-AA96-1881BF39F3A4}">
      <dgm:prSet phldrT="[Texto]" custT="1"/>
      <dgm:spPr>
        <a:solidFill>
          <a:schemeClr val="accent1"/>
        </a:solidFill>
      </dgm:spPr>
      <dgm:t>
        <a:bodyPr/>
        <a:lstStyle/>
        <a:p>
          <a:pPr algn="just"/>
          <a:r>
            <a:rPr lang="es-MX" sz="1800" b="1" dirty="0" smtClean="0">
              <a:latin typeface="Trebuchet MS" pitchFamily="34" charset="0"/>
            </a:rPr>
            <a:t>Estándares mínimos para homologar el derecho a la protección de datos personales en el país</a:t>
          </a:r>
          <a:endParaRPr lang="es-MX" sz="1800" b="1" dirty="0">
            <a:latin typeface="Trebuchet MS" pitchFamily="34" charset="0"/>
          </a:endParaRPr>
        </a:p>
      </dgm:t>
    </dgm:pt>
    <dgm:pt modelId="{7BA20157-0F44-4C0B-BEB9-7DE539371F9E}" type="parTrans" cxnId="{7F62EFCF-5343-43B1-B3B9-1BE4DBEC984C}">
      <dgm:prSet/>
      <dgm:spPr/>
      <dgm:t>
        <a:bodyPr/>
        <a:lstStyle/>
        <a:p>
          <a:endParaRPr lang="es-MX" sz="1200" b="1">
            <a:latin typeface="Trebuchet MS" pitchFamily="34" charset="0"/>
          </a:endParaRPr>
        </a:p>
      </dgm:t>
    </dgm:pt>
    <dgm:pt modelId="{27476461-F02C-42AB-9ED2-8AC24093AA30}" type="sibTrans" cxnId="{7F62EFCF-5343-43B1-B3B9-1BE4DBEC984C}">
      <dgm:prSet/>
      <dgm:spPr/>
      <dgm:t>
        <a:bodyPr/>
        <a:lstStyle/>
        <a:p>
          <a:endParaRPr lang="es-MX" sz="1200" b="1">
            <a:latin typeface="Trebuchet MS" pitchFamily="34" charset="0"/>
          </a:endParaRPr>
        </a:p>
      </dgm:t>
    </dgm:pt>
    <dgm:pt modelId="{DCC54A7D-C948-4964-A15B-D3858C0C2F8F}" type="pres">
      <dgm:prSet presAssocID="{96D5DEA6-B0D5-487A-96C8-F76C5626C0B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B11776B-FD28-48E0-A1FC-0363D6F2B878}" type="pres">
      <dgm:prSet presAssocID="{AF7A1084-50BE-46DF-B555-B58F107A02ED}" presName="parentLin" presStyleCnt="0"/>
      <dgm:spPr/>
    </dgm:pt>
    <dgm:pt modelId="{AEC1DC79-46BE-4C30-8FE8-8488516E58DE}" type="pres">
      <dgm:prSet presAssocID="{AF7A1084-50BE-46DF-B555-B58F107A02ED}" presName="parentLeftMargin" presStyleLbl="node1" presStyleIdx="0" presStyleCnt="3"/>
      <dgm:spPr/>
      <dgm:t>
        <a:bodyPr/>
        <a:lstStyle/>
        <a:p>
          <a:endParaRPr lang="es-MX"/>
        </a:p>
      </dgm:t>
    </dgm:pt>
    <dgm:pt modelId="{8BE01904-1C7C-48A9-A546-89BC56E8C0AC}" type="pres">
      <dgm:prSet presAssocID="{AF7A1084-50BE-46DF-B555-B58F107A02ED}" presName="parentText" presStyleLbl="node1" presStyleIdx="0" presStyleCnt="3" custScaleX="113644" custLinFactNeighborX="13707" custLinFactNeighborY="958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1680AEC-C3AA-4051-B45A-E18E2B3BCB67}" type="pres">
      <dgm:prSet presAssocID="{AF7A1084-50BE-46DF-B555-B58F107A02ED}" presName="negativeSpace" presStyleCnt="0"/>
      <dgm:spPr/>
    </dgm:pt>
    <dgm:pt modelId="{83695CB8-88BE-4C65-B998-BA830553F322}" type="pres">
      <dgm:prSet presAssocID="{AF7A1084-50BE-46DF-B555-B58F107A02ED}" presName="childText" presStyleLbl="conFgAcc1" presStyleIdx="0" presStyleCnt="3" custScaleY="64774" custLinFactNeighborY="34725">
        <dgm:presLayoutVars>
          <dgm:bulletEnabled val="1"/>
        </dgm:presLayoutVars>
      </dgm:prSet>
      <dgm:spPr/>
    </dgm:pt>
    <dgm:pt modelId="{FAC03112-8364-42FA-8D1F-8A8810933BC6}" type="pres">
      <dgm:prSet presAssocID="{D963069C-ED8E-4EAD-9A78-D079971DB2E3}" presName="spaceBetweenRectangles" presStyleCnt="0"/>
      <dgm:spPr/>
    </dgm:pt>
    <dgm:pt modelId="{260B668A-DD14-4BF7-B388-A377F8F00D22}" type="pres">
      <dgm:prSet presAssocID="{01F8273E-348F-41C3-B4EA-810DDD82161B}" presName="parentLin" presStyleCnt="0"/>
      <dgm:spPr/>
    </dgm:pt>
    <dgm:pt modelId="{E89C2B28-D765-43DF-B2E2-42CE2334907B}" type="pres">
      <dgm:prSet presAssocID="{01F8273E-348F-41C3-B4EA-810DDD82161B}" presName="parentLeftMargin" presStyleLbl="node1" presStyleIdx="0" presStyleCnt="3"/>
      <dgm:spPr/>
      <dgm:t>
        <a:bodyPr/>
        <a:lstStyle/>
        <a:p>
          <a:endParaRPr lang="es-MX"/>
        </a:p>
      </dgm:t>
    </dgm:pt>
    <dgm:pt modelId="{B4C99024-24DA-4B9B-BC61-59A8D320FEB9}" type="pres">
      <dgm:prSet presAssocID="{01F8273E-348F-41C3-B4EA-810DDD82161B}" presName="parentText" presStyleLbl="node1" presStyleIdx="1" presStyleCnt="3" custScaleX="113644" custScaleY="109774" custLinFactNeighborX="13707" custLinFactNeighborY="-907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29E4E3E-8C65-404C-935D-AD833EBA8298}" type="pres">
      <dgm:prSet presAssocID="{01F8273E-348F-41C3-B4EA-810DDD82161B}" presName="negativeSpace" presStyleCnt="0"/>
      <dgm:spPr/>
    </dgm:pt>
    <dgm:pt modelId="{8829178F-5BA2-417B-9128-A2D2FC03B1BB}" type="pres">
      <dgm:prSet presAssocID="{01F8273E-348F-41C3-B4EA-810DDD82161B}" presName="childText" presStyleLbl="conFgAcc1" presStyleIdx="1" presStyleCnt="3" custScaleY="61462" custLinFactNeighborY="-6605">
        <dgm:presLayoutVars>
          <dgm:bulletEnabled val="1"/>
        </dgm:presLayoutVars>
      </dgm:prSet>
      <dgm:spPr/>
    </dgm:pt>
    <dgm:pt modelId="{ACE24CC1-56B1-40A6-BE77-43A692ED446E}" type="pres">
      <dgm:prSet presAssocID="{C13989B6-3811-4619-9346-05D101E2C2A9}" presName="spaceBetweenRectangles" presStyleCnt="0"/>
      <dgm:spPr/>
    </dgm:pt>
    <dgm:pt modelId="{F5D8AFB4-EB44-48FB-8E22-B3338A45CD3A}" type="pres">
      <dgm:prSet presAssocID="{0E79FFA4-1DB3-484E-AA96-1881BF39F3A4}" presName="parentLin" presStyleCnt="0"/>
      <dgm:spPr/>
    </dgm:pt>
    <dgm:pt modelId="{1819D172-7178-4672-9FAF-E6235A5B5C0A}" type="pres">
      <dgm:prSet presAssocID="{0E79FFA4-1DB3-484E-AA96-1881BF39F3A4}" presName="parentLeftMargin" presStyleLbl="node1" presStyleIdx="1" presStyleCnt="3"/>
      <dgm:spPr/>
      <dgm:t>
        <a:bodyPr/>
        <a:lstStyle/>
        <a:p>
          <a:endParaRPr lang="es-MX"/>
        </a:p>
      </dgm:t>
    </dgm:pt>
    <dgm:pt modelId="{54FA0B7D-B69B-4B8D-A731-20FC79B4ACE0}" type="pres">
      <dgm:prSet presAssocID="{0E79FFA4-1DB3-484E-AA96-1881BF39F3A4}" presName="parentText" presStyleLbl="node1" presStyleIdx="2" presStyleCnt="3" custScaleX="113644" custLinFactNeighborY="-1180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765AA89-F5AE-4CB5-A58E-5E013B3E3FA3}" type="pres">
      <dgm:prSet presAssocID="{0E79FFA4-1DB3-484E-AA96-1881BF39F3A4}" presName="negativeSpace" presStyleCnt="0"/>
      <dgm:spPr/>
    </dgm:pt>
    <dgm:pt modelId="{0D0E9CE1-5712-408D-9274-FEAB226D0D3C}" type="pres">
      <dgm:prSet presAssocID="{0E79FFA4-1DB3-484E-AA96-1881BF39F3A4}" presName="childText" presStyleLbl="conFgAcc1" presStyleIdx="2" presStyleCnt="3" custScaleY="54562" custLinFactNeighborY="-6125">
        <dgm:presLayoutVars>
          <dgm:bulletEnabled val="1"/>
        </dgm:presLayoutVars>
      </dgm:prSet>
      <dgm:spPr/>
    </dgm:pt>
  </dgm:ptLst>
  <dgm:cxnLst>
    <dgm:cxn modelId="{28EF80B6-C720-4785-A79C-144FCECDACD9}" type="presOf" srcId="{AF7A1084-50BE-46DF-B555-B58F107A02ED}" destId="{8BE01904-1C7C-48A9-A546-89BC56E8C0AC}" srcOrd="1" destOrd="0" presId="urn:microsoft.com/office/officeart/2005/8/layout/list1"/>
    <dgm:cxn modelId="{7F62EFCF-5343-43B1-B3B9-1BE4DBEC984C}" srcId="{96D5DEA6-B0D5-487A-96C8-F76C5626C0B3}" destId="{0E79FFA4-1DB3-484E-AA96-1881BF39F3A4}" srcOrd="2" destOrd="0" parTransId="{7BA20157-0F44-4C0B-BEB9-7DE539371F9E}" sibTransId="{27476461-F02C-42AB-9ED2-8AC24093AA30}"/>
    <dgm:cxn modelId="{F10DD650-BB6C-4B57-8D22-BA0DB1131AFA}" type="presOf" srcId="{01F8273E-348F-41C3-B4EA-810DDD82161B}" destId="{E89C2B28-D765-43DF-B2E2-42CE2334907B}" srcOrd="0" destOrd="0" presId="urn:microsoft.com/office/officeart/2005/8/layout/list1"/>
    <dgm:cxn modelId="{036FC926-5846-45A4-84BE-CEE06065F8EF}" srcId="{96D5DEA6-B0D5-487A-96C8-F76C5626C0B3}" destId="{01F8273E-348F-41C3-B4EA-810DDD82161B}" srcOrd="1" destOrd="0" parTransId="{C1D6FA63-4E0D-49D7-ACC6-2256F08B4481}" sibTransId="{C13989B6-3811-4619-9346-05D101E2C2A9}"/>
    <dgm:cxn modelId="{78F1ED90-1653-47F4-9E01-5104EC996F37}" type="presOf" srcId="{96D5DEA6-B0D5-487A-96C8-F76C5626C0B3}" destId="{DCC54A7D-C948-4964-A15B-D3858C0C2F8F}" srcOrd="0" destOrd="0" presId="urn:microsoft.com/office/officeart/2005/8/layout/list1"/>
    <dgm:cxn modelId="{079A5566-3376-4B7F-B522-CB53AC4B360B}" type="presOf" srcId="{0E79FFA4-1DB3-484E-AA96-1881BF39F3A4}" destId="{54FA0B7D-B69B-4B8D-A731-20FC79B4ACE0}" srcOrd="1" destOrd="0" presId="urn:microsoft.com/office/officeart/2005/8/layout/list1"/>
    <dgm:cxn modelId="{63BE976A-51E7-4350-9FF1-19C5CB36EE3D}" type="presOf" srcId="{0E79FFA4-1DB3-484E-AA96-1881BF39F3A4}" destId="{1819D172-7178-4672-9FAF-E6235A5B5C0A}" srcOrd="0" destOrd="0" presId="urn:microsoft.com/office/officeart/2005/8/layout/list1"/>
    <dgm:cxn modelId="{73F8C104-2A48-499B-9D80-38CF78337290}" srcId="{96D5DEA6-B0D5-487A-96C8-F76C5626C0B3}" destId="{AF7A1084-50BE-46DF-B555-B58F107A02ED}" srcOrd="0" destOrd="0" parTransId="{15F29AF4-769E-4204-824D-21846C4F7826}" sibTransId="{D963069C-ED8E-4EAD-9A78-D079971DB2E3}"/>
    <dgm:cxn modelId="{6BB1326F-2931-4DBD-8DEF-30AE41427529}" type="presOf" srcId="{AF7A1084-50BE-46DF-B555-B58F107A02ED}" destId="{AEC1DC79-46BE-4C30-8FE8-8488516E58DE}" srcOrd="0" destOrd="0" presId="urn:microsoft.com/office/officeart/2005/8/layout/list1"/>
    <dgm:cxn modelId="{4342FE2C-19AA-4096-890A-C630337BDCB1}" type="presOf" srcId="{01F8273E-348F-41C3-B4EA-810DDD82161B}" destId="{B4C99024-24DA-4B9B-BC61-59A8D320FEB9}" srcOrd="1" destOrd="0" presId="urn:microsoft.com/office/officeart/2005/8/layout/list1"/>
    <dgm:cxn modelId="{90592948-D40F-4634-93C7-E1C5DFA02FEF}" type="presParOf" srcId="{DCC54A7D-C948-4964-A15B-D3858C0C2F8F}" destId="{3B11776B-FD28-48E0-A1FC-0363D6F2B878}" srcOrd="0" destOrd="0" presId="urn:microsoft.com/office/officeart/2005/8/layout/list1"/>
    <dgm:cxn modelId="{CF3C045D-42CC-4C00-BD79-538B00C8D57F}" type="presParOf" srcId="{3B11776B-FD28-48E0-A1FC-0363D6F2B878}" destId="{AEC1DC79-46BE-4C30-8FE8-8488516E58DE}" srcOrd="0" destOrd="0" presId="urn:microsoft.com/office/officeart/2005/8/layout/list1"/>
    <dgm:cxn modelId="{B097BD26-2EA7-4687-A615-5A96BE32290D}" type="presParOf" srcId="{3B11776B-FD28-48E0-A1FC-0363D6F2B878}" destId="{8BE01904-1C7C-48A9-A546-89BC56E8C0AC}" srcOrd="1" destOrd="0" presId="urn:microsoft.com/office/officeart/2005/8/layout/list1"/>
    <dgm:cxn modelId="{184C7CD5-4122-403B-852B-1ED3877690F3}" type="presParOf" srcId="{DCC54A7D-C948-4964-A15B-D3858C0C2F8F}" destId="{71680AEC-C3AA-4051-B45A-E18E2B3BCB67}" srcOrd="1" destOrd="0" presId="urn:microsoft.com/office/officeart/2005/8/layout/list1"/>
    <dgm:cxn modelId="{C0CC47C8-1C53-40EA-8CFC-DB18E968EEF7}" type="presParOf" srcId="{DCC54A7D-C948-4964-A15B-D3858C0C2F8F}" destId="{83695CB8-88BE-4C65-B998-BA830553F322}" srcOrd="2" destOrd="0" presId="urn:microsoft.com/office/officeart/2005/8/layout/list1"/>
    <dgm:cxn modelId="{83FE761A-9D2D-453F-A8A8-0E482AB36552}" type="presParOf" srcId="{DCC54A7D-C948-4964-A15B-D3858C0C2F8F}" destId="{FAC03112-8364-42FA-8D1F-8A8810933BC6}" srcOrd="3" destOrd="0" presId="urn:microsoft.com/office/officeart/2005/8/layout/list1"/>
    <dgm:cxn modelId="{AC1C0F36-BD6E-4A85-90D5-A34B0B4D73B9}" type="presParOf" srcId="{DCC54A7D-C948-4964-A15B-D3858C0C2F8F}" destId="{260B668A-DD14-4BF7-B388-A377F8F00D22}" srcOrd="4" destOrd="0" presId="urn:microsoft.com/office/officeart/2005/8/layout/list1"/>
    <dgm:cxn modelId="{A823CA33-808E-47F2-A3C3-26AFAAB37A57}" type="presParOf" srcId="{260B668A-DD14-4BF7-B388-A377F8F00D22}" destId="{E89C2B28-D765-43DF-B2E2-42CE2334907B}" srcOrd="0" destOrd="0" presId="urn:microsoft.com/office/officeart/2005/8/layout/list1"/>
    <dgm:cxn modelId="{DA5E115C-34D1-417E-B5E6-114221A2E87F}" type="presParOf" srcId="{260B668A-DD14-4BF7-B388-A377F8F00D22}" destId="{B4C99024-24DA-4B9B-BC61-59A8D320FEB9}" srcOrd="1" destOrd="0" presId="urn:microsoft.com/office/officeart/2005/8/layout/list1"/>
    <dgm:cxn modelId="{2CCB9273-AE35-44AE-A450-128018B49EA6}" type="presParOf" srcId="{DCC54A7D-C948-4964-A15B-D3858C0C2F8F}" destId="{329E4E3E-8C65-404C-935D-AD833EBA8298}" srcOrd="5" destOrd="0" presId="urn:microsoft.com/office/officeart/2005/8/layout/list1"/>
    <dgm:cxn modelId="{5D5103BF-2AD6-4BA2-BCCD-3A933B569322}" type="presParOf" srcId="{DCC54A7D-C948-4964-A15B-D3858C0C2F8F}" destId="{8829178F-5BA2-417B-9128-A2D2FC03B1BB}" srcOrd="6" destOrd="0" presId="urn:microsoft.com/office/officeart/2005/8/layout/list1"/>
    <dgm:cxn modelId="{7F5F6147-3322-422A-AF92-EFF0003F696A}" type="presParOf" srcId="{DCC54A7D-C948-4964-A15B-D3858C0C2F8F}" destId="{ACE24CC1-56B1-40A6-BE77-43A692ED446E}" srcOrd="7" destOrd="0" presId="urn:microsoft.com/office/officeart/2005/8/layout/list1"/>
    <dgm:cxn modelId="{32686DDB-7C3F-4546-BE3A-5CDD97D81824}" type="presParOf" srcId="{DCC54A7D-C948-4964-A15B-D3858C0C2F8F}" destId="{F5D8AFB4-EB44-48FB-8E22-B3338A45CD3A}" srcOrd="8" destOrd="0" presId="urn:microsoft.com/office/officeart/2005/8/layout/list1"/>
    <dgm:cxn modelId="{00327578-3391-4C4D-8DA7-FAA16EA2F932}" type="presParOf" srcId="{F5D8AFB4-EB44-48FB-8E22-B3338A45CD3A}" destId="{1819D172-7178-4672-9FAF-E6235A5B5C0A}" srcOrd="0" destOrd="0" presId="urn:microsoft.com/office/officeart/2005/8/layout/list1"/>
    <dgm:cxn modelId="{CC51C737-07F4-46A7-A745-B116B207CF91}" type="presParOf" srcId="{F5D8AFB4-EB44-48FB-8E22-B3338A45CD3A}" destId="{54FA0B7D-B69B-4B8D-A731-20FC79B4ACE0}" srcOrd="1" destOrd="0" presId="urn:microsoft.com/office/officeart/2005/8/layout/list1"/>
    <dgm:cxn modelId="{C8EE11B2-44BC-444F-98DE-8574DA2129BA}" type="presParOf" srcId="{DCC54A7D-C948-4964-A15B-D3858C0C2F8F}" destId="{A765AA89-F5AE-4CB5-A58E-5E013B3E3FA3}" srcOrd="9" destOrd="0" presId="urn:microsoft.com/office/officeart/2005/8/layout/list1"/>
    <dgm:cxn modelId="{5A9DAD6B-C098-4CA6-9FB5-51C8C6880712}" type="presParOf" srcId="{DCC54A7D-C948-4964-A15B-D3858C0C2F8F}" destId="{0D0E9CE1-5712-408D-9274-FEAB226D0D3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6D5DEA6-B0D5-487A-96C8-F76C5626C0B3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DCC54A7D-C948-4964-A15B-D3858C0C2F8F}" type="pres">
      <dgm:prSet presAssocID="{96D5DEA6-B0D5-487A-96C8-F76C5626C0B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</dgm:ptLst>
  <dgm:cxnLst>
    <dgm:cxn modelId="{24FA3099-8B6D-49A3-8DA2-3A7A0FC2369E}" type="presOf" srcId="{96D5DEA6-B0D5-487A-96C8-F76C5626C0B3}" destId="{DCC54A7D-C948-4964-A15B-D3858C0C2F8F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56A4A74-194B-4DC3-976A-73930607C64F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701176D2-6A95-47C9-9C44-386A2C354BD9}">
      <dgm:prSet phldrT="[Texto]" custT="1"/>
      <dgm:spPr/>
      <dgm:t>
        <a:bodyPr/>
        <a:lstStyle/>
        <a:p>
          <a:r>
            <a:rPr lang="es-MX" sz="2400" b="1" dirty="0" smtClean="0">
              <a:solidFill>
                <a:schemeClr val="bg1"/>
              </a:solidFill>
              <a:latin typeface="Trebuchet MS" panose="020B0603020202020204" pitchFamily="34" charset="0"/>
            </a:rPr>
            <a:t>Diseño y ejecución de un Programa Nacional de Protección de Datos Personales</a:t>
          </a:r>
          <a:endParaRPr lang="es-MX" sz="2400" b="1" dirty="0">
            <a:solidFill>
              <a:schemeClr val="bg1"/>
            </a:solidFill>
            <a:latin typeface="Trebuchet MS" panose="020B0603020202020204" pitchFamily="34" charset="0"/>
          </a:endParaRPr>
        </a:p>
      </dgm:t>
    </dgm:pt>
    <dgm:pt modelId="{AB03F952-E499-472F-AF36-5859D23B2DC2}" type="parTrans" cxnId="{83A8FE4E-063F-4341-A4EC-581969412E7B}">
      <dgm:prSet/>
      <dgm:spPr/>
      <dgm:t>
        <a:bodyPr/>
        <a:lstStyle/>
        <a:p>
          <a:endParaRPr lang="es-MX"/>
        </a:p>
      </dgm:t>
    </dgm:pt>
    <dgm:pt modelId="{5D67DBCA-EDAD-436C-A289-DDD0EE1994D6}" type="sibTrans" cxnId="{83A8FE4E-063F-4341-A4EC-581969412E7B}">
      <dgm:prSet/>
      <dgm:spPr/>
      <dgm:t>
        <a:bodyPr/>
        <a:lstStyle/>
        <a:p>
          <a:endParaRPr lang="es-MX"/>
        </a:p>
      </dgm:t>
    </dgm:pt>
    <dgm:pt modelId="{2CB11531-8A82-4793-B375-F8E6819F95FD}" type="pres">
      <dgm:prSet presAssocID="{E56A4A74-194B-4DC3-976A-73930607C64F}" presName="Name0" presStyleCnt="0">
        <dgm:presLayoutVars>
          <dgm:dir/>
          <dgm:animLvl val="lvl"/>
          <dgm:resizeHandles val="exact"/>
        </dgm:presLayoutVars>
      </dgm:prSet>
      <dgm:spPr/>
    </dgm:pt>
    <dgm:pt modelId="{4ACBD782-F613-4EE8-AD19-696D82E0A373}" type="pres">
      <dgm:prSet presAssocID="{E56A4A74-194B-4DC3-976A-73930607C64F}" presName="dummy" presStyleCnt="0"/>
      <dgm:spPr/>
    </dgm:pt>
    <dgm:pt modelId="{07CD9E84-0D8A-4903-BF4F-0F60485DA13E}" type="pres">
      <dgm:prSet presAssocID="{E56A4A74-194B-4DC3-976A-73930607C64F}" presName="linH" presStyleCnt="0"/>
      <dgm:spPr/>
    </dgm:pt>
    <dgm:pt modelId="{85DC8FBE-CF2B-4DA6-8411-4B71B769FC4B}" type="pres">
      <dgm:prSet presAssocID="{E56A4A74-194B-4DC3-976A-73930607C64F}" presName="padding1" presStyleCnt="0"/>
      <dgm:spPr/>
    </dgm:pt>
    <dgm:pt modelId="{2E7259A7-31D5-4004-A9E7-F59D4366AA29}" type="pres">
      <dgm:prSet presAssocID="{701176D2-6A95-47C9-9C44-386A2C354BD9}" presName="linV" presStyleCnt="0"/>
      <dgm:spPr/>
    </dgm:pt>
    <dgm:pt modelId="{A32525CA-A889-4926-8456-5205AF92C8D3}" type="pres">
      <dgm:prSet presAssocID="{701176D2-6A95-47C9-9C44-386A2C354BD9}" presName="spVertical1" presStyleCnt="0"/>
      <dgm:spPr/>
    </dgm:pt>
    <dgm:pt modelId="{C2ADE0EE-DD25-4176-A067-C8AF663F0879}" type="pres">
      <dgm:prSet presAssocID="{701176D2-6A95-47C9-9C44-386A2C354BD9}" presName="parTx" presStyleLbl="revTx" presStyleIdx="0" presStyleCnt="1" custLinFactNeighborX="3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D9DE435-C855-498A-B656-168DA848B6C9}" type="pres">
      <dgm:prSet presAssocID="{701176D2-6A95-47C9-9C44-386A2C354BD9}" presName="spVertical2" presStyleCnt="0"/>
      <dgm:spPr/>
    </dgm:pt>
    <dgm:pt modelId="{F51992ED-6195-43BA-9716-287F8EAE7110}" type="pres">
      <dgm:prSet presAssocID="{701176D2-6A95-47C9-9C44-386A2C354BD9}" presName="spVertical3" presStyleCnt="0"/>
      <dgm:spPr/>
    </dgm:pt>
    <dgm:pt modelId="{E2BB2FB2-EF7C-47C6-BCC1-BBCAC2414184}" type="pres">
      <dgm:prSet presAssocID="{E56A4A74-194B-4DC3-976A-73930607C64F}" presName="padding2" presStyleCnt="0"/>
      <dgm:spPr/>
    </dgm:pt>
    <dgm:pt modelId="{CAED3BBA-B13E-4857-8CF7-0D87589491CD}" type="pres">
      <dgm:prSet presAssocID="{E56A4A74-194B-4DC3-976A-73930607C64F}" presName="negArrow" presStyleCnt="0"/>
      <dgm:spPr/>
    </dgm:pt>
    <dgm:pt modelId="{13D5F312-9B9E-4235-8260-3C13820CADC7}" type="pres">
      <dgm:prSet presAssocID="{E56A4A74-194B-4DC3-976A-73930607C64F}" presName="backgroundArrow" presStyleLbl="node1" presStyleIdx="0" presStyleCnt="1"/>
      <dgm:spPr/>
    </dgm:pt>
  </dgm:ptLst>
  <dgm:cxnLst>
    <dgm:cxn modelId="{83A8FE4E-063F-4341-A4EC-581969412E7B}" srcId="{E56A4A74-194B-4DC3-976A-73930607C64F}" destId="{701176D2-6A95-47C9-9C44-386A2C354BD9}" srcOrd="0" destOrd="0" parTransId="{AB03F952-E499-472F-AF36-5859D23B2DC2}" sibTransId="{5D67DBCA-EDAD-436C-A289-DDD0EE1994D6}"/>
    <dgm:cxn modelId="{36F670F1-D472-46D6-ACA9-523DC049373E}" type="presOf" srcId="{E56A4A74-194B-4DC3-976A-73930607C64F}" destId="{2CB11531-8A82-4793-B375-F8E6819F95FD}" srcOrd="0" destOrd="0" presId="urn:microsoft.com/office/officeart/2005/8/layout/hProcess3"/>
    <dgm:cxn modelId="{CDBB7699-E6BF-45D6-867C-666EB933AB0C}" type="presOf" srcId="{701176D2-6A95-47C9-9C44-386A2C354BD9}" destId="{C2ADE0EE-DD25-4176-A067-C8AF663F0879}" srcOrd="0" destOrd="0" presId="urn:microsoft.com/office/officeart/2005/8/layout/hProcess3"/>
    <dgm:cxn modelId="{38BECD50-2961-468B-86D6-84C05BA63357}" type="presParOf" srcId="{2CB11531-8A82-4793-B375-F8E6819F95FD}" destId="{4ACBD782-F613-4EE8-AD19-696D82E0A373}" srcOrd="0" destOrd="0" presId="urn:microsoft.com/office/officeart/2005/8/layout/hProcess3"/>
    <dgm:cxn modelId="{2B393E9A-0BD6-499D-869C-C5218F3CBD95}" type="presParOf" srcId="{2CB11531-8A82-4793-B375-F8E6819F95FD}" destId="{07CD9E84-0D8A-4903-BF4F-0F60485DA13E}" srcOrd="1" destOrd="0" presId="urn:microsoft.com/office/officeart/2005/8/layout/hProcess3"/>
    <dgm:cxn modelId="{8C60EFA6-8E32-4A38-BEEA-7537085C4156}" type="presParOf" srcId="{07CD9E84-0D8A-4903-BF4F-0F60485DA13E}" destId="{85DC8FBE-CF2B-4DA6-8411-4B71B769FC4B}" srcOrd="0" destOrd="0" presId="urn:microsoft.com/office/officeart/2005/8/layout/hProcess3"/>
    <dgm:cxn modelId="{63DA277E-86C7-4956-BE09-11EC74505BB5}" type="presParOf" srcId="{07CD9E84-0D8A-4903-BF4F-0F60485DA13E}" destId="{2E7259A7-31D5-4004-A9E7-F59D4366AA29}" srcOrd="1" destOrd="0" presId="urn:microsoft.com/office/officeart/2005/8/layout/hProcess3"/>
    <dgm:cxn modelId="{D53410CA-664C-47D1-ACE6-61009A3EB27F}" type="presParOf" srcId="{2E7259A7-31D5-4004-A9E7-F59D4366AA29}" destId="{A32525CA-A889-4926-8456-5205AF92C8D3}" srcOrd="0" destOrd="0" presId="urn:microsoft.com/office/officeart/2005/8/layout/hProcess3"/>
    <dgm:cxn modelId="{31C20E2E-1EF9-4364-A840-0CBE58F70F7D}" type="presParOf" srcId="{2E7259A7-31D5-4004-A9E7-F59D4366AA29}" destId="{C2ADE0EE-DD25-4176-A067-C8AF663F0879}" srcOrd="1" destOrd="0" presId="urn:microsoft.com/office/officeart/2005/8/layout/hProcess3"/>
    <dgm:cxn modelId="{2DD22870-3BFA-46B0-9EB1-7A5C74FC9F3F}" type="presParOf" srcId="{2E7259A7-31D5-4004-A9E7-F59D4366AA29}" destId="{7D9DE435-C855-498A-B656-168DA848B6C9}" srcOrd="2" destOrd="0" presId="urn:microsoft.com/office/officeart/2005/8/layout/hProcess3"/>
    <dgm:cxn modelId="{95190ACC-4F6E-4ABD-89D3-4A24CDC8F8A9}" type="presParOf" srcId="{2E7259A7-31D5-4004-A9E7-F59D4366AA29}" destId="{F51992ED-6195-43BA-9716-287F8EAE7110}" srcOrd="3" destOrd="0" presId="urn:microsoft.com/office/officeart/2005/8/layout/hProcess3"/>
    <dgm:cxn modelId="{7E7B30D1-9E94-4A05-A198-64A7F9EE0E65}" type="presParOf" srcId="{07CD9E84-0D8A-4903-BF4F-0F60485DA13E}" destId="{E2BB2FB2-EF7C-47C6-BCC1-BBCAC2414184}" srcOrd="2" destOrd="0" presId="urn:microsoft.com/office/officeart/2005/8/layout/hProcess3"/>
    <dgm:cxn modelId="{F3C9D0C5-0298-4859-8F32-2D852E2FE1F4}" type="presParOf" srcId="{07CD9E84-0D8A-4903-BF4F-0F60485DA13E}" destId="{CAED3BBA-B13E-4857-8CF7-0D87589491CD}" srcOrd="3" destOrd="0" presId="urn:microsoft.com/office/officeart/2005/8/layout/hProcess3"/>
    <dgm:cxn modelId="{423C5F97-880F-4265-97D4-352DBC8EE3DE}" type="presParOf" srcId="{07CD9E84-0D8A-4903-BF4F-0F60485DA13E}" destId="{13D5F312-9B9E-4235-8260-3C13820CADC7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BDF51C2-C4D6-420B-9663-DE571EC02B66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4E9E6051-E997-4EFE-99D6-A132D07F17DF}">
      <dgm:prSet phldrT="[Texto]" custT="1"/>
      <dgm:spPr/>
      <dgm:t>
        <a:bodyPr/>
        <a:lstStyle/>
        <a:p>
          <a:pPr algn="just"/>
          <a:r>
            <a:rPr lang="es-MX" sz="1800" b="0" dirty="0" smtClean="0">
              <a:latin typeface="Trebuchet MS" panose="020B0603020202020204" pitchFamily="34" charset="0"/>
            </a:rPr>
            <a:t>Distribución de competencias entre el INAI y los organismos garantes estatales</a:t>
          </a:r>
          <a:endParaRPr lang="es-MX" sz="1800" b="0" dirty="0">
            <a:latin typeface="Trebuchet MS" panose="020B0603020202020204" pitchFamily="34" charset="0"/>
          </a:endParaRPr>
        </a:p>
      </dgm:t>
    </dgm:pt>
    <dgm:pt modelId="{7F4EBC85-07FE-4213-A459-283257CEBE44}" type="parTrans" cxnId="{B758EF6E-F4FC-43F3-A35E-44D3284385E4}">
      <dgm:prSet/>
      <dgm:spPr/>
      <dgm:t>
        <a:bodyPr/>
        <a:lstStyle/>
        <a:p>
          <a:endParaRPr lang="es-MX"/>
        </a:p>
      </dgm:t>
    </dgm:pt>
    <dgm:pt modelId="{CFC16F75-A676-4122-AB46-54627267804A}" type="sibTrans" cxnId="{B758EF6E-F4FC-43F3-A35E-44D3284385E4}">
      <dgm:prSet/>
      <dgm:spPr/>
      <dgm:t>
        <a:bodyPr/>
        <a:lstStyle/>
        <a:p>
          <a:endParaRPr lang="es-MX"/>
        </a:p>
      </dgm:t>
    </dgm:pt>
    <dgm:pt modelId="{EE4DC242-DAE0-4069-BE4D-913309F3A171}">
      <dgm:prSet custT="1"/>
      <dgm:spPr/>
      <dgm:t>
        <a:bodyPr/>
        <a:lstStyle/>
        <a:p>
          <a:pPr algn="just"/>
          <a:r>
            <a:rPr lang="es-MX" sz="1800" b="0" dirty="0" smtClean="0">
              <a:latin typeface="Trebuchet MS" panose="020B0603020202020204" pitchFamily="34" charset="0"/>
            </a:rPr>
            <a:t>Incorporación de temas de seguridad en materia de cómputo en la nube y vulneraciones</a:t>
          </a:r>
          <a:endParaRPr lang="es-MX" sz="1800" b="0" dirty="0">
            <a:latin typeface="Trebuchet MS" panose="020B0603020202020204" pitchFamily="34" charset="0"/>
          </a:endParaRPr>
        </a:p>
      </dgm:t>
    </dgm:pt>
    <dgm:pt modelId="{ACB24D93-8795-4424-A692-E04DE2676C76}" type="parTrans" cxnId="{D7677595-B5B2-41AC-A078-A3DD174A0089}">
      <dgm:prSet/>
      <dgm:spPr/>
      <dgm:t>
        <a:bodyPr/>
        <a:lstStyle/>
        <a:p>
          <a:endParaRPr lang="es-MX"/>
        </a:p>
      </dgm:t>
    </dgm:pt>
    <dgm:pt modelId="{B5921964-BCE8-4593-A2ED-107BB1BCF660}" type="sibTrans" cxnId="{D7677595-B5B2-41AC-A078-A3DD174A0089}">
      <dgm:prSet/>
      <dgm:spPr/>
      <dgm:t>
        <a:bodyPr/>
        <a:lstStyle/>
        <a:p>
          <a:endParaRPr lang="es-MX"/>
        </a:p>
      </dgm:t>
    </dgm:pt>
    <dgm:pt modelId="{7A948B5F-3355-47A8-B9B3-9E3980D02D69}">
      <dgm:prSet custT="1"/>
      <dgm:spPr/>
      <dgm:t>
        <a:bodyPr/>
        <a:lstStyle/>
        <a:p>
          <a:pPr algn="just"/>
          <a:r>
            <a:rPr lang="es-MX" sz="1600" b="0" dirty="0" smtClean="0">
              <a:latin typeface="Trebuchet MS" panose="020B0603020202020204" pitchFamily="34" charset="0"/>
            </a:rPr>
            <a:t>Definición de un régimen de transferencias nacionales e internacionales de datos personales</a:t>
          </a:r>
          <a:endParaRPr lang="es-MX" sz="1600" b="0" dirty="0">
            <a:latin typeface="Trebuchet MS" panose="020B0603020202020204" pitchFamily="34" charset="0"/>
          </a:endParaRPr>
        </a:p>
      </dgm:t>
    </dgm:pt>
    <dgm:pt modelId="{4D5AA1DF-51E8-4611-8958-9DAE62136A11}" type="parTrans" cxnId="{EA5B53C6-CF92-4B27-8A0A-0DD761201583}">
      <dgm:prSet/>
      <dgm:spPr/>
      <dgm:t>
        <a:bodyPr/>
        <a:lstStyle/>
        <a:p>
          <a:endParaRPr lang="es-MX"/>
        </a:p>
      </dgm:t>
    </dgm:pt>
    <dgm:pt modelId="{E5FC466F-B68E-43D8-A4CC-A93531EAC749}" type="sibTrans" cxnId="{EA5B53C6-CF92-4B27-8A0A-0DD761201583}">
      <dgm:prSet/>
      <dgm:spPr/>
      <dgm:t>
        <a:bodyPr/>
        <a:lstStyle/>
        <a:p>
          <a:endParaRPr lang="es-MX"/>
        </a:p>
      </dgm:t>
    </dgm:pt>
    <dgm:pt modelId="{21BCDC32-AC87-4ED2-8207-F864CEFFC8EC}">
      <dgm:prSet custT="1"/>
      <dgm:spPr/>
      <dgm:t>
        <a:bodyPr/>
        <a:lstStyle/>
        <a:p>
          <a:pPr algn="just"/>
          <a:r>
            <a:rPr lang="es-MX" sz="1200" b="0" dirty="0" smtClean="0">
              <a:latin typeface="Trebuchet MS" panose="020B0603020202020204" pitchFamily="34" charset="0"/>
            </a:rPr>
            <a:t>Reconocimiento de acciones preventivas: esquemas de mejores prácticas y evaluaciones de impacto a la protección de datos personales y oficial de protección de datos personales</a:t>
          </a:r>
          <a:endParaRPr lang="es-MX" sz="1600" b="0" dirty="0">
            <a:latin typeface="Trebuchet MS" panose="020B0603020202020204" pitchFamily="34" charset="0"/>
          </a:endParaRPr>
        </a:p>
      </dgm:t>
    </dgm:pt>
    <dgm:pt modelId="{FFE7E7DD-616B-4051-8B64-17EFEFBBFABD}" type="parTrans" cxnId="{4BE1B5D2-3143-45F0-B604-67C67AA46FA4}">
      <dgm:prSet/>
      <dgm:spPr/>
      <dgm:t>
        <a:bodyPr/>
        <a:lstStyle/>
        <a:p>
          <a:endParaRPr lang="es-MX"/>
        </a:p>
      </dgm:t>
    </dgm:pt>
    <dgm:pt modelId="{EDCDFC07-04D1-453B-A85A-BF082359998D}" type="sibTrans" cxnId="{4BE1B5D2-3143-45F0-B604-67C67AA46FA4}">
      <dgm:prSet/>
      <dgm:spPr/>
      <dgm:t>
        <a:bodyPr/>
        <a:lstStyle/>
        <a:p>
          <a:endParaRPr lang="es-MX"/>
        </a:p>
      </dgm:t>
    </dgm:pt>
    <dgm:pt modelId="{8ECD5F94-7F87-4C75-A3A8-D36C23E6E249}">
      <dgm:prSet custT="1"/>
      <dgm:spPr/>
      <dgm:t>
        <a:bodyPr/>
        <a:lstStyle/>
        <a:p>
          <a:pPr algn="just"/>
          <a:r>
            <a:rPr lang="es-MX" sz="1400" b="0" dirty="0" smtClean="0">
              <a:latin typeface="Trebuchet MS" panose="020B0603020202020204" pitchFamily="34" charset="0"/>
            </a:rPr>
            <a:t>Definición de reglas específicas para el tratamiento de datos personales por instancias de seguridad, procuración y administración de justicia </a:t>
          </a:r>
          <a:endParaRPr lang="es-MX" sz="1400" b="0" dirty="0">
            <a:latin typeface="Trebuchet MS" panose="020B0603020202020204" pitchFamily="34" charset="0"/>
          </a:endParaRPr>
        </a:p>
      </dgm:t>
    </dgm:pt>
    <dgm:pt modelId="{56FE3328-8C9C-475C-815B-A8F8C7C7BFFB}" type="parTrans" cxnId="{EF98F006-6503-4BFD-8156-1C1A8214B8C3}">
      <dgm:prSet/>
      <dgm:spPr/>
      <dgm:t>
        <a:bodyPr/>
        <a:lstStyle/>
        <a:p>
          <a:endParaRPr lang="es-MX"/>
        </a:p>
      </dgm:t>
    </dgm:pt>
    <dgm:pt modelId="{A6434B63-D5AD-404C-85DF-11559865A979}" type="sibTrans" cxnId="{EF98F006-6503-4BFD-8156-1C1A8214B8C3}">
      <dgm:prSet/>
      <dgm:spPr/>
      <dgm:t>
        <a:bodyPr/>
        <a:lstStyle/>
        <a:p>
          <a:endParaRPr lang="es-MX"/>
        </a:p>
      </dgm:t>
    </dgm:pt>
    <dgm:pt modelId="{22A12594-4A97-4C5C-84B8-C4CE963B967C}" type="pres">
      <dgm:prSet presAssocID="{6BDF51C2-C4D6-420B-9663-DE571EC02B66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MX"/>
        </a:p>
      </dgm:t>
    </dgm:pt>
    <dgm:pt modelId="{3FD0C11E-77F2-4C57-86B8-0E0B6D953EB4}" type="pres">
      <dgm:prSet presAssocID="{4E9E6051-E997-4EFE-99D6-A132D07F17DF}" presName="compNode" presStyleCnt="0"/>
      <dgm:spPr/>
    </dgm:pt>
    <dgm:pt modelId="{220467C4-B42B-4AEF-BCC0-A58376FCF0B3}" type="pres">
      <dgm:prSet presAssocID="{4E9E6051-E997-4EFE-99D6-A132D07F17DF}" presName="dummyConnPt" presStyleCnt="0"/>
      <dgm:spPr/>
    </dgm:pt>
    <dgm:pt modelId="{684F1E66-8EC7-49D9-9B4F-5E3FFB187F1A}" type="pres">
      <dgm:prSet presAssocID="{4E9E6051-E997-4EFE-99D6-A132D07F17D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543A929-2763-4A0B-BB5A-BF4BB2A12717}" type="pres">
      <dgm:prSet presAssocID="{CFC16F75-A676-4122-AB46-54627267804A}" presName="sibTrans" presStyleLbl="bgSibTrans2D1" presStyleIdx="0" presStyleCnt="4"/>
      <dgm:spPr/>
      <dgm:t>
        <a:bodyPr/>
        <a:lstStyle/>
        <a:p>
          <a:endParaRPr lang="es-MX"/>
        </a:p>
      </dgm:t>
    </dgm:pt>
    <dgm:pt modelId="{0329442A-5DBD-4260-BAD8-674AC7CBD7ED}" type="pres">
      <dgm:prSet presAssocID="{EE4DC242-DAE0-4069-BE4D-913309F3A171}" presName="compNode" presStyleCnt="0"/>
      <dgm:spPr/>
    </dgm:pt>
    <dgm:pt modelId="{3A9B6881-B9B2-4511-ABCF-5DF6BE072006}" type="pres">
      <dgm:prSet presAssocID="{EE4DC242-DAE0-4069-BE4D-913309F3A171}" presName="dummyConnPt" presStyleCnt="0"/>
      <dgm:spPr/>
    </dgm:pt>
    <dgm:pt modelId="{D0180577-3BA5-436A-A7EA-889543629427}" type="pres">
      <dgm:prSet presAssocID="{EE4DC242-DAE0-4069-BE4D-913309F3A17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C25654E-50F7-4B59-AAA5-9A282F470146}" type="pres">
      <dgm:prSet presAssocID="{B5921964-BCE8-4593-A2ED-107BB1BCF660}" presName="sibTrans" presStyleLbl="bgSibTrans2D1" presStyleIdx="1" presStyleCnt="4"/>
      <dgm:spPr/>
      <dgm:t>
        <a:bodyPr/>
        <a:lstStyle/>
        <a:p>
          <a:endParaRPr lang="es-MX"/>
        </a:p>
      </dgm:t>
    </dgm:pt>
    <dgm:pt modelId="{572BC35F-9B61-4454-8AC7-8924ECC7FA15}" type="pres">
      <dgm:prSet presAssocID="{7A948B5F-3355-47A8-B9B3-9E3980D02D69}" presName="compNode" presStyleCnt="0"/>
      <dgm:spPr/>
    </dgm:pt>
    <dgm:pt modelId="{5FC0BF5A-1829-4F14-BD73-8119EBF8567F}" type="pres">
      <dgm:prSet presAssocID="{7A948B5F-3355-47A8-B9B3-9E3980D02D69}" presName="dummyConnPt" presStyleCnt="0"/>
      <dgm:spPr/>
    </dgm:pt>
    <dgm:pt modelId="{73E0719C-3CFC-4BA2-8D07-8E348C9FCC92}" type="pres">
      <dgm:prSet presAssocID="{7A948B5F-3355-47A8-B9B3-9E3980D02D6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B83FCDB-5EF4-493B-8316-85A9A9E02861}" type="pres">
      <dgm:prSet presAssocID="{E5FC466F-B68E-43D8-A4CC-A93531EAC749}" presName="sibTrans" presStyleLbl="bgSibTrans2D1" presStyleIdx="2" presStyleCnt="4"/>
      <dgm:spPr/>
      <dgm:t>
        <a:bodyPr/>
        <a:lstStyle/>
        <a:p>
          <a:endParaRPr lang="es-MX"/>
        </a:p>
      </dgm:t>
    </dgm:pt>
    <dgm:pt modelId="{33640B41-2BEE-44EA-9BEA-9B049065C236}" type="pres">
      <dgm:prSet presAssocID="{21BCDC32-AC87-4ED2-8207-F864CEFFC8EC}" presName="compNode" presStyleCnt="0"/>
      <dgm:spPr/>
    </dgm:pt>
    <dgm:pt modelId="{423B8E4E-8CE4-48E0-AD50-6A439AAFD76A}" type="pres">
      <dgm:prSet presAssocID="{21BCDC32-AC87-4ED2-8207-F864CEFFC8EC}" presName="dummyConnPt" presStyleCnt="0"/>
      <dgm:spPr/>
    </dgm:pt>
    <dgm:pt modelId="{5CB232CD-BFED-4FB6-A4A2-B78D4EE05003}" type="pres">
      <dgm:prSet presAssocID="{21BCDC32-AC87-4ED2-8207-F864CEFFC8E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98A9741-B1A3-4711-8AA1-243E709DBC6C}" type="pres">
      <dgm:prSet presAssocID="{EDCDFC07-04D1-453B-A85A-BF082359998D}" presName="sibTrans" presStyleLbl="bgSibTrans2D1" presStyleIdx="3" presStyleCnt="4"/>
      <dgm:spPr/>
      <dgm:t>
        <a:bodyPr/>
        <a:lstStyle/>
        <a:p>
          <a:endParaRPr lang="es-MX"/>
        </a:p>
      </dgm:t>
    </dgm:pt>
    <dgm:pt modelId="{E5751960-04DF-4650-8FAB-6FC3E026D13C}" type="pres">
      <dgm:prSet presAssocID="{8ECD5F94-7F87-4C75-A3A8-D36C23E6E249}" presName="compNode" presStyleCnt="0"/>
      <dgm:spPr/>
    </dgm:pt>
    <dgm:pt modelId="{6DEECEF3-AF60-4721-A23B-F7BAAE1B958D}" type="pres">
      <dgm:prSet presAssocID="{8ECD5F94-7F87-4C75-A3A8-D36C23E6E249}" presName="dummyConnPt" presStyleCnt="0"/>
      <dgm:spPr/>
    </dgm:pt>
    <dgm:pt modelId="{F4B200D9-3741-4463-B83E-43FE849F3BD6}" type="pres">
      <dgm:prSet presAssocID="{8ECD5F94-7F87-4C75-A3A8-D36C23E6E24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E87FB43-673F-48FA-95F7-20D91B475461}" type="presOf" srcId="{B5921964-BCE8-4593-A2ED-107BB1BCF660}" destId="{1C25654E-50F7-4B59-AAA5-9A282F470146}" srcOrd="0" destOrd="0" presId="urn:microsoft.com/office/officeart/2005/8/layout/bProcess4"/>
    <dgm:cxn modelId="{8881CA7D-B466-4E4C-9310-472D1F79E98C}" type="presOf" srcId="{4E9E6051-E997-4EFE-99D6-A132D07F17DF}" destId="{684F1E66-8EC7-49D9-9B4F-5E3FFB187F1A}" srcOrd="0" destOrd="0" presId="urn:microsoft.com/office/officeart/2005/8/layout/bProcess4"/>
    <dgm:cxn modelId="{51D48DDE-730F-4104-9C57-15338882FD87}" type="presOf" srcId="{7A948B5F-3355-47A8-B9B3-9E3980D02D69}" destId="{73E0719C-3CFC-4BA2-8D07-8E348C9FCC92}" srcOrd="0" destOrd="0" presId="urn:microsoft.com/office/officeart/2005/8/layout/bProcess4"/>
    <dgm:cxn modelId="{4BE1B5D2-3143-45F0-B604-67C67AA46FA4}" srcId="{6BDF51C2-C4D6-420B-9663-DE571EC02B66}" destId="{21BCDC32-AC87-4ED2-8207-F864CEFFC8EC}" srcOrd="3" destOrd="0" parTransId="{FFE7E7DD-616B-4051-8B64-17EFEFBBFABD}" sibTransId="{EDCDFC07-04D1-453B-A85A-BF082359998D}"/>
    <dgm:cxn modelId="{210C7C36-B722-4B92-B437-E506F7ADCD66}" type="presOf" srcId="{EE4DC242-DAE0-4069-BE4D-913309F3A171}" destId="{D0180577-3BA5-436A-A7EA-889543629427}" srcOrd="0" destOrd="0" presId="urn:microsoft.com/office/officeart/2005/8/layout/bProcess4"/>
    <dgm:cxn modelId="{B758EF6E-F4FC-43F3-A35E-44D3284385E4}" srcId="{6BDF51C2-C4D6-420B-9663-DE571EC02B66}" destId="{4E9E6051-E997-4EFE-99D6-A132D07F17DF}" srcOrd="0" destOrd="0" parTransId="{7F4EBC85-07FE-4213-A459-283257CEBE44}" sibTransId="{CFC16F75-A676-4122-AB46-54627267804A}"/>
    <dgm:cxn modelId="{D7677595-B5B2-41AC-A078-A3DD174A0089}" srcId="{6BDF51C2-C4D6-420B-9663-DE571EC02B66}" destId="{EE4DC242-DAE0-4069-BE4D-913309F3A171}" srcOrd="1" destOrd="0" parTransId="{ACB24D93-8795-4424-A692-E04DE2676C76}" sibTransId="{B5921964-BCE8-4593-A2ED-107BB1BCF660}"/>
    <dgm:cxn modelId="{EF98F006-6503-4BFD-8156-1C1A8214B8C3}" srcId="{6BDF51C2-C4D6-420B-9663-DE571EC02B66}" destId="{8ECD5F94-7F87-4C75-A3A8-D36C23E6E249}" srcOrd="4" destOrd="0" parTransId="{56FE3328-8C9C-475C-815B-A8F8C7C7BFFB}" sibTransId="{A6434B63-D5AD-404C-85DF-11559865A979}"/>
    <dgm:cxn modelId="{EA5B53C6-CF92-4B27-8A0A-0DD761201583}" srcId="{6BDF51C2-C4D6-420B-9663-DE571EC02B66}" destId="{7A948B5F-3355-47A8-B9B3-9E3980D02D69}" srcOrd="2" destOrd="0" parTransId="{4D5AA1DF-51E8-4611-8958-9DAE62136A11}" sibTransId="{E5FC466F-B68E-43D8-A4CC-A93531EAC749}"/>
    <dgm:cxn modelId="{A6FCBD52-1126-41B9-9433-615148B8CC9B}" type="presOf" srcId="{8ECD5F94-7F87-4C75-A3A8-D36C23E6E249}" destId="{F4B200D9-3741-4463-B83E-43FE849F3BD6}" srcOrd="0" destOrd="0" presId="urn:microsoft.com/office/officeart/2005/8/layout/bProcess4"/>
    <dgm:cxn modelId="{BA17B039-3EE3-4474-BE95-A1CCADD3A739}" type="presOf" srcId="{6BDF51C2-C4D6-420B-9663-DE571EC02B66}" destId="{22A12594-4A97-4C5C-84B8-C4CE963B967C}" srcOrd="0" destOrd="0" presId="urn:microsoft.com/office/officeart/2005/8/layout/bProcess4"/>
    <dgm:cxn modelId="{0900C643-3B32-4A44-9CBE-044421BD22C7}" type="presOf" srcId="{EDCDFC07-04D1-453B-A85A-BF082359998D}" destId="{898A9741-B1A3-4711-8AA1-243E709DBC6C}" srcOrd="0" destOrd="0" presId="urn:microsoft.com/office/officeart/2005/8/layout/bProcess4"/>
    <dgm:cxn modelId="{EA31D875-CCEC-4C5E-80E0-6AC4C5A23691}" type="presOf" srcId="{E5FC466F-B68E-43D8-A4CC-A93531EAC749}" destId="{0B83FCDB-5EF4-493B-8316-85A9A9E02861}" srcOrd="0" destOrd="0" presId="urn:microsoft.com/office/officeart/2005/8/layout/bProcess4"/>
    <dgm:cxn modelId="{25D8BB36-0038-421E-AAAD-245751E575DF}" type="presOf" srcId="{CFC16F75-A676-4122-AB46-54627267804A}" destId="{9543A929-2763-4A0B-BB5A-BF4BB2A12717}" srcOrd="0" destOrd="0" presId="urn:microsoft.com/office/officeart/2005/8/layout/bProcess4"/>
    <dgm:cxn modelId="{2CDB7B6C-49B6-4334-9186-BBB4B877DF5B}" type="presOf" srcId="{21BCDC32-AC87-4ED2-8207-F864CEFFC8EC}" destId="{5CB232CD-BFED-4FB6-A4A2-B78D4EE05003}" srcOrd="0" destOrd="0" presId="urn:microsoft.com/office/officeart/2005/8/layout/bProcess4"/>
    <dgm:cxn modelId="{29B0D04F-D895-44A0-AF41-C60E64735462}" type="presParOf" srcId="{22A12594-4A97-4C5C-84B8-C4CE963B967C}" destId="{3FD0C11E-77F2-4C57-86B8-0E0B6D953EB4}" srcOrd="0" destOrd="0" presId="urn:microsoft.com/office/officeart/2005/8/layout/bProcess4"/>
    <dgm:cxn modelId="{8D5413E6-8FA2-425A-8236-0054528E3B60}" type="presParOf" srcId="{3FD0C11E-77F2-4C57-86B8-0E0B6D953EB4}" destId="{220467C4-B42B-4AEF-BCC0-A58376FCF0B3}" srcOrd="0" destOrd="0" presId="urn:microsoft.com/office/officeart/2005/8/layout/bProcess4"/>
    <dgm:cxn modelId="{7C795851-D24E-4A70-AD73-380201164F15}" type="presParOf" srcId="{3FD0C11E-77F2-4C57-86B8-0E0B6D953EB4}" destId="{684F1E66-8EC7-49D9-9B4F-5E3FFB187F1A}" srcOrd="1" destOrd="0" presId="urn:microsoft.com/office/officeart/2005/8/layout/bProcess4"/>
    <dgm:cxn modelId="{CE2BF578-43FD-4850-A563-DA1EA0AECD31}" type="presParOf" srcId="{22A12594-4A97-4C5C-84B8-C4CE963B967C}" destId="{9543A929-2763-4A0B-BB5A-BF4BB2A12717}" srcOrd="1" destOrd="0" presId="urn:microsoft.com/office/officeart/2005/8/layout/bProcess4"/>
    <dgm:cxn modelId="{FD5F88B5-57CD-4E6B-B130-A2C0C7F37D2F}" type="presParOf" srcId="{22A12594-4A97-4C5C-84B8-C4CE963B967C}" destId="{0329442A-5DBD-4260-BAD8-674AC7CBD7ED}" srcOrd="2" destOrd="0" presId="urn:microsoft.com/office/officeart/2005/8/layout/bProcess4"/>
    <dgm:cxn modelId="{4DDE0FCF-019D-4F25-83A3-A5634D46421D}" type="presParOf" srcId="{0329442A-5DBD-4260-BAD8-674AC7CBD7ED}" destId="{3A9B6881-B9B2-4511-ABCF-5DF6BE072006}" srcOrd="0" destOrd="0" presId="urn:microsoft.com/office/officeart/2005/8/layout/bProcess4"/>
    <dgm:cxn modelId="{48318984-75DE-4347-8AD5-C6BF5107D329}" type="presParOf" srcId="{0329442A-5DBD-4260-BAD8-674AC7CBD7ED}" destId="{D0180577-3BA5-436A-A7EA-889543629427}" srcOrd="1" destOrd="0" presId="urn:microsoft.com/office/officeart/2005/8/layout/bProcess4"/>
    <dgm:cxn modelId="{DDEB90F6-1C83-4ACF-8A5E-BEA21232248B}" type="presParOf" srcId="{22A12594-4A97-4C5C-84B8-C4CE963B967C}" destId="{1C25654E-50F7-4B59-AAA5-9A282F470146}" srcOrd="3" destOrd="0" presId="urn:microsoft.com/office/officeart/2005/8/layout/bProcess4"/>
    <dgm:cxn modelId="{E73C792C-01F5-49D4-AF84-66D2E3B3512E}" type="presParOf" srcId="{22A12594-4A97-4C5C-84B8-C4CE963B967C}" destId="{572BC35F-9B61-4454-8AC7-8924ECC7FA15}" srcOrd="4" destOrd="0" presId="urn:microsoft.com/office/officeart/2005/8/layout/bProcess4"/>
    <dgm:cxn modelId="{EE588A9C-1433-464E-8852-4013FE259772}" type="presParOf" srcId="{572BC35F-9B61-4454-8AC7-8924ECC7FA15}" destId="{5FC0BF5A-1829-4F14-BD73-8119EBF8567F}" srcOrd="0" destOrd="0" presId="urn:microsoft.com/office/officeart/2005/8/layout/bProcess4"/>
    <dgm:cxn modelId="{179BA91C-6462-4A25-9334-ACC9CDF82093}" type="presParOf" srcId="{572BC35F-9B61-4454-8AC7-8924ECC7FA15}" destId="{73E0719C-3CFC-4BA2-8D07-8E348C9FCC92}" srcOrd="1" destOrd="0" presId="urn:microsoft.com/office/officeart/2005/8/layout/bProcess4"/>
    <dgm:cxn modelId="{109268F9-FEB4-4264-8993-C07F5CA2715F}" type="presParOf" srcId="{22A12594-4A97-4C5C-84B8-C4CE963B967C}" destId="{0B83FCDB-5EF4-493B-8316-85A9A9E02861}" srcOrd="5" destOrd="0" presId="urn:microsoft.com/office/officeart/2005/8/layout/bProcess4"/>
    <dgm:cxn modelId="{654A5178-A534-451A-9848-9DB68BE5BE2A}" type="presParOf" srcId="{22A12594-4A97-4C5C-84B8-C4CE963B967C}" destId="{33640B41-2BEE-44EA-9BEA-9B049065C236}" srcOrd="6" destOrd="0" presId="urn:microsoft.com/office/officeart/2005/8/layout/bProcess4"/>
    <dgm:cxn modelId="{3735951E-16AA-42E8-B70C-3443FFCB69F0}" type="presParOf" srcId="{33640B41-2BEE-44EA-9BEA-9B049065C236}" destId="{423B8E4E-8CE4-48E0-AD50-6A439AAFD76A}" srcOrd="0" destOrd="0" presId="urn:microsoft.com/office/officeart/2005/8/layout/bProcess4"/>
    <dgm:cxn modelId="{E8F2A8CA-628B-483E-9DF4-1B000E9E0051}" type="presParOf" srcId="{33640B41-2BEE-44EA-9BEA-9B049065C236}" destId="{5CB232CD-BFED-4FB6-A4A2-B78D4EE05003}" srcOrd="1" destOrd="0" presId="urn:microsoft.com/office/officeart/2005/8/layout/bProcess4"/>
    <dgm:cxn modelId="{C2E71B08-9986-450C-9E68-EC769EAFF4CF}" type="presParOf" srcId="{22A12594-4A97-4C5C-84B8-C4CE963B967C}" destId="{898A9741-B1A3-4711-8AA1-243E709DBC6C}" srcOrd="7" destOrd="0" presId="urn:microsoft.com/office/officeart/2005/8/layout/bProcess4"/>
    <dgm:cxn modelId="{A52D322F-4E71-4E2F-A973-F5F4C192E48F}" type="presParOf" srcId="{22A12594-4A97-4C5C-84B8-C4CE963B967C}" destId="{E5751960-04DF-4650-8FAB-6FC3E026D13C}" srcOrd="8" destOrd="0" presId="urn:microsoft.com/office/officeart/2005/8/layout/bProcess4"/>
    <dgm:cxn modelId="{D020256E-F520-41EB-851D-B188E2658010}" type="presParOf" srcId="{E5751960-04DF-4650-8FAB-6FC3E026D13C}" destId="{6DEECEF3-AF60-4721-A23B-F7BAAE1B958D}" srcOrd="0" destOrd="0" presId="urn:microsoft.com/office/officeart/2005/8/layout/bProcess4"/>
    <dgm:cxn modelId="{E8DDE25D-B2C8-4C9F-8E74-A7F8CF9023E9}" type="presParOf" srcId="{E5751960-04DF-4650-8FAB-6FC3E026D13C}" destId="{F4B200D9-3741-4463-B83E-43FE849F3BD6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6BDF51C2-C4D6-420B-9663-DE571EC02B66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73B241F0-C0E2-4DF7-840A-62821A7F4B89}">
      <dgm:prSet custT="1"/>
      <dgm:spPr/>
      <dgm:t>
        <a:bodyPr/>
        <a:lstStyle/>
        <a:p>
          <a:pPr algn="just"/>
          <a:r>
            <a:rPr lang="es-MX" sz="1600" b="0" dirty="0" smtClean="0">
              <a:latin typeface="Trebuchet MS" panose="020B0603020202020204" pitchFamily="34" charset="0"/>
            </a:rPr>
            <a:t>Otorgamiento al INAI y a los organismos garantes estatales de facultades normativas, de verificación, resolutorias y otras </a:t>
          </a:r>
          <a:endParaRPr lang="es-MX" sz="1600" b="0" dirty="0">
            <a:latin typeface="Trebuchet MS" panose="020B0603020202020204" pitchFamily="34" charset="0"/>
          </a:endParaRPr>
        </a:p>
      </dgm:t>
    </dgm:pt>
    <dgm:pt modelId="{4B823E94-34E3-4F7A-8528-CCA99A747576}" type="parTrans" cxnId="{F8508BB1-AA89-4A49-8AEA-9AD8D75F2473}">
      <dgm:prSet/>
      <dgm:spPr/>
      <dgm:t>
        <a:bodyPr/>
        <a:lstStyle/>
        <a:p>
          <a:endParaRPr lang="es-MX"/>
        </a:p>
      </dgm:t>
    </dgm:pt>
    <dgm:pt modelId="{C2F63CFC-CBCD-457F-90D1-3E960CF6F9E6}" type="sibTrans" cxnId="{F8508BB1-AA89-4A49-8AEA-9AD8D75F2473}">
      <dgm:prSet/>
      <dgm:spPr/>
      <dgm:t>
        <a:bodyPr/>
        <a:lstStyle/>
        <a:p>
          <a:endParaRPr lang="es-MX"/>
        </a:p>
      </dgm:t>
    </dgm:pt>
    <dgm:pt modelId="{2BB15B8C-43C1-42BF-BC1F-00B7B6F14346}">
      <dgm:prSet custT="1"/>
      <dgm:spPr/>
      <dgm:t>
        <a:bodyPr/>
        <a:lstStyle/>
        <a:p>
          <a:pPr algn="just"/>
          <a:r>
            <a:rPr lang="es-MX" sz="1800" b="0" dirty="0" smtClean="0">
              <a:latin typeface="Trebuchet MS" panose="020B0603020202020204" pitchFamily="34" charset="0"/>
            </a:rPr>
            <a:t>Reconocimiento de medios de impugnación: recursos de revisión e inconformidad y facultad de atracción</a:t>
          </a:r>
          <a:endParaRPr lang="es-MX" sz="1800" b="0" dirty="0">
            <a:latin typeface="Trebuchet MS" panose="020B0603020202020204" pitchFamily="34" charset="0"/>
          </a:endParaRPr>
        </a:p>
      </dgm:t>
    </dgm:pt>
    <dgm:pt modelId="{FB0D1C98-7E2B-40D0-B3D8-24C4C6AD08C3}" type="parTrans" cxnId="{BDE66355-BFB0-409A-AACD-EFF25D4644FA}">
      <dgm:prSet/>
      <dgm:spPr/>
      <dgm:t>
        <a:bodyPr/>
        <a:lstStyle/>
        <a:p>
          <a:endParaRPr lang="es-MX"/>
        </a:p>
      </dgm:t>
    </dgm:pt>
    <dgm:pt modelId="{7CC5C3D5-7B7A-4D0E-8B0F-7B0969267734}" type="sibTrans" cxnId="{BDE66355-BFB0-409A-AACD-EFF25D4644FA}">
      <dgm:prSet/>
      <dgm:spPr/>
      <dgm:t>
        <a:bodyPr/>
        <a:lstStyle/>
        <a:p>
          <a:endParaRPr lang="es-MX"/>
        </a:p>
      </dgm:t>
    </dgm:pt>
    <dgm:pt modelId="{E9D41B65-94C1-4D03-AD67-7D920A033EA7}">
      <dgm:prSet custT="1"/>
      <dgm:spPr/>
      <dgm:t>
        <a:bodyPr/>
        <a:lstStyle/>
        <a:p>
          <a:pPr algn="just"/>
          <a:r>
            <a:rPr lang="es-MX" sz="1400" b="0" dirty="0" smtClean="0">
              <a:latin typeface="Trebuchet MS" panose="020B0603020202020204" pitchFamily="34" charset="0"/>
            </a:rPr>
            <a:t>Establecimiento de un esquema de coordinación del INAI y los organismos garantes estatales con autoridades, instituciones educativas y organizaciones de la sociedad civil</a:t>
          </a:r>
          <a:endParaRPr lang="es-MX" sz="1400" b="0" dirty="0">
            <a:latin typeface="Trebuchet MS" panose="020B0603020202020204" pitchFamily="34" charset="0"/>
          </a:endParaRPr>
        </a:p>
      </dgm:t>
    </dgm:pt>
    <dgm:pt modelId="{855CE968-5010-4777-980A-6A578103BB61}" type="parTrans" cxnId="{A2120584-87BB-4B2E-9D41-4577FB61FFAF}">
      <dgm:prSet/>
      <dgm:spPr/>
      <dgm:t>
        <a:bodyPr/>
        <a:lstStyle/>
        <a:p>
          <a:endParaRPr lang="es-MX"/>
        </a:p>
      </dgm:t>
    </dgm:pt>
    <dgm:pt modelId="{4F6D16DD-117A-4B6C-BFB4-38A135058CFF}" type="sibTrans" cxnId="{A2120584-87BB-4B2E-9D41-4577FB61FFAF}">
      <dgm:prSet/>
      <dgm:spPr/>
      <dgm:t>
        <a:bodyPr/>
        <a:lstStyle/>
        <a:p>
          <a:endParaRPr lang="es-MX"/>
        </a:p>
      </dgm:t>
    </dgm:pt>
    <dgm:pt modelId="{18C6D250-AE18-480F-8AA6-6E2FC68CB394}">
      <dgm:prSet/>
      <dgm:spPr/>
      <dgm:t>
        <a:bodyPr/>
        <a:lstStyle/>
        <a:p>
          <a:pPr algn="just"/>
          <a:r>
            <a:rPr lang="es-MX" b="0" dirty="0" smtClean="0">
              <a:latin typeface="Trebuchet MS" panose="020B0603020202020204" pitchFamily="34" charset="0"/>
            </a:rPr>
            <a:t>El desarrollo de una serie de infracciones administrativas en materia de datos personales</a:t>
          </a:r>
          <a:endParaRPr lang="es-MX" b="0" dirty="0">
            <a:latin typeface="Trebuchet MS" panose="020B0603020202020204" pitchFamily="34" charset="0"/>
          </a:endParaRPr>
        </a:p>
      </dgm:t>
    </dgm:pt>
    <dgm:pt modelId="{760416DD-E43E-4B38-AA31-B28B5CD65A8F}" type="parTrans" cxnId="{3C074753-04D4-4A86-ADFA-E11C40E0B4A3}">
      <dgm:prSet/>
      <dgm:spPr/>
      <dgm:t>
        <a:bodyPr/>
        <a:lstStyle/>
        <a:p>
          <a:endParaRPr lang="es-MX"/>
        </a:p>
      </dgm:t>
    </dgm:pt>
    <dgm:pt modelId="{55642B36-2E42-4276-B280-6B329EA2A37C}" type="sibTrans" cxnId="{3C074753-04D4-4A86-ADFA-E11C40E0B4A3}">
      <dgm:prSet/>
      <dgm:spPr/>
      <dgm:t>
        <a:bodyPr/>
        <a:lstStyle/>
        <a:p>
          <a:endParaRPr lang="es-MX"/>
        </a:p>
      </dgm:t>
    </dgm:pt>
    <dgm:pt modelId="{22A12594-4A97-4C5C-84B8-C4CE963B967C}" type="pres">
      <dgm:prSet presAssocID="{6BDF51C2-C4D6-420B-9663-DE571EC02B66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MX"/>
        </a:p>
      </dgm:t>
    </dgm:pt>
    <dgm:pt modelId="{D9FB1682-0DB6-4A5E-924F-2C35E4799564}" type="pres">
      <dgm:prSet presAssocID="{73B241F0-C0E2-4DF7-840A-62821A7F4B89}" presName="compNode" presStyleCnt="0"/>
      <dgm:spPr/>
    </dgm:pt>
    <dgm:pt modelId="{96AB200A-2FA7-4633-BBAD-A0E39E55DE29}" type="pres">
      <dgm:prSet presAssocID="{73B241F0-C0E2-4DF7-840A-62821A7F4B89}" presName="dummyConnPt" presStyleCnt="0"/>
      <dgm:spPr/>
    </dgm:pt>
    <dgm:pt modelId="{EF455C08-9746-41B6-AF39-24A160BA0A19}" type="pres">
      <dgm:prSet presAssocID="{73B241F0-C0E2-4DF7-840A-62821A7F4B8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01E47A7-9A34-47DB-8D2D-494084B76922}" type="pres">
      <dgm:prSet presAssocID="{C2F63CFC-CBCD-457F-90D1-3E960CF6F9E6}" presName="sibTrans" presStyleLbl="bgSibTrans2D1" presStyleIdx="0" presStyleCnt="3"/>
      <dgm:spPr/>
      <dgm:t>
        <a:bodyPr/>
        <a:lstStyle/>
        <a:p>
          <a:endParaRPr lang="es-MX"/>
        </a:p>
      </dgm:t>
    </dgm:pt>
    <dgm:pt modelId="{22A3FED3-6516-496E-8CA8-ED04A7151D69}" type="pres">
      <dgm:prSet presAssocID="{2BB15B8C-43C1-42BF-BC1F-00B7B6F14346}" presName="compNode" presStyleCnt="0"/>
      <dgm:spPr/>
    </dgm:pt>
    <dgm:pt modelId="{FCD653D6-183F-4E9F-BABA-2D8984E2C0EE}" type="pres">
      <dgm:prSet presAssocID="{2BB15B8C-43C1-42BF-BC1F-00B7B6F14346}" presName="dummyConnPt" presStyleCnt="0"/>
      <dgm:spPr/>
    </dgm:pt>
    <dgm:pt modelId="{13B6E6CA-1F06-4617-8F02-408B2A4B206B}" type="pres">
      <dgm:prSet presAssocID="{2BB15B8C-43C1-42BF-BC1F-00B7B6F1434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CD41E63-751F-4925-8A88-3869C04D7004}" type="pres">
      <dgm:prSet presAssocID="{7CC5C3D5-7B7A-4D0E-8B0F-7B0969267734}" presName="sibTrans" presStyleLbl="bgSibTrans2D1" presStyleIdx="1" presStyleCnt="3"/>
      <dgm:spPr/>
      <dgm:t>
        <a:bodyPr/>
        <a:lstStyle/>
        <a:p>
          <a:endParaRPr lang="es-MX"/>
        </a:p>
      </dgm:t>
    </dgm:pt>
    <dgm:pt modelId="{32782067-CB45-4E12-9DE4-9B372E603945}" type="pres">
      <dgm:prSet presAssocID="{E9D41B65-94C1-4D03-AD67-7D920A033EA7}" presName="compNode" presStyleCnt="0"/>
      <dgm:spPr/>
    </dgm:pt>
    <dgm:pt modelId="{FE4791FE-A1C4-4D91-A9EE-A331D71AE982}" type="pres">
      <dgm:prSet presAssocID="{E9D41B65-94C1-4D03-AD67-7D920A033EA7}" presName="dummyConnPt" presStyleCnt="0"/>
      <dgm:spPr/>
    </dgm:pt>
    <dgm:pt modelId="{53C213C8-C606-4742-8A4B-AC9E586C43EE}" type="pres">
      <dgm:prSet presAssocID="{E9D41B65-94C1-4D03-AD67-7D920A033EA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B8DDDB2-A650-4AEB-A457-DEB483DF4ECD}" type="pres">
      <dgm:prSet presAssocID="{4F6D16DD-117A-4B6C-BFB4-38A135058CFF}" presName="sibTrans" presStyleLbl="bgSibTrans2D1" presStyleIdx="2" presStyleCnt="3"/>
      <dgm:spPr/>
      <dgm:t>
        <a:bodyPr/>
        <a:lstStyle/>
        <a:p>
          <a:endParaRPr lang="es-MX"/>
        </a:p>
      </dgm:t>
    </dgm:pt>
    <dgm:pt modelId="{455A43A6-B4D1-4CD5-ACD4-AE7CA6C6C0CD}" type="pres">
      <dgm:prSet presAssocID="{18C6D250-AE18-480F-8AA6-6E2FC68CB394}" presName="compNode" presStyleCnt="0"/>
      <dgm:spPr/>
    </dgm:pt>
    <dgm:pt modelId="{2DBAA073-6A61-4D40-AAD1-0D5933947E1A}" type="pres">
      <dgm:prSet presAssocID="{18C6D250-AE18-480F-8AA6-6E2FC68CB394}" presName="dummyConnPt" presStyleCnt="0"/>
      <dgm:spPr/>
    </dgm:pt>
    <dgm:pt modelId="{47814ED8-CA5C-4099-84B5-64066F887D8A}" type="pres">
      <dgm:prSet presAssocID="{18C6D250-AE18-480F-8AA6-6E2FC68CB39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C074753-04D4-4A86-ADFA-E11C40E0B4A3}" srcId="{6BDF51C2-C4D6-420B-9663-DE571EC02B66}" destId="{18C6D250-AE18-480F-8AA6-6E2FC68CB394}" srcOrd="3" destOrd="0" parTransId="{760416DD-E43E-4B38-AA31-B28B5CD65A8F}" sibTransId="{55642B36-2E42-4276-B280-6B329EA2A37C}"/>
    <dgm:cxn modelId="{6448B467-BAB0-41EE-8AE9-7B6F38C92D71}" type="presOf" srcId="{73B241F0-C0E2-4DF7-840A-62821A7F4B89}" destId="{EF455C08-9746-41B6-AF39-24A160BA0A19}" srcOrd="0" destOrd="0" presId="urn:microsoft.com/office/officeart/2005/8/layout/bProcess4"/>
    <dgm:cxn modelId="{FB48FDFD-6A70-422D-B787-1FD95C4F3048}" type="presOf" srcId="{4F6D16DD-117A-4B6C-BFB4-38A135058CFF}" destId="{6B8DDDB2-A650-4AEB-A457-DEB483DF4ECD}" srcOrd="0" destOrd="0" presId="urn:microsoft.com/office/officeart/2005/8/layout/bProcess4"/>
    <dgm:cxn modelId="{B189D994-F51C-46DE-8162-50516E0A26FA}" type="presOf" srcId="{2BB15B8C-43C1-42BF-BC1F-00B7B6F14346}" destId="{13B6E6CA-1F06-4617-8F02-408B2A4B206B}" srcOrd="0" destOrd="0" presId="urn:microsoft.com/office/officeart/2005/8/layout/bProcess4"/>
    <dgm:cxn modelId="{2938913C-3693-4C72-8E4B-F7BFC54800CC}" type="presOf" srcId="{C2F63CFC-CBCD-457F-90D1-3E960CF6F9E6}" destId="{901E47A7-9A34-47DB-8D2D-494084B76922}" srcOrd="0" destOrd="0" presId="urn:microsoft.com/office/officeart/2005/8/layout/bProcess4"/>
    <dgm:cxn modelId="{3890C6C5-DD7D-4282-87C8-3456B01DB497}" type="presOf" srcId="{7CC5C3D5-7B7A-4D0E-8B0F-7B0969267734}" destId="{6CD41E63-751F-4925-8A88-3869C04D7004}" srcOrd="0" destOrd="0" presId="urn:microsoft.com/office/officeart/2005/8/layout/bProcess4"/>
    <dgm:cxn modelId="{A2120584-87BB-4B2E-9D41-4577FB61FFAF}" srcId="{6BDF51C2-C4D6-420B-9663-DE571EC02B66}" destId="{E9D41B65-94C1-4D03-AD67-7D920A033EA7}" srcOrd="2" destOrd="0" parTransId="{855CE968-5010-4777-980A-6A578103BB61}" sibTransId="{4F6D16DD-117A-4B6C-BFB4-38A135058CFF}"/>
    <dgm:cxn modelId="{BDE66355-BFB0-409A-AACD-EFF25D4644FA}" srcId="{6BDF51C2-C4D6-420B-9663-DE571EC02B66}" destId="{2BB15B8C-43C1-42BF-BC1F-00B7B6F14346}" srcOrd="1" destOrd="0" parTransId="{FB0D1C98-7E2B-40D0-B3D8-24C4C6AD08C3}" sibTransId="{7CC5C3D5-7B7A-4D0E-8B0F-7B0969267734}"/>
    <dgm:cxn modelId="{0934406C-02D8-4B40-93DC-337BC964AB77}" type="presOf" srcId="{6BDF51C2-C4D6-420B-9663-DE571EC02B66}" destId="{22A12594-4A97-4C5C-84B8-C4CE963B967C}" srcOrd="0" destOrd="0" presId="urn:microsoft.com/office/officeart/2005/8/layout/bProcess4"/>
    <dgm:cxn modelId="{578599C9-F959-4FA0-AF44-9069050930FA}" type="presOf" srcId="{E9D41B65-94C1-4D03-AD67-7D920A033EA7}" destId="{53C213C8-C606-4742-8A4B-AC9E586C43EE}" srcOrd="0" destOrd="0" presId="urn:microsoft.com/office/officeart/2005/8/layout/bProcess4"/>
    <dgm:cxn modelId="{E64C9646-A55F-481B-BB06-9DC745A1CD91}" type="presOf" srcId="{18C6D250-AE18-480F-8AA6-6E2FC68CB394}" destId="{47814ED8-CA5C-4099-84B5-64066F887D8A}" srcOrd="0" destOrd="0" presId="urn:microsoft.com/office/officeart/2005/8/layout/bProcess4"/>
    <dgm:cxn modelId="{F8508BB1-AA89-4A49-8AEA-9AD8D75F2473}" srcId="{6BDF51C2-C4D6-420B-9663-DE571EC02B66}" destId="{73B241F0-C0E2-4DF7-840A-62821A7F4B89}" srcOrd="0" destOrd="0" parTransId="{4B823E94-34E3-4F7A-8528-CCA99A747576}" sibTransId="{C2F63CFC-CBCD-457F-90D1-3E960CF6F9E6}"/>
    <dgm:cxn modelId="{EB007B31-D1A4-4FE6-8A7B-646FF0A15926}" type="presParOf" srcId="{22A12594-4A97-4C5C-84B8-C4CE963B967C}" destId="{D9FB1682-0DB6-4A5E-924F-2C35E4799564}" srcOrd="0" destOrd="0" presId="urn:microsoft.com/office/officeart/2005/8/layout/bProcess4"/>
    <dgm:cxn modelId="{848226D9-2A6A-4080-892A-E444C5094361}" type="presParOf" srcId="{D9FB1682-0DB6-4A5E-924F-2C35E4799564}" destId="{96AB200A-2FA7-4633-BBAD-A0E39E55DE29}" srcOrd="0" destOrd="0" presId="urn:microsoft.com/office/officeart/2005/8/layout/bProcess4"/>
    <dgm:cxn modelId="{9B722706-9F8B-40B2-8E88-C06A0085386B}" type="presParOf" srcId="{D9FB1682-0DB6-4A5E-924F-2C35E4799564}" destId="{EF455C08-9746-41B6-AF39-24A160BA0A19}" srcOrd="1" destOrd="0" presId="urn:microsoft.com/office/officeart/2005/8/layout/bProcess4"/>
    <dgm:cxn modelId="{2CAD6C00-5E8E-4459-92D4-D131C71453B1}" type="presParOf" srcId="{22A12594-4A97-4C5C-84B8-C4CE963B967C}" destId="{901E47A7-9A34-47DB-8D2D-494084B76922}" srcOrd="1" destOrd="0" presId="urn:microsoft.com/office/officeart/2005/8/layout/bProcess4"/>
    <dgm:cxn modelId="{C2129489-497E-4AC1-963F-2789427CCD8C}" type="presParOf" srcId="{22A12594-4A97-4C5C-84B8-C4CE963B967C}" destId="{22A3FED3-6516-496E-8CA8-ED04A7151D69}" srcOrd="2" destOrd="0" presId="urn:microsoft.com/office/officeart/2005/8/layout/bProcess4"/>
    <dgm:cxn modelId="{DC1BD2F3-11D4-4A78-B06D-976BA76DD655}" type="presParOf" srcId="{22A3FED3-6516-496E-8CA8-ED04A7151D69}" destId="{FCD653D6-183F-4E9F-BABA-2D8984E2C0EE}" srcOrd="0" destOrd="0" presId="urn:microsoft.com/office/officeart/2005/8/layout/bProcess4"/>
    <dgm:cxn modelId="{A9161512-9E21-4834-868A-C2A0DDC35006}" type="presParOf" srcId="{22A3FED3-6516-496E-8CA8-ED04A7151D69}" destId="{13B6E6CA-1F06-4617-8F02-408B2A4B206B}" srcOrd="1" destOrd="0" presId="urn:microsoft.com/office/officeart/2005/8/layout/bProcess4"/>
    <dgm:cxn modelId="{65DB4EA9-4159-4832-85D6-38496B725B1F}" type="presParOf" srcId="{22A12594-4A97-4C5C-84B8-C4CE963B967C}" destId="{6CD41E63-751F-4925-8A88-3869C04D7004}" srcOrd="3" destOrd="0" presId="urn:microsoft.com/office/officeart/2005/8/layout/bProcess4"/>
    <dgm:cxn modelId="{71E1022A-F6D1-4404-A7A3-41D76B32BA2C}" type="presParOf" srcId="{22A12594-4A97-4C5C-84B8-C4CE963B967C}" destId="{32782067-CB45-4E12-9DE4-9B372E603945}" srcOrd="4" destOrd="0" presId="urn:microsoft.com/office/officeart/2005/8/layout/bProcess4"/>
    <dgm:cxn modelId="{F55426CC-2A2C-484A-8887-D53E64F045E1}" type="presParOf" srcId="{32782067-CB45-4E12-9DE4-9B372E603945}" destId="{FE4791FE-A1C4-4D91-A9EE-A331D71AE982}" srcOrd="0" destOrd="0" presId="urn:microsoft.com/office/officeart/2005/8/layout/bProcess4"/>
    <dgm:cxn modelId="{4C43903E-C1BA-4811-A739-5B579B440C2E}" type="presParOf" srcId="{32782067-CB45-4E12-9DE4-9B372E603945}" destId="{53C213C8-C606-4742-8A4B-AC9E586C43EE}" srcOrd="1" destOrd="0" presId="urn:microsoft.com/office/officeart/2005/8/layout/bProcess4"/>
    <dgm:cxn modelId="{DEF056A9-BF04-4D3B-AFD6-A2E139067C42}" type="presParOf" srcId="{22A12594-4A97-4C5C-84B8-C4CE963B967C}" destId="{6B8DDDB2-A650-4AEB-A457-DEB483DF4ECD}" srcOrd="5" destOrd="0" presId="urn:microsoft.com/office/officeart/2005/8/layout/bProcess4"/>
    <dgm:cxn modelId="{257092AD-45B5-4ED4-9644-F288EBF88F51}" type="presParOf" srcId="{22A12594-4A97-4C5C-84B8-C4CE963B967C}" destId="{455A43A6-B4D1-4CD5-ACD4-AE7CA6C6C0CD}" srcOrd="6" destOrd="0" presId="urn:microsoft.com/office/officeart/2005/8/layout/bProcess4"/>
    <dgm:cxn modelId="{CA58CFA2-CC34-4631-BC94-CC8F00268E98}" type="presParOf" srcId="{455A43A6-B4D1-4CD5-ACD4-AE7CA6C6C0CD}" destId="{2DBAA073-6A61-4D40-AAD1-0D5933947E1A}" srcOrd="0" destOrd="0" presId="urn:microsoft.com/office/officeart/2005/8/layout/bProcess4"/>
    <dgm:cxn modelId="{5E8DCCF3-09A0-48A4-9BE5-B55B5624A1EB}" type="presParOf" srcId="{455A43A6-B4D1-4CD5-ACD4-AE7CA6C6C0CD}" destId="{47814ED8-CA5C-4099-84B5-64066F887D8A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6A829E-9442-4860-8495-16A300E028CA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54E98F01-28D9-4EC9-8E12-7021124C7A84}">
      <dgm:prSet phldrT="[Texto]" custT="1"/>
      <dgm:spPr/>
      <dgm:t>
        <a:bodyPr/>
        <a:lstStyle/>
        <a:p>
          <a:pPr algn="just"/>
          <a:r>
            <a:rPr lang="es-MX" sz="2400" b="0" dirty="0" smtClean="0">
              <a:latin typeface="Trebuchet MS" panose="020B0603020202020204" pitchFamily="34" charset="0"/>
            </a:rPr>
            <a:t>Se dotó al Congreso Federal de facultades para expedir leyes generales de acceso a la información, </a:t>
          </a:r>
          <a:r>
            <a:rPr lang="es-MX" sz="24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rPr>
            <a:t>protección de datos personales </a:t>
          </a:r>
          <a:r>
            <a:rPr lang="es-MX" sz="2400" b="0" dirty="0" smtClean="0">
              <a:latin typeface="Trebuchet MS" panose="020B0603020202020204" pitchFamily="34" charset="0"/>
            </a:rPr>
            <a:t>y archivos</a:t>
          </a:r>
          <a:endParaRPr lang="es-MX" sz="2400" b="0" dirty="0">
            <a:latin typeface="Trebuchet MS" panose="020B0603020202020204" pitchFamily="34" charset="0"/>
          </a:endParaRPr>
        </a:p>
      </dgm:t>
    </dgm:pt>
    <dgm:pt modelId="{C968C430-343B-4EF4-AEFD-A84FFB217A3B}" type="parTrans" cxnId="{4D575237-86C0-4A15-A97A-7DF44F55D14B}">
      <dgm:prSet/>
      <dgm:spPr/>
      <dgm:t>
        <a:bodyPr/>
        <a:lstStyle/>
        <a:p>
          <a:endParaRPr lang="es-MX"/>
        </a:p>
      </dgm:t>
    </dgm:pt>
    <dgm:pt modelId="{F4C248DA-4B5A-4A91-8A4D-4FF0BB5E0367}" type="sibTrans" cxnId="{4D575237-86C0-4A15-A97A-7DF44F55D14B}">
      <dgm:prSet/>
      <dgm:spPr/>
      <dgm:t>
        <a:bodyPr/>
        <a:lstStyle/>
        <a:p>
          <a:endParaRPr lang="es-MX"/>
        </a:p>
      </dgm:t>
    </dgm:pt>
    <dgm:pt modelId="{4156E908-9DB4-48E4-A2DD-E6C551E09479}">
      <dgm:prSet phldrT="[Texto]" custT="1"/>
      <dgm:spPr/>
      <dgm:t>
        <a:bodyPr/>
        <a:lstStyle/>
        <a:p>
          <a:pPr algn="just"/>
          <a:r>
            <a:rPr lang="es-MX" sz="2000" b="0" dirty="0" smtClean="0">
              <a:latin typeface="Trebuchet MS" panose="020B0603020202020204" pitchFamily="34" charset="0"/>
            </a:rPr>
            <a:t>Modelo observado por el Congreso Federal: promulgación de tres leyes generales transparencia y acceso a la información publica, </a:t>
          </a:r>
          <a:r>
            <a:rPr lang="es-MX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rPr>
            <a:t>protección de datos personales </a:t>
          </a:r>
          <a:r>
            <a:rPr lang="es-MX" sz="2000" b="0" dirty="0" smtClean="0">
              <a:latin typeface="Trebuchet MS" panose="020B0603020202020204" pitchFamily="34" charset="0"/>
            </a:rPr>
            <a:t>y archivos</a:t>
          </a:r>
          <a:endParaRPr lang="es-MX" sz="2000" b="0" dirty="0">
            <a:latin typeface="Trebuchet MS" panose="020B0603020202020204" pitchFamily="34" charset="0"/>
          </a:endParaRPr>
        </a:p>
      </dgm:t>
    </dgm:pt>
    <dgm:pt modelId="{26471591-A71C-4263-834A-1D89E5105CC6}" type="parTrans" cxnId="{365371C4-8E36-4B06-8DD7-C9DF6CE3D342}">
      <dgm:prSet/>
      <dgm:spPr/>
      <dgm:t>
        <a:bodyPr/>
        <a:lstStyle/>
        <a:p>
          <a:endParaRPr lang="es-MX"/>
        </a:p>
      </dgm:t>
    </dgm:pt>
    <dgm:pt modelId="{B6559935-C793-49A1-B7DB-504F663CE058}" type="sibTrans" cxnId="{365371C4-8E36-4B06-8DD7-C9DF6CE3D342}">
      <dgm:prSet/>
      <dgm:spPr/>
      <dgm:t>
        <a:bodyPr/>
        <a:lstStyle/>
        <a:p>
          <a:endParaRPr lang="es-MX"/>
        </a:p>
      </dgm:t>
    </dgm:pt>
    <dgm:pt modelId="{5C51FA8A-0452-4AAF-9AF3-4224B404795C}" type="pres">
      <dgm:prSet presAssocID="{256A829E-9442-4860-8495-16A300E028CA}" presName="arrowDiagram" presStyleCnt="0">
        <dgm:presLayoutVars>
          <dgm:chMax val="5"/>
          <dgm:dir/>
          <dgm:resizeHandles val="exact"/>
        </dgm:presLayoutVars>
      </dgm:prSet>
      <dgm:spPr/>
    </dgm:pt>
    <dgm:pt modelId="{5DB50066-9DA7-46C3-86B1-AB3F0051CB75}" type="pres">
      <dgm:prSet presAssocID="{256A829E-9442-4860-8495-16A300E028CA}" presName="arrow" presStyleLbl="bgShp" presStyleIdx="0" presStyleCnt="1"/>
      <dgm:spPr/>
    </dgm:pt>
    <dgm:pt modelId="{7F5C4292-CA49-45AA-BE9D-EC03754E6C10}" type="pres">
      <dgm:prSet presAssocID="{256A829E-9442-4860-8495-16A300E028CA}" presName="arrowDiagram2" presStyleCnt="0"/>
      <dgm:spPr/>
    </dgm:pt>
    <dgm:pt modelId="{02FF70A8-6721-4750-AA1F-86CBCEDD61E6}" type="pres">
      <dgm:prSet presAssocID="{54E98F01-28D9-4EC9-8E12-7021124C7A84}" presName="bullet2a" presStyleLbl="node1" presStyleIdx="0" presStyleCnt="2" custLinFactNeighborX="-97533" custLinFactNeighborY="33593"/>
      <dgm:spPr/>
    </dgm:pt>
    <dgm:pt modelId="{C69B42A4-1808-4B81-B51B-AB170EF30427}" type="pres">
      <dgm:prSet presAssocID="{54E98F01-28D9-4EC9-8E12-7021124C7A84}" presName="textBox2a" presStyleLbl="revTx" presStyleIdx="0" presStyleCnt="2" custScaleY="222714" custLinFactNeighborX="-8554" custLinFactNeighborY="-1816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C4BC4AA-9037-411E-A05D-1E88C6737671}" type="pres">
      <dgm:prSet presAssocID="{4156E908-9DB4-48E4-A2DD-E6C551E09479}" presName="bullet2b" presStyleLbl="node1" presStyleIdx="1" presStyleCnt="2" custLinFactNeighborX="-5949" custLinFactNeighborY="-94910"/>
      <dgm:spPr/>
    </dgm:pt>
    <dgm:pt modelId="{65BB5F14-95DE-4C6B-8FA1-BFD82591EA85}" type="pres">
      <dgm:prSet presAssocID="{4156E908-9DB4-48E4-A2DD-E6C551E09479}" presName="textBox2b" presStyleLbl="revTx" presStyleIdx="1" presStyleCnt="2" custScaleY="130359" custLinFactNeighborX="512" custLinFactNeighborY="-1627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65371C4-8E36-4B06-8DD7-C9DF6CE3D342}" srcId="{256A829E-9442-4860-8495-16A300E028CA}" destId="{4156E908-9DB4-48E4-A2DD-E6C551E09479}" srcOrd="1" destOrd="0" parTransId="{26471591-A71C-4263-834A-1D89E5105CC6}" sibTransId="{B6559935-C793-49A1-B7DB-504F663CE058}"/>
    <dgm:cxn modelId="{D0E36DE3-B3F8-4512-BF0E-1D8C383D2DAC}" type="presOf" srcId="{54E98F01-28D9-4EC9-8E12-7021124C7A84}" destId="{C69B42A4-1808-4B81-B51B-AB170EF30427}" srcOrd="0" destOrd="0" presId="urn:microsoft.com/office/officeart/2005/8/layout/arrow2"/>
    <dgm:cxn modelId="{A2283A98-D100-4391-BB7D-460EED710213}" type="presOf" srcId="{4156E908-9DB4-48E4-A2DD-E6C551E09479}" destId="{65BB5F14-95DE-4C6B-8FA1-BFD82591EA85}" srcOrd="0" destOrd="0" presId="urn:microsoft.com/office/officeart/2005/8/layout/arrow2"/>
    <dgm:cxn modelId="{4D575237-86C0-4A15-A97A-7DF44F55D14B}" srcId="{256A829E-9442-4860-8495-16A300E028CA}" destId="{54E98F01-28D9-4EC9-8E12-7021124C7A84}" srcOrd="0" destOrd="0" parTransId="{C968C430-343B-4EF4-AEFD-A84FFB217A3B}" sibTransId="{F4C248DA-4B5A-4A91-8A4D-4FF0BB5E0367}"/>
    <dgm:cxn modelId="{97FD9886-7078-45E3-AA57-AE61F5418885}" type="presOf" srcId="{256A829E-9442-4860-8495-16A300E028CA}" destId="{5C51FA8A-0452-4AAF-9AF3-4224B404795C}" srcOrd="0" destOrd="0" presId="urn:microsoft.com/office/officeart/2005/8/layout/arrow2"/>
    <dgm:cxn modelId="{23B8906A-D789-41C5-B808-07D19B06E931}" type="presParOf" srcId="{5C51FA8A-0452-4AAF-9AF3-4224B404795C}" destId="{5DB50066-9DA7-46C3-86B1-AB3F0051CB75}" srcOrd="0" destOrd="0" presId="urn:microsoft.com/office/officeart/2005/8/layout/arrow2"/>
    <dgm:cxn modelId="{4E91672E-617B-406D-87C8-C2B60D0A6CED}" type="presParOf" srcId="{5C51FA8A-0452-4AAF-9AF3-4224B404795C}" destId="{7F5C4292-CA49-45AA-BE9D-EC03754E6C10}" srcOrd="1" destOrd="0" presId="urn:microsoft.com/office/officeart/2005/8/layout/arrow2"/>
    <dgm:cxn modelId="{7C7D484C-619C-46E5-959A-A4B7CB2FBA96}" type="presParOf" srcId="{7F5C4292-CA49-45AA-BE9D-EC03754E6C10}" destId="{02FF70A8-6721-4750-AA1F-86CBCEDD61E6}" srcOrd="0" destOrd="0" presId="urn:microsoft.com/office/officeart/2005/8/layout/arrow2"/>
    <dgm:cxn modelId="{6D92141F-CB3B-48CE-A279-140A4F33C1A4}" type="presParOf" srcId="{7F5C4292-CA49-45AA-BE9D-EC03754E6C10}" destId="{C69B42A4-1808-4B81-B51B-AB170EF30427}" srcOrd="1" destOrd="0" presId="urn:microsoft.com/office/officeart/2005/8/layout/arrow2"/>
    <dgm:cxn modelId="{E3F32EF8-8EB6-413D-BE45-E2D054C86323}" type="presParOf" srcId="{7F5C4292-CA49-45AA-BE9D-EC03754E6C10}" destId="{9C4BC4AA-9037-411E-A05D-1E88C6737671}" srcOrd="2" destOrd="0" presId="urn:microsoft.com/office/officeart/2005/8/layout/arrow2"/>
    <dgm:cxn modelId="{FEC2D7EC-1021-4B14-B929-F72940B0A73B}" type="presParOf" srcId="{7F5C4292-CA49-45AA-BE9D-EC03754E6C10}" destId="{65BB5F14-95DE-4C6B-8FA1-BFD82591EA85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79ED12A3-CF41-482B-B13E-226CFDD9F07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3671CFD8-A04C-4C3A-A02D-7B954EDC0358}">
      <dgm:prSet phldrT="[Texto]" custT="1"/>
      <dgm:spPr/>
      <dgm:t>
        <a:bodyPr/>
        <a:lstStyle/>
        <a:p>
          <a:pPr algn="just"/>
          <a:r>
            <a:rPr lang="es-MX" sz="2400" dirty="0" smtClean="0">
              <a:latin typeface="Trebuchet MS" panose="020B0603020202020204" pitchFamily="34" charset="0"/>
            </a:rPr>
            <a:t>Utilizar una serie de mecanismos cuando le sea vulnerado o restringido su derecho a la protección de datos personales</a:t>
          </a:r>
          <a:endParaRPr lang="es-MX" sz="2400" dirty="0">
            <a:latin typeface="Trebuchet MS" panose="020B0603020202020204" pitchFamily="34" charset="0"/>
          </a:endParaRPr>
        </a:p>
      </dgm:t>
    </dgm:pt>
    <dgm:pt modelId="{50A42DCF-6A52-481D-9A85-CD886407A506}" type="parTrans" cxnId="{1F446F93-740F-4639-AE5C-E779DA56B881}">
      <dgm:prSet/>
      <dgm:spPr/>
      <dgm:t>
        <a:bodyPr/>
        <a:lstStyle/>
        <a:p>
          <a:endParaRPr lang="es-MX"/>
        </a:p>
      </dgm:t>
    </dgm:pt>
    <dgm:pt modelId="{2263CE6B-982A-4466-8CF2-207F48EB88CF}" type="sibTrans" cxnId="{1F446F93-740F-4639-AE5C-E779DA56B881}">
      <dgm:prSet/>
      <dgm:spPr/>
      <dgm:t>
        <a:bodyPr/>
        <a:lstStyle/>
        <a:p>
          <a:endParaRPr lang="es-MX"/>
        </a:p>
      </dgm:t>
    </dgm:pt>
    <dgm:pt modelId="{F57C48AF-48C1-4B2B-A4E9-9CDDB22801CC}">
      <dgm:prSet/>
      <dgm:spPr/>
      <dgm:t>
        <a:bodyPr/>
        <a:lstStyle/>
        <a:p>
          <a:pPr algn="just"/>
          <a:r>
            <a:rPr lang="es-MX" dirty="0" smtClean="0">
              <a:latin typeface="Trebuchet MS" panose="020B0603020202020204" pitchFamily="34" charset="0"/>
            </a:rPr>
            <a:t>Estar segura que sus datos personales serán utilizados y cuidados bajo las mismas reglas en cualquier parte del país</a:t>
          </a:r>
          <a:endParaRPr lang="es-MX" dirty="0">
            <a:solidFill>
              <a:schemeClr val="bg1"/>
            </a:solidFill>
            <a:latin typeface="Trebuchet MS" panose="020B0603020202020204" pitchFamily="34" charset="0"/>
          </a:endParaRPr>
        </a:p>
      </dgm:t>
    </dgm:pt>
    <dgm:pt modelId="{34A2F464-0201-4809-A9C0-3F02C0474C09}" type="parTrans" cxnId="{C4BDD42F-FC84-401F-B23A-5D94B434C32D}">
      <dgm:prSet/>
      <dgm:spPr/>
      <dgm:t>
        <a:bodyPr/>
        <a:lstStyle/>
        <a:p>
          <a:endParaRPr lang="es-MX"/>
        </a:p>
      </dgm:t>
    </dgm:pt>
    <dgm:pt modelId="{B5642A83-0D41-43B2-A178-2FD29089DF51}" type="sibTrans" cxnId="{C4BDD42F-FC84-401F-B23A-5D94B434C32D}">
      <dgm:prSet/>
      <dgm:spPr/>
      <dgm:t>
        <a:bodyPr/>
        <a:lstStyle/>
        <a:p>
          <a:endParaRPr lang="es-MX"/>
        </a:p>
      </dgm:t>
    </dgm:pt>
    <dgm:pt modelId="{2E382E8A-F1EC-4DB2-8CDC-1E95295FEFDD}">
      <dgm:prSet/>
      <dgm:spPr/>
      <dgm:t>
        <a:bodyPr/>
        <a:lstStyle/>
        <a:p>
          <a:pPr algn="just"/>
          <a:r>
            <a:rPr lang="es-MX" dirty="0" smtClean="0">
              <a:latin typeface="Trebuchet MS" panose="020B0603020202020204" pitchFamily="34" charset="0"/>
            </a:rPr>
            <a:t>Denunciar ante los organismos garantes estatales o el INAI, según corresponda, el uso indebido de sus datos personales</a:t>
          </a:r>
          <a:endParaRPr lang="es-MX" dirty="0">
            <a:solidFill>
              <a:schemeClr val="bg1"/>
            </a:solidFill>
            <a:latin typeface="Trebuchet MS" panose="020B0603020202020204" pitchFamily="34" charset="0"/>
          </a:endParaRPr>
        </a:p>
      </dgm:t>
    </dgm:pt>
    <dgm:pt modelId="{86E3BAB3-2867-4371-A223-66B00DC9FE88}" type="parTrans" cxnId="{03E74FAE-7CF0-46C8-8302-4F6AFD68E720}">
      <dgm:prSet/>
      <dgm:spPr/>
      <dgm:t>
        <a:bodyPr/>
        <a:lstStyle/>
        <a:p>
          <a:endParaRPr lang="es-MX"/>
        </a:p>
      </dgm:t>
    </dgm:pt>
    <dgm:pt modelId="{FD4C970E-8484-4778-82CD-3EBA450B9E47}" type="sibTrans" cxnId="{03E74FAE-7CF0-46C8-8302-4F6AFD68E720}">
      <dgm:prSet/>
      <dgm:spPr/>
      <dgm:t>
        <a:bodyPr/>
        <a:lstStyle/>
        <a:p>
          <a:endParaRPr lang="es-MX"/>
        </a:p>
      </dgm:t>
    </dgm:pt>
    <dgm:pt modelId="{69BB22EC-F5C2-47C0-A474-CB1D38F3F123}" type="pres">
      <dgm:prSet presAssocID="{79ED12A3-CF41-482B-B13E-226CFDD9F07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MX"/>
        </a:p>
      </dgm:t>
    </dgm:pt>
    <dgm:pt modelId="{30CE1F87-B229-4DFA-A609-2A95B51EA027}" type="pres">
      <dgm:prSet presAssocID="{79ED12A3-CF41-482B-B13E-226CFDD9F07A}" presName="Name1" presStyleCnt="0"/>
      <dgm:spPr/>
    </dgm:pt>
    <dgm:pt modelId="{524E0F62-51D1-4581-953C-37BD86DCE88D}" type="pres">
      <dgm:prSet presAssocID="{79ED12A3-CF41-482B-B13E-226CFDD9F07A}" presName="cycle" presStyleCnt="0"/>
      <dgm:spPr/>
    </dgm:pt>
    <dgm:pt modelId="{89AF1490-697B-43AC-B338-F5C1F21F7C6F}" type="pres">
      <dgm:prSet presAssocID="{79ED12A3-CF41-482B-B13E-226CFDD9F07A}" presName="srcNode" presStyleLbl="node1" presStyleIdx="0" presStyleCnt="3"/>
      <dgm:spPr/>
    </dgm:pt>
    <dgm:pt modelId="{FE25BF91-8B6B-4AAF-9303-26DF560C1977}" type="pres">
      <dgm:prSet presAssocID="{79ED12A3-CF41-482B-B13E-226CFDD9F07A}" presName="conn" presStyleLbl="parChTrans1D2" presStyleIdx="0" presStyleCnt="1"/>
      <dgm:spPr/>
      <dgm:t>
        <a:bodyPr/>
        <a:lstStyle/>
        <a:p>
          <a:endParaRPr lang="es-MX"/>
        </a:p>
      </dgm:t>
    </dgm:pt>
    <dgm:pt modelId="{2736E000-1157-45D8-B4ED-08047CCE2B00}" type="pres">
      <dgm:prSet presAssocID="{79ED12A3-CF41-482B-B13E-226CFDD9F07A}" presName="extraNode" presStyleLbl="node1" presStyleIdx="0" presStyleCnt="3"/>
      <dgm:spPr/>
    </dgm:pt>
    <dgm:pt modelId="{F960EBC9-2CCB-4EDD-BCD5-0A8F24636EBC}" type="pres">
      <dgm:prSet presAssocID="{79ED12A3-CF41-482B-B13E-226CFDD9F07A}" presName="dstNode" presStyleLbl="node1" presStyleIdx="0" presStyleCnt="3"/>
      <dgm:spPr/>
    </dgm:pt>
    <dgm:pt modelId="{E7378423-48C9-4A13-BFE2-155F6FCD1871}" type="pres">
      <dgm:prSet presAssocID="{F57C48AF-48C1-4B2B-A4E9-9CDDB22801CC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9447CDD-072D-44B9-BDA6-F719E7E6B9DC}" type="pres">
      <dgm:prSet presAssocID="{F57C48AF-48C1-4B2B-A4E9-9CDDB22801CC}" presName="accent_1" presStyleCnt="0"/>
      <dgm:spPr/>
    </dgm:pt>
    <dgm:pt modelId="{3AF72216-B8AE-49A2-AD59-D7BD75F6B76A}" type="pres">
      <dgm:prSet presAssocID="{F57C48AF-48C1-4B2B-A4E9-9CDDB22801CC}" presName="accentRepeatNode" presStyleLbl="solidFgAcc1" presStyleIdx="0" presStyleCnt="3"/>
      <dgm:spPr/>
    </dgm:pt>
    <dgm:pt modelId="{9D9A588A-FF80-4F70-8B4A-F1DFA978B4FB}" type="pres">
      <dgm:prSet presAssocID="{2E382E8A-F1EC-4DB2-8CDC-1E95295FEFDD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9D3123D-83A3-4D56-9EDA-C8380CF6E0E4}" type="pres">
      <dgm:prSet presAssocID="{2E382E8A-F1EC-4DB2-8CDC-1E95295FEFDD}" presName="accent_2" presStyleCnt="0"/>
      <dgm:spPr/>
    </dgm:pt>
    <dgm:pt modelId="{EEFC2C80-CDE0-424F-9C24-579BE428AB6D}" type="pres">
      <dgm:prSet presAssocID="{2E382E8A-F1EC-4DB2-8CDC-1E95295FEFDD}" presName="accentRepeatNode" presStyleLbl="solidFgAcc1" presStyleIdx="1" presStyleCnt="3"/>
      <dgm:spPr/>
    </dgm:pt>
    <dgm:pt modelId="{C1E21B58-46AB-447F-B8DF-977E46F4FB32}" type="pres">
      <dgm:prSet presAssocID="{3671CFD8-A04C-4C3A-A02D-7B954EDC0358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179DC09-1CD1-4715-9D8F-565D0C318969}" type="pres">
      <dgm:prSet presAssocID="{3671CFD8-A04C-4C3A-A02D-7B954EDC0358}" presName="accent_3" presStyleCnt="0"/>
      <dgm:spPr/>
    </dgm:pt>
    <dgm:pt modelId="{B6B92104-3B9C-44C9-A062-965CF99745EE}" type="pres">
      <dgm:prSet presAssocID="{3671CFD8-A04C-4C3A-A02D-7B954EDC0358}" presName="accentRepeatNode" presStyleLbl="solidFgAcc1" presStyleIdx="2" presStyleCnt="3"/>
      <dgm:spPr/>
    </dgm:pt>
  </dgm:ptLst>
  <dgm:cxnLst>
    <dgm:cxn modelId="{03E74FAE-7CF0-46C8-8302-4F6AFD68E720}" srcId="{79ED12A3-CF41-482B-B13E-226CFDD9F07A}" destId="{2E382E8A-F1EC-4DB2-8CDC-1E95295FEFDD}" srcOrd="1" destOrd="0" parTransId="{86E3BAB3-2867-4371-A223-66B00DC9FE88}" sibTransId="{FD4C970E-8484-4778-82CD-3EBA450B9E47}"/>
    <dgm:cxn modelId="{39CBD6D6-5586-426F-A12A-4D9D9AA7A349}" type="presOf" srcId="{F57C48AF-48C1-4B2B-A4E9-9CDDB22801CC}" destId="{E7378423-48C9-4A13-BFE2-155F6FCD1871}" srcOrd="0" destOrd="0" presId="urn:microsoft.com/office/officeart/2008/layout/VerticalCurvedList"/>
    <dgm:cxn modelId="{C4BDD42F-FC84-401F-B23A-5D94B434C32D}" srcId="{79ED12A3-CF41-482B-B13E-226CFDD9F07A}" destId="{F57C48AF-48C1-4B2B-A4E9-9CDDB22801CC}" srcOrd="0" destOrd="0" parTransId="{34A2F464-0201-4809-A9C0-3F02C0474C09}" sibTransId="{B5642A83-0D41-43B2-A178-2FD29089DF51}"/>
    <dgm:cxn modelId="{8A06E0D5-1414-4D0E-8008-0E5C0667C009}" type="presOf" srcId="{B5642A83-0D41-43B2-A178-2FD29089DF51}" destId="{FE25BF91-8B6B-4AAF-9303-26DF560C1977}" srcOrd="0" destOrd="0" presId="urn:microsoft.com/office/officeart/2008/layout/VerticalCurvedList"/>
    <dgm:cxn modelId="{AED95AAB-9AB5-46E8-B2F8-83E6B4A8EE99}" type="presOf" srcId="{3671CFD8-A04C-4C3A-A02D-7B954EDC0358}" destId="{C1E21B58-46AB-447F-B8DF-977E46F4FB32}" srcOrd="0" destOrd="0" presId="urn:microsoft.com/office/officeart/2008/layout/VerticalCurvedList"/>
    <dgm:cxn modelId="{9B39D155-7BD7-4A2C-83FE-9561D71604E8}" type="presOf" srcId="{79ED12A3-CF41-482B-B13E-226CFDD9F07A}" destId="{69BB22EC-F5C2-47C0-A474-CB1D38F3F123}" srcOrd="0" destOrd="0" presId="urn:microsoft.com/office/officeart/2008/layout/VerticalCurvedList"/>
    <dgm:cxn modelId="{1F446F93-740F-4639-AE5C-E779DA56B881}" srcId="{79ED12A3-CF41-482B-B13E-226CFDD9F07A}" destId="{3671CFD8-A04C-4C3A-A02D-7B954EDC0358}" srcOrd="2" destOrd="0" parTransId="{50A42DCF-6A52-481D-9A85-CD886407A506}" sibTransId="{2263CE6B-982A-4466-8CF2-207F48EB88CF}"/>
    <dgm:cxn modelId="{494A0BDA-EB85-4364-97EC-5B50A402F5F2}" type="presOf" srcId="{2E382E8A-F1EC-4DB2-8CDC-1E95295FEFDD}" destId="{9D9A588A-FF80-4F70-8B4A-F1DFA978B4FB}" srcOrd="0" destOrd="0" presId="urn:microsoft.com/office/officeart/2008/layout/VerticalCurvedList"/>
    <dgm:cxn modelId="{7ECFF5CC-B685-4F57-8C17-B45FEE4B519F}" type="presParOf" srcId="{69BB22EC-F5C2-47C0-A474-CB1D38F3F123}" destId="{30CE1F87-B229-4DFA-A609-2A95B51EA027}" srcOrd="0" destOrd="0" presId="urn:microsoft.com/office/officeart/2008/layout/VerticalCurvedList"/>
    <dgm:cxn modelId="{286AC9D8-43E1-462A-BC44-E0B17A230089}" type="presParOf" srcId="{30CE1F87-B229-4DFA-A609-2A95B51EA027}" destId="{524E0F62-51D1-4581-953C-37BD86DCE88D}" srcOrd="0" destOrd="0" presId="urn:microsoft.com/office/officeart/2008/layout/VerticalCurvedList"/>
    <dgm:cxn modelId="{EF3067B6-5FB1-44C1-9364-C6181544CFD3}" type="presParOf" srcId="{524E0F62-51D1-4581-953C-37BD86DCE88D}" destId="{89AF1490-697B-43AC-B338-F5C1F21F7C6F}" srcOrd="0" destOrd="0" presId="urn:microsoft.com/office/officeart/2008/layout/VerticalCurvedList"/>
    <dgm:cxn modelId="{A064C1F2-D916-4F3B-9DF6-173D10EB6087}" type="presParOf" srcId="{524E0F62-51D1-4581-953C-37BD86DCE88D}" destId="{FE25BF91-8B6B-4AAF-9303-26DF560C1977}" srcOrd="1" destOrd="0" presId="urn:microsoft.com/office/officeart/2008/layout/VerticalCurvedList"/>
    <dgm:cxn modelId="{039D182A-D768-415E-BC3A-1AD98BE3E229}" type="presParOf" srcId="{524E0F62-51D1-4581-953C-37BD86DCE88D}" destId="{2736E000-1157-45D8-B4ED-08047CCE2B00}" srcOrd="2" destOrd="0" presId="urn:microsoft.com/office/officeart/2008/layout/VerticalCurvedList"/>
    <dgm:cxn modelId="{8C256E07-4894-4572-91B3-976DB31842D6}" type="presParOf" srcId="{524E0F62-51D1-4581-953C-37BD86DCE88D}" destId="{F960EBC9-2CCB-4EDD-BCD5-0A8F24636EBC}" srcOrd="3" destOrd="0" presId="urn:microsoft.com/office/officeart/2008/layout/VerticalCurvedList"/>
    <dgm:cxn modelId="{EE54E1B8-EDAC-40F9-81CE-CB8CEE0E536F}" type="presParOf" srcId="{30CE1F87-B229-4DFA-A609-2A95B51EA027}" destId="{E7378423-48C9-4A13-BFE2-155F6FCD1871}" srcOrd="1" destOrd="0" presId="urn:microsoft.com/office/officeart/2008/layout/VerticalCurvedList"/>
    <dgm:cxn modelId="{4F4ABCFC-9ACC-4A22-87B9-EC0B462D6AC5}" type="presParOf" srcId="{30CE1F87-B229-4DFA-A609-2A95B51EA027}" destId="{A9447CDD-072D-44B9-BDA6-F719E7E6B9DC}" srcOrd="2" destOrd="0" presId="urn:microsoft.com/office/officeart/2008/layout/VerticalCurvedList"/>
    <dgm:cxn modelId="{3AF13189-48D3-4086-A050-0BCCAEEFA2AD}" type="presParOf" srcId="{A9447CDD-072D-44B9-BDA6-F719E7E6B9DC}" destId="{3AF72216-B8AE-49A2-AD59-D7BD75F6B76A}" srcOrd="0" destOrd="0" presId="urn:microsoft.com/office/officeart/2008/layout/VerticalCurvedList"/>
    <dgm:cxn modelId="{D89F3526-ACD7-4D4E-9CD6-3B2A9B681ADD}" type="presParOf" srcId="{30CE1F87-B229-4DFA-A609-2A95B51EA027}" destId="{9D9A588A-FF80-4F70-8B4A-F1DFA978B4FB}" srcOrd="3" destOrd="0" presId="urn:microsoft.com/office/officeart/2008/layout/VerticalCurvedList"/>
    <dgm:cxn modelId="{6C7FBD53-D750-4B36-AED5-3D110136E20D}" type="presParOf" srcId="{30CE1F87-B229-4DFA-A609-2A95B51EA027}" destId="{49D3123D-83A3-4D56-9EDA-C8380CF6E0E4}" srcOrd="4" destOrd="0" presId="urn:microsoft.com/office/officeart/2008/layout/VerticalCurvedList"/>
    <dgm:cxn modelId="{EE750C24-E86B-4D1B-A0CB-A94A739C89D3}" type="presParOf" srcId="{49D3123D-83A3-4D56-9EDA-C8380CF6E0E4}" destId="{EEFC2C80-CDE0-424F-9C24-579BE428AB6D}" srcOrd="0" destOrd="0" presId="urn:microsoft.com/office/officeart/2008/layout/VerticalCurvedList"/>
    <dgm:cxn modelId="{68CE0BA6-0983-4991-8396-94C6A67C07F3}" type="presParOf" srcId="{30CE1F87-B229-4DFA-A609-2A95B51EA027}" destId="{C1E21B58-46AB-447F-B8DF-977E46F4FB32}" srcOrd="5" destOrd="0" presId="urn:microsoft.com/office/officeart/2008/layout/VerticalCurvedList"/>
    <dgm:cxn modelId="{7F5ED83B-1BB4-4E49-9355-239B36447087}" type="presParOf" srcId="{30CE1F87-B229-4DFA-A609-2A95B51EA027}" destId="{D179DC09-1CD1-4715-9D8F-565D0C318969}" srcOrd="6" destOrd="0" presId="urn:microsoft.com/office/officeart/2008/layout/VerticalCurvedList"/>
    <dgm:cxn modelId="{A24DA8E8-21BE-4D46-842E-C5A7B54EB5B7}" type="presParOf" srcId="{D179DC09-1CD1-4715-9D8F-565D0C318969}" destId="{B6B92104-3B9C-44C9-A062-965CF99745E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D77A12-2001-4659-A516-1744F4DC0C7A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6BD6DA92-6B51-4703-A27D-44E454EDDFC3}">
      <dgm:prSet phldrT="[Texto]" custT="1"/>
      <dgm:spPr/>
      <dgm:t>
        <a:bodyPr/>
        <a:lstStyle/>
        <a:p>
          <a:pPr algn="just"/>
          <a:r>
            <a:rPr lang="es-MX" sz="3200" b="1" dirty="0" smtClean="0">
              <a:latin typeface="Trebuchet MS" panose="020B0603020202020204" pitchFamily="34" charset="0"/>
            </a:rPr>
            <a:t>Derecho a la protección de datos personales</a:t>
          </a:r>
          <a:endParaRPr lang="es-MX" sz="3200" b="1" dirty="0"/>
        </a:p>
      </dgm:t>
    </dgm:pt>
    <dgm:pt modelId="{D5F01429-B1FE-4870-8621-30E622DC62DD}" type="parTrans" cxnId="{EDEE3753-8850-404D-A283-37C959F38B7F}">
      <dgm:prSet/>
      <dgm:spPr/>
      <dgm:t>
        <a:bodyPr/>
        <a:lstStyle/>
        <a:p>
          <a:endParaRPr lang="es-MX"/>
        </a:p>
      </dgm:t>
    </dgm:pt>
    <dgm:pt modelId="{9D99AFE0-F5C9-4FA6-AE77-A2D74375BB49}" type="sibTrans" cxnId="{EDEE3753-8850-404D-A283-37C959F38B7F}">
      <dgm:prSet/>
      <dgm:spPr/>
      <dgm:t>
        <a:bodyPr/>
        <a:lstStyle/>
        <a:p>
          <a:endParaRPr lang="es-MX"/>
        </a:p>
      </dgm:t>
    </dgm:pt>
    <dgm:pt modelId="{A29ECD2A-9AAA-442C-A12C-0C7526D185F6}">
      <dgm:prSet phldrT="[Texto]"/>
      <dgm:spPr/>
      <dgm:t>
        <a:bodyPr/>
        <a:lstStyle/>
        <a:p>
          <a:pPr algn="just"/>
          <a:r>
            <a:rPr lang="es-MX" b="1" dirty="0" smtClean="0">
              <a:latin typeface="Trebuchet MS" panose="020B0603020202020204" pitchFamily="34" charset="0"/>
            </a:rPr>
            <a:t>Derecho de acceso a la información</a:t>
          </a:r>
          <a:endParaRPr lang="es-MX" b="1" dirty="0"/>
        </a:p>
      </dgm:t>
    </dgm:pt>
    <dgm:pt modelId="{C59B3E12-4F2D-472B-B184-664C637ED4DF}" type="parTrans" cxnId="{A3076E9B-A56A-4069-8EA2-C5435F820149}">
      <dgm:prSet/>
      <dgm:spPr/>
      <dgm:t>
        <a:bodyPr/>
        <a:lstStyle/>
        <a:p>
          <a:endParaRPr lang="es-MX"/>
        </a:p>
      </dgm:t>
    </dgm:pt>
    <dgm:pt modelId="{044C7874-F132-4456-8266-128E994A2FDA}" type="sibTrans" cxnId="{A3076E9B-A56A-4069-8EA2-C5435F820149}">
      <dgm:prSet/>
      <dgm:spPr/>
      <dgm:t>
        <a:bodyPr/>
        <a:lstStyle/>
        <a:p>
          <a:endParaRPr lang="es-MX"/>
        </a:p>
      </dgm:t>
    </dgm:pt>
    <dgm:pt modelId="{C1DF8E46-369D-4C5C-A670-840CD8793B0D}">
      <dgm:prSet/>
      <dgm:spPr/>
      <dgm:t>
        <a:bodyPr/>
        <a:lstStyle/>
        <a:p>
          <a:endParaRPr lang="es-MX" dirty="0"/>
        </a:p>
      </dgm:t>
    </dgm:pt>
    <dgm:pt modelId="{103EAF8F-1BEC-4266-B7CC-D88DF408B810}" type="parTrans" cxnId="{58C32A83-46DE-4309-84B1-50B8882504B6}">
      <dgm:prSet/>
      <dgm:spPr/>
      <dgm:t>
        <a:bodyPr/>
        <a:lstStyle/>
        <a:p>
          <a:endParaRPr lang="es-MX"/>
        </a:p>
      </dgm:t>
    </dgm:pt>
    <dgm:pt modelId="{D7A24D43-C3EB-41A9-A967-F37F52086AED}" type="sibTrans" cxnId="{58C32A83-46DE-4309-84B1-50B8882504B6}">
      <dgm:prSet/>
      <dgm:spPr/>
      <dgm:t>
        <a:bodyPr/>
        <a:lstStyle/>
        <a:p>
          <a:endParaRPr lang="es-MX"/>
        </a:p>
      </dgm:t>
    </dgm:pt>
    <dgm:pt modelId="{331E8F1B-CCA7-45BE-BC82-40E1B44DAF05}" type="pres">
      <dgm:prSet presAssocID="{CCD77A12-2001-4659-A516-1744F4DC0C7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01D511C-8DF2-44C7-B731-79363402E4DB}" type="pres">
      <dgm:prSet presAssocID="{CCD77A12-2001-4659-A516-1744F4DC0C7A}" presName="divider" presStyleLbl="fgShp" presStyleIdx="0" presStyleCnt="1" custAng="300000" custLinFactNeighborY="-512"/>
      <dgm:spPr/>
    </dgm:pt>
    <dgm:pt modelId="{0C2C79DB-08DB-46F7-9D2D-D8AD610F8339}" type="pres">
      <dgm:prSet presAssocID="{6BD6DA92-6B51-4703-A27D-44E454EDDFC3}" presName="downArrow" presStyleLbl="node1" presStyleIdx="0" presStyleCnt="2"/>
      <dgm:spPr/>
    </dgm:pt>
    <dgm:pt modelId="{3687629F-7303-469F-8571-04E556FAF7F4}" type="pres">
      <dgm:prSet presAssocID="{6BD6DA92-6B51-4703-A27D-44E454EDDFC3}" presName="downArrowText" presStyleLbl="revTx" presStyleIdx="0" presStyleCnt="2" custAng="0" custScaleX="17252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EFD5E39-48A6-46AA-929B-DFC710784C7E}" type="pres">
      <dgm:prSet presAssocID="{A29ECD2A-9AAA-442C-A12C-0C7526D185F6}" presName="upArrow" presStyleLbl="node1" presStyleIdx="1" presStyleCnt="2"/>
      <dgm:spPr/>
    </dgm:pt>
    <dgm:pt modelId="{52611A69-F57F-4E1B-BC65-2969864A4ABC}" type="pres">
      <dgm:prSet presAssocID="{A29ECD2A-9AAA-442C-A12C-0C7526D185F6}" presName="upArrowText" presStyleLbl="revTx" presStyleIdx="1" presStyleCnt="2" custScaleX="13481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8C32A83-46DE-4309-84B1-50B8882504B6}" srcId="{CCD77A12-2001-4659-A516-1744F4DC0C7A}" destId="{C1DF8E46-369D-4C5C-A670-840CD8793B0D}" srcOrd="2" destOrd="0" parTransId="{103EAF8F-1BEC-4266-B7CC-D88DF408B810}" sibTransId="{D7A24D43-C3EB-41A9-A967-F37F52086AED}"/>
    <dgm:cxn modelId="{EDEE3753-8850-404D-A283-37C959F38B7F}" srcId="{CCD77A12-2001-4659-A516-1744F4DC0C7A}" destId="{6BD6DA92-6B51-4703-A27D-44E454EDDFC3}" srcOrd="0" destOrd="0" parTransId="{D5F01429-B1FE-4870-8621-30E622DC62DD}" sibTransId="{9D99AFE0-F5C9-4FA6-AE77-A2D74375BB49}"/>
    <dgm:cxn modelId="{A3076E9B-A56A-4069-8EA2-C5435F820149}" srcId="{CCD77A12-2001-4659-A516-1744F4DC0C7A}" destId="{A29ECD2A-9AAA-442C-A12C-0C7526D185F6}" srcOrd="1" destOrd="0" parTransId="{C59B3E12-4F2D-472B-B184-664C637ED4DF}" sibTransId="{044C7874-F132-4456-8266-128E994A2FDA}"/>
    <dgm:cxn modelId="{7A753859-0136-482F-8224-1E3E046938A3}" type="presOf" srcId="{6BD6DA92-6B51-4703-A27D-44E454EDDFC3}" destId="{3687629F-7303-469F-8571-04E556FAF7F4}" srcOrd="0" destOrd="0" presId="urn:microsoft.com/office/officeart/2005/8/layout/arrow3"/>
    <dgm:cxn modelId="{CA7AD2F5-806C-4182-8B3C-E990A031A439}" type="presOf" srcId="{CCD77A12-2001-4659-A516-1744F4DC0C7A}" destId="{331E8F1B-CCA7-45BE-BC82-40E1B44DAF05}" srcOrd="0" destOrd="0" presId="urn:microsoft.com/office/officeart/2005/8/layout/arrow3"/>
    <dgm:cxn modelId="{1F5B7B7F-F7AC-429D-A4CC-848D62242A96}" type="presOf" srcId="{A29ECD2A-9AAA-442C-A12C-0C7526D185F6}" destId="{52611A69-F57F-4E1B-BC65-2969864A4ABC}" srcOrd="0" destOrd="0" presId="urn:microsoft.com/office/officeart/2005/8/layout/arrow3"/>
    <dgm:cxn modelId="{DCD6401B-6E40-4B57-B25F-79A87983B984}" type="presParOf" srcId="{331E8F1B-CCA7-45BE-BC82-40E1B44DAF05}" destId="{601D511C-8DF2-44C7-B731-79363402E4DB}" srcOrd="0" destOrd="0" presId="urn:microsoft.com/office/officeart/2005/8/layout/arrow3"/>
    <dgm:cxn modelId="{75E388C3-D52C-4E05-9E76-E7992E1A1A30}" type="presParOf" srcId="{331E8F1B-CCA7-45BE-BC82-40E1B44DAF05}" destId="{0C2C79DB-08DB-46F7-9D2D-D8AD610F8339}" srcOrd="1" destOrd="0" presId="urn:microsoft.com/office/officeart/2005/8/layout/arrow3"/>
    <dgm:cxn modelId="{1717E574-5170-4207-802F-B9E689803570}" type="presParOf" srcId="{331E8F1B-CCA7-45BE-BC82-40E1B44DAF05}" destId="{3687629F-7303-469F-8571-04E556FAF7F4}" srcOrd="2" destOrd="0" presId="urn:microsoft.com/office/officeart/2005/8/layout/arrow3"/>
    <dgm:cxn modelId="{281DA268-152E-4BDC-90EF-260870457D9C}" type="presParOf" srcId="{331E8F1B-CCA7-45BE-BC82-40E1B44DAF05}" destId="{AEFD5E39-48A6-46AA-929B-DFC710784C7E}" srcOrd="3" destOrd="0" presId="urn:microsoft.com/office/officeart/2005/8/layout/arrow3"/>
    <dgm:cxn modelId="{D8779518-2CE9-4946-BEDA-D897DD0DC281}" type="presParOf" srcId="{331E8F1B-CCA7-45BE-BC82-40E1B44DAF05}" destId="{52611A69-F57F-4E1B-BC65-2969864A4ABC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6D5DEA6-B0D5-487A-96C8-F76C5626C0B3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DCC54A7D-C948-4964-A15B-D3858C0C2F8F}" type="pres">
      <dgm:prSet presAssocID="{96D5DEA6-B0D5-487A-96C8-F76C5626C0B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</dgm:ptLst>
  <dgm:cxnLst>
    <dgm:cxn modelId="{5F72181D-54A6-4A11-9809-6E09EDB4B29E}" type="presOf" srcId="{96D5DEA6-B0D5-487A-96C8-F76C5626C0B3}" destId="{DCC54A7D-C948-4964-A15B-D3858C0C2F8F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15058AF-52A0-438C-970A-5DD45B541A4E}" type="doc">
      <dgm:prSet loTypeId="urn:microsoft.com/office/officeart/2009/3/layout/Pi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48323474-C0F7-4B90-9749-0DCE662AF866}">
      <dgm:prSet phldrT="[Texto]" custT="1"/>
      <dgm:spPr/>
      <dgm:t>
        <a:bodyPr/>
        <a:lstStyle/>
        <a:p>
          <a:pPr algn="just"/>
          <a:r>
            <a:rPr lang="es-MX" sz="2400" dirty="0" smtClean="0">
              <a:latin typeface="Trebuchet MS" panose="020B0603020202020204" pitchFamily="34" charset="0"/>
            </a:rPr>
            <a:t>En tanto no se expida la ley general en materia de protección de datos personales, permanecerá vigente la normatividad federal y local en la materia, en sus respectivos ámbitos de aplicación</a:t>
          </a:r>
          <a:endParaRPr lang="es-MX" sz="2400" dirty="0">
            <a:latin typeface="Trebuchet MS" panose="020B0603020202020204" pitchFamily="34" charset="0"/>
          </a:endParaRPr>
        </a:p>
      </dgm:t>
    </dgm:pt>
    <dgm:pt modelId="{30D3E548-4063-4900-92DE-B477A261B47F}" type="parTrans" cxnId="{2BE2FAD4-93CC-4BE8-907B-7A54166ADFCA}">
      <dgm:prSet/>
      <dgm:spPr/>
      <dgm:t>
        <a:bodyPr/>
        <a:lstStyle/>
        <a:p>
          <a:endParaRPr lang="es-MX"/>
        </a:p>
      </dgm:t>
    </dgm:pt>
    <dgm:pt modelId="{2F456333-0E16-4FC3-A689-AEE2DFB84857}" type="sibTrans" cxnId="{2BE2FAD4-93CC-4BE8-907B-7A54166ADFCA}">
      <dgm:prSet/>
      <dgm:spPr/>
      <dgm:t>
        <a:bodyPr/>
        <a:lstStyle/>
        <a:p>
          <a:endParaRPr lang="es-MX"/>
        </a:p>
      </dgm:t>
    </dgm:pt>
    <dgm:pt modelId="{63C5B516-01A8-41FC-98F5-A80098110A85}">
      <dgm:prSet phldrT="[Texto]" custT="1"/>
      <dgm:spPr/>
      <dgm:t>
        <a:bodyPr/>
        <a:lstStyle/>
        <a:p>
          <a:r>
            <a:rPr lang="es-MX" sz="1800" b="1" dirty="0" smtClean="0">
              <a:latin typeface="Trebuchet MS" panose="020B0603020202020204" pitchFamily="34" charset="0"/>
            </a:rPr>
            <a:t>Ley General de Transparencia y Acceso a la Información Pública </a:t>
          </a:r>
          <a:endParaRPr lang="es-MX" sz="1800" b="1" dirty="0">
            <a:latin typeface="Trebuchet MS" panose="020B0603020202020204" pitchFamily="34" charset="0"/>
          </a:endParaRPr>
        </a:p>
      </dgm:t>
    </dgm:pt>
    <dgm:pt modelId="{BC073BEC-4366-4746-98B3-D114628BB56B}" type="sibTrans" cxnId="{1663AB19-4D8A-4C27-924C-6A98103E130D}">
      <dgm:prSet/>
      <dgm:spPr/>
      <dgm:t>
        <a:bodyPr/>
        <a:lstStyle/>
        <a:p>
          <a:endParaRPr lang="es-MX"/>
        </a:p>
      </dgm:t>
    </dgm:pt>
    <dgm:pt modelId="{940177D3-7F56-4AE1-829D-C49AC782E5F5}" type="parTrans" cxnId="{1663AB19-4D8A-4C27-924C-6A98103E130D}">
      <dgm:prSet/>
      <dgm:spPr/>
      <dgm:t>
        <a:bodyPr/>
        <a:lstStyle/>
        <a:p>
          <a:endParaRPr lang="es-MX"/>
        </a:p>
      </dgm:t>
    </dgm:pt>
    <dgm:pt modelId="{A02150E4-AA6E-4371-9837-61D678368502}" type="pres">
      <dgm:prSet presAssocID="{E15058AF-52A0-438C-970A-5DD45B541A4E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C25DAEF8-AD20-4712-8EA0-9677BE16FF37}" type="pres">
      <dgm:prSet presAssocID="{63C5B516-01A8-41FC-98F5-A80098110A85}" presName="ParentComposite" presStyleCnt="0"/>
      <dgm:spPr/>
    </dgm:pt>
    <dgm:pt modelId="{A0D8C472-9B02-44A9-806E-AD6A6678C796}" type="pres">
      <dgm:prSet presAssocID="{63C5B516-01A8-41FC-98F5-A80098110A85}" presName="Chord" presStyleLbl="bgShp" presStyleIdx="0" presStyleCnt="1"/>
      <dgm:spPr/>
    </dgm:pt>
    <dgm:pt modelId="{136DC288-AE77-48A9-9E99-EDDA7A0706DB}" type="pres">
      <dgm:prSet presAssocID="{63C5B516-01A8-41FC-98F5-A80098110A85}" presName="Pie" presStyleLbl="alignNode1" presStyleIdx="0" presStyleCnt="1"/>
      <dgm:spPr/>
    </dgm:pt>
    <dgm:pt modelId="{44346E7B-E464-4829-A084-9CD76609066F}" type="pres">
      <dgm:prSet presAssocID="{63C5B516-01A8-41FC-98F5-A80098110A85}" presName="Parent" presStyleLbl="revTx" presStyleIdx="0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D1E6CB7-2C91-41DF-8A46-7EE01B285A69}" type="pres">
      <dgm:prSet presAssocID="{2F456333-0E16-4FC3-A689-AEE2DFB84857}" presName="negSibTrans" presStyleCnt="0"/>
      <dgm:spPr/>
    </dgm:pt>
    <dgm:pt modelId="{74187567-9B1F-4146-AFA0-72BDCC3B6709}" type="pres">
      <dgm:prSet presAssocID="{63C5B516-01A8-41FC-98F5-A80098110A85}" presName="composite" presStyleCnt="0"/>
      <dgm:spPr/>
    </dgm:pt>
    <dgm:pt modelId="{98D5ED7C-4F64-46CB-BFBA-C0C8640CF6B2}" type="pres">
      <dgm:prSet presAssocID="{63C5B516-01A8-41FC-98F5-A80098110A85}" presName="Child" presStyleLbl="revTx" presStyleIdx="1" presStyleCnt="2" custScaleX="1350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DCECBE6-FE22-4278-BC9D-5E7D4BD91030}" type="presOf" srcId="{48323474-C0F7-4B90-9749-0DCE662AF866}" destId="{98D5ED7C-4F64-46CB-BFBA-C0C8640CF6B2}" srcOrd="0" destOrd="0" presId="urn:microsoft.com/office/officeart/2009/3/layout/PieProcess"/>
    <dgm:cxn modelId="{77E619BF-3802-4F18-963C-C03C5B2D6DE5}" type="presOf" srcId="{E15058AF-52A0-438C-970A-5DD45B541A4E}" destId="{A02150E4-AA6E-4371-9837-61D678368502}" srcOrd="0" destOrd="0" presId="urn:microsoft.com/office/officeart/2009/3/layout/PieProcess"/>
    <dgm:cxn modelId="{1663AB19-4D8A-4C27-924C-6A98103E130D}" srcId="{E15058AF-52A0-438C-970A-5DD45B541A4E}" destId="{63C5B516-01A8-41FC-98F5-A80098110A85}" srcOrd="0" destOrd="0" parTransId="{940177D3-7F56-4AE1-829D-C49AC782E5F5}" sibTransId="{BC073BEC-4366-4746-98B3-D114628BB56B}"/>
    <dgm:cxn modelId="{2BE2FAD4-93CC-4BE8-907B-7A54166ADFCA}" srcId="{63C5B516-01A8-41FC-98F5-A80098110A85}" destId="{48323474-C0F7-4B90-9749-0DCE662AF866}" srcOrd="0" destOrd="0" parTransId="{30D3E548-4063-4900-92DE-B477A261B47F}" sibTransId="{2F456333-0E16-4FC3-A689-AEE2DFB84857}"/>
    <dgm:cxn modelId="{B6B7EB09-7C8D-4DA3-BDF9-3764051211CD}" type="presOf" srcId="{63C5B516-01A8-41FC-98F5-A80098110A85}" destId="{44346E7B-E464-4829-A084-9CD76609066F}" srcOrd="0" destOrd="0" presId="urn:microsoft.com/office/officeart/2009/3/layout/PieProcess"/>
    <dgm:cxn modelId="{CC5944C2-9212-4967-B232-1621FB71F86F}" type="presParOf" srcId="{A02150E4-AA6E-4371-9837-61D678368502}" destId="{C25DAEF8-AD20-4712-8EA0-9677BE16FF37}" srcOrd="0" destOrd="0" presId="urn:microsoft.com/office/officeart/2009/3/layout/PieProcess"/>
    <dgm:cxn modelId="{9FC4F29A-3D24-4C73-8CBE-52C2C34EA293}" type="presParOf" srcId="{C25DAEF8-AD20-4712-8EA0-9677BE16FF37}" destId="{A0D8C472-9B02-44A9-806E-AD6A6678C796}" srcOrd="0" destOrd="0" presId="urn:microsoft.com/office/officeart/2009/3/layout/PieProcess"/>
    <dgm:cxn modelId="{825881F7-C1B4-40E7-A1DF-1018C9A66C5D}" type="presParOf" srcId="{C25DAEF8-AD20-4712-8EA0-9677BE16FF37}" destId="{136DC288-AE77-48A9-9E99-EDDA7A0706DB}" srcOrd="1" destOrd="0" presId="urn:microsoft.com/office/officeart/2009/3/layout/PieProcess"/>
    <dgm:cxn modelId="{36409CCE-D086-443D-A0FA-3F0377B3C940}" type="presParOf" srcId="{C25DAEF8-AD20-4712-8EA0-9677BE16FF37}" destId="{44346E7B-E464-4829-A084-9CD76609066F}" srcOrd="2" destOrd="0" presId="urn:microsoft.com/office/officeart/2009/3/layout/PieProcess"/>
    <dgm:cxn modelId="{64799A1B-1AEA-4A3D-8FFD-3F38D040BCE3}" type="presParOf" srcId="{A02150E4-AA6E-4371-9837-61D678368502}" destId="{4D1E6CB7-2C91-41DF-8A46-7EE01B285A69}" srcOrd="1" destOrd="0" presId="urn:microsoft.com/office/officeart/2009/3/layout/PieProcess"/>
    <dgm:cxn modelId="{FAEA8787-B454-4FEA-BC44-D671068F0B32}" type="presParOf" srcId="{A02150E4-AA6E-4371-9837-61D678368502}" destId="{74187567-9B1F-4146-AFA0-72BDCC3B6709}" srcOrd="2" destOrd="0" presId="urn:microsoft.com/office/officeart/2009/3/layout/PieProcess"/>
    <dgm:cxn modelId="{F690AE91-CC11-4BBC-86AA-592A42DA8798}" type="presParOf" srcId="{74187567-9B1F-4146-AFA0-72BDCC3B6709}" destId="{98D5ED7C-4F64-46CB-BFBA-C0C8640CF6B2}" srcOrd="0" destOrd="0" presId="urn:microsoft.com/office/officeart/2009/3/layout/Pie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3281B27-0CB9-4DA4-9884-B409DF06089E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F8E642A-F22B-447D-8E51-857F618785DD}">
      <dgm:prSet phldrT="[Texto]" custT="1"/>
      <dgm:spPr/>
      <dgm:t>
        <a:bodyPr/>
        <a:lstStyle/>
        <a:p>
          <a:r>
            <a:rPr lang="es-MX" sz="1400" dirty="0" smtClean="0">
              <a:latin typeface="Trebuchet MS" panose="020B0603020202020204" pitchFamily="34" charset="0"/>
            </a:rPr>
            <a:t>Emblemática en materia de protección de datos personales</a:t>
          </a:r>
          <a:endParaRPr lang="es-MX" sz="900" dirty="0">
            <a:latin typeface="Trebuchet MS" panose="020B0603020202020204" pitchFamily="34" charset="0"/>
          </a:endParaRPr>
        </a:p>
      </dgm:t>
    </dgm:pt>
    <dgm:pt modelId="{269FDD42-D2D5-473A-A97E-F98CEF965275}" type="parTrans" cxnId="{5B074671-B8F4-4648-9BFE-5EB6572A1D05}">
      <dgm:prSet/>
      <dgm:spPr/>
      <dgm:t>
        <a:bodyPr/>
        <a:lstStyle/>
        <a:p>
          <a:endParaRPr lang="es-MX"/>
        </a:p>
      </dgm:t>
    </dgm:pt>
    <dgm:pt modelId="{82A020B8-DF66-40EB-AB53-34A3C86BE6F6}" type="sibTrans" cxnId="{5B074671-B8F4-4648-9BFE-5EB6572A1D05}">
      <dgm:prSet/>
      <dgm:spPr/>
      <dgm:t>
        <a:bodyPr/>
        <a:lstStyle/>
        <a:p>
          <a:endParaRPr lang="es-MX"/>
        </a:p>
      </dgm:t>
    </dgm:pt>
    <dgm:pt modelId="{07088895-EDA3-4E83-96D3-3957C705BCD7}">
      <dgm:prSet phldrT="[Texto]" custT="1"/>
      <dgm:spPr/>
      <dgm:t>
        <a:bodyPr/>
        <a:lstStyle/>
        <a:p>
          <a:r>
            <a:rPr lang="es-MX" sz="1200" b="1" dirty="0" smtClean="0">
              <a:latin typeface="Trebuchet MS" panose="020B0603020202020204" pitchFamily="34" charset="0"/>
            </a:rPr>
            <a:t>Fija las bases  para la emisión de una ley general de protección de datos persona</a:t>
          </a:r>
          <a:r>
            <a:rPr lang="es-MX" sz="1400" b="1" dirty="0" smtClean="0">
              <a:latin typeface="Trebuchet MS" panose="020B0603020202020204" pitchFamily="34" charset="0"/>
            </a:rPr>
            <a:t>les</a:t>
          </a:r>
          <a:endParaRPr lang="es-MX" sz="1400" b="1" dirty="0">
            <a:latin typeface="Trebuchet MS" panose="020B0603020202020204" pitchFamily="34" charset="0"/>
          </a:endParaRPr>
        </a:p>
      </dgm:t>
    </dgm:pt>
    <dgm:pt modelId="{BB5D3F62-36AA-493B-A5CC-DEBFDB972510}" type="parTrans" cxnId="{2E37D3BB-C883-4C86-ACAB-961BDD79C6C2}">
      <dgm:prSet/>
      <dgm:spPr/>
      <dgm:t>
        <a:bodyPr/>
        <a:lstStyle/>
        <a:p>
          <a:endParaRPr lang="es-MX"/>
        </a:p>
      </dgm:t>
    </dgm:pt>
    <dgm:pt modelId="{069A7D61-5F07-47F8-9F52-D02C490786FB}" type="sibTrans" cxnId="{2E37D3BB-C883-4C86-ACAB-961BDD79C6C2}">
      <dgm:prSet/>
      <dgm:spPr/>
      <dgm:t>
        <a:bodyPr/>
        <a:lstStyle/>
        <a:p>
          <a:endParaRPr lang="es-MX"/>
        </a:p>
      </dgm:t>
    </dgm:pt>
    <dgm:pt modelId="{52D33C3F-F6EC-4425-8CC0-D37BE5DF149D}">
      <dgm:prSet phldrT="[Texto]" custT="1"/>
      <dgm:spPr/>
      <dgm:t>
        <a:bodyPr/>
        <a:lstStyle/>
        <a:p>
          <a:pPr algn="ctr"/>
          <a:r>
            <a:rPr lang="es-MX" sz="1100" b="1" dirty="0" smtClean="0">
              <a:latin typeface="Trebuchet MS" panose="020B0603020202020204" pitchFamily="34" charset="0"/>
            </a:rPr>
            <a:t>Permite dimensionar la protección de datos personales como un derecho autónomo y distinto del derecho de acceso a la información</a:t>
          </a:r>
          <a:endParaRPr lang="es-MX" sz="1100" b="1" dirty="0">
            <a:latin typeface="Trebuchet MS" panose="020B0603020202020204" pitchFamily="34" charset="0"/>
          </a:endParaRPr>
        </a:p>
      </dgm:t>
    </dgm:pt>
    <dgm:pt modelId="{6539481E-C9B6-45EA-9482-100CEB4F8148}" type="parTrans" cxnId="{57595CD2-9B7D-4F01-A002-B5DAA4A3CE61}">
      <dgm:prSet/>
      <dgm:spPr/>
      <dgm:t>
        <a:bodyPr/>
        <a:lstStyle/>
        <a:p>
          <a:endParaRPr lang="es-MX"/>
        </a:p>
      </dgm:t>
    </dgm:pt>
    <dgm:pt modelId="{8B6B47E2-EDA2-4D07-B088-0D54151504B0}" type="sibTrans" cxnId="{57595CD2-9B7D-4F01-A002-B5DAA4A3CE61}">
      <dgm:prSet/>
      <dgm:spPr/>
      <dgm:t>
        <a:bodyPr/>
        <a:lstStyle/>
        <a:p>
          <a:endParaRPr lang="es-MX"/>
        </a:p>
      </dgm:t>
    </dgm:pt>
    <dgm:pt modelId="{B45EF382-48F2-4940-B3FC-00C2AFEBA433}" type="pres">
      <dgm:prSet presAssocID="{63281B27-0CB9-4DA4-9884-B409DF06089E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B17B8986-5086-42DB-B49C-B63472DA079B}" type="pres">
      <dgm:prSet presAssocID="{1F8E642A-F22B-447D-8E51-857F618785DD}" presName="Accent1" presStyleCnt="0"/>
      <dgm:spPr/>
    </dgm:pt>
    <dgm:pt modelId="{981D507F-7A3A-4885-A8F6-F9CCB80A4A51}" type="pres">
      <dgm:prSet presAssocID="{1F8E642A-F22B-447D-8E51-857F618785DD}" presName="Accent" presStyleLbl="node1" presStyleIdx="0" presStyleCnt="3" custLinFactNeighborX="-1254" custLinFactNeighborY="-9164"/>
      <dgm:spPr/>
    </dgm:pt>
    <dgm:pt modelId="{644C9B1E-B2BC-4C79-888C-49C429DBAC3F}" type="pres">
      <dgm:prSet presAssocID="{1F8E642A-F22B-447D-8E51-857F618785DD}" presName="Parent1" presStyleLbl="revTx" presStyleIdx="0" presStyleCnt="3" custLinFactNeighborY="-31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D5361A4-2A6C-45D5-A204-68AA518375E9}" type="pres">
      <dgm:prSet presAssocID="{07088895-EDA3-4E83-96D3-3957C705BCD7}" presName="Accent2" presStyleCnt="0"/>
      <dgm:spPr/>
    </dgm:pt>
    <dgm:pt modelId="{D2CF3185-83EB-44E1-8B79-D00F52960B59}" type="pres">
      <dgm:prSet presAssocID="{07088895-EDA3-4E83-96D3-3957C705BCD7}" presName="Accent" presStyleLbl="node1" presStyleIdx="1" presStyleCnt="3" custLinFactNeighborX="-4032" custLinFactNeighborY="-4717"/>
      <dgm:spPr/>
    </dgm:pt>
    <dgm:pt modelId="{9EF58789-4429-4E48-8903-4CF2B2C89E4D}" type="pres">
      <dgm:prSet presAssocID="{07088895-EDA3-4E83-96D3-3957C705BCD7}" presName="Parent2" presStyleLbl="revTx" presStyleIdx="1" presStyleCnt="3" custLinFactNeighborX="-4733" custLinFactNeighborY="-2010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61F84C8-CB58-41A7-BFB1-8FAEDBDDD1A8}" type="pres">
      <dgm:prSet presAssocID="{52D33C3F-F6EC-4425-8CC0-D37BE5DF149D}" presName="Accent3" presStyleCnt="0"/>
      <dgm:spPr/>
    </dgm:pt>
    <dgm:pt modelId="{2E8B4A67-A50F-44E1-A3C0-C762D37CB51D}" type="pres">
      <dgm:prSet presAssocID="{52D33C3F-F6EC-4425-8CC0-D37BE5DF149D}" presName="Accent" presStyleLbl="node1" presStyleIdx="2" presStyleCnt="3"/>
      <dgm:spPr/>
    </dgm:pt>
    <dgm:pt modelId="{5CCFBCED-93CB-4A7A-87A9-DB5D095452BB}" type="pres">
      <dgm:prSet presAssocID="{52D33C3F-F6EC-4425-8CC0-D37BE5DF149D}" presName="Parent3" presStyleLbl="revTx" presStyleIdx="2" presStyleCnt="3" custLinFactNeighborY="-849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3B6CB56-83AA-49A7-A85F-BAF7E40C33AF}" type="presOf" srcId="{1F8E642A-F22B-447D-8E51-857F618785DD}" destId="{644C9B1E-B2BC-4C79-888C-49C429DBAC3F}" srcOrd="0" destOrd="0" presId="urn:microsoft.com/office/officeart/2009/layout/CircleArrowProcess"/>
    <dgm:cxn modelId="{2E37D3BB-C883-4C86-ACAB-961BDD79C6C2}" srcId="{63281B27-0CB9-4DA4-9884-B409DF06089E}" destId="{07088895-EDA3-4E83-96D3-3957C705BCD7}" srcOrd="1" destOrd="0" parTransId="{BB5D3F62-36AA-493B-A5CC-DEBFDB972510}" sibTransId="{069A7D61-5F07-47F8-9F52-D02C490786FB}"/>
    <dgm:cxn modelId="{5B074671-B8F4-4648-9BFE-5EB6572A1D05}" srcId="{63281B27-0CB9-4DA4-9884-B409DF06089E}" destId="{1F8E642A-F22B-447D-8E51-857F618785DD}" srcOrd="0" destOrd="0" parTransId="{269FDD42-D2D5-473A-A97E-F98CEF965275}" sibTransId="{82A020B8-DF66-40EB-AB53-34A3C86BE6F6}"/>
    <dgm:cxn modelId="{9BCDF2B5-31FC-4942-87C4-234C4D3D71CA}" type="presOf" srcId="{52D33C3F-F6EC-4425-8CC0-D37BE5DF149D}" destId="{5CCFBCED-93CB-4A7A-87A9-DB5D095452BB}" srcOrd="0" destOrd="0" presId="urn:microsoft.com/office/officeart/2009/layout/CircleArrowProcess"/>
    <dgm:cxn modelId="{64FA9871-2194-4F68-821E-1B58779A1312}" type="presOf" srcId="{63281B27-0CB9-4DA4-9884-B409DF06089E}" destId="{B45EF382-48F2-4940-B3FC-00C2AFEBA433}" srcOrd="0" destOrd="0" presId="urn:microsoft.com/office/officeart/2009/layout/CircleArrowProcess"/>
    <dgm:cxn modelId="{57595CD2-9B7D-4F01-A002-B5DAA4A3CE61}" srcId="{63281B27-0CB9-4DA4-9884-B409DF06089E}" destId="{52D33C3F-F6EC-4425-8CC0-D37BE5DF149D}" srcOrd="2" destOrd="0" parTransId="{6539481E-C9B6-45EA-9482-100CEB4F8148}" sibTransId="{8B6B47E2-EDA2-4D07-B088-0D54151504B0}"/>
    <dgm:cxn modelId="{03766D13-4F1F-4327-A220-AEF478543DB3}" type="presOf" srcId="{07088895-EDA3-4E83-96D3-3957C705BCD7}" destId="{9EF58789-4429-4E48-8903-4CF2B2C89E4D}" srcOrd="0" destOrd="0" presId="urn:microsoft.com/office/officeart/2009/layout/CircleArrowProcess"/>
    <dgm:cxn modelId="{86F4549A-CF1B-43AE-BEE5-B63CF9822B9F}" type="presParOf" srcId="{B45EF382-48F2-4940-B3FC-00C2AFEBA433}" destId="{B17B8986-5086-42DB-B49C-B63472DA079B}" srcOrd="0" destOrd="0" presId="urn:microsoft.com/office/officeart/2009/layout/CircleArrowProcess"/>
    <dgm:cxn modelId="{6199A460-B5CB-4DD8-9823-F122AEF43CE0}" type="presParOf" srcId="{B17B8986-5086-42DB-B49C-B63472DA079B}" destId="{981D507F-7A3A-4885-A8F6-F9CCB80A4A51}" srcOrd="0" destOrd="0" presId="urn:microsoft.com/office/officeart/2009/layout/CircleArrowProcess"/>
    <dgm:cxn modelId="{8FFBC388-8ECF-4855-8A0E-6A6BE428BABB}" type="presParOf" srcId="{B45EF382-48F2-4940-B3FC-00C2AFEBA433}" destId="{644C9B1E-B2BC-4C79-888C-49C429DBAC3F}" srcOrd="1" destOrd="0" presId="urn:microsoft.com/office/officeart/2009/layout/CircleArrowProcess"/>
    <dgm:cxn modelId="{F82198E7-06CD-4986-87C0-562482C8EAFB}" type="presParOf" srcId="{B45EF382-48F2-4940-B3FC-00C2AFEBA433}" destId="{4D5361A4-2A6C-45D5-A204-68AA518375E9}" srcOrd="2" destOrd="0" presId="urn:microsoft.com/office/officeart/2009/layout/CircleArrowProcess"/>
    <dgm:cxn modelId="{BCCE5F58-0FEF-468B-A5EB-D8E119D4C89D}" type="presParOf" srcId="{4D5361A4-2A6C-45D5-A204-68AA518375E9}" destId="{D2CF3185-83EB-44E1-8B79-D00F52960B59}" srcOrd="0" destOrd="0" presId="urn:microsoft.com/office/officeart/2009/layout/CircleArrowProcess"/>
    <dgm:cxn modelId="{58627EDE-3E29-4AAA-B0BF-D78A7E9CD9EE}" type="presParOf" srcId="{B45EF382-48F2-4940-B3FC-00C2AFEBA433}" destId="{9EF58789-4429-4E48-8903-4CF2B2C89E4D}" srcOrd="3" destOrd="0" presId="urn:microsoft.com/office/officeart/2009/layout/CircleArrowProcess"/>
    <dgm:cxn modelId="{A68D4B77-CE6C-4587-85EF-6165BD48B1B8}" type="presParOf" srcId="{B45EF382-48F2-4940-B3FC-00C2AFEBA433}" destId="{961F84C8-CB58-41A7-BFB1-8FAEDBDDD1A8}" srcOrd="4" destOrd="0" presId="urn:microsoft.com/office/officeart/2009/layout/CircleArrowProcess"/>
    <dgm:cxn modelId="{72879115-43A5-449C-BA35-26B638BA792C}" type="presParOf" srcId="{961F84C8-CB58-41A7-BFB1-8FAEDBDDD1A8}" destId="{2E8B4A67-A50F-44E1-A3C0-C762D37CB51D}" srcOrd="0" destOrd="0" presId="urn:microsoft.com/office/officeart/2009/layout/CircleArrowProcess"/>
    <dgm:cxn modelId="{C67FA66A-E46C-4A32-A3C6-77F8D91F37A6}" type="presParOf" srcId="{B45EF382-48F2-4940-B3FC-00C2AFEBA433}" destId="{5CCFBCED-93CB-4A7A-87A9-DB5D095452BB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6D5DEA6-B0D5-487A-96C8-F76C5626C0B3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DCC54A7D-C948-4964-A15B-D3858C0C2F8F}" type="pres">
      <dgm:prSet presAssocID="{96D5DEA6-B0D5-487A-96C8-F76C5626C0B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</dgm:ptLst>
  <dgm:cxnLst>
    <dgm:cxn modelId="{583A1D2C-186C-42B5-8D6E-AE7C6EE745B5}" type="presOf" srcId="{96D5DEA6-B0D5-487A-96C8-F76C5626C0B3}" destId="{DCC54A7D-C948-4964-A15B-D3858C0C2F8F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16575B5-A9B8-4571-ADEA-F46B1BE600B1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F67AFA6-C591-49DD-B006-383A371091CF}">
      <dgm:prSet phldrT="[Texto]" custT="1"/>
      <dgm:spPr/>
      <dgm:t>
        <a:bodyPr/>
        <a:lstStyle/>
        <a:p>
          <a:r>
            <a:rPr lang="es-MX" sz="2400" b="1" dirty="0" smtClean="0">
              <a:latin typeface="Trebuchet MS" panose="020B0603020202020204" pitchFamily="34" charset="0"/>
            </a:rPr>
            <a:t>Datos personales</a:t>
          </a:r>
          <a:endParaRPr lang="es-MX" sz="2400" b="1" dirty="0">
            <a:latin typeface="Trebuchet MS" panose="020B0603020202020204" pitchFamily="34" charset="0"/>
          </a:endParaRPr>
        </a:p>
      </dgm:t>
    </dgm:pt>
    <dgm:pt modelId="{4574C265-71D1-4DE5-8DC7-82DC2FCA1BED}" type="parTrans" cxnId="{3B8FF488-D5AB-436F-AB3C-2854C4509050}">
      <dgm:prSet/>
      <dgm:spPr/>
      <dgm:t>
        <a:bodyPr/>
        <a:lstStyle/>
        <a:p>
          <a:endParaRPr lang="es-MX"/>
        </a:p>
      </dgm:t>
    </dgm:pt>
    <dgm:pt modelId="{33C98A0D-1F35-42D3-9289-E5B13EB4E680}" type="sibTrans" cxnId="{3B8FF488-D5AB-436F-AB3C-2854C4509050}">
      <dgm:prSet/>
      <dgm:spPr/>
      <dgm:t>
        <a:bodyPr/>
        <a:lstStyle/>
        <a:p>
          <a:endParaRPr lang="es-MX"/>
        </a:p>
      </dgm:t>
    </dgm:pt>
    <dgm:pt modelId="{5BB2A902-EB14-4D08-8FC1-130AFBC47254}">
      <dgm:prSet phldrT="[Texto]" custT="1"/>
      <dgm:spPr/>
      <dgm:t>
        <a:bodyPr/>
        <a:lstStyle/>
        <a:p>
          <a:r>
            <a:rPr lang="es-MX" sz="2400" b="1" dirty="0" smtClean="0">
              <a:latin typeface="Trebuchet MS" panose="020B0603020202020204" pitchFamily="34" charset="0"/>
            </a:rPr>
            <a:t>Acceso a la información</a:t>
          </a:r>
          <a:endParaRPr lang="es-MX" sz="2400" b="1" dirty="0">
            <a:latin typeface="Trebuchet MS" panose="020B0603020202020204" pitchFamily="34" charset="0"/>
          </a:endParaRPr>
        </a:p>
      </dgm:t>
    </dgm:pt>
    <dgm:pt modelId="{0DF064D1-B648-4B14-8219-E8F8523130C7}" type="parTrans" cxnId="{DBF318D2-FA64-4BDA-91E8-391BA79AFC76}">
      <dgm:prSet/>
      <dgm:spPr/>
      <dgm:t>
        <a:bodyPr/>
        <a:lstStyle/>
        <a:p>
          <a:endParaRPr lang="es-MX"/>
        </a:p>
      </dgm:t>
    </dgm:pt>
    <dgm:pt modelId="{C2DF3E93-CFE9-4DB8-BCE2-D1EE0987E93A}" type="sibTrans" cxnId="{DBF318D2-FA64-4BDA-91E8-391BA79AFC76}">
      <dgm:prSet/>
      <dgm:spPr/>
      <dgm:t>
        <a:bodyPr/>
        <a:lstStyle/>
        <a:p>
          <a:endParaRPr lang="es-MX"/>
        </a:p>
      </dgm:t>
    </dgm:pt>
    <dgm:pt modelId="{4AC9905B-C6C4-47DC-9B58-4BB58E3E6840}" type="pres">
      <dgm:prSet presAssocID="{116575B5-A9B8-4571-ADEA-F46B1BE600B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EB32A70-5D98-4414-AE64-AFFFC033B0A3}" type="pres">
      <dgm:prSet presAssocID="{116575B5-A9B8-4571-ADEA-F46B1BE600B1}" presName="ribbon" presStyleLbl="node1" presStyleIdx="0" presStyleCnt="1"/>
      <dgm:spPr/>
    </dgm:pt>
    <dgm:pt modelId="{13EE9E44-426E-4B14-B8E4-63BEC53C2F91}" type="pres">
      <dgm:prSet presAssocID="{116575B5-A9B8-4571-ADEA-F46B1BE600B1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A24529B-BE7A-4AA8-9DFD-F5682C346C34}" type="pres">
      <dgm:prSet presAssocID="{116575B5-A9B8-4571-ADEA-F46B1BE600B1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B8FF488-D5AB-436F-AB3C-2854C4509050}" srcId="{116575B5-A9B8-4571-ADEA-F46B1BE600B1}" destId="{0F67AFA6-C591-49DD-B006-383A371091CF}" srcOrd="0" destOrd="0" parTransId="{4574C265-71D1-4DE5-8DC7-82DC2FCA1BED}" sibTransId="{33C98A0D-1F35-42D3-9289-E5B13EB4E680}"/>
    <dgm:cxn modelId="{DDD626EC-BD7C-44E5-BFEC-6C2E23E58F28}" type="presOf" srcId="{116575B5-A9B8-4571-ADEA-F46B1BE600B1}" destId="{4AC9905B-C6C4-47DC-9B58-4BB58E3E6840}" srcOrd="0" destOrd="0" presId="urn:microsoft.com/office/officeart/2005/8/layout/arrow6"/>
    <dgm:cxn modelId="{DBF318D2-FA64-4BDA-91E8-391BA79AFC76}" srcId="{116575B5-A9B8-4571-ADEA-F46B1BE600B1}" destId="{5BB2A902-EB14-4D08-8FC1-130AFBC47254}" srcOrd="1" destOrd="0" parTransId="{0DF064D1-B648-4B14-8219-E8F8523130C7}" sibTransId="{C2DF3E93-CFE9-4DB8-BCE2-D1EE0987E93A}"/>
    <dgm:cxn modelId="{30069DBE-D46F-48E5-9D8B-E7A51BCEED32}" type="presOf" srcId="{0F67AFA6-C591-49DD-B006-383A371091CF}" destId="{13EE9E44-426E-4B14-B8E4-63BEC53C2F91}" srcOrd="0" destOrd="0" presId="urn:microsoft.com/office/officeart/2005/8/layout/arrow6"/>
    <dgm:cxn modelId="{FEE6B5EA-357E-4908-806C-6EE7FFB6E821}" type="presOf" srcId="{5BB2A902-EB14-4D08-8FC1-130AFBC47254}" destId="{9A24529B-BE7A-4AA8-9DFD-F5682C346C34}" srcOrd="0" destOrd="0" presId="urn:microsoft.com/office/officeart/2005/8/layout/arrow6"/>
    <dgm:cxn modelId="{068D9BCB-D513-4BD9-81DA-4824115B218F}" type="presParOf" srcId="{4AC9905B-C6C4-47DC-9B58-4BB58E3E6840}" destId="{DEB32A70-5D98-4414-AE64-AFFFC033B0A3}" srcOrd="0" destOrd="0" presId="urn:microsoft.com/office/officeart/2005/8/layout/arrow6"/>
    <dgm:cxn modelId="{7046DA1E-18DF-4D21-B34A-06EA121DE2B5}" type="presParOf" srcId="{4AC9905B-C6C4-47DC-9B58-4BB58E3E6840}" destId="{13EE9E44-426E-4B14-B8E4-63BEC53C2F91}" srcOrd="1" destOrd="0" presId="urn:microsoft.com/office/officeart/2005/8/layout/arrow6"/>
    <dgm:cxn modelId="{EA6CDBD4-95E4-4E60-8261-4DCC08FB7EB1}" type="presParOf" srcId="{4AC9905B-C6C4-47DC-9B58-4BB58E3E6840}" destId="{9A24529B-BE7A-4AA8-9DFD-F5682C346C34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47A1E40-107D-432B-ADB4-65EAD839F971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29CA4288-8141-407F-AF6B-52974E6D2061}">
      <dgm:prSet phldrT="[Texto]"/>
      <dgm:spPr/>
      <dgm:t>
        <a:bodyPr/>
        <a:lstStyle/>
        <a:p>
          <a:r>
            <a:rPr lang="es-MX" b="1" dirty="0" smtClean="0">
              <a:latin typeface="Trebuchet MS" panose="020B0603020202020204" pitchFamily="34" charset="0"/>
            </a:rPr>
            <a:t>Septiembre de 2014</a:t>
          </a:r>
          <a:endParaRPr lang="es-MX" b="1" dirty="0">
            <a:latin typeface="Trebuchet MS" panose="020B0603020202020204" pitchFamily="34" charset="0"/>
          </a:endParaRPr>
        </a:p>
      </dgm:t>
    </dgm:pt>
    <dgm:pt modelId="{C4E4FD0A-984B-4C1B-9925-BE83D01DF3EA}" type="parTrans" cxnId="{AE17B3A0-5099-4457-824B-A4F814A89F13}">
      <dgm:prSet/>
      <dgm:spPr/>
      <dgm:t>
        <a:bodyPr/>
        <a:lstStyle/>
        <a:p>
          <a:endParaRPr lang="es-MX"/>
        </a:p>
      </dgm:t>
    </dgm:pt>
    <dgm:pt modelId="{F0B76FBD-8863-4B4D-8633-2BD1F39F05EA}" type="sibTrans" cxnId="{AE17B3A0-5099-4457-824B-A4F814A89F13}">
      <dgm:prSet/>
      <dgm:spPr/>
      <dgm:t>
        <a:bodyPr/>
        <a:lstStyle/>
        <a:p>
          <a:endParaRPr lang="es-MX"/>
        </a:p>
      </dgm:t>
    </dgm:pt>
    <dgm:pt modelId="{2B6FF3D4-9B0A-4CF9-8A66-E2B1D4D4E006}">
      <dgm:prSet phldrT="[Texto]" custT="1"/>
      <dgm:spPr/>
      <dgm:t>
        <a:bodyPr/>
        <a:lstStyle/>
        <a:p>
          <a:pPr algn="just"/>
          <a:r>
            <a:rPr lang="es-MX" sz="1600" dirty="0" smtClean="0">
              <a:latin typeface="Trebuchet MS" panose="020B0603020202020204" pitchFamily="34" charset="0"/>
            </a:rPr>
            <a:t>Presentación de la propuesta de ley general de protección de datos personales del INAI a legisladores federales</a:t>
          </a:r>
          <a:endParaRPr lang="es-MX" sz="1600" dirty="0">
            <a:latin typeface="Trebuchet MS" panose="020B0603020202020204" pitchFamily="34" charset="0"/>
          </a:endParaRPr>
        </a:p>
      </dgm:t>
    </dgm:pt>
    <dgm:pt modelId="{84D78543-832C-4393-B736-C13BD462EB65}" type="parTrans" cxnId="{A1CCDECB-286F-480B-BB81-C294C90B3F91}">
      <dgm:prSet/>
      <dgm:spPr/>
      <dgm:t>
        <a:bodyPr/>
        <a:lstStyle/>
        <a:p>
          <a:endParaRPr lang="es-MX"/>
        </a:p>
      </dgm:t>
    </dgm:pt>
    <dgm:pt modelId="{47E1B2D1-DBE7-47EB-BF5A-338B65B05B38}" type="sibTrans" cxnId="{A1CCDECB-286F-480B-BB81-C294C90B3F91}">
      <dgm:prSet/>
      <dgm:spPr/>
      <dgm:t>
        <a:bodyPr/>
        <a:lstStyle/>
        <a:p>
          <a:endParaRPr lang="es-MX"/>
        </a:p>
      </dgm:t>
    </dgm:pt>
    <dgm:pt modelId="{C40DEA4C-636B-4507-A608-00D258B02AF1}">
      <dgm:prSet phldrT="[Texto]"/>
      <dgm:spPr/>
      <dgm:t>
        <a:bodyPr/>
        <a:lstStyle/>
        <a:p>
          <a:r>
            <a:rPr lang="es-MX" b="1" dirty="0" smtClean="0">
              <a:latin typeface="Trebuchet MS" panose="020B0603020202020204" pitchFamily="34" charset="0"/>
            </a:rPr>
            <a:t>Abril de 2015</a:t>
          </a:r>
          <a:endParaRPr lang="es-MX" b="1" dirty="0">
            <a:latin typeface="Trebuchet MS" panose="020B0603020202020204" pitchFamily="34" charset="0"/>
          </a:endParaRPr>
        </a:p>
      </dgm:t>
    </dgm:pt>
    <dgm:pt modelId="{145D1C03-FBAE-4445-947E-5E21D2886E6A}" type="parTrans" cxnId="{E8D02567-E619-4D1F-B061-6C1C626BF42F}">
      <dgm:prSet/>
      <dgm:spPr/>
      <dgm:t>
        <a:bodyPr/>
        <a:lstStyle/>
        <a:p>
          <a:endParaRPr lang="es-MX"/>
        </a:p>
      </dgm:t>
    </dgm:pt>
    <dgm:pt modelId="{F6585EE3-CEDB-426A-8615-6074255AE32B}" type="sibTrans" cxnId="{E8D02567-E619-4D1F-B061-6C1C626BF42F}">
      <dgm:prSet/>
      <dgm:spPr/>
      <dgm:t>
        <a:bodyPr/>
        <a:lstStyle/>
        <a:p>
          <a:endParaRPr lang="es-MX"/>
        </a:p>
      </dgm:t>
    </dgm:pt>
    <dgm:pt modelId="{DCE896BF-D29F-4BC1-B194-AC43D3F21235}">
      <dgm:prSet phldrT="[Texto]" custT="1"/>
      <dgm:spPr/>
      <dgm:t>
        <a:bodyPr/>
        <a:lstStyle/>
        <a:p>
          <a:pPr algn="just"/>
          <a:r>
            <a:rPr lang="es-MX" sz="1600" dirty="0" smtClean="0">
              <a:latin typeface="Trebuchet MS" panose="020B0603020202020204" pitchFamily="34" charset="0"/>
            </a:rPr>
            <a:t>Presentación de la </a:t>
          </a:r>
          <a:r>
            <a:rPr lang="es-MX" sz="1600" b="0" i="1" dirty="0" smtClean="0">
              <a:latin typeface="Trebuchet MS" panose="020B0603020202020204" pitchFamily="34" charset="0"/>
            </a:rPr>
            <a:t>Iniciativa de Ley General de Protección de Datos Personales en Posesión de Sujetos Obligados</a:t>
          </a:r>
          <a:r>
            <a:rPr lang="es-MX" sz="1600" b="0" dirty="0" smtClean="0">
              <a:latin typeface="Trebuchet MS" panose="020B0603020202020204" pitchFamily="34" charset="0"/>
            </a:rPr>
            <a:t> del Senado de la República</a:t>
          </a:r>
          <a:endParaRPr lang="es-MX" sz="1600" dirty="0">
            <a:latin typeface="Trebuchet MS" panose="020B0603020202020204" pitchFamily="34" charset="0"/>
          </a:endParaRPr>
        </a:p>
      </dgm:t>
    </dgm:pt>
    <dgm:pt modelId="{DDEAB42F-CC6B-4AA6-B1B8-B127EE1C8A10}" type="parTrans" cxnId="{264C886E-1331-4CA1-AD78-37CB7FFCE189}">
      <dgm:prSet/>
      <dgm:spPr/>
      <dgm:t>
        <a:bodyPr/>
        <a:lstStyle/>
        <a:p>
          <a:endParaRPr lang="es-MX"/>
        </a:p>
      </dgm:t>
    </dgm:pt>
    <dgm:pt modelId="{09E31299-C3E8-4C1F-B881-F006CE686792}" type="sibTrans" cxnId="{264C886E-1331-4CA1-AD78-37CB7FFCE189}">
      <dgm:prSet/>
      <dgm:spPr/>
      <dgm:t>
        <a:bodyPr/>
        <a:lstStyle/>
        <a:p>
          <a:endParaRPr lang="es-MX"/>
        </a:p>
      </dgm:t>
    </dgm:pt>
    <dgm:pt modelId="{19BB6945-73A9-4C01-918C-9EEA535E51E0}">
      <dgm:prSet phldrT="[Texto]"/>
      <dgm:spPr/>
      <dgm:t>
        <a:bodyPr/>
        <a:lstStyle/>
        <a:p>
          <a:r>
            <a:rPr lang="es-MX" b="1" dirty="0" smtClean="0">
              <a:latin typeface="Trebuchet MS" panose="020B0603020202020204" pitchFamily="34" charset="0"/>
            </a:rPr>
            <a:t>Febrero de 2016</a:t>
          </a:r>
          <a:endParaRPr lang="es-MX" b="1" dirty="0">
            <a:latin typeface="Trebuchet MS" panose="020B0603020202020204" pitchFamily="34" charset="0"/>
          </a:endParaRPr>
        </a:p>
      </dgm:t>
    </dgm:pt>
    <dgm:pt modelId="{2CAF76D8-92BD-4DAE-8EAD-5E4929CECEC8}" type="parTrans" cxnId="{1EFD86DC-5046-4928-AC58-BA2A0F454CCD}">
      <dgm:prSet/>
      <dgm:spPr/>
      <dgm:t>
        <a:bodyPr/>
        <a:lstStyle/>
        <a:p>
          <a:endParaRPr lang="es-MX"/>
        </a:p>
      </dgm:t>
    </dgm:pt>
    <dgm:pt modelId="{4729278F-6D0D-44FA-9911-17B6D659BF53}" type="sibTrans" cxnId="{1EFD86DC-5046-4928-AC58-BA2A0F454CCD}">
      <dgm:prSet/>
      <dgm:spPr/>
      <dgm:t>
        <a:bodyPr/>
        <a:lstStyle/>
        <a:p>
          <a:endParaRPr lang="es-MX"/>
        </a:p>
      </dgm:t>
    </dgm:pt>
    <dgm:pt modelId="{08D165CA-794C-45CB-B82A-A640D5B56EDD}">
      <dgm:prSet custT="1"/>
      <dgm:spPr/>
      <dgm:t>
        <a:bodyPr/>
        <a:lstStyle/>
        <a:p>
          <a:pPr algn="just"/>
          <a:r>
            <a:rPr lang="es-MX" sz="2000" dirty="0" smtClean="0">
              <a:latin typeface="Trebuchet MS" panose="020B0603020202020204" pitchFamily="34" charset="0"/>
            </a:rPr>
            <a:t>Segundo documento de trabajo de la Comisión de Gobernación del Senado </a:t>
          </a:r>
          <a:endParaRPr lang="es-MX" sz="2000" dirty="0">
            <a:latin typeface="Trebuchet MS" panose="020B0603020202020204" pitchFamily="34" charset="0"/>
          </a:endParaRPr>
        </a:p>
      </dgm:t>
    </dgm:pt>
    <dgm:pt modelId="{57610242-C001-43EE-869A-FA5A8E089122}" type="parTrans" cxnId="{30979016-02A5-4CEF-AC6F-2014479F675E}">
      <dgm:prSet/>
      <dgm:spPr/>
      <dgm:t>
        <a:bodyPr/>
        <a:lstStyle/>
        <a:p>
          <a:endParaRPr lang="es-MX"/>
        </a:p>
      </dgm:t>
    </dgm:pt>
    <dgm:pt modelId="{AA8EDC72-E328-41B3-9FD2-0A3662898E1D}" type="sibTrans" cxnId="{30979016-02A5-4CEF-AC6F-2014479F675E}">
      <dgm:prSet/>
      <dgm:spPr/>
      <dgm:t>
        <a:bodyPr/>
        <a:lstStyle/>
        <a:p>
          <a:endParaRPr lang="es-MX"/>
        </a:p>
      </dgm:t>
    </dgm:pt>
    <dgm:pt modelId="{B0D73451-1B2B-4D99-AC2E-AD4F8198E531}">
      <dgm:prSet/>
      <dgm:spPr/>
      <dgm:t>
        <a:bodyPr/>
        <a:lstStyle/>
        <a:p>
          <a:r>
            <a:rPr lang="es-MX" b="1" dirty="0" smtClean="0">
              <a:latin typeface="Trebuchet MS" panose="020B0603020202020204" pitchFamily="34" charset="0"/>
            </a:rPr>
            <a:t>Diciembre de 2015</a:t>
          </a:r>
          <a:endParaRPr lang="es-MX" b="1" dirty="0">
            <a:latin typeface="Trebuchet MS" panose="020B0603020202020204" pitchFamily="34" charset="0"/>
          </a:endParaRPr>
        </a:p>
      </dgm:t>
    </dgm:pt>
    <dgm:pt modelId="{5129B6B2-A307-4F04-A200-BA5F84A87E41}" type="parTrans" cxnId="{9236F8A7-60FA-48E0-ABA0-49D4A091A57E}">
      <dgm:prSet/>
      <dgm:spPr/>
      <dgm:t>
        <a:bodyPr/>
        <a:lstStyle/>
        <a:p>
          <a:endParaRPr lang="es-MX"/>
        </a:p>
      </dgm:t>
    </dgm:pt>
    <dgm:pt modelId="{9480CD89-14CE-497F-BBC7-00D68061418F}" type="sibTrans" cxnId="{9236F8A7-60FA-48E0-ABA0-49D4A091A57E}">
      <dgm:prSet/>
      <dgm:spPr/>
      <dgm:t>
        <a:bodyPr/>
        <a:lstStyle/>
        <a:p>
          <a:endParaRPr lang="es-MX"/>
        </a:p>
      </dgm:t>
    </dgm:pt>
    <dgm:pt modelId="{53A6F1B9-B319-466D-8EDE-61BE1F8EC71A}">
      <dgm:prSet custT="1"/>
      <dgm:spPr/>
      <dgm:t>
        <a:bodyPr/>
        <a:lstStyle/>
        <a:p>
          <a:pPr algn="just"/>
          <a:r>
            <a:rPr lang="es-MX" sz="1600" dirty="0" smtClean="0">
              <a:latin typeface="Trebuchet MS" panose="020B0603020202020204" pitchFamily="34" charset="0"/>
            </a:rPr>
            <a:t>Audiencias  públicas, convocadas por el Senado de la República, con motivo del primer documento de trabajo de la Comisión de Gobernación del Senado</a:t>
          </a:r>
          <a:endParaRPr lang="es-MX" sz="1600" b="0" dirty="0">
            <a:latin typeface="Trebuchet MS" panose="020B0603020202020204" pitchFamily="34" charset="0"/>
          </a:endParaRPr>
        </a:p>
      </dgm:t>
    </dgm:pt>
    <dgm:pt modelId="{7338A0D5-9AA1-49F4-BA17-194AF9B38EB0}" type="parTrans" cxnId="{D6F6F25E-5F89-4651-B8FE-018BF22059DC}">
      <dgm:prSet/>
      <dgm:spPr/>
      <dgm:t>
        <a:bodyPr/>
        <a:lstStyle/>
        <a:p>
          <a:endParaRPr lang="es-MX"/>
        </a:p>
      </dgm:t>
    </dgm:pt>
    <dgm:pt modelId="{23C302E0-11B3-4320-932A-1CA60B415BB5}" type="sibTrans" cxnId="{D6F6F25E-5F89-4651-B8FE-018BF22059DC}">
      <dgm:prSet/>
      <dgm:spPr/>
      <dgm:t>
        <a:bodyPr/>
        <a:lstStyle/>
        <a:p>
          <a:endParaRPr lang="es-MX"/>
        </a:p>
      </dgm:t>
    </dgm:pt>
    <dgm:pt modelId="{3B3302C0-73EA-42FA-858E-F9D2086EC078}" type="pres">
      <dgm:prSet presAssocID="{E47A1E40-107D-432B-ADB4-65EAD839F971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69A5AFCE-7E51-4A12-BB24-0986C479B185}" type="pres">
      <dgm:prSet presAssocID="{29CA4288-8141-407F-AF6B-52974E6D2061}" presName="parentText1" presStyleLbl="node1" presStyleIdx="0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2BBB793-81F6-446B-AFF4-C63595AE9F1C}" type="pres">
      <dgm:prSet presAssocID="{29CA4288-8141-407F-AF6B-52974E6D2061}" presName="childText1" presStyleLbl="solidAlignAcc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72D3BB2-3DBB-4A77-86C8-7C5F978E49BE}" type="pres">
      <dgm:prSet presAssocID="{C40DEA4C-636B-4507-A608-00D258B02AF1}" presName="parentText2" presStyleLbl="node1" presStyleIdx="1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60DD157-9921-44D2-90EB-D99D627D0D7E}" type="pres">
      <dgm:prSet presAssocID="{C40DEA4C-636B-4507-A608-00D258B02AF1}" presName="childText2" presStyleLbl="solidAlignAcc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DBF25A5-EBEA-449B-80F0-4106A86C8F8A}" type="pres">
      <dgm:prSet presAssocID="{B0D73451-1B2B-4D99-AC2E-AD4F8198E531}" presName="parentText3" presStyleLbl="node1" presStyleIdx="2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D3A3FC1-6906-4A19-AAC0-0ED277AC1607}" type="pres">
      <dgm:prSet presAssocID="{B0D73451-1B2B-4D99-AC2E-AD4F8198E531}" presName="childText3" presStyleLbl="solidAlignAcc1" presStyleIdx="2" presStyleCnt="4" custScaleY="138134" custLinFactNeighborY="177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3B29B1D-C3DE-43C9-A56B-14BE554D4D4D}" type="pres">
      <dgm:prSet presAssocID="{19BB6945-73A9-4C01-918C-9EEA535E51E0}" presName="parentText4" presStyleLbl="node1" presStyleIdx="3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145CFDF-D321-4229-8A0D-3A9E04BC5BCB}" type="pres">
      <dgm:prSet presAssocID="{19BB6945-73A9-4C01-918C-9EEA535E51E0}" presName="childText4" presStyleLbl="solidAlignAcc1" presStyleIdx="3" presStyleCnt="4" custScaleY="146681" custLinFactNeighborY="209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6F6F25E-5F89-4651-B8FE-018BF22059DC}" srcId="{B0D73451-1B2B-4D99-AC2E-AD4F8198E531}" destId="{53A6F1B9-B319-466D-8EDE-61BE1F8EC71A}" srcOrd="0" destOrd="0" parTransId="{7338A0D5-9AA1-49F4-BA17-194AF9B38EB0}" sibTransId="{23C302E0-11B3-4320-932A-1CA60B415BB5}"/>
    <dgm:cxn modelId="{7D083227-F234-4B6B-83B9-B3EB5D72038B}" type="presOf" srcId="{C40DEA4C-636B-4507-A608-00D258B02AF1}" destId="{572D3BB2-3DBB-4A77-86C8-7C5F978E49BE}" srcOrd="0" destOrd="0" presId="urn:microsoft.com/office/officeart/2009/3/layout/IncreasingArrowsProcess"/>
    <dgm:cxn modelId="{F60994AA-95C3-4E8A-B6F8-4E69934CAA33}" type="presOf" srcId="{29CA4288-8141-407F-AF6B-52974E6D2061}" destId="{69A5AFCE-7E51-4A12-BB24-0986C479B185}" srcOrd="0" destOrd="0" presId="urn:microsoft.com/office/officeart/2009/3/layout/IncreasingArrowsProcess"/>
    <dgm:cxn modelId="{AE17B3A0-5099-4457-824B-A4F814A89F13}" srcId="{E47A1E40-107D-432B-ADB4-65EAD839F971}" destId="{29CA4288-8141-407F-AF6B-52974E6D2061}" srcOrd="0" destOrd="0" parTransId="{C4E4FD0A-984B-4C1B-9925-BE83D01DF3EA}" sibTransId="{F0B76FBD-8863-4B4D-8633-2BD1F39F05EA}"/>
    <dgm:cxn modelId="{16651FE4-5F95-4BCE-B617-A7163F1CEE70}" type="presOf" srcId="{B0D73451-1B2B-4D99-AC2E-AD4F8198E531}" destId="{DDBF25A5-EBEA-449B-80F0-4106A86C8F8A}" srcOrd="0" destOrd="0" presId="urn:microsoft.com/office/officeart/2009/3/layout/IncreasingArrowsProcess"/>
    <dgm:cxn modelId="{9236F8A7-60FA-48E0-ABA0-49D4A091A57E}" srcId="{E47A1E40-107D-432B-ADB4-65EAD839F971}" destId="{B0D73451-1B2B-4D99-AC2E-AD4F8198E531}" srcOrd="2" destOrd="0" parTransId="{5129B6B2-A307-4F04-A200-BA5F84A87E41}" sibTransId="{9480CD89-14CE-497F-BBC7-00D68061418F}"/>
    <dgm:cxn modelId="{264C886E-1331-4CA1-AD78-37CB7FFCE189}" srcId="{C40DEA4C-636B-4507-A608-00D258B02AF1}" destId="{DCE896BF-D29F-4BC1-B194-AC43D3F21235}" srcOrd="0" destOrd="0" parTransId="{DDEAB42F-CC6B-4AA6-B1B8-B127EE1C8A10}" sibTransId="{09E31299-C3E8-4C1F-B881-F006CE686792}"/>
    <dgm:cxn modelId="{A1CCDECB-286F-480B-BB81-C294C90B3F91}" srcId="{29CA4288-8141-407F-AF6B-52974E6D2061}" destId="{2B6FF3D4-9B0A-4CF9-8A66-E2B1D4D4E006}" srcOrd="0" destOrd="0" parTransId="{84D78543-832C-4393-B736-C13BD462EB65}" sibTransId="{47E1B2D1-DBE7-47EB-BF5A-338B65B05B38}"/>
    <dgm:cxn modelId="{AD8E60FD-8E07-4696-9B1A-3ED1E6F95B45}" type="presOf" srcId="{19BB6945-73A9-4C01-918C-9EEA535E51E0}" destId="{F3B29B1D-C3DE-43C9-A56B-14BE554D4D4D}" srcOrd="0" destOrd="0" presId="urn:microsoft.com/office/officeart/2009/3/layout/IncreasingArrowsProcess"/>
    <dgm:cxn modelId="{857F3806-F0E4-4985-8E6F-DE09DC595422}" type="presOf" srcId="{E47A1E40-107D-432B-ADB4-65EAD839F971}" destId="{3B3302C0-73EA-42FA-858E-F9D2086EC078}" srcOrd="0" destOrd="0" presId="urn:microsoft.com/office/officeart/2009/3/layout/IncreasingArrowsProcess"/>
    <dgm:cxn modelId="{437B9BFC-DC05-498D-95DF-6EF491BB3B52}" type="presOf" srcId="{08D165CA-794C-45CB-B82A-A640D5B56EDD}" destId="{C145CFDF-D321-4229-8A0D-3A9E04BC5BCB}" srcOrd="0" destOrd="0" presId="urn:microsoft.com/office/officeart/2009/3/layout/IncreasingArrowsProcess"/>
    <dgm:cxn modelId="{64A20ED4-23D4-4CF9-8E29-F532C81B9574}" type="presOf" srcId="{DCE896BF-D29F-4BC1-B194-AC43D3F21235}" destId="{460DD157-9921-44D2-90EB-D99D627D0D7E}" srcOrd="0" destOrd="0" presId="urn:microsoft.com/office/officeart/2009/3/layout/IncreasingArrowsProcess"/>
    <dgm:cxn modelId="{7635A469-F71F-400C-9C5A-2D326CFD9CDD}" type="presOf" srcId="{2B6FF3D4-9B0A-4CF9-8A66-E2B1D4D4E006}" destId="{B2BBB793-81F6-446B-AFF4-C63595AE9F1C}" srcOrd="0" destOrd="0" presId="urn:microsoft.com/office/officeart/2009/3/layout/IncreasingArrowsProcess"/>
    <dgm:cxn modelId="{1EFD86DC-5046-4928-AC58-BA2A0F454CCD}" srcId="{E47A1E40-107D-432B-ADB4-65EAD839F971}" destId="{19BB6945-73A9-4C01-918C-9EEA535E51E0}" srcOrd="3" destOrd="0" parTransId="{2CAF76D8-92BD-4DAE-8EAD-5E4929CECEC8}" sibTransId="{4729278F-6D0D-44FA-9911-17B6D659BF53}"/>
    <dgm:cxn modelId="{E8D02567-E619-4D1F-B061-6C1C626BF42F}" srcId="{E47A1E40-107D-432B-ADB4-65EAD839F971}" destId="{C40DEA4C-636B-4507-A608-00D258B02AF1}" srcOrd="1" destOrd="0" parTransId="{145D1C03-FBAE-4445-947E-5E21D2886E6A}" sibTransId="{F6585EE3-CEDB-426A-8615-6074255AE32B}"/>
    <dgm:cxn modelId="{B05F03A9-B574-4FAA-AA42-70A4BCEBBD02}" type="presOf" srcId="{53A6F1B9-B319-466D-8EDE-61BE1F8EC71A}" destId="{BD3A3FC1-6906-4A19-AAC0-0ED277AC1607}" srcOrd="0" destOrd="0" presId="urn:microsoft.com/office/officeart/2009/3/layout/IncreasingArrowsProcess"/>
    <dgm:cxn modelId="{30979016-02A5-4CEF-AC6F-2014479F675E}" srcId="{19BB6945-73A9-4C01-918C-9EEA535E51E0}" destId="{08D165CA-794C-45CB-B82A-A640D5B56EDD}" srcOrd="0" destOrd="0" parTransId="{57610242-C001-43EE-869A-FA5A8E089122}" sibTransId="{AA8EDC72-E328-41B3-9FD2-0A3662898E1D}"/>
    <dgm:cxn modelId="{503DF40F-CAFF-467D-BA74-20222E68C5F1}" type="presParOf" srcId="{3B3302C0-73EA-42FA-858E-F9D2086EC078}" destId="{69A5AFCE-7E51-4A12-BB24-0986C479B185}" srcOrd="0" destOrd="0" presId="urn:microsoft.com/office/officeart/2009/3/layout/IncreasingArrowsProcess"/>
    <dgm:cxn modelId="{42CECEFE-949F-4801-8B84-8A1AB9DA1D75}" type="presParOf" srcId="{3B3302C0-73EA-42FA-858E-F9D2086EC078}" destId="{B2BBB793-81F6-446B-AFF4-C63595AE9F1C}" srcOrd="1" destOrd="0" presId="urn:microsoft.com/office/officeart/2009/3/layout/IncreasingArrowsProcess"/>
    <dgm:cxn modelId="{27AD1281-37FD-4AA6-8B44-8DD7C0B68C8D}" type="presParOf" srcId="{3B3302C0-73EA-42FA-858E-F9D2086EC078}" destId="{572D3BB2-3DBB-4A77-86C8-7C5F978E49BE}" srcOrd="2" destOrd="0" presId="urn:microsoft.com/office/officeart/2009/3/layout/IncreasingArrowsProcess"/>
    <dgm:cxn modelId="{F0DC52B4-AB35-4280-BC2D-26ED0EBAE888}" type="presParOf" srcId="{3B3302C0-73EA-42FA-858E-F9D2086EC078}" destId="{460DD157-9921-44D2-90EB-D99D627D0D7E}" srcOrd="3" destOrd="0" presId="urn:microsoft.com/office/officeart/2009/3/layout/IncreasingArrowsProcess"/>
    <dgm:cxn modelId="{58E3332D-CB14-47E3-9B9E-390BC93B92AB}" type="presParOf" srcId="{3B3302C0-73EA-42FA-858E-F9D2086EC078}" destId="{DDBF25A5-EBEA-449B-80F0-4106A86C8F8A}" srcOrd="4" destOrd="0" presId="urn:microsoft.com/office/officeart/2009/3/layout/IncreasingArrowsProcess"/>
    <dgm:cxn modelId="{F607BA96-525B-4AFE-BEE5-9DA0C04098AD}" type="presParOf" srcId="{3B3302C0-73EA-42FA-858E-F9D2086EC078}" destId="{BD3A3FC1-6906-4A19-AAC0-0ED277AC1607}" srcOrd="5" destOrd="0" presId="urn:microsoft.com/office/officeart/2009/3/layout/IncreasingArrowsProcess"/>
    <dgm:cxn modelId="{EC3DD542-F419-47EA-AEE2-5F75F32AFCE7}" type="presParOf" srcId="{3B3302C0-73EA-42FA-858E-F9D2086EC078}" destId="{F3B29B1D-C3DE-43C9-A56B-14BE554D4D4D}" srcOrd="6" destOrd="0" presId="urn:microsoft.com/office/officeart/2009/3/layout/IncreasingArrowsProcess"/>
    <dgm:cxn modelId="{6A66F5E8-68D1-46C7-87D2-9568A9F3EA67}" type="presParOf" srcId="{3B3302C0-73EA-42FA-858E-F9D2086EC078}" destId="{C145CFDF-D321-4229-8A0D-3A9E04BC5BCB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B50066-9DA7-46C3-86B1-AB3F0051CB75}">
      <dsp:nvSpPr>
        <dsp:cNvPr id="0" name=""/>
        <dsp:cNvSpPr/>
      </dsp:nvSpPr>
      <dsp:spPr>
        <a:xfrm>
          <a:off x="0" y="-108491"/>
          <a:ext cx="6665694" cy="4166058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FF70A8-6721-4750-AA1F-86CBCEDD61E6}">
      <dsp:nvSpPr>
        <dsp:cNvPr id="0" name=""/>
        <dsp:cNvSpPr/>
      </dsp:nvSpPr>
      <dsp:spPr>
        <a:xfrm>
          <a:off x="1322230" y="2240382"/>
          <a:ext cx="233299" cy="2332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9B42A4-1808-4B81-B51B-AB170EF30427}">
      <dsp:nvSpPr>
        <dsp:cNvPr id="0" name=""/>
        <dsp:cNvSpPr/>
      </dsp:nvSpPr>
      <dsp:spPr>
        <a:xfrm>
          <a:off x="1481113" y="864091"/>
          <a:ext cx="2166350" cy="3961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620" tIns="0" rIns="0" bIns="0" numCol="1" spcCol="1270" anchor="t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0" kern="1200" dirty="0" smtClean="0">
              <a:latin typeface="Trebuchet MS" panose="020B0603020202020204" pitchFamily="34" charset="0"/>
            </a:rPr>
            <a:t>Se dotó al Congreso Federal de facultades para expedir leyes generales de acceso a la información, </a:t>
          </a:r>
          <a:r>
            <a:rPr lang="es-MX" sz="2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rPr>
            <a:t>protección de datos personales </a:t>
          </a:r>
          <a:r>
            <a:rPr lang="es-MX" sz="2400" b="0" kern="1200" dirty="0" smtClean="0">
              <a:latin typeface="Trebuchet MS" panose="020B0603020202020204" pitchFamily="34" charset="0"/>
            </a:rPr>
            <a:t>y archivos</a:t>
          </a:r>
          <a:endParaRPr lang="es-MX" sz="2400" b="0" kern="1200" dirty="0">
            <a:latin typeface="Trebuchet MS" panose="020B0603020202020204" pitchFamily="34" charset="0"/>
          </a:endParaRPr>
        </a:p>
      </dsp:txBody>
      <dsp:txXfrm>
        <a:off x="1481113" y="864091"/>
        <a:ext cx="2166350" cy="3961875"/>
      </dsp:txXfrm>
    </dsp:sp>
    <dsp:sp modelId="{9C4BC4AA-9037-411E-A05D-1E88C6737671}">
      <dsp:nvSpPr>
        <dsp:cNvPr id="0" name=""/>
        <dsp:cNvSpPr/>
      </dsp:nvSpPr>
      <dsp:spPr>
        <a:xfrm>
          <a:off x="3675667" y="720081"/>
          <a:ext cx="399941" cy="3999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BB5F14-95DE-4C6B-8FA1-BFD82591EA85}">
      <dsp:nvSpPr>
        <dsp:cNvPr id="0" name=""/>
        <dsp:cNvSpPr/>
      </dsp:nvSpPr>
      <dsp:spPr>
        <a:xfrm>
          <a:off x="3910522" y="432060"/>
          <a:ext cx="2166350" cy="35952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921" tIns="0" rIns="0" bIns="0" numCol="1" spcCol="1270" anchor="t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0" kern="1200" dirty="0" smtClean="0">
              <a:latin typeface="Trebuchet MS" panose="020B0603020202020204" pitchFamily="34" charset="0"/>
            </a:rPr>
            <a:t>Modelo observado por el Congreso Federal: promulgación de tres leyes generales transparencia y acceso a la información publica, </a:t>
          </a:r>
          <a:r>
            <a:rPr lang="es-MX" sz="20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rPr>
            <a:t>protección de datos personales </a:t>
          </a:r>
          <a:r>
            <a:rPr lang="es-MX" sz="2000" b="0" kern="1200" dirty="0" smtClean="0">
              <a:latin typeface="Trebuchet MS" panose="020B0603020202020204" pitchFamily="34" charset="0"/>
            </a:rPr>
            <a:t>y archivos</a:t>
          </a:r>
          <a:endParaRPr lang="es-MX" sz="2000" b="0" kern="1200" dirty="0">
            <a:latin typeface="Trebuchet MS" panose="020B0603020202020204" pitchFamily="34" charset="0"/>
          </a:endParaRPr>
        </a:p>
      </dsp:txBody>
      <dsp:txXfrm>
        <a:off x="3910522" y="432060"/>
        <a:ext cx="2166350" cy="3595211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1D511C-8DF2-44C7-B731-79363402E4DB}">
      <dsp:nvSpPr>
        <dsp:cNvPr id="0" name=""/>
        <dsp:cNvSpPr/>
      </dsp:nvSpPr>
      <dsp:spPr>
        <a:xfrm>
          <a:off x="19518" y="1711353"/>
          <a:ext cx="6321331" cy="723887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2C79DB-08DB-46F7-9D2D-D8AD610F8339}">
      <dsp:nvSpPr>
        <dsp:cNvPr id="0" name=""/>
        <dsp:cNvSpPr/>
      </dsp:nvSpPr>
      <dsp:spPr>
        <a:xfrm>
          <a:off x="763244" y="207981"/>
          <a:ext cx="1908110" cy="1663848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87629F-7303-469F-8571-04E556FAF7F4}">
      <dsp:nvSpPr>
        <dsp:cNvPr id="0" name=""/>
        <dsp:cNvSpPr/>
      </dsp:nvSpPr>
      <dsp:spPr>
        <a:xfrm>
          <a:off x="2632958" y="0"/>
          <a:ext cx="3511391" cy="1747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b="1" kern="1200" dirty="0" smtClean="0">
              <a:latin typeface="Trebuchet MS" panose="020B0603020202020204" pitchFamily="34" charset="0"/>
            </a:rPr>
            <a:t>Derecho a la protección de datos personales</a:t>
          </a:r>
          <a:endParaRPr lang="es-MX" sz="3200" b="1" kern="1200" dirty="0"/>
        </a:p>
      </dsp:txBody>
      <dsp:txXfrm>
        <a:off x="2632958" y="0"/>
        <a:ext cx="3511391" cy="1747040"/>
      </dsp:txXfrm>
    </dsp:sp>
    <dsp:sp modelId="{AEFD5E39-48A6-46AA-929B-DFC710784C7E}">
      <dsp:nvSpPr>
        <dsp:cNvPr id="0" name=""/>
        <dsp:cNvSpPr/>
      </dsp:nvSpPr>
      <dsp:spPr>
        <a:xfrm>
          <a:off x="3689013" y="2287791"/>
          <a:ext cx="1908110" cy="1663848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611A69-F57F-4E1B-BC65-2969864A4ABC}">
      <dsp:nvSpPr>
        <dsp:cNvPr id="0" name=""/>
        <dsp:cNvSpPr/>
      </dsp:nvSpPr>
      <dsp:spPr>
        <a:xfrm>
          <a:off x="599726" y="2412580"/>
          <a:ext cx="2743974" cy="1747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just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b="1" kern="1200" dirty="0" smtClean="0">
              <a:latin typeface="Trebuchet MS" panose="020B0603020202020204" pitchFamily="34" charset="0"/>
            </a:rPr>
            <a:t>Derecho de acceso a la información</a:t>
          </a:r>
          <a:endParaRPr lang="es-MX" sz="3000" b="1" kern="1200" dirty="0"/>
        </a:p>
      </dsp:txBody>
      <dsp:txXfrm>
        <a:off x="599726" y="2412580"/>
        <a:ext cx="2743974" cy="17470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D8C472-9B02-44A9-806E-AD6A6678C796}">
      <dsp:nvSpPr>
        <dsp:cNvPr id="0" name=""/>
        <dsp:cNvSpPr/>
      </dsp:nvSpPr>
      <dsp:spPr>
        <a:xfrm>
          <a:off x="1524677" y="2054"/>
          <a:ext cx="1050976" cy="1050976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6DC288-AE77-48A9-9E99-EDDA7A0706DB}">
      <dsp:nvSpPr>
        <dsp:cNvPr id="0" name=""/>
        <dsp:cNvSpPr/>
      </dsp:nvSpPr>
      <dsp:spPr>
        <a:xfrm>
          <a:off x="1629775" y="107152"/>
          <a:ext cx="840781" cy="84078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346E7B-E464-4829-A084-9CD76609066F}">
      <dsp:nvSpPr>
        <dsp:cNvPr id="0" name=""/>
        <dsp:cNvSpPr/>
      </dsp:nvSpPr>
      <dsp:spPr>
        <a:xfrm rot="16200000">
          <a:off x="316054" y="2366752"/>
          <a:ext cx="3047832" cy="630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latin typeface="Trebuchet MS" panose="020B0603020202020204" pitchFamily="34" charset="0"/>
            </a:rPr>
            <a:t>Ley General de Transparencia y Acceso a la Información Pública </a:t>
          </a:r>
          <a:endParaRPr lang="es-MX" sz="1800" b="1" kern="1200" dirty="0">
            <a:latin typeface="Trebuchet MS" panose="020B0603020202020204" pitchFamily="34" charset="0"/>
          </a:endParaRPr>
        </a:p>
      </dsp:txBody>
      <dsp:txXfrm>
        <a:off x="316054" y="2366752"/>
        <a:ext cx="3047832" cy="630585"/>
      </dsp:txXfrm>
    </dsp:sp>
    <dsp:sp modelId="{98D5ED7C-4F64-46CB-BFBA-C0C8640CF6B2}">
      <dsp:nvSpPr>
        <dsp:cNvPr id="0" name=""/>
        <dsp:cNvSpPr/>
      </dsp:nvSpPr>
      <dsp:spPr>
        <a:xfrm>
          <a:off x="2260361" y="2054"/>
          <a:ext cx="2839696" cy="4203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>
              <a:latin typeface="Trebuchet MS" panose="020B0603020202020204" pitchFamily="34" charset="0"/>
            </a:rPr>
            <a:t>En tanto no se expida la ley general en materia de protección de datos personales, permanecerá vigente la normatividad federal y local en la materia, en sus respectivos ámbitos de aplicación</a:t>
          </a:r>
          <a:endParaRPr lang="es-MX" sz="2400" kern="1200" dirty="0">
            <a:latin typeface="Trebuchet MS" panose="020B0603020202020204" pitchFamily="34" charset="0"/>
          </a:endParaRPr>
        </a:p>
      </dsp:txBody>
      <dsp:txXfrm>
        <a:off x="2260361" y="2054"/>
        <a:ext cx="2839696" cy="42039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9/3/layout/PieProcess">
  <dgm:title val=""/>
  <dgm:desc val=""/>
  <dgm:catLst>
    <dgm:cat type="list" pri="8600"/>
    <dgm:cat type="process" pri="4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</dgm:alg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w" for="ch" forName="ParentComposite" refType="w" fact="0.5"/>
      <dgm:constr type="h" for="ch" forName="ParentComposite" refType="h"/>
      <dgm:constr type="w" for="ch" forName="negSibTrans" refType="h" refFor="ch" refForName="composite" fact="-0.075"/>
      <dgm:constr type="w" for="ch" forName="sibTrans" refType="w" refFor="ch" refForName="composite" fact="0.0425"/>
    </dgm:constrLst>
    <dgm:forEach name="nodesForEach" axis="ch" ptType="node" cnt="7">
      <dgm:layoutNode name="ParentComposite">
        <dgm:alg type="composite">
          <dgm:param type="ar" val="0.2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l" for="ch" forName="Chord" refType="w" fact="0"/>
              <dgm:constr type="t" for="ch" forName="Chord" refType="h" fact="0"/>
              <dgm:constr type="w" for="ch" forName="Chord" refType="w"/>
              <dgm:constr type="h" for="ch" forName="Chord" refType="h" fact="0.25"/>
              <dgm:constr type="l" for="ch" forName="Pie" refType="w" fact="0.1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if>
          <dgm:else name="Name6">
            <dgm:constrLst>
              <dgm:constr type="r" for="ch" forName="Parent" refType="w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r" for="ch" forName="Chord" refType="w"/>
              <dgm:constr type="t" for="ch" forName="Chord" refType="h" fact="0"/>
              <dgm:constr type="w" for="ch" forName="Chord" refType="w"/>
              <dgm:constr type="h" for="ch" forName="Chord" refType="h" fact="0.25"/>
              <dgm:constr type="r" for="ch" forName="Pie" refType="w" fact="0.9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else>
        </dgm:choose>
        <dgm:layoutNode name="Chord" styleLbl="bgShp">
          <dgm:alg type="sp"/>
          <dgm:choose name="Name7">
            <dgm:if name="Name8" func="var" arg="dir" op="equ" val="norm">
              <dgm:shape xmlns:r="http://schemas.openxmlformats.org/officeDocument/2006/relationships" type="chord" r:blip="">
                <dgm:adjLst>
                  <dgm:adj idx="1" val="80"/>
                  <dgm:adj idx="2" val="-80"/>
                </dgm:adjLst>
              </dgm:shape>
            </dgm:if>
            <dgm:else name="Name9">
              <dgm:shape xmlns:r="http://schemas.openxmlformats.org/officeDocument/2006/relationships" rot="180" type="chord" r:blip="">
                <dgm:adjLst>
                  <dgm:adj idx="1" val="80"/>
                  <dgm:adj idx="2" val="-80"/>
                </dgm:adjLst>
              </dgm:shape>
            </dgm:else>
          </dgm:choose>
          <dgm:presOf/>
        </dgm:layoutNode>
        <dgm:layoutNode name="Pie" styleLbl="alignNode1">
          <dgm:alg type="sp"/>
          <dgm:choose name="Name10">
            <dgm:if name="Name11" func="var" arg="dir" op="equ" val="norm">
              <dgm:choose name="Name12">
                <dgm:if name="Name13" axis="precedSib" ptType="node" func="cnt" op="equ" val="0">
                  <dgm:choose name="Name14">
                    <dgm:if name="Name1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1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17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if name="Name18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35"/>
                          <dgm:adj idx="2" val="-90"/>
                        </dgm:adjLst>
                      </dgm:shape>
                    </dgm:if>
                    <dgm:if name="Name19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26"/>
                          <dgm:adj idx="2" val="-90"/>
                        </dgm:adjLst>
                      </dgm:shape>
                    </dgm:if>
                    <dgm:if name="Name20" axis="followSib" ptType="node" func="cnt" op="equ" val="5">
                      <dgm:shape xmlns:r="http://schemas.openxmlformats.org/officeDocument/2006/relationships" type="pie" r:blip="">
                        <dgm:adjLst>
                          <dgm:adj idx="1" val="-120"/>
                          <dgm:adj idx="2" val="-90"/>
                        </dgm:adjLst>
                      </dgm:shape>
                    </dgm:if>
                    <dgm:else name="Name21">
                      <dgm:shape xmlns:r="http://schemas.openxmlformats.org/officeDocument/2006/relationships" type="pie" r:blip="">
                        <dgm:adjLst>
                          <dgm:adj idx="1" val="-115.7143"/>
                          <dgm:adj idx="2" val="-90"/>
                        </dgm:adjLst>
                      </dgm:shape>
                    </dgm:else>
                  </dgm:choose>
                </dgm:if>
                <dgm:if name="Name22" axis="precedSib" ptType="node" func="cnt" op="equ" val="1">
                  <dgm:choose name="Name23">
                    <dgm:if name="Name24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25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if name="Name26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27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62"/>
                          <dgm:adj idx="2" val="-90"/>
                        </dgm:adjLst>
                      </dgm:shape>
                    </dgm:if>
                    <dgm:if name="Name28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else name="Name29">
                      <dgm:shape xmlns:r="http://schemas.openxmlformats.org/officeDocument/2006/relationships" type="pie" r:blip="">
                        <dgm:adjLst>
                          <dgm:adj idx="1" val="-141.4286"/>
                          <dgm:adj idx="2" val="-90"/>
                        </dgm:adjLst>
                      </dgm:shape>
                    </dgm:else>
                  </dgm:choose>
                </dgm:if>
                <dgm:if name="Name30" axis="precedSib" ptType="node" func="cnt" op="equ" val="2">
                  <dgm:choose name="Name31">
                    <dgm:if name="Name32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33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35"/>
                          <dgm:adj idx="2" val="-90"/>
                        </dgm:adjLst>
                      </dgm:shape>
                    </dgm:if>
                    <dgm:if name="Name34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62"/>
                          <dgm:adj idx="2" val="-90"/>
                        </dgm:adjLst>
                      </dgm:shape>
                    </dgm:if>
                    <dgm:if name="Name35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else name="Name36">
                      <dgm:shape xmlns:r="http://schemas.openxmlformats.org/officeDocument/2006/relationships" type="pie" r:blip="">
                        <dgm:adjLst>
                          <dgm:adj idx="1" val="-167.1429"/>
                          <dgm:adj idx="2" val="-90"/>
                        </dgm:adjLst>
                      </dgm:shape>
                    </dgm:else>
                  </dgm:choose>
                </dgm:if>
                <dgm:if name="Name37" axis="precedSib" ptType="node" func="cnt" op="equ" val="3">
                  <dgm:choose name="Name38">
                    <dgm:if name="Name39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0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6"/>
                          <dgm:adj idx="2" val="-90"/>
                        </dgm:adjLst>
                      </dgm:shape>
                    </dgm:if>
                    <dgm:if name="Name41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else name="Name42">
                      <dgm:shape xmlns:r="http://schemas.openxmlformats.org/officeDocument/2006/relationships" type="pie" r:blip="">
                        <dgm:adjLst>
                          <dgm:adj idx="1" val="167.1429"/>
                          <dgm:adj idx="2" val="-90"/>
                        </dgm:adjLst>
                      </dgm:shape>
                    </dgm:else>
                  </dgm:choose>
                </dgm:if>
                <dgm:if name="Name43" axis="precedSib" ptType="node" func="cnt" op="equ" val="4">
                  <dgm:choose name="Name44">
                    <dgm:if name="Name4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0"/>
                          <dgm:adj idx="2" val="-90"/>
                        </dgm:adjLst>
                      </dgm:shape>
                    </dgm:if>
                    <dgm:else name="Name47">
                      <dgm:shape xmlns:r="http://schemas.openxmlformats.org/officeDocument/2006/relationships" type="pie" r:blip="">
                        <dgm:adjLst>
                          <dgm:adj idx="1" val="141.4286"/>
                          <dgm:adj idx="2" val="-90"/>
                        </dgm:adjLst>
                      </dgm:shape>
                    </dgm:else>
                  </dgm:choose>
                </dgm:if>
                <dgm:if name="Name48" axis="precedSib" ptType="node" func="cnt" op="equ" val="5">
                  <dgm:choose name="Name49">
                    <dgm:if name="Name50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51">
                      <dgm:shape xmlns:r="http://schemas.openxmlformats.org/officeDocument/2006/relationships" type="pie" r:blip="">
                        <dgm:adjLst>
                          <dgm:adj idx="1" val="115.7143"/>
                          <dgm:adj idx="2" val="-90"/>
                        </dgm:adjLst>
                      </dgm:shape>
                    </dgm:else>
                  </dgm:choose>
                </dgm:if>
                <dgm:else name="Name52">
                  <dgm:shape xmlns:r="http://schemas.openxmlformats.org/officeDocument/2006/relationships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if>
            <dgm:else name="Name53">
              <dgm:choose name="Name54">
                <dgm:if name="Name55" axis="precedSib" ptType="node" func="cnt" op="equ" val="0">
                  <dgm:choose name="Name56">
                    <dgm:if name="Name5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5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59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if name="Name60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35"/>
                        </dgm:adjLst>
                      </dgm:shape>
                    </dgm:if>
                    <dgm:if name="Name61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6"/>
                        </dgm:adjLst>
                      </dgm:shape>
                    </dgm:if>
                    <dgm:if name="Name62" axis="followSib" ptType="node" func="cnt" op="equ" val="5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0"/>
                        </dgm:adjLst>
                      </dgm:shape>
                    </dgm:if>
                    <dgm:else name="Name6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15.7143"/>
                        </dgm:adjLst>
                      </dgm:shape>
                    </dgm:else>
                  </dgm:choose>
                </dgm:if>
                <dgm:if name="Name64" axis="precedSib" ptType="node" func="cnt" op="equ" val="1">
                  <dgm:choose name="Name65">
                    <dgm:if name="Name66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67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if name="Name68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69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2"/>
                        </dgm:adjLst>
                      </dgm:shape>
                    </dgm:if>
                    <dgm:if name="Name70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else name="Name7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41.4286"/>
                        </dgm:adjLst>
                      </dgm:shape>
                    </dgm:else>
                  </dgm:choose>
                </dgm:if>
                <dgm:if name="Name72" axis="precedSib" ptType="node" func="cnt" op="equ" val="2">
                  <dgm:choose name="Name73">
                    <dgm:if name="Name74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75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35"/>
                        </dgm:adjLst>
                      </dgm:shape>
                    </dgm:if>
                    <dgm:if name="Name76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2"/>
                        </dgm:adjLst>
                      </dgm:shape>
                    </dgm:if>
                    <dgm:if name="Name77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else name="Name78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7.1429"/>
                        </dgm:adjLst>
                      </dgm:shape>
                    </dgm:else>
                  </dgm:choose>
                </dgm:if>
                <dgm:if name="Name79" axis="precedSib" ptType="node" func="cnt" op="equ" val="3">
                  <dgm:choose name="Name80">
                    <dgm:if name="Name81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2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6"/>
                        </dgm:adjLst>
                      </dgm:shape>
                    </dgm:if>
                    <dgm:if name="Name83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else name="Name8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7.1429"/>
                        </dgm:adjLst>
                      </dgm:shape>
                    </dgm:else>
                  </dgm:choose>
                </dgm:if>
                <dgm:if name="Name85" axis="precedSib" ptType="node" func="cnt" op="equ" val="4">
                  <dgm:choose name="Name86">
                    <dgm:if name="Name8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0"/>
                        </dgm:adjLst>
                      </dgm:shape>
                    </dgm:if>
                    <dgm:else name="Name89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41.4286"/>
                        </dgm:adjLst>
                      </dgm:shape>
                    </dgm:else>
                  </dgm:choose>
                </dgm:if>
                <dgm:if name="Name90" axis="precedSib" ptType="node" func="cnt" op="equ" val="5">
                  <dgm:choose name="Name91">
                    <dgm:if name="Name92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9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15.7143"/>
                        </dgm:adjLst>
                      </dgm:shape>
                    </dgm:else>
                  </dgm:choose>
                </dgm:if>
                <dgm:else name="Name94">
                  <dgm:shape xmlns:r="http://schemas.openxmlformats.org/officeDocument/2006/relationships" rot="180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else>
          </dgm:choose>
          <dgm:presOf/>
        </dgm:layoutNode>
        <dgm:layoutNode name="Parent" styleLbl="revTx">
          <dgm:varLst>
            <dgm:chMax val="1"/>
            <dgm:chPref val="1"/>
            <dgm:bulletEnabled val="1"/>
          </dgm:varLst>
          <dgm:choose name="Name95">
            <dgm:if name="Name96" func="var" arg="dir" op="equ" val="norm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autoTxRot" val="grav"/>
              </dgm:alg>
            </dgm:if>
            <dgm:else name="Name97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autoTxRot" val="grav"/>
              </dgm:alg>
            </dgm:else>
          </dgm:choose>
          <dgm:choose name="Name98">
            <dgm:if name="Name99" func="var" arg="dir" op="equ" val="norm">
              <dgm:shape xmlns:r="http://schemas.openxmlformats.org/officeDocument/2006/relationships" rot="-90" type="rect" r:blip="">
                <dgm:adjLst/>
              </dgm:shape>
            </dgm:if>
            <dgm:else name="Name100">
              <dgm:shape xmlns:r="http://schemas.openxmlformats.org/officeDocument/2006/relationships" rot="90" type="rect" r:blip="">
                <dgm:adjLst/>
              </dgm:shape>
            </dgm:else>
          </dgm:choose>
          <dgm:presOf axis="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</dgm:layoutNode>
      <dgm:choose name="Name101">
        <dgm:if name="Name102" axis="ch" ptType="node" func="cnt" op="gte" val="1">
          <dgm:forEach name="negSibTransForEach" axis="ch" ptType="sibTrans" hideLastTrans="0" cnt="1">
            <dgm:layoutNode name="neg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  <dgm:layoutNode name="composite">
            <dgm:alg type="composite">
              <dgm:param type="ar" val="0.5"/>
            </dgm:alg>
            <dgm:shape xmlns:r="http://schemas.openxmlformats.org/officeDocument/2006/relationships" r:blip="">
              <dgm:adjLst/>
            </dgm:shape>
            <dgm:choose name="Name103">
              <dgm:if name="Name104" func="var" arg="dir" op="equ" val="norm">
                <dgm:constrLst>
                  <dgm:constr type="l" for="ch" forName="Child" refType="w" fact="0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if>
              <dgm:else name="Name105">
                <dgm:constrLst>
                  <dgm:constr type="r" for="ch" forName="Child" refType="w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else>
            </dgm:choose>
            <dgm:ruleLst/>
            <dgm:layoutNode name="Child" styleLbl="revTx">
              <dgm:varLst>
                <dgm:chMax val="0"/>
                <dgm:chPref val="0"/>
                <dgm:bulletEnabled val="1"/>
              </dgm:varLst>
              <dgm:choose name="Name106">
                <dgm:if name="Name107" func="var" arg="dir" op="equ" val="norm">
                  <dgm:alg type="tx">
                    <dgm:param type="parTxLTRAlign" val="l"/>
                    <dgm:param type="parTxRTLAlign" val="r"/>
                    <dgm:param type="txAnchorVert" val="t"/>
                  </dgm:alg>
                </dgm:if>
                <dgm:else name="Name108">
                  <dgm:alg type="tx">
                    <dgm:param type="parTxLTRAlign" val="r"/>
                    <dgm:param type="parTxRTLAlign" val="l"/>
                    <dgm:param type="txAnchorVert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"/>
                <dgm:constr type="rMarg" refType="primFontSz" fact="0"/>
                <dgm:constr type="tMarg" refType="primFontSz" fact="0"/>
                <dgm:constr type="bMarg" refType="primFontSz" fact="0"/>
              </dgm:constrLst>
              <dgm:ruleLst>
                <dgm:rule type="primFontSz" val="5" fact="NaN" max="NaN"/>
              </dgm:ruleLst>
            </dgm:layoutNode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</dgm:if>
        <dgm:else name="Name109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PieProcess">
  <dgm:title val=""/>
  <dgm:desc val=""/>
  <dgm:catLst>
    <dgm:cat type="list" pri="8600"/>
    <dgm:cat type="process" pri="4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</dgm:alg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w" for="ch" forName="ParentComposite" refType="w" fact="0.5"/>
      <dgm:constr type="h" for="ch" forName="ParentComposite" refType="h"/>
      <dgm:constr type="w" for="ch" forName="negSibTrans" refType="h" refFor="ch" refForName="composite" fact="-0.075"/>
      <dgm:constr type="w" for="ch" forName="sibTrans" refType="w" refFor="ch" refForName="composite" fact="0.0425"/>
    </dgm:constrLst>
    <dgm:forEach name="nodesForEach" axis="ch" ptType="node" cnt="7">
      <dgm:layoutNode name="ParentComposite">
        <dgm:alg type="composite">
          <dgm:param type="ar" val="0.2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l" for="ch" forName="Chord" refType="w" fact="0"/>
              <dgm:constr type="t" for="ch" forName="Chord" refType="h" fact="0"/>
              <dgm:constr type="w" for="ch" forName="Chord" refType="w"/>
              <dgm:constr type="h" for="ch" forName="Chord" refType="h" fact="0.25"/>
              <dgm:constr type="l" for="ch" forName="Pie" refType="w" fact="0.1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if>
          <dgm:else name="Name6">
            <dgm:constrLst>
              <dgm:constr type="r" for="ch" forName="Parent" refType="w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r" for="ch" forName="Chord" refType="w"/>
              <dgm:constr type="t" for="ch" forName="Chord" refType="h" fact="0"/>
              <dgm:constr type="w" for="ch" forName="Chord" refType="w"/>
              <dgm:constr type="h" for="ch" forName="Chord" refType="h" fact="0.25"/>
              <dgm:constr type="r" for="ch" forName="Pie" refType="w" fact="0.9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else>
        </dgm:choose>
        <dgm:layoutNode name="Chord" styleLbl="bgShp">
          <dgm:alg type="sp"/>
          <dgm:choose name="Name7">
            <dgm:if name="Name8" func="var" arg="dir" op="equ" val="norm">
              <dgm:shape xmlns:r="http://schemas.openxmlformats.org/officeDocument/2006/relationships" type="chord" r:blip="">
                <dgm:adjLst>
                  <dgm:adj idx="1" val="80"/>
                  <dgm:adj idx="2" val="-80"/>
                </dgm:adjLst>
              </dgm:shape>
            </dgm:if>
            <dgm:else name="Name9">
              <dgm:shape xmlns:r="http://schemas.openxmlformats.org/officeDocument/2006/relationships" rot="180" type="chord" r:blip="">
                <dgm:adjLst>
                  <dgm:adj idx="1" val="80"/>
                  <dgm:adj idx="2" val="-80"/>
                </dgm:adjLst>
              </dgm:shape>
            </dgm:else>
          </dgm:choose>
          <dgm:presOf/>
        </dgm:layoutNode>
        <dgm:layoutNode name="Pie" styleLbl="alignNode1">
          <dgm:alg type="sp"/>
          <dgm:choose name="Name10">
            <dgm:if name="Name11" func="var" arg="dir" op="equ" val="norm">
              <dgm:choose name="Name12">
                <dgm:if name="Name13" axis="precedSib" ptType="node" func="cnt" op="equ" val="0">
                  <dgm:choose name="Name14">
                    <dgm:if name="Name1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1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17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if name="Name18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35"/>
                          <dgm:adj idx="2" val="-90"/>
                        </dgm:adjLst>
                      </dgm:shape>
                    </dgm:if>
                    <dgm:if name="Name19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26"/>
                          <dgm:adj idx="2" val="-90"/>
                        </dgm:adjLst>
                      </dgm:shape>
                    </dgm:if>
                    <dgm:if name="Name20" axis="followSib" ptType="node" func="cnt" op="equ" val="5">
                      <dgm:shape xmlns:r="http://schemas.openxmlformats.org/officeDocument/2006/relationships" type="pie" r:blip="">
                        <dgm:adjLst>
                          <dgm:adj idx="1" val="-120"/>
                          <dgm:adj idx="2" val="-90"/>
                        </dgm:adjLst>
                      </dgm:shape>
                    </dgm:if>
                    <dgm:else name="Name21">
                      <dgm:shape xmlns:r="http://schemas.openxmlformats.org/officeDocument/2006/relationships" type="pie" r:blip="">
                        <dgm:adjLst>
                          <dgm:adj idx="1" val="-115.7143"/>
                          <dgm:adj idx="2" val="-90"/>
                        </dgm:adjLst>
                      </dgm:shape>
                    </dgm:else>
                  </dgm:choose>
                </dgm:if>
                <dgm:if name="Name22" axis="precedSib" ptType="node" func="cnt" op="equ" val="1">
                  <dgm:choose name="Name23">
                    <dgm:if name="Name24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25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if name="Name26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27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62"/>
                          <dgm:adj idx="2" val="-90"/>
                        </dgm:adjLst>
                      </dgm:shape>
                    </dgm:if>
                    <dgm:if name="Name28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else name="Name29">
                      <dgm:shape xmlns:r="http://schemas.openxmlformats.org/officeDocument/2006/relationships" type="pie" r:blip="">
                        <dgm:adjLst>
                          <dgm:adj idx="1" val="-141.4286"/>
                          <dgm:adj idx="2" val="-90"/>
                        </dgm:adjLst>
                      </dgm:shape>
                    </dgm:else>
                  </dgm:choose>
                </dgm:if>
                <dgm:if name="Name30" axis="precedSib" ptType="node" func="cnt" op="equ" val="2">
                  <dgm:choose name="Name31">
                    <dgm:if name="Name32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33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35"/>
                          <dgm:adj idx="2" val="-90"/>
                        </dgm:adjLst>
                      </dgm:shape>
                    </dgm:if>
                    <dgm:if name="Name34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62"/>
                          <dgm:adj idx="2" val="-90"/>
                        </dgm:adjLst>
                      </dgm:shape>
                    </dgm:if>
                    <dgm:if name="Name35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else name="Name36">
                      <dgm:shape xmlns:r="http://schemas.openxmlformats.org/officeDocument/2006/relationships" type="pie" r:blip="">
                        <dgm:adjLst>
                          <dgm:adj idx="1" val="-167.1429"/>
                          <dgm:adj idx="2" val="-90"/>
                        </dgm:adjLst>
                      </dgm:shape>
                    </dgm:else>
                  </dgm:choose>
                </dgm:if>
                <dgm:if name="Name37" axis="precedSib" ptType="node" func="cnt" op="equ" val="3">
                  <dgm:choose name="Name38">
                    <dgm:if name="Name39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0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6"/>
                          <dgm:adj idx="2" val="-90"/>
                        </dgm:adjLst>
                      </dgm:shape>
                    </dgm:if>
                    <dgm:if name="Name41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else name="Name42">
                      <dgm:shape xmlns:r="http://schemas.openxmlformats.org/officeDocument/2006/relationships" type="pie" r:blip="">
                        <dgm:adjLst>
                          <dgm:adj idx="1" val="167.1429"/>
                          <dgm:adj idx="2" val="-90"/>
                        </dgm:adjLst>
                      </dgm:shape>
                    </dgm:else>
                  </dgm:choose>
                </dgm:if>
                <dgm:if name="Name43" axis="precedSib" ptType="node" func="cnt" op="equ" val="4">
                  <dgm:choose name="Name44">
                    <dgm:if name="Name4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0"/>
                          <dgm:adj idx="2" val="-90"/>
                        </dgm:adjLst>
                      </dgm:shape>
                    </dgm:if>
                    <dgm:else name="Name47">
                      <dgm:shape xmlns:r="http://schemas.openxmlformats.org/officeDocument/2006/relationships" type="pie" r:blip="">
                        <dgm:adjLst>
                          <dgm:adj idx="1" val="141.4286"/>
                          <dgm:adj idx="2" val="-90"/>
                        </dgm:adjLst>
                      </dgm:shape>
                    </dgm:else>
                  </dgm:choose>
                </dgm:if>
                <dgm:if name="Name48" axis="precedSib" ptType="node" func="cnt" op="equ" val="5">
                  <dgm:choose name="Name49">
                    <dgm:if name="Name50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51">
                      <dgm:shape xmlns:r="http://schemas.openxmlformats.org/officeDocument/2006/relationships" type="pie" r:blip="">
                        <dgm:adjLst>
                          <dgm:adj idx="1" val="115.7143"/>
                          <dgm:adj idx="2" val="-90"/>
                        </dgm:adjLst>
                      </dgm:shape>
                    </dgm:else>
                  </dgm:choose>
                </dgm:if>
                <dgm:else name="Name52">
                  <dgm:shape xmlns:r="http://schemas.openxmlformats.org/officeDocument/2006/relationships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if>
            <dgm:else name="Name53">
              <dgm:choose name="Name54">
                <dgm:if name="Name55" axis="precedSib" ptType="node" func="cnt" op="equ" val="0">
                  <dgm:choose name="Name56">
                    <dgm:if name="Name5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5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59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if name="Name60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35"/>
                        </dgm:adjLst>
                      </dgm:shape>
                    </dgm:if>
                    <dgm:if name="Name61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6"/>
                        </dgm:adjLst>
                      </dgm:shape>
                    </dgm:if>
                    <dgm:if name="Name62" axis="followSib" ptType="node" func="cnt" op="equ" val="5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0"/>
                        </dgm:adjLst>
                      </dgm:shape>
                    </dgm:if>
                    <dgm:else name="Name6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15.7143"/>
                        </dgm:adjLst>
                      </dgm:shape>
                    </dgm:else>
                  </dgm:choose>
                </dgm:if>
                <dgm:if name="Name64" axis="precedSib" ptType="node" func="cnt" op="equ" val="1">
                  <dgm:choose name="Name65">
                    <dgm:if name="Name66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67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if name="Name68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69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2"/>
                        </dgm:adjLst>
                      </dgm:shape>
                    </dgm:if>
                    <dgm:if name="Name70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else name="Name7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41.4286"/>
                        </dgm:adjLst>
                      </dgm:shape>
                    </dgm:else>
                  </dgm:choose>
                </dgm:if>
                <dgm:if name="Name72" axis="precedSib" ptType="node" func="cnt" op="equ" val="2">
                  <dgm:choose name="Name73">
                    <dgm:if name="Name74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75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35"/>
                        </dgm:adjLst>
                      </dgm:shape>
                    </dgm:if>
                    <dgm:if name="Name76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2"/>
                        </dgm:adjLst>
                      </dgm:shape>
                    </dgm:if>
                    <dgm:if name="Name77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else name="Name78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7.1429"/>
                        </dgm:adjLst>
                      </dgm:shape>
                    </dgm:else>
                  </dgm:choose>
                </dgm:if>
                <dgm:if name="Name79" axis="precedSib" ptType="node" func="cnt" op="equ" val="3">
                  <dgm:choose name="Name80">
                    <dgm:if name="Name81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2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6"/>
                        </dgm:adjLst>
                      </dgm:shape>
                    </dgm:if>
                    <dgm:if name="Name83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else name="Name8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7.1429"/>
                        </dgm:adjLst>
                      </dgm:shape>
                    </dgm:else>
                  </dgm:choose>
                </dgm:if>
                <dgm:if name="Name85" axis="precedSib" ptType="node" func="cnt" op="equ" val="4">
                  <dgm:choose name="Name86">
                    <dgm:if name="Name8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0"/>
                        </dgm:adjLst>
                      </dgm:shape>
                    </dgm:if>
                    <dgm:else name="Name89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41.4286"/>
                        </dgm:adjLst>
                      </dgm:shape>
                    </dgm:else>
                  </dgm:choose>
                </dgm:if>
                <dgm:if name="Name90" axis="precedSib" ptType="node" func="cnt" op="equ" val="5">
                  <dgm:choose name="Name91">
                    <dgm:if name="Name92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9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15.7143"/>
                        </dgm:adjLst>
                      </dgm:shape>
                    </dgm:else>
                  </dgm:choose>
                </dgm:if>
                <dgm:else name="Name94">
                  <dgm:shape xmlns:r="http://schemas.openxmlformats.org/officeDocument/2006/relationships" rot="180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else>
          </dgm:choose>
          <dgm:presOf/>
        </dgm:layoutNode>
        <dgm:layoutNode name="Parent" styleLbl="revTx">
          <dgm:varLst>
            <dgm:chMax val="1"/>
            <dgm:chPref val="1"/>
            <dgm:bulletEnabled val="1"/>
          </dgm:varLst>
          <dgm:choose name="Name95">
            <dgm:if name="Name96" func="var" arg="dir" op="equ" val="norm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autoTxRot" val="grav"/>
              </dgm:alg>
            </dgm:if>
            <dgm:else name="Name97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autoTxRot" val="grav"/>
              </dgm:alg>
            </dgm:else>
          </dgm:choose>
          <dgm:choose name="Name98">
            <dgm:if name="Name99" func="var" arg="dir" op="equ" val="norm">
              <dgm:shape xmlns:r="http://schemas.openxmlformats.org/officeDocument/2006/relationships" rot="-90" type="rect" r:blip="">
                <dgm:adjLst/>
              </dgm:shape>
            </dgm:if>
            <dgm:else name="Name100">
              <dgm:shape xmlns:r="http://schemas.openxmlformats.org/officeDocument/2006/relationships" rot="90" type="rect" r:blip="">
                <dgm:adjLst/>
              </dgm:shape>
            </dgm:else>
          </dgm:choose>
          <dgm:presOf axis="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</dgm:layoutNode>
      <dgm:choose name="Name101">
        <dgm:if name="Name102" axis="ch" ptType="node" func="cnt" op="gte" val="1">
          <dgm:forEach name="negSibTransForEach" axis="ch" ptType="sibTrans" hideLastTrans="0" cnt="1">
            <dgm:layoutNode name="neg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  <dgm:layoutNode name="composite">
            <dgm:alg type="composite">
              <dgm:param type="ar" val="0.5"/>
            </dgm:alg>
            <dgm:shape xmlns:r="http://schemas.openxmlformats.org/officeDocument/2006/relationships" r:blip="">
              <dgm:adjLst/>
            </dgm:shape>
            <dgm:choose name="Name103">
              <dgm:if name="Name104" func="var" arg="dir" op="equ" val="norm">
                <dgm:constrLst>
                  <dgm:constr type="l" for="ch" forName="Child" refType="w" fact="0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if>
              <dgm:else name="Name105">
                <dgm:constrLst>
                  <dgm:constr type="r" for="ch" forName="Child" refType="w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else>
            </dgm:choose>
            <dgm:ruleLst/>
            <dgm:layoutNode name="Child" styleLbl="revTx">
              <dgm:varLst>
                <dgm:chMax val="0"/>
                <dgm:chPref val="0"/>
                <dgm:bulletEnabled val="1"/>
              </dgm:varLst>
              <dgm:choose name="Name106">
                <dgm:if name="Name107" func="var" arg="dir" op="equ" val="norm">
                  <dgm:alg type="tx">
                    <dgm:param type="parTxLTRAlign" val="l"/>
                    <dgm:param type="parTxRTLAlign" val="r"/>
                    <dgm:param type="txAnchorVert" val="t"/>
                  </dgm:alg>
                </dgm:if>
                <dgm:else name="Name108">
                  <dgm:alg type="tx">
                    <dgm:param type="parTxLTRAlign" val="r"/>
                    <dgm:param type="parTxRTLAlign" val="l"/>
                    <dgm:param type="txAnchorVert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"/>
                <dgm:constr type="rMarg" refType="primFontSz" fact="0"/>
                <dgm:constr type="tMarg" refType="primFontSz" fact="0"/>
                <dgm:constr type="bMarg" refType="primFontSz" fact="0"/>
              </dgm:constrLst>
              <dgm:ruleLst>
                <dgm:rule type="primFontSz" val="5" fact="NaN" max="NaN"/>
              </dgm:ruleLst>
            </dgm:layoutNode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</dgm:if>
        <dgm:else name="Name109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862" y="1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D722E-04D7-4956-9DEF-8DDC7DC9508A}" type="datetimeFigureOut">
              <a:rPr lang="es-MX" smtClean="0"/>
              <a:t>23/06/2016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756C2-1955-4E86-978E-E903AE3823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757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E5F6F18-89C8-4A5E-911E-AFCF811C3555}" type="datetimeFigureOut">
              <a:rPr lang="es-MX" smtClean="0"/>
              <a:t>23/06/2016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EAEE710-324E-44A8-B195-EC17B8BC11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9534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EE710-324E-44A8-B195-EC17B8BC11D7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74665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F6E3-562C-42BC-9DF0-B4EB5B17680C}" type="slidenum">
              <a:rPr lang="es-MX" smtClean="0"/>
              <a:pPr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51846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F6E3-562C-42BC-9DF0-B4EB5B17680C}" type="slidenum">
              <a:rPr lang="es-MX" smtClean="0"/>
              <a:pPr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23569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s-MX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F6E3-562C-42BC-9DF0-B4EB5B17680C}" type="slidenum">
              <a:rPr lang="es-MX" smtClean="0"/>
              <a:pPr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44160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F6E3-562C-42BC-9DF0-B4EB5B17680C}" type="slidenum">
              <a:rPr lang="es-MX" smtClean="0">
                <a:solidFill>
                  <a:prstClr val="black"/>
                </a:solidFill>
              </a:rPr>
              <a:pPr/>
              <a:t>13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983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F6E3-562C-42BC-9DF0-B4EB5B17680C}" type="slidenum">
              <a:rPr lang="es-MX" smtClean="0"/>
              <a:pPr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11645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F6E3-562C-42BC-9DF0-B4EB5B17680C}" type="slidenum">
              <a:rPr lang="es-MX" smtClean="0"/>
              <a:pPr/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0465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F6E3-562C-42BC-9DF0-B4EB5B17680C}" type="slidenum">
              <a:rPr lang="es-MX" smtClean="0"/>
              <a:pPr/>
              <a:t>16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40564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F6E3-562C-42BC-9DF0-B4EB5B17680C}" type="slidenum">
              <a:rPr lang="es-MX" smtClean="0"/>
              <a:pPr/>
              <a:t>17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03721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EE710-324E-44A8-B195-EC17B8BC11D7}" type="slidenum">
              <a:rPr lang="es-MX" smtClean="0"/>
              <a:t>18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73731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F6E3-562C-42BC-9DF0-B4EB5B17680C}" type="slidenum">
              <a:rPr lang="es-MX" smtClean="0"/>
              <a:pPr/>
              <a:t>19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577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F6E3-562C-42BC-9DF0-B4EB5B17680C}" type="slidenum">
              <a:rPr lang="es-MX" smtClean="0">
                <a:solidFill>
                  <a:prstClr val="black"/>
                </a:solidFill>
              </a:rPr>
              <a:pPr/>
              <a:t>2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9861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s-MX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F6E3-562C-42BC-9DF0-B4EB5B17680C}" type="slidenum">
              <a:rPr lang="es-MX" smtClean="0"/>
              <a:pPr/>
              <a:t>20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16358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s-MX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F6E3-562C-42BC-9DF0-B4EB5B17680C}" type="slidenum">
              <a:rPr lang="es-MX" smtClean="0"/>
              <a:pPr/>
              <a:t>21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42200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F6E3-562C-42BC-9DF0-B4EB5B17680C}" type="slidenum">
              <a:rPr lang="es-MX" smtClean="0"/>
              <a:pPr/>
              <a:t>22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58366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EE710-324E-44A8-B195-EC17B8BC11D7}" type="slidenum">
              <a:rPr lang="es-MX" smtClean="0"/>
              <a:t>23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40910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EE710-324E-44A8-B195-EC17B8BC11D7}" type="slidenum">
              <a:rPr lang="es-MX" smtClean="0"/>
              <a:t>24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44944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EE710-324E-44A8-B195-EC17B8BC11D7}" type="slidenum">
              <a:rPr lang="es-MX" smtClean="0"/>
              <a:t>25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04350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F6E3-562C-42BC-9DF0-B4EB5B17680C}" type="slidenum">
              <a:rPr lang="es-MX" smtClean="0">
                <a:solidFill>
                  <a:prstClr val="black"/>
                </a:solidFill>
              </a:rPr>
              <a:pPr/>
              <a:t>26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313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F6E3-562C-42BC-9DF0-B4EB5B17680C}" type="slidenum">
              <a:rPr lang="es-MX" smtClean="0">
                <a:solidFill>
                  <a:prstClr val="black"/>
                </a:solidFill>
              </a:rPr>
              <a:pPr/>
              <a:t>3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390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F6E3-562C-42BC-9DF0-B4EB5B17680C}" type="slidenum">
              <a:rPr lang="es-MX" smtClean="0"/>
              <a:pPr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066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F6E3-562C-42BC-9DF0-B4EB5B17680C}" type="slidenum">
              <a:rPr lang="es-MX" smtClean="0"/>
              <a:pPr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1846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F6E3-562C-42BC-9DF0-B4EB5B17680C}" type="slidenum">
              <a:rPr lang="es-MX" smtClean="0"/>
              <a:pPr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18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F6E3-562C-42BC-9DF0-B4EB5B17680C}" type="slidenum">
              <a:rPr lang="es-MX" smtClean="0">
                <a:solidFill>
                  <a:prstClr val="black"/>
                </a:solidFill>
              </a:rPr>
              <a:pPr/>
              <a:t>7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5882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F6E3-562C-42BC-9DF0-B4EB5B17680C}" type="slidenum">
              <a:rPr lang="es-MX" smtClean="0"/>
              <a:pPr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77288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F6E3-562C-42BC-9DF0-B4EB5B17680C}" type="slidenum">
              <a:rPr lang="es-MX" smtClean="0"/>
              <a:pPr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4178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EE18F-AEFE-4457-8BD4-D2D8C53BFB8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23/06/2016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AD43-9511-42DC-A622-5D76219DD9F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585728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EE18F-AEFE-4457-8BD4-D2D8C53BFB8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23/06/2016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AD43-9511-42DC-A622-5D76219DD9F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445075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EE18F-AEFE-4457-8BD4-D2D8C53BFB8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23/06/2016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AD43-9511-42DC-A622-5D76219DD9F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913880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EE18F-AEFE-4457-8BD4-D2D8C53BFB8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23/06/2016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AD43-9511-42DC-A622-5D76219DD9F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082171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EE18F-AEFE-4457-8BD4-D2D8C53BFB8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23/06/2016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AD43-9511-42DC-A622-5D76219DD9F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436603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EE18F-AEFE-4457-8BD4-D2D8C53BFB8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23/06/2016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AD43-9511-42DC-A622-5D76219DD9F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353363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EE18F-AEFE-4457-8BD4-D2D8C53BFB8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23/06/2016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AD43-9511-42DC-A622-5D76219DD9F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451283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EE18F-AEFE-4457-8BD4-D2D8C53BFB8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23/06/2016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AD43-9511-42DC-A622-5D76219DD9F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464196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EE18F-AEFE-4457-8BD4-D2D8C53BFB8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23/06/2016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AD43-9511-42DC-A622-5D76219DD9F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Rectángulo"/>
          <p:cNvSpPr/>
          <p:nvPr userDrawn="1"/>
        </p:nvSpPr>
        <p:spPr>
          <a:xfrm>
            <a:off x="1403648" y="0"/>
            <a:ext cx="7740352" cy="980728"/>
          </a:xfrm>
          <a:prstGeom prst="rect">
            <a:avLst/>
          </a:prstGeom>
          <a:solidFill>
            <a:srgbClr val="0082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80" y="2"/>
            <a:ext cx="1268943" cy="980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70402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EE18F-AEFE-4457-8BD4-D2D8C53BFB8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23/06/2016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AD43-9511-42DC-A622-5D76219DD9F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622955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EE18F-AEFE-4457-8BD4-D2D8C53BFB8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23/06/2016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AD43-9511-42DC-A622-5D76219DD9F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793315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EE18F-AEFE-4457-8BD4-D2D8C53BFB8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23/06/2016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0AD43-9511-42DC-A622-5D76219DD9F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10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12" Type="http://schemas.microsoft.com/office/2007/relationships/diagramDrawing" Target="../diagrams/drawing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1.xml"/><Relationship Id="rId11" Type="http://schemas.openxmlformats.org/officeDocument/2006/relationships/diagramColors" Target="../diagrams/colors12.xml"/><Relationship Id="rId5" Type="http://schemas.openxmlformats.org/officeDocument/2006/relationships/diagramQuickStyle" Target="../diagrams/quickStyle11.xml"/><Relationship Id="rId10" Type="http://schemas.openxmlformats.org/officeDocument/2006/relationships/diagramQuickStyle" Target="../diagrams/quickStyle12.xml"/><Relationship Id="rId4" Type="http://schemas.openxmlformats.org/officeDocument/2006/relationships/diagramLayout" Target="../diagrams/layout11.xml"/><Relationship Id="rId9" Type="http://schemas.openxmlformats.org/officeDocument/2006/relationships/diagramLayout" Target="../diagrams/layout1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4.xml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12" Type="http://schemas.microsoft.com/office/2007/relationships/diagramDrawing" Target="../diagrams/drawing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3.xml"/><Relationship Id="rId11" Type="http://schemas.openxmlformats.org/officeDocument/2006/relationships/diagramColors" Target="../diagrams/colors14.xml"/><Relationship Id="rId5" Type="http://schemas.openxmlformats.org/officeDocument/2006/relationships/diagramQuickStyle" Target="../diagrams/quickStyle13.xml"/><Relationship Id="rId10" Type="http://schemas.openxmlformats.org/officeDocument/2006/relationships/diagramQuickStyle" Target="../diagrams/quickStyle14.xml"/><Relationship Id="rId4" Type="http://schemas.openxmlformats.org/officeDocument/2006/relationships/diagramLayout" Target="../diagrams/layout13.xml"/><Relationship Id="rId9" Type="http://schemas.openxmlformats.org/officeDocument/2006/relationships/diagramLayout" Target="../diagrams/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7.xml"/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12" Type="http://schemas.microsoft.com/office/2007/relationships/diagramDrawing" Target="../diagrams/drawing1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6.xml"/><Relationship Id="rId11" Type="http://schemas.openxmlformats.org/officeDocument/2006/relationships/diagramColors" Target="../diagrams/colors17.xml"/><Relationship Id="rId5" Type="http://schemas.openxmlformats.org/officeDocument/2006/relationships/diagramQuickStyle" Target="../diagrams/quickStyle16.xml"/><Relationship Id="rId10" Type="http://schemas.openxmlformats.org/officeDocument/2006/relationships/diagramQuickStyle" Target="../diagrams/quickStyle17.xml"/><Relationship Id="rId4" Type="http://schemas.openxmlformats.org/officeDocument/2006/relationships/diagramLayout" Target="../diagrams/layout16.xml"/><Relationship Id="rId9" Type="http://schemas.openxmlformats.org/officeDocument/2006/relationships/diagramLayout" Target="../diagrams/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448D9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" y="980728"/>
            <a:ext cx="9144000" cy="5877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32315" y="2349704"/>
            <a:ext cx="9076189" cy="2308324"/>
          </a:xfrm>
          <a:prstGeom prst="rect">
            <a:avLst/>
          </a:prstGeom>
          <a:solidFill>
            <a:srgbClr val="00827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Trebuchet MS" pitchFamily="34" charset="0"/>
              </a:rPr>
              <a:t>Ley general de protección de datos personales: aspectos generales y contexto actual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95536" y="4706804"/>
            <a:ext cx="8496944" cy="95444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ctr" defTabSz="914400" rtl="0" eaLnBrk="1" latinLnBrk="0" hangingPunct="1">
              <a:spcBef>
                <a:spcPct val="0"/>
              </a:spcBef>
              <a:buFont typeface="Arial" pitchFamily="34" charset="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MX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397289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1368152" y="-24482"/>
            <a:ext cx="77403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28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Ley General de Transparencia y Acceso a la Información Pública</a:t>
            </a:r>
            <a:endParaRPr lang="es-MX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4 Diagrama"/>
          <p:cNvGraphicFramePr/>
          <p:nvPr>
            <p:extLst/>
          </p:nvPr>
        </p:nvGraphicFramePr>
        <p:xfrm>
          <a:off x="1691680" y="1340768"/>
          <a:ext cx="6336704" cy="504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1197250924"/>
              </p:ext>
            </p:extLst>
          </p:nvPr>
        </p:nvGraphicFramePr>
        <p:xfrm>
          <a:off x="1547664" y="1844824"/>
          <a:ext cx="6624736" cy="420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40891248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1368152" y="44624"/>
            <a:ext cx="7740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R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eforma </a:t>
            </a:r>
            <a:r>
              <a:rPr lang="es-MX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al artículo 6 constitucional en materia de datos personales (febrero de 2014)</a:t>
            </a: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4222940701"/>
              </p:ext>
            </p:extLst>
          </p:nvPr>
        </p:nvGraphicFramePr>
        <p:xfrm>
          <a:off x="827584" y="1412776"/>
          <a:ext cx="741682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583943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1440160" y="-27384"/>
            <a:ext cx="77403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28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Escenario de transición en materia de datos personales</a:t>
            </a:r>
            <a:endParaRPr lang="es-MX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4 Diagrama"/>
          <p:cNvGraphicFramePr/>
          <p:nvPr>
            <p:extLst/>
          </p:nvPr>
        </p:nvGraphicFramePr>
        <p:xfrm>
          <a:off x="1691680" y="1340768"/>
          <a:ext cx="6336704" cy="504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5 Diagrama"/>
          <p:cNvGraphicFramePr/>
          <p:nvPr>
            <p:extLst/>
          </p:nvPr>
        </p:nvGraphicFramePr>
        <p:xfrm>
          <a:off x="1331640" y="2276872"/>
          <a:ext cx="6768752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709917" y="1628800"/>
            <a:ext cx="5976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Trebuchet MS" panose="020B0603020202020204" pitchFamily="34" charset="0"/>
              </a:rPr>
              <a:t>Coexistencia de disposiciones </a:t>
            </a:r>
            <a:r>
              <a:rPr lang="es-MX" sz="2800" b="1" dirty="0">
                <a:latin typeface="Trebuchet MS" panose="020B0603020202020204" pitchFamily="34" charset="0"/>
              </a:rPr>
              <a:t>aplicables 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77233961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1" y="2537609"/>
            <a:ext cx="9144000" cy="1569660"/>
          </a:xfrm>
          <a:prstGeom prst="rect">
            <a:avLst/>
          </a:prstGeom>
          <a:solidFill>
            <a:srgbClr val="448D9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Hacia una ley general de protección de datos personales</a:t>
            </a:r>
          </a:p>
        </p:txBody>
      </p:sp>
    </p:spTree>
    <p:extLst>
      <p:ext uri="{BB962C8B-B14F-4D97-AF65-F5344CB8AC3E}">
        <p14:creationId xmlns:p14="http://schemas.microsoft.com/office/powerpoint/2010/main" val="6756901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403648" y="44624"/>
            <a:ext cx="7740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smtClean="0">
                <a:solidFill>
                  <a:schemeClr val="bg1"/>
                </a:solidFill>
                <a:latin typeface="Trebuchet MS" pitchFamily="34" charset="0"/>
              </a:rPr>
              <a:t>Fechas importantes en el proceso legislativo</a:t>
            </a:r>
            <a:endParaRPr lang="es-MX" sz="28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1430573165"/>
              </p:ext>
            </p:extLst>
          </p:nvPr>
        </p:nvGraphicFramePr>
        <p:xfrm>
          <a:off x="683568" y="1124744"/>
          <a:ext cx="828092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534314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403648" y="44624"/>
            <a:ext cx="7740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smtClean="0">
                <a:solidFill>
                  <a:schemeClr val="bg1"/>
                </a:solidFill>
                <a:latin typeface="Trebuchet MS" pitchFamily="34" charset="0"/>
              </a:rPr>
              <a:t>Fechas importantes en el proceso legislativo</a:t>
            </a:r>
            <a:endParaRPr lang="es-MX" sz="28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67988721"/>
              </p:ext>
            </p:extLst>
          </p:nvPr>
        </p:nvGraphicFramePr>
        <p:xfrm>
          <a:off x="1187624" y="1268760"/>
          <a:ext cx="770485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699666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1368152" y="-24482"/>
            <a:ext cx="77403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28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Discusión y aprobación del dictamen de ley general de protección de datos personales</a:t>
            </a:r>
            <a:endParaRPr lang="es-MX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4 Diagrama"/>
          <p:cNvGraphicFramePr/>
          <p:nvPr>
            <p:extLst/>
          </p:nvPr>
        </p:nvGraphicFramePr>
        <p:xfrm>
          <a:off x="1691680" y="1340768"/>
          <a:ext cx="6336704" cy="504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4078980645"/>
              </p:ext>
            </p:extLst>
          </p:nvPr>
        </p:nvGraphicFramePr>
        <p:xfrm>
          <a:off x="1259632" y="1484784"/>
          <a:ext cx="705678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16004264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1368152" y="56818"/>
            <a:ext cx="7740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20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Algunas de las cuestiones a reflexionar sobre la minuta de ley general de protección de datos personales del Senado</a:t>
            </a:r>
            <a:endParaRPr lang="es-MX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4 Diagrama"/>
          <p:cNvGraphicFramePr/>
          <p:nvPr>
            <p:extLst/>
          </p:nvPr>
        </p:nvGraphicFramePr>
        <p:xfrm>
          <a:off x="1691680" y="1340768"/>
          <a:ext cx="6336704" cy="504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798607029"/>
              </p:ext>
            </p:extLst>
          </p:nvPr>
        </p:nvGraphicFramePr>
        <p:xfrm>
          <a:off x="1115616" y="1196752"/>
          <a:ext cx="756084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9485139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AD43-9511-42DC-A622-5D76219DD9F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89939" y="1124743"/>
            <a:ext cx="87129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Trebuchet MS" panose="020B0603020202020204" pitchFamily="34" charset="0"/>
              </a:rPr>
              <a:t> </a:t>
            </a:r>
          </a:p>
          <a:p>
            <a:pPr algn="just"/>
            <a:endParaRPr lang="es-MX" sz="2000" dirty="0" smtClean="0">
              <a:latin typeface="Trebuchet MS" panose="020B0603020202020204" pitchFamily="34" charset="0"/>
            </a:endParaRPr>
          </a:p>
          <a:p>
            <a:endParaRPr lang="es-MX" sz="2400" dirty="0">
              <a:latin typeface="Trebuchet MS" panose="020B0603020202020204" pitchFamily="34" charset="0"/>
            </a:endParaRPr>
          </a:p>
          <a:p>
            <a:endParaRPr lang="es-MX" sz="2400" dirty="0" smtClean="0">
              <a:latin typeface="Trebuchet MS" panose="020B0603020202020204" pitchFamily="34" charset="0"/>
            </a:endParaRPr>
          </a:p>
          <a:p>
            <a:endParaRPr lang="es-MX" sz="2400" dirty="0">
              <a:latin typeface="Trebuchet MS" panose="020B060302020202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29733" y="20873"/>
            <a:ext cx="77142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Generalidades de la ley general de protección de datos personales</a:t>
            </a:r>
            <a:endParaRPr lang="es-MX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2095001166"/>
              </p:ext>
            </p:extLst>
          </p:nvPr>
        </p:nvGraphicFramePr>
        <p:xfrm>
          <a:off x="2124236" y="1484784"/>
          <a:ext cx="597615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537959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1440160" y="-27384"/>
            <a:ext cx="7740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2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Principal innovación de la ley general de protección de datos personales</a:t>
            </a:r>
            <a:endParaRPr lang="es-MX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4 Diagrama"/>
          <p:cNvGraphicFramePr/>
          <p:nvPr>
            <p:extLst/>
          </p:nvPr>
        </p:nvGraphicFramePr>
        <p:xfrm>
          <a:off x="1691680" y="1340768"/>
          <a:ext cx="6336704" cy="504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331640" y="1268760"/>
            <a:ext cx="67687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Trebuchet MS" panose="020B0603020202020204" pitchFamily="34" charset="0"/>
              </a:rPr>
              <a:t>Sistema Nacional de Transparencia, Acceso a la Información y Protección de Datos Personales</a:t>
            </a:r>
            <a:endParaRPr lang="es-MX" sz="2800" b="1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266269610"/>
              </p:ext>
            </p:extLst>
          </p:nvPr>
        </p:nvGraphicFramePr>
        <p:xfrm>
          <a:off x="1835696" y="260536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8795239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1" y="2537609"/>
            <a:ext cx="9144000" cy="830997"/>
          </a:xfrm>
          <a:prstGeom prst="rect">
            <a:avLst/>
          </a:prstGeom>
          <a:solidFill>
            <a:srgbClr val="448D9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Valor de los datos personales</a:t>
            </a:r>
          </a:p>
        </p:txBody>
      </p:sp>
    </p:spTree>
    <p:extLst>
      <p:ext uri="{BB962C8B-B14F-4D97-AF65-F5344CB8AC3E}">
        <p14:creationId xmlns:p14="http://schemas.microsoft.com/office/powerpoint/2010/main" val="3348529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1440160" y="-27384"/>
            <a:ext cx="7740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2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Aspectos a destacar de la ley general de protección de datos personales</a:t>
            </a:r>
            <a:endParaRPr lang="es-MX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282052601"/>
              </p:ext>
            </p:extLst>
          </p:nvPr>
        </p:nvGraphicFramePr>
        <p:xfrm>
          <a:off x="827584" y="1268760"/>
          <a:ext cx="741682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0882377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1440160" y="-27384"/>
            <a:ext cx="7740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2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Aspectos a destacar de la ley general de protección de datos personales</a:t>
            </a:r>
            <a:endParaRPr lang="es-MX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412048779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224403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1403648" y="-27384"/>
            <a:ext cx="7740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2400" b="1" dirty="0">
                <a:solidFill>
                  <a:schemeClr val="bg1"/>
                </a:solidFill>
                <a:latin typeface="Trebuchet MS" pitchFamily="34" charset="0"/>
              </a:rPr>
              <a:t>Beneficios de la Ley general de protección de datos personales</a:t>
            </a:r>
            <a:endParaRPr lang="es-MX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366260384"/>
              </p:ext>
            </p:extLst>
          </p:nvPr>
        </p:nvGraphicFramePr>
        <p:xfrm>
          <a:off x="1115616" y="1196752"/>
          <a:ext cx="756084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3059832" y="1196752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Trebuchet MS" panose="020B0603020202020204" pitchFamily="34" charset="0"/>
              </a:rPr>
              <a:t>Toda persona podrá</a:t>
            </a:r>
            <a:endParaRPr lang="es-MX" sz="24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758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AD43-9511-42DC-A622-5D76219DD9F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403648" y="0"/>
            <a:ext cx="7740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Contenido general de la ley general de protección de datos personales</a:t>
            </a:r>
            <a:endParaRPr lang="es-MX" sz="24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1136938"/>
            <a:ext cx="9144000" cy="782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20000"/>
              </a:spcBef>
              <a:spcAft>
                <a:spcPts val="100"/>
              </a:spcAft>
              <a:buClr>
                <a:srgbClr val="336666"/>
              </a:buClr>
              <a:buSzPct val="70000"/>
              <a:defRPr/>
            </a:pPr>
            <a:endParaRPr lang="es-MX" sz="2000" dirty="0">
              <a:latin typeface="Trebuchet MS" pitchFamily="34" charset="0"/>
            </a:endParaRPr>
          </a:p>
          <a:p>
            <a:pPr algn="just" fontAlgn="base">
              <a:spcBef>
                <a:spcPct val="20000"/>
              </a:spcBef>
              <a:spcAft>
                <a:spcPts val="100"/>
              </a:spcAft>
              <a:buClr>
                <a:srgbClr val="336666"/>
              </a:buClr>
              <a:buSzPct val="70000"/>
              <a:defRPr/>
            </a:pPr>
            <a:endParaRPr lang="es-MX" sz="2000" dirty="0">
              <a:latin typeface="Trebuchet MS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78892" y="1595781"/>
            <a:ext cx="7947992" cy="646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20000"/>
              </a:spcBef>
              <a:spcAft>
                <a:spcPts val="100"/>
              </a:spcAft>
              <a:buClr>
                <a:srgbClr val="336666"/>
              </a:buClr>
              <a:buSzPct val="70000"/>
              <a:defRPr/>
            </a:pPr>
            <a:endParaRPr lang="es-MX" sz="1600" b="1" i="1" dirty="0" smtClean="0">
              <a:latin typeface="Trebuchet MS" pitchFamily="34" charset="0"/>
            </a:endParaRPr>
          </a:p>
          <a:p>
            <a:pPr algn="just" fontAlgn="base">
              <a:spcBef>
                <a:spcPct val="20000"/>
              </a:spcBef>
              <a:spcAft>
                <a:spcPts val="100"/>
              </a:spcAft>
              <a:buClr>
                <a:srgbClr val="336666"/>
              </a:buClr>
              <a:buSzPct val="70000"/>
              <a:defRPr/>
            </a:pPr>
            <a:endParaRPr lang="es-MX" sz="1600" b="1" i="1" dirty="0">
              <a:latin typeface="Trebuchet MS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84448" y="1569049"/>
            <a:ext cx="81424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4400" dirty="0" smtClean="0">
              <a:latin typeface="Trebuchet MS" panose="020B0603020202020204" pitchFamily="34" charset="0"/>
            </a:endParaRPr>
          </a:p>
          <a:p>
            <a:pPr algn="just"/>
            <a:endParaRPr lang="es-MX" sz="4000" dirty="0" smtClean="0">
              <a:latin typeface="Trebuchet MS" panose="020B0603020202020204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120587"/>
              </p:ext>
            </p:extLst>
          </p:nvPr>
        </p:nvGraphicFramePr>
        <p:xfrm>
          <a:off x="299864" y="1268760"/>
          <a:ext cx="4056112" cy="485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6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baseline="0" dirty="0" smtClean="0">
                          <a:latin typeface="Trebuchet MS" panose="020B0603020202020204" pitchFamily="34" charset="0"/>
                        </a:rPr>
                        <a:t>Ley general de protección de datos personales</a:t>
                      </a:r>
                      <a:endParaRPr lang="es-MX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Trebuchet MS" panose="020B0603020202020204" pitchFamily="34" charset="0"/>
                        </a:rPr>
                        <a:t>Principios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dirty="0" smtClean="0">
                          <a:latin typeface="Trebuchet MS" panose="020B0603020202020204" pitchFamily="34" charset="0"/>
                        </a:rPr>
                        <a:t>Licitud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dirty="0" smtClean="0">
                          <a:latin typeface="Trebuchet MS" panose="020B0603020202020204" pitchFamily="34" charset="0"/>
                        </a:rPr>
                        <a:t>Lealtad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dirty="0" smtClean="0">
                          <a:latin typeface="Trebuchet MS" panose="020B0603020202020204" pitchFamily="34" charset="0"/>
                        </a:rPr>
                        <a:t>Consentimiento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dirty="0" smtClean="0">
                          <a:latin typeface="Trebuchet MS" panose="020B0603020202020204" pitchFamily="34" charset="0"/>
                        </a:rPr>
                        <a:t>Finalidad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dirty="0" smtClean="0">
                          <a:latin typeface="Trebuchet MS" panose="020B0603020202020204" pitchFamily="34" charset="0"/>
                        </a:rPr>
                        <a:t>Proporcionalidad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dirty="0" smtClean="0">
                          <a:latin typeface="Trebuchet MS" panose="020B0603020202020204" pitchFamily="34" charset="0"/>
                        </a:rPr>
                        <a:t>Información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dirty="0" smtClean="0">
                          <a:latin typeface="Trebuchet MS" panose="020B0603020202020204" pitchFamily="34" charset="0"/>
                        </a:rPr>
                        <a:t>Calidad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dirty="0" smtClean="0">
                          <a:latin typeface="Trebuchet MS" panose="020B0603020202020204" pitchFamily="34" charset="0"/>
                        </a:rPr>
                        <a:t>Responsabilidad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Trebuchet MS" panose="020B0603020202020204" pitchFamily="34" charset="0"/>
                        </a:rPr>
                        <a:t>Deberes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dirty="0" smtClean="0">
                          <a:latin typeface="Trebuchet MS" panose="020B0603020202020204" pitchFamily="34" charset="0"/>
                        </a:rPr>
                        <a:t>Seguridad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dirty="0" smtClean="0">
                          <a:latin typeface="Trebuchet MS" panose="020B0603020202020204" pitchFamily="34" charset="0"/>
                        </a:rPr>
                        <a:t>Confidencialidad</a:t>
                      </a:r>
                      <a:endParaRPr lang="es-MX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Trebuchet MS" panose="020B0603020202020204" pitchFamily="34" charset="0"/>
                        </a:rPr>
                        <a:t>Derechos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b="0" dirty="0" smtClean="0">
                          <a:latin typeface="Trebuchet MS" panose="020B0603020202020204" pitchFamily="34" charset="0"/>
                        </a:rPr>
                        <a:t>Acceso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b="0" dirty="0" smtClean="0">
                          <a:latin typeface="Trebuchet MS" panose="020B0603020202020204" pitchFamily="34" charset="0"/>
                        </a:rPr>
                        <a:t>Rectificación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b="0" dirty="0" smtClean="0">
                          <a:latin typeface="Trebuchet MS" panose="020B0603020202020204" pitchFamily="34" charset="0"/>
                        </a:rPr>
                        <a:t>Cancelación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b="0" dirty="0" smtClean="0">
                          <a:latin typeface="Trebuchet MS" panose="020B0603020202020204" pitchFamily="34" charset="0"/>
                        </a:rPr>
                        <a:t>Oposición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b="0" dirty="0" smtClean="0">
                          <a:latin typeface="Trebuchet MS" panose="020B0603020202020204" pitchFamily="34" charset="0"/>
                        </a:rPr>
                        <a:t>Portabilidad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Trebuchet MS" panose="020B0603020202020204" pitchFamily="34" charset="0"/>
                        </a:rPr>
                        <a:t>Régimen de</a:t>
                      </a:r>
                      <a:r>
                        <a:rPr lang="es-MX" sz="1400" b="1" baseline="0" dirty="0" smtClean="0">
                          <a:latin typeface="Trebuchet MS" panose="020B0603020202020204" pitchFamily="34" charset="0"/>
                        </a:rPr>
                        <a:t> datos personales sensibles.</a:t>
                      </a:r>
                      <a:endParaRPr lang="es-MX" sz="1400" b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370394"/>
              </p:ext>
            </p:extLst>
          </p:nvPr>
        </p:nvGraphicFramePr>
        <p:xfrm>
          <a:off x="4788024" y="1268760"/>
          <a:ext cx="4056112" cy="51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6112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aseline="0" dirty="0" smtClean="0">
                          <a:latin typeface="Trebuchet MS" panose="020B0603020202020204" pitchFamily="34" charset="0"/>
                        </a:rPr>
                        <a:t>Ley general de protección de datos personales</a:t>
                      </a:r>
                      <a:endParaRPr lang="es-MX" sz="1400" dirty="0" smtClean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Trebuchet MS" panose="020B0603020202020204" pitchFamily="34" charset="0"/>
                        </a:rPr>
                        <a:t>Relación responsable</a:t>
                      </a:r>
                      <a:r>
                        <a:rPr lang="es-MX" sz="1400" b="1" baseline="0" dirty="0" smtClean="0">
                          <a:latin typeface="Trebuchet MS" panose="020B0603020202020204" pitchFamily="34" charset="0"/>
                        </a:rPr>
                        <a:t>-encargado</a:t>
                      </a:r>
                      <a:endParaRPr lang="es-MX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latin typeface="Trebuchet MS" panose="020B0603020202020204" pitchFamily="34" charset="0"/>
                        </a:rPr>
                        <a:t>Régimen</a:t>
                      </a:r>
                      <a:r>
                        <a:rPr lang="es-MX" sz="1400" b="1" baseline="0" dirty="0" smtClean="0">
                          <a:latin typeface="Trebuchet MS" panose="020B0603020202020204" pitchFamily="34" charset="0"/>
                        </a:rPr>
                        <a:t> de transferencias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400" b="0" baseline="0" dirty="0" smtClean="0">
                          <a:latin typeface="Trebuchet MS" panose="020B0603020202020204" pitchFamily="34" charset="0"/>
                        </a:rPr>
                        <a:t>Nacionales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400" b="0" baseline="0" dirty="0" smtClean="0">
                          <a:latin typeface="Trebuchet MS" panose="020B0603020202020204" pitchFamily="34" charset="0"/>
                        </a:rPr>
                        <a:t>Internacionales</a:t>
                      </a:r>
                      <a:endParaRPr lang="es-MX" sz="1400" b="0" dirty="0" smtClean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400" b="1" dirty="0" smtClean="0">
                          <a:latin typeface="Trebuchet MS" panose="020B0603020202020204" pitchFamily="34" charset="0"/>
                        </a:rPr>
                        <a:t>Medidas preventivas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aseline="0" dirty="0" smtClean="0">
                          <a:latin typeface="Trebuchet MS" panose="020B0603020202020204" pitchFamily="34" charset="0"/>
                        </a:rPr>
                        <a:t>Esquemas de mejores prácticas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aseline="0" dirty="0" smtClean="0">
                          <a:latin typeface="Trebuchet MS" panose="020B0603020202020204" pitchFamily="34" charset="0"/>
                        </a:rPr>
                        <a:t>Evaluaciones de impacto a la protección de datos personales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aseline="0" dirty="0" smtClean="0">
                          <a:latin typeface="Trebuchet MS" panose="020B0603020202020204" pitchFamily="34" charset="0"/>
                        </a:rPr>
                        <a:t>Oficial de protección de datos personales</a:t>
                      </a:r>
                      <a:endParaRPr lang="es-MX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1035640"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Trebuchet MS" panose="020B0603020202020204" pitchFamily="34" charset="0"/>
                        </a:rPr>
                        <a:t>Medios de impugnación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dirty="0" smtClean="0">
                          <a:latin typeface="Trebuchet MS" panose="020B0603020202020204" pitchFamily="34" charset="0"/>
                        </a:rPr>
                        <a:t>Recursos de revisión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dirty="0" smtClean="0">
                          <a:latin typeface="Trebuchet MS" panose="020B0603020202020204" pitchFamily="34" charset="0"/>
                        </a:rPr>
                        <a:t>Recursos de inconformidad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dirty="0" smtClean="0">
                          <a:latin typeface="Trebuchet MS" panose="020B0603020202020204" pitchFamily="34" charset="0"/>
                        </a:rPr>
                        <a:t>Facultad</a:t>
                      </a:r>
                      <a:r>
                        <a:rPr lang="es-MX" sz="1400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s-MX" sz="1400" baseline="0" smtClean="0">
                          <a:latin typeface="Trebuchet MS" panose="020B0603020202020204" pitchFamily="34" charset="0"/>
                        </a:rPr>
                        <a:t>de atracción</a:t>
                      </a:r>
                      <a:endParaRPr lang="es-MX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Trebuchet MS" panose="020B0603020202020204" pitchFamily="34" charset="0"/>
                        </a:rPr>
                        <a:t>Procedimiento</a:t>
                      </a:r>
                      <a:r>
                        <a:rPr lang="es-MX" sz="1400" b="1" baseline="0" dirty="0" smtClean="0">
                          <a:latin typeface="Trebuchet MS" panose="020B0603020202020204" pitchFamily="34" charset="0"/>
                        </a:rPr>
                        <a:t> de verificación</a:t>
                      </a:r>
                      <a:endParaRPr lang="es-MX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Trebuchet MS" panose="020B0603020202020204" pitchFamily="34" charset="0"/>
                        </a:rPr>
                        <a:t>Régimen</a:t>
                      </a:r>
                      <a:r>
                        <a:rPr lang="es-MX" sz="1400" b="1" baseline="0" dirty="0" smtClean="0">
                          <a:latin typeface="Trebuchet MS" panose="020B0603020202020204" pitchFamily="34" charset="0"/>
                        </a:rPr>
                        <a:t> de imposición de sanciones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baseline="0" dirty="0" smtClean="0">
                          <a:latin typeface="Trebuchet MS" panose="020B0603020202020204" pitchFamily="34" charset="0"/>
                        </a:rPr>
                        <a:t>Catálogo de responsabilidades administrativas en materia de protección de datos personales</a:t>
                      </a:r>
                    </a:p>
                    <a:p>
                      <a:endParaRPr lang="es-MX" sz="1400" b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50334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AD43-9511-42DC-A622-5D76219DD9F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407864" y="0"/>
            <a:ext cx="76286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Comparativo de la Ley de Protección de Datos Personales del Estado </a:t>
            </a:r>
            <a:r>
              <a:rPr lang="es-MX" sz="2000" b="1" dirty="0">
                <a:solidFill>
                  <a:schemeClr val="bg1"/>
                </a:solidFill>
                <a:latin typeface="Trebuchet MS" panose="020B0603020202020204" pitchFamily="34" charset="0"/>
              </a:rPr>
              <a:t>de </a:t>
            </a:r>
            <a:r>
              <a:rPr lang="es-MX" sz="20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Oaxaca y la </a:t>
            </a:r>
            <a:r>
              <a:rPr lang="es-MX" sz="2000" b="1" dirty="0">
                <a:solidFill>
                  <a:schemeClr val="bg1"/>
                </a:solidFill>
                <a:latin typeface="Trebuchet MS" panose="020B0603020202020204" pitchFamily="34" charset="0"/>
              </a:rPr>
              <a:t>ley general de protección de </a:t>
            </a:r>
            <a:r>
              <a:rPr lang="es-MX" sz="20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datos personales</a:t>
            </a:r>
            <a:endParaRPr lang="es-MX" sz="20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1136938"/>
            <a:ext cx="9144000" cy="782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20000"/>
              </a:spcBef>
              <a:spcAft>
                <a:spcPts val="100"/>
              </a:spcAft>
              <a:buClr>
                <a:srgbClr val="336666"/>
              </a:buClr>
              <a:buSzPct val="70000"/>
              <a:defRPr/>
            </a:pPr>
            <a:endParaRPr lang="es-MX" sz="2000" dirty="0">
              <a:latin typeface="Trebuchet MS" pitchFamily="34" charset="0"/>
            </a:endParaRPr>
          </a:p>
          <a:p>
            <a:pPr algn="just" fontAlgn="base">
              <a:spcBef>
                <a:spcPct val="20000"/>
              </a:spcBef>
              <a:spcAft>
                <a:spcPts val="100"/>
              </a:spcAft>
              <a:buClr>
                <a:srgbClr val="336666"/>
              </a:buClr>
              <a:buSzPct val="70000"/>
              <a:defRPr/>
            </a:pPr>
            <a:endParaRPr lang="es-MX" sz="2000" dirty="0">
              <a:latin typeface="Trebuchet MS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78892" y="1595781"/>
            <a:ext cx="7947992" cy="646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20000"/>
              </a:spcBef>
              <a:spcAft>
                <a:spcPts val="100"/>
              </a:spcAft>
              <a:buClr>
                <a:srgbClr val="336666"/>
              </a:buClr>
              <a:buSzPct val="70000"/>
              <a:defRPr/>
            </a:pPr>
            <a:endParaRPr lang="es-MX" sz="1600" b="1" i="1" dirty="0" smtClean="0">
              <a:latin typeface="Trebuchet MS" pitchFamily="34" charset="0"/>
            </a:endParaRPr>
          </a:p>
          <a:p>
            <a:pPr algn="just" fontAlgn="base">
              <a:spcBef>
                <a:spcPct val="20000"/>
              </a:spcBef>
              <a:spcAft>
                <a:spcPts val="100"/>
              </a:spcAft>
              <a:buClr>
                <a:srgbClr val="336666"/>
              </a:buClr>
              <a:buSzPct val="70000"/>
              <a:defRPr/>
            </a:pPr>
            <a:endParaRPr lang="es-MX" sz="1600" b="1" i="1" dirty="0">
              <a:latin typeface="Trebuchet MS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84448" y="1569049"/>
            <a:ext cx="81424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4400" dirty="0" smtClean="0">
              <a:latin typeface="Trebuchet MS" panose="020B0603020202020204" pitchFamily="34" charset="0"/>
            </a:endParaRPr>
          </a:p>
          <a:p>
            <a:pPr algn="just"/>
            <a:endParaRPr lang="es-MX" sz="4000" dirty="0" smtClean="0">
              <a:latin typeface="Trebuchet MS" panose="020B0603020202020204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383013"/>
              </p:ext>
            </p:extLst>
          </p:nvPr>
        </p:nvGraphicFramePr>
        <p:xfrm>
          <a:off x="1043608" y="1340768"/>
          <a:ext cx="7368480" cy="500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4056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Trebuchet MS" panose="020B0603020202020204" pitchFamily="34" charset="0"/>
                        </a:rPr>
                        <a:t>Ley de Protección de Datos Personales del Estado de Oaxaca</a:t>
                      </a:r>
                      <a:endParaRPr lang="es-MX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Trebuchet MS" panose="020B0603020202020204" pitchFamily="34" charset="0"/>
                        </a:rPr>
                        <a:t>Ley general de protección</a:t>
                      </a:r>
                      <a:r>
                        <a:rPr lang="es-MX" sz="1400" baseline="0" dirty="0" smtClean="0">
                          <a:latin typeface="Trebuchet MS" panose="020B0603020202020204" pitchFamily="34" charset="0"/>
                        </a:rPr>
                        <a:t> de datos personales</a:t>
                      </a:r>
                      <a:endParaRPr lang="es-MX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Trebuchet MS" panose="020B0603020202020204" pitchFamily="34" charset="0"/>
                        </a:rPr>
                        <a:t>Principios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dirty="0" smtClean="0">
                          <a:latin typeface="Trebuchet MS" panose="020B0603020202020204" pitchFamily="34" charset="0"/>
                        </a:rPr>
                        <a:t>Licitud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dirty="0" smtClean="0">
                          <a:latin typeface="Trebuchet MS" panose="020B0603020202020204" pitchFamily="34" charset="0"/>
                        </a:rPr>
                        <a:t>Finalidad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dirty="0" smtClean="0">
                          <a:latin typeface="Trebuchet MS" panose="020B0603020202020204" pitchFamily="34" charset="0"/>
                        </a:rPr>
                        <a:t>Calidad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dirty="0" smtClean="0">
                          <a:latin typeface="Trebuchet MS" panose="020B0603020202020204" pitchFamily="34" charset="0"/>
                        </a:rPr>
                        <a:t>Proporcionalidad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dirty="0" smtClean="0">
                          <a:latin typeface="Trebuchet MS" panose="020B0603020202020204" pitchFamily="34" charset="0"/>
                        </a:rPr>
                        <a:t>Información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dirty="0" smtClean="0">
                          <a:latin typeface="Trebuchet MS" panose="020B0603020202020204" pitchFamily="34" charset="0"/>
                        </a:rPr>
                        <a:t>Consentimiento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s-MX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Trebuchet MS" panose="020B0603020202020204" pitchFamily="34" charset="0"/>
                        </a:rPr>
                        <a:t>Principios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dirty="0" smtClean="0">
                          <a:latin typeface="Trebuchet MS" panose="020B0603020202020204" pitchFamily="34" charset="0"/>
                        </a:rPr>
                        <a:t>Licitud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dirty="0" smtClean="0">
                          <a:latin typeface="Trebuchet MS" panose="020B0603020202020204" pitchFamily="34" charset="0"/>
                        </a:rPr>
                        <a:t>Lealtad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dirty="0" smtClean="0">
                          <a:latin typeface="Trebuchet MS" panose="020B0603020202020204" pitchFamily="34" charset="0"/>
                        </a:rPr>
                        <a:t>Consentimiento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dirty="0" smtClean="0">
                          <a:latin typeface="Trebuchet MS" panose="020B0603020202020204" pitchFamily="34" charset="0"/>
                        </a:rPr>
                        <a:t>Finalidad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dirty="0" smtClean="0">
                          <a:latin typeface="Trebuchet MS" panose="020B0603020202020204" pitchFamily="34" charset="0"/>
                        </a:rPr>
                        <a:t>Proporcionalidad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dirty="0" smtClean="0">
                          <a:latin typeface="Trebuchet MS" panose="020B0603020202020204" pitchFamily="34" charset="0"/>
                        </a:rPr>
                        <a:t>Información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dirty="0" smtClean="0">
                          <a:latin typeface="Trebuchet MS" panose="020B0603020202020204" pitchFamily="34" charset="0"/>
                        </a:rPr>
                        <a:t>Calidad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dirty="0" smtClean="0">
                          <a:latin typeface="Trebuchet MS" panose="020B0603020202020204" pitchFamily="34" charset="0"/>
                        </a:rPr>
                        <a:t>Responsabilidad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Trebuchet MS" panose="020B0603020202020204" pitchFamily="34" charset="0"/>
                        </a:rPr>
                        <a:t>Deber</a:t>
                      </a:r>
                      <a:r>
                        <a:rPr lang="es-MX" sz="1400" b="1" baseline="0" dirty="0" smtClean="0">
                          <a:latin typeface="Trebuchet MS" panose="020B0603020202020204" pitchFamily="34" charset="0"/>
                        </a:rPr>
                        <a:t>es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baseline="0" dirty="0" smtClean="0">
                          <a:latin typeface="Trebuchet MS" panose="020B0603020202020204" pitchFamily="34" charset="0"/>
                        </a:rPr>
                        <a:t>Seguridad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baseline="0" dirty="0" smtClean="0">
                          <a:latin typeface="Trebuchet MS" panose="020B0603020202020204" pitchFamily="34" charset="0"/>
                        </a:rPr>
                        <a:t>Confidencialidad</a:t>
                      </a:r>
                      <a:endParaRPr lang="es-MX" sz="1400" dirty="0" smtClean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Trebuchet MS" panose="020B0603020202020204" pitchFamily="34" charset="0"/>
                        </a:rPr>
                        <a:t>Deberes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dirty="0" smtClean="0">
                          <a:latin typeface="Trebuchet MS" panose="020B0603020202020204" pitchFamily="34" charset="0"/>
                        </a:rPr>
                        <a:t>Seguridad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dirty="0" smtClean="0">
                          <a:latin typeface="Trebuchet MS" panose="020B0603020202020204" pitchFamily="34" charset="0"/>
                        </a:rPr>
                        <a:t>Confidencialidad</a:t>
                      </a:r>
                      <a:endParaRPr lang="es-MX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Trebuchet MS" panose="020B0603020202020204" pitchFamily="34" charset="0"/>
                        </a:rPr>
                        <a:t>Derechos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b="0" dirty="0" smtClean="0">
                          <a:latin typeface="Trebuchet MS" panose="020B0603020202020204" pitchFamily="34" charset="0"/>
                        </a:rPr>
                        <a:t>Acceso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b="0" dirty="0" smtClean="0">
                          <a:latin typeface="Trebuchet MS" panose="020B0603020202020204" pitchFamily="34" charset="0"/>
                        </a:rPr>
                        <a:t>Rectificación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b="0" dirty="0" smtClean="0">
                          <a:latin typeface="Trebuchet MS" panose="020B0603020202020204" pitchFamily="34" charset="0"/>
                        </a:rPr>
                        <a:t>Cancelación</a:t>
                      </a:r>
                      <a:endParaRPr lang="es-MX" sz="1400" b="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Trebuchet MS" panose="020B0603020202020204" pitchFamily="34" charset="0"/>
                        </a:rPr>
                        <a:t>Derechos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b="0" dirty="0" smtClean="0">
                          <a:latin typeface="Trebuchet MS" panose="020B0603020202020204" pitchFamily="34" charset="0"/>
                        </a:rPr>
                        <a:t>Acceso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b="0" dirty="0" smtClean="0">
                          <a:latin typeface="Trebuchet MS" panose="020B0603020202020204" pitchFamily="34" charset="0"/>
                        </a:rPr>
                        <a:t>Rectificación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b="0" dirty="0" smtClean="0">
                          <a:latin typeface="Trebuchet MS" panose="020B0603020202020204" pitchFamily="34" charset="0"/>
                        </a:rPr>
                        <a:t>Cancelación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b="0" dirty="0" smtClean="0">
                          <a:latin typeface="Trebuchet MS" panose="020B0603020202020204" pitchFamily="34" charset="0"/>
                        </a:rPr>
                        <a:t>Oposición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b="0" dirty="0" smtClean="0">
                          <a:latin typeface="Trebuchet MS" panose="020B0603020202020204" pitchFamily="34" charset="0"/>
                        </a:rPr>
                        <a:t>Portabilidad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Trebuchet MS" panose="020B0603020202020204" pitchFamily="34" charset="0"/>
                        </a:rPr>
                        <a:t>No previsto</a:t>
                      </a:r>
                      <a:endParaRPr lang="es-MX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Trebuchet MS" panose="020B0603020202020204" pitchFamily="34" charset="0"/>
                        </a:rPr>
                        <a:t>Régimen de</a:t>
                      </a:r>
                      <a:r>
                        <a:rPr lang="es-MX" sz="1400" b="1" baseline="0" dirty="0" smtClean="0">
                          <a:latin typeface="Trebuchet MS" panose="020B0603020202020204" pitchFamily="34" charset="0"/>
                        </a:rPr>
                        <a:t> datos personales sensibles</a:t>
                      </a:r>
                      <a:endParaRPr lang="es-MX" sz="1400" b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5750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AD43-9511-42DC-A622-5D76219DD9F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407864" y="-27384"/>
            <a:ext cx="77726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b="1" dirty="0">
                <a:solidFill>
                  <a:schemeClr val="bg1"/>
                </a:solidFill>
                <a:latin typeface="Trebuchet MS" panose="020B0603020202020204" pitchFamily="34" charset="0"/>
              </a:rPr>
              <a:t>Comparativo de la Ley de Protección de Datos Personales del Estado de Oaxaca y la ley general de protección de datos personales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0" y="1136938"/>
            <a:ext cx="9144000" cy="782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20000"/>
              </a:spcBef>
              <a:spcAft>
                <a:spcPts val="100"/>
              </a:spcAft>
              <a:buClr>
                <a:srgbClr val="336666"/>
              </a:buClr>
              <a:buSzPct val="70000"/>
              <a:defRPr/>
            </a:pPr>
            <a:endParaRPr lang="es-MX" sz="2000" dirty="0">
              <a:latin typeface="Trebuchet MS" pitchFamily="34" charset="0"/>
            </a:endParaRPr>
          </a:p>
          <a:p>
            <a:pPr algn="just" fontAlgn="base">
              <a:spcBef>
                <a:spcPct val="20000"/>
              </a:spcBef>
              <a:spcAft>
                <a:spcPts val="100"/>
              </a:spcAft>
              <a:buClr>
                <a:srgbClr val="336666"/>
              </a:buClr>
              <a:buSzPct val="70000"/>
              <a:defRPr/>
            </a:pPr>
            <a:endParaRPr lang="es-MX" sz="2000" dirty="0">
              <a:latin typeface="Trebuchet MS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78892" y="1595781"/>
            <a:ext cx="7947992" cy="646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20000"/>
              </a:spcBef>
              <a:spcAft>
                <a:spcPts val="100"/>
              </a:spcAft>
              <a:buClr>
                <a:srgbClr val="336666"/>
              </a:buClr>
              <a:buSzPct val="70000"/>
              <a:defRPr/>
            </a:pPr>
            <a:endParaRPr lang="es-MX" sz="1600" b="1" i="1" dirty="0" smtClean="0">
              <a:latin typeface="Trebuchet MS" pitchFamily="34" charset="0"/>
            </a:endParaRPr>
          </a:p>
          <a:p>
            <a:pPr algn="just" fontAlgn="base">
              <a:spcBef>
                <a:spcPct val="20000"/>
              </a:spcBef>
              <a:spcAft>
                <a:spcPts val="100"/>
              </a:spcAft>
              <a:buClr>
                <a:srgbClr val="336666"/>
              </a:buClr>
              <a:buSzPct val="70000"/>
              <a:defRPr/>
            </a:pPr>
            <a:endParaRPr lang="es-MX" sz="1600" b="1" i="1" dirty="0">
              <a:latin typeface="Trebuchet MS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84448" y="1569049"/>
            <a:ext cx="81424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4400" dirty="0" smtClean="0">
              <a:latin typeface="Trebuchet MS" panose="020B0603020202020204" pitchFamily="34" charset="0"/>
            </a:endParaRPr>
          </a:p>
          <a:p>
            <a:pPr algn="just"/>
            <a:endParaRPr lang="es-MX" sz="4000" dirty="0" smtClean="0">
              <a:latin typeface="Trebuchet MS" panose="020B0603020202020204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007566"/>
              </p:ext>
            </p:extLst>
          </p:nvPr>
        </p:nvGraphicFramePr>
        <p:xfrm>
          <a:off x="584448" y="1340768"/>
          <a:ext cx="8102352" cy="5237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2267"/>
                <a:gridCol w="4460085"/>
              </a:tblGrid>
              <a:tr h="501875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Trebuchet MS" panose="020B0603020202020204" pitchFamily="34" charset="0"/>
                        </a:rPr>
                        <a:t>Ley de Protección de Datos Personales del Estado de Oaxaca</a:t>
                      </a:r>
                      <a:endParaRPr lang="es-MX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Trebuchet MS" panose="020B0603020202020204" pitchFamily="34" charset="0"/>
                        </a:rPr>
                        <a:t>Ley general de protección</a:t>
                      </a:r>
                      <a:r>
                        <a:rPr lang="es-MX" sz="1400" baseline="0" dirty="0" smtClean="0">
                          <a:latin typeface="Trebuchet MS" panose="020B0603020202020204" pitchFamily="34" charset="0"/>
                        </a:rPr>
                        <a:t> de datos personales</a:t>
                      </a:r>
                      <a:endParaRPr lang="es-MX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29522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Trebuchet MS" panose="020B0603020202020204" pitchFamily="34" charset="0"/>
                        </a:rPr>
                        <a:t>No previsto</a:t>
                      </a:r>
                      <a:endParaRPr lang="es-MX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Trebuchet MS" panose="020B0603020202020204" pitchFamily="34" charset="0"/>
                        </a:rPr>
                        <a:t>Relación responsable</a:t>
                      </a:r>
                      <a:r>
                        <a:rPr lang="es-MX" sz="1400" b="1" baseline="0" dirty="0" smtClean="0">
                          <a:latin typeface="Trebuchet MS" panose="020B0603020202020204" pitchFamily="34" charset="0"/>
                        </a:rPr>
                        <a:t>-encargado</a:t>
                      </a:r>
                      <a:endParaRPr lang="es-MX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708529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Trebuchet MS" panose="020B0603020202020204" pitchFamily="34" charset="0"/>
                        </a:rPr>
                        <a:t>Previsto</a:t>
                      </a:r>
                      <a:r>
                        <a:rPr lang="es-MX" sz="1400" baseline="0" dirty="0" smtClean="0">
                          <a:latin typeface="Trebuchet MS" panose="020B0603020202020204" pitchFamily="34" charset="0"/>
                        </a:rPr>
                        <a:t> de manera muy general</a:t>
                      </a:r>
                      <a:endParaRPr lang="es-MX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latin typeface="Trebuchet MS" panose="020B0603020202020204" pitchFamily="34" charset="0"/>
                        </a:rPr>
                        <a:t>Régimen</a:t>
                      </a:r>
                      <a:r>
                        <a:rPr lang="es-MX" sz="1400" b="1" baseline="0" dirty="0" smtClean="0">
                          <a:latin typeface="Trebuchet MS" panose="020B0603020202020204" pitchFamily="34" charset="0"/>
                        </a:rPr>
                        <a:t> de transferencias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400" b="0" baseline="0" dirty="0" smtClean="0">
                          <a:latin typeface="Trebuchet MS" panose="020B0603020202020204" pitchFamily="34" charset="0"/>
                        </a:rPr>
                        <a:t>Nacionales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400" b="0" baseline="0" dirty="0" smtClean="0">
                          <a:latin typeface="Trebuchet MS" panose="020B0603020202020204" pitchFamily="34" charset="0"/>
                        </a:rPr>
                        <a:t>Internacionales</a:t>
                      </a:r>
                      <a:endParaRPr lang="es-MX" sz="1400" b="0" dirty="0" smtClean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112183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400" dirty="0" smtClean="0">
                          <a:latin typeface="Trebuchet MS" panose="020B0603020202020204" pitchFamily="34" charset="0"/>
                        </a:rPr>
                        <a:t>No previsto</a:t>
                      </a:r>
                      <a:endParaRPr lang="es-MX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400" b="1" dirty="0" smtClean="0">
                          <a:latin typeface="Trebuchet MS" panose="020B0603020202020204" pitchFamily="34" charset="0"/>
                        </a:rPr>
                        <a:t>Medidas preventivas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dirty="0" smtClean="0">
                          <a:latin typeface="Trebuchet MS" panose="020B0603020202020204" pitchFamily="34" charset="0"/>
                        </a:rPr>
                        <a:t>Evaluaciones</a:t>
                      </a:r>
                      <a:r>
                        <a:rPr lang="es-MX" sz="1400" baseline="0" dirty="0" smtClean="0">
                          <a:latin typeface="Trebuchet MS" panose="020B0603020202020204" pitchFamily="34" charset="0"/>
                        </a:rPr>
                        <a:t> de impacto a la protección de datos personales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aseline="0" dirty="0" smtClean="0">
                          <a:latin typeface="Trebuchet MS" panose="020B0603020202020204" pitchFamily="34" charset="0"/>
                        </a:rPr>
                        <a:t>Esquemas de mejores prácticas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aseline="0" dirty="0" smtClean="0">
                          <a:latin typeface="Trebuchet MS" panose="020B0603020202020204" pitchFamily="34" charset="0"/>
                        </a:rPr>
                        <a:t>Oficial de protección de datos personales</a:t>
                      </a:r>
                      <a:endParaRPr lang="es-MX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915183"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Trebuchet MS" panose="020B0603020202020204" pitchFamily="34" charset="0"/>
                        </a:rPr>
                        <a:t>Medios de impugnación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dirty="0" smtClean="0">
                          <a:latin typeface="Trebuchet MS" panose="020B0603020202020204" pitchFamily="34" charset="0"/>
                        </a:rPr>
                        <a:t>Recursos</a:t>
                      </a:r>
                      <a:r>
                        <a:rPr lang="es-MX" sz="1400" baseline="0" dirty="0" smtClean="0">
                          <a:latin typeface="Trebuchet MS" panose="020B0603020202020204" pitchFamily="34" charset="0"/>
                        </a:rPr>
                        <a:t> de revisión</a:t>
                      </a:r>
                      <a:endParaRPr lang="es-MX" sz="1400" baseline="0" dirty="0">
                        <a:latin typeface="Trebuchet MS" panose="020B0603020202020204" pitchFamily="34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s-MX" sz="1400" baseline="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Trebuchet MS" panose="020B0603020202020204" pitchFamily="34" charset="0"/>
                        </a:rPr>
                        <a:t>Medios de impugnación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dirty="0" smtClean="0">
                          <a:latin typeface="Trebuchet MS" panose="020B0603020202020204" pitchFamily="34" charset="0"/>
                        </a:rPr>
                        <a:t>Recursos de revisión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dirty="0" smtClean="0">
                          <a:latin typeface="Trebuchet MS" panose="020B0603020202020204" pitchFamily="34" charset="0"/>
                        </a:rPr>
                        <a:t>Recursos de inconformidad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dirty="0" smtClean="0">
                          <a:latin typeface="Trebuchet MS" panose="020B0603020202020204" pitchFamily="34" charset="0"/>
                        </a:rPr>
                        <a:t>Facultad</a:t>
                      </a:r>
                      <a:r>
                        <a:rPr lang="es-MX" sz="1400" baseline="0" dirty="0" smtClean="0">
                          <a:latin typeface="Trebuchet MS" panose="020B0603020202020204" pitchFamily="34" charset="0"/>
                        </a:rPr>
                        <a:t> de atracción</a:t>
                      </a:r>
                      <a:endParaRPr lang="es-MX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29522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Trebuchet MS" panose="020B0603020202020204" pitchFamily="34" charset="0"/>
                        </a:rPr>
                        <a:t>No previsto.</a:t>
                      </a:r>
                      <a:endParaRPr lang="es-MX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Trebuchet MS" panose="020B0603020202020204" pitchFamily="34" charset="0"/>
                        </a:rPr>
                        <a:t>Procedimiento</a:t>
                      </a:r>
                      <a:r>
                        <a:rPr lang="es-MX" sz="1400" b="1" baseline="0" dirty="0" smtClean="0">
                          <a:latin typeface="Trebuchet MS" panose="020B0603020202020204" pitchFamily="34" charset="0"/>
                        </a:rPr>
                        <a:t> de verificación</a:t>
                      </a:r>
                      <a:r>
                        <a:rPr lang="es-MX" sz="1400" baseline="0" dirty="0" smtClean="0">
                          <a:latin typeface="Trebuchet MS" panose="020B0603020202020204" pitchFamily="34" charset="0"/>
                        </a:rPr>
                        <a:t>.</a:t>
                      </a:r>
                      <a:endParaRPr lang="es-MX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1274701"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Trebuchet MS" panose="020B0603020202020204" pitchFamily="34" charset="0"/>
                        </a:rPr>
                        <a:t>Catálogo</a:t>
                      </a:r>
                      <a:r>
                        <a:rPr lang="es-MX" sz="1400" b="1" baseline="0" dirty="0" smtClean="0">
                          <a:latin typeface="Trebuchet MS" panose="020B0603020202020204" pitchFamily="34" charset="0"/>
                        </a:rPr>
                        <a:t> general de responsabilidades administrativas</a:t>
                      </a:r>
                      <a:endParaRPr lang="es-MX" sz="1400" b="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Trebuchet MS" panose="020B0603020202020204" pitchFamily="34" charset="0"/>
                        </a:rPr>
                        <a:t>Régimen</a:t>
                      </a:r>
                      <a:r>
                        <a:rPr lang="es-MX" sz="1400" b="1" baseline="0" dirty="0" smtClean="0">
                          <a:latin typeface="Trebuchet MS" panose="020B0603020202020204" pitchFamily="34" charset="0"/>
                        </a:rPr>
                        <a:t> de imposición de medidas y  sanciones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baseline="0" dirty="0" smtClean="0">
                          <a:latin typeface="Trebuchet MS" panose="020B0603020202020204" pitchFamily="34" charset="0"/>
                        </a:rPr>
                        <a:t>Imposición y ejecución de medidas de apremio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baseline="0" dirty="0" smtClean="0">
                          <a:latin typeface="Trebuchet MS" panose="020B0603020202020204" pitchFamily="34" charset="0"/>
                        </a:rPr>
                        <a:t>Catálogo de responsabilidades administrativas en materia de protección de datos personales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38797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1" y="2132856"/>
            <a:ext cx="9144000" cy="3416320"/>
          </a:xfrm>
          <a:prstGeom prst="rect">
            <a:avLst/>
          </a:prstGeom>
          <a:solidFill>
            <a:srgbClr val="448D9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¡Muchas gracias!</a:t>
            </a:r>
          </a:p>
          <a:p>
            <a:pPr algn="ctr"/>
            <a:endParaRPr lang="es-MX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pPr algn="ctr"/>
            <a:r>
              <a:rPr lang="es-MX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Edgardo Martínez Rojas</a:t>
            </a:r>
          </a:p>
          <a:p>
            <a:pPr algn="ctr"/>
            <a:r>
              <a:rPr lang="es-MX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Director General de Normatividad y Consulta</a:t>
            </a:r>
          </a:p>
          <a:p>
            <a:pPr algn="ctr"/>
            <a:r>
              <a:rPr lang="es-MX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I </a:t>
            </a:r>
            <a:r>
              <a:rPr lang="es-MX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N</a:t>
            </a:r>
            <a:r>
              <a:rPr lang="es-MX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A I</a:t>
            </a:r>
          </a:p>
        </p:txBody>
      </p:sp>
    </p:spTree>
    <p:extLst>
      <p:ext uri="{BB962C8B-B14F-4D97-AF65-F5344CB8AC3E}">
        <p14:creationId xmlns:p14="http://schemas.microsoft.com/office/powerpoint/2010/main" val="13955428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403648" y="-27384"/>
            <a:ext cx="75608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prstClr val="white"/>
                </a:solidFill>
                <a:latin typeface="Trebuchet MS" pitchFamily="34" charset="0"/>
              </a:rPr>
              <a:t>Importancia actual de los datos personales</a:t>
            </a:r>
            <a:endParaRPr lang="es-MX" sz="3200" b="1" dirty="0">
              <a:solidFill>
                <a:prstClr val="white"/>
              </a:solidFill>
              <a:latin typeface="Trebuchet MS" pitchFamily="34" charset="0"/>
            </a:endParaRPr>
          </a:p>
        </p:txBody>
      </p:sp>
      <p:sp>
        <p:nvSpPr>
          <p:cNvPr id="4" name="3 Forma libre"/>
          <p:cNvSpPr/>
          <p:nvPr/>
        </p:nvSpPr>
        <p:spPr>
          <a:xfrm>
            <a:off x="323528" y="2262738"/>
            <a:ext cx="2966462" cy="2966462"/>
          </a:xfrm>
          <a:custGeom>
            <a:avLst/>
            <a:gdLst>
              <a:gd name="connsiteX0" fmla="*/ 0 w 2966462"/>
              <a:gd name="connsiteY0" fmla="*/ 1928200 h 2966462"/>
              <a:gd name="connsiteX1" fmla="*/ 741616 w 2966462"/>
              <a:gd name="connsiteY1" fmla="*/ 1928200 h 2966462"/>
              <a:gd name="connsiteX2" fmla="*/ 741616 w 2966462"/>
              <a:gd name="connsiteY2" fmla="*/ 0 h 2966462"/>
              <a:gd name="connsiteX3" fmla="*/ 2224847 w 2966462"/>
              <a:gd name="connsiteY3" fmla="*/ 0 h 2966462"/>
              <a:gd name="connsiteX4" fmla="*/ 2224847 w 2966462"/>
              <a:gd name="connsiteY4" fmla="*/ 1928200 h 2966462"/>
              <a:gd name="connsiteX5" fmla="*/ 2966462 w 2966462"/>
              <a:gd name="connsiteY5" fmla="*/ 1928200 h 2966462"/>
              <a:gd name="connsiteX6" fmla="*/ 1483231 w 2966462"/>
              <a:gd name="connsiteY6" fmla="*/ 2966462 h 2966462"/>
              <a:gd name="connsiteX7" fmla="*/ 0 w 2966462"/>
              <a:gd name="connsiteY7" fmla="*/ 1928200 h 2966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6462" h="2966462">
                <a:moveTo>
                  <a:pt x="1928200" y="2966462"/>
                </a:moveTo>
                <a:lnTo>
                  <a:pt x="1928200" y="2224846"/>
                </a:lnTo>
                <a:lnTo>
                  <a:pt x="0" y="2224846"/>
                </a:lnTo>
                <a:lnTo>
                  <a:pt x="0" y="741615"/>
                </a:lnTo>
                <a:lnTo>
                  <a:pt x="1928200" y="741615"/>
                </a:lnTo>
                <a:lnTo>
                  <a:pt x="1928200" y="0"/>
                </a:lnTo>
                <a:lnTo>
                  <a:pt x="2966462" y="1483231"/>
                </a:lnTo>
                <a:lnTo>
                  <a:pt x="1928200" y="296646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5128" tIns="876742" rIns="654259" bIns="876744" numCol="1" spcCol="1270" anchor="ctr" anchorCtr="0">
            <a:noAutofit/>
          </a:bodyPr>
          <a:lstStyle/>
          <a:p>
            <a:pPr algn="ctr" defTabSz="844550">
              <a:lnSpc>
                <a:spcPct val="90000"/>
              </a:lnSpc>
              <a:spcAft>
                <a:spcPct val="35000"/>
              </a:spcAft>
            </a:pPr>
            <a:r>
              <a:rPr lang="es-MX" sz="1900" dirty="0" smtClean="0">
                <a:solidFill>
                  <a:prstClr val="white"/>
                </a:solidFill>
                <a:latin typeface="Trebuchet MS" panose="020B0603020202020204" pitchFamily="34" charset="0"/>
                <a:ea typeface="Times New Roman"/>
                <a:cs typeface="Segoe UI Semilight" panose="020B0402040204020203" pitchFamily="34" charset="0"/>
              </a:rPr>
              <a:t>Significativo valor económico</a:t>
            </a:r>
            <a:endParaRPr lang="es-MX" sz="1900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4 Forma libre"/>
          <p:cNvSpPr/>
          <p:nvPr/>
        </p:nvSpPr>
        <p:spPr>
          <a:xfrm>
            <a:off x="5848463" y="2262738"/>
            <a:ext cx="2966462" cy="2966462"/>
          </a:xfrm>
          <a:custGeom>
            <a:avLst/>
            <a:gdLst>
              <a:gd name="connsiteX0" fmla="*/ 0 w 2966462"/>
              <a:gd name="connsiteY0" fmla="*/ 1928200 h 2966462"/>
              <a:gd name="connsiteX1" fmla="*/ 741616 w 2966462"/>
              <a:gd name="connsiteY1" fmla="*/ 1928200 h 2966462"/>
              <a:gd name="connsiteX2" fmla="*/ 741616 w 2966462"/>
              <a:gd name="connsiteY2" fmla="*/ 0 h 2966462"/>
              <a:gd name="connsiteX3" fmla="*/ 2224847 w 2966462"/>
              <a:gd name="connsiteY3" fmla="*/ 0 h 2966462"/>
              <a:gd name="connsiteX4" fmla="*/ 2224847 w 2966462"/>
              <a:gd name="connsiteY4" fmla="*/ 1928200 h 2966462"/>
              <a:gd name="connsiteX5" fmla="*/ 2966462 w 2966462"/>
              <a:gd name="connsiteY5" fmla="*/ 1928200 h 2966462"/>
              <a:gd name="connsiteX6" fmla="*/ 1483231 w 2966462"/>
              <a:gd name="connsiteY6" fmla="*/ 2966462 h 2966462"/>
              <a:gd name="connsiteX7" fmla="*/ 0 w 2966462"/>
              <a:gd name="connsiteY7" fmla="*/ 1928200 h 2966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6462" h="2966462">
                <a:moveTo>
                  <a:pt x="1038262" y="0"/>
                </a:moveTo>
                <a:lnTo>
                  <a:pt x="1038262" y="741616"/>
                </a:lnTo>
                <a:lnTo>
                  <a:pt x="2966462" y="741616"/>
                </a:lnTo>
                <a:lnTo>
                  <a:pt x="2966462" y="2224847"/>
                </a:lnTo>
                <a:lnTo>
                  <a:pt x="1038262" y="2224847"/>
                </a:lnTo>
                <a:lnTo>
                  <a:pt x="1038262" y="2966462"/>
                </a:lnTo>
                <a:lnTo>
                  <a:pt x="0" y="1483231"/>
                </a:lnTo>
                <a:lnTo>
                  <a:pt x="1038262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11624607"/>
              <a:satOff val="-37145"/>
              <a:lumOff val="-9412"/>
              <a:alphaOff val="0"/>
            </a:schemeClr>
          </a:fillRef>
          <a:effectRef idx="2">
            <a:schemeClr val="accent3">
              <a:hueOff val="11624607"/>
              <a:satOff val="-37145"/>
              <a:lumOff val="-941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54259" tIns="876744" rIns="135128" bIns="876743" numCol="1" spcCol="1270" anchor="ctr" anchorCtr="0">
            <a:noAutofit/>
          </a:bodyPr>
          <a:lstStyle/>
          <a:p>
            <a:pPr algn="ctr" defTabSz="844550">
              <a:lnSpc>
                <a:spcPct val="90000"/>
              </a:lnSpc>
              <a:spcAft>
                <a:spcPct val="35000"/>
              </a:spcAft>
            </a:pPr>
            <a:r>
              <a:rPr lang="es-MX" sz="1400" dirty="0" smtClean="0">
                <a:solidFill>
                  <a:prstClr val="white"/>
                </a:solidFill>
                <a:latin typeface="Trebuchet MS" panose="020B0603020202020204" pitchFamily="34" charset="0"/>
                <a:ea typeface="Times New Roman"/>
                <a:cs typeface="Segoe UI Semilight" panose="020B0402040204020203" pitchFamily="34" charset="0"/>
              </a:rPr>
              <a:t>Materia prima en los sectores público, privado y social: políticas públicas, programas sociales, redes sociales, Internet de las cosas, ciudades inteligentes y </a:t>
            </a:r>
            <a:r>
              <a:rPr lang="es-MX" sz="1400" dirty="0" err="1" smtClean="0">
                <a:solidFill>
                  <a:prstClr val="white"/>
                </a:solidFill>
                <a:latin typeface="Trebuchet MS" panose="020B0603020202020204" pitchFamily="34" charset="0"/>
                <a:ea typeface="Times New Roman"/>
                <a:cs typeface="Segoe UI Semilight" panose="020B0402040204020203" pitchFamily="34" charset="0"/>
              </a:rPr>
              <a:t>big</a:t>
            </a:r>
            <a:r>
              <a:rPr lang="es-MX" sz="1400" dirty="0" smtClean="0">
                <a:solidFill>
                  <a:prstClr val="white"/>
                </a:solidFill>
                <a:latin typeface="Trebuchet MS" panose="020B0603020202020204" pitchFamily="34" charset="0"/>
                <a:ea typeface="Times New Roman"/>
                <a:cs typeface="Segoe UI Semilight" panose="020B0402040204020203" pitchFamily="34" charset="0"/>
              </a:rPr>
              <a:t> data</a:t>
            </a:r>
            <a:endParaRPr lang="es-MX" sz="1400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059831" y="2996952"/>
            <a:ext cx="302156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b="1" dirty="0" smtClean="0">
                <a:solidFill>
                  <a:srgbClr val="39639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Segoe UI Semilight" panose="020B0402040204020203" pitchFamily="34" charset="0"/>
              </a:rPr>
              <a:t>Datos personales</a:t>
            </a:r>
            <a:endParaRPr lang="es-MX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9684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827584" y="1628800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 smtClean="0">
                <a:latin typeface="Trebuchet MS" panose="020B0603020202020204" pitchFamily="34" charset="0"/>
              </a:rPr>
              <a:t>La aplicación móvil permite </a:t>
            </a:r>
            <a:r>
              <a:rPr lang="es-MX" sz="2400" dirty="0">
                <a:latin typeface="Trebuchet MS" panose="020B0603020202020204" pitchFamily="34" charset="0"/>
              </a:rPr>
              <a:t>a la ciudadanía reportar incidencias de forma rápida, práctica y </a:t>
            </a:r>
            <a:r>
              <a:rPr lang="es-MX" sz="2400" dirty="0" smtClean="0">
                <a:latin typeface="Trebuchet MS" panose="020B0603020202020204" pitchFamily="34" charset="0"/>
              </a:rPr>
              <a:t>segura, la cual captura una fotografía y graba un audio para describir la emergencia</a:t>
            </a:r>
            <a:endParaRPr lang="es-MX" sz="2400" dirty="0">
              <a:latin typeface="Trebuchet MS" panose="020B0603020202020204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403648" y="-27384"/>
            <a:ext cx="77403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Trebuchet MS" pitchFamily="34" charset="0"/>
              </a:rPr>
              <a:t>E</a:t>
            </a:r>
            <a:r>
              <a:rPr lang="es-MX" sz="3200" b="1" dirty="0" smtClean="0">
                <a:solidFill>
                  <a:schemeClr val="bg1"/>
                </a:solidFill>
                <a:latin typeface="Trebuchet MS" pitchFamily="34" charset="0"/>
              </a:rPr>
              <a:t>jemplo: aplicación Ayúdame en Zacatecas</a:t>
            </a:r>
            <a:endParaRPr lang="es-MX" sz="3200" b="1" i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356992"/>
            <a:ext cx="4245260" cy="3183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01233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827584" y="1283276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>
                <a:latin typeface="Trebuchet MS" panose="020B0603020202020204" pitchFamily="34" charset="0"/>
              </a:rPr>
              <a:t>Esta aplicación opera </a:t>
            </a:r>
            <a:r>
              <a:rPr lang="es-MX" sz="2400" dirty="0" smtClean="0">
                <a:latin typeface="Trebuchet MS" panose="020B0603020202020204" pitchFamily="34" charset="0"/>
              </a:rPr>
              <a:t>en la ciudad de Guadalajara</a:t>
            </a:r>
            <a:r>
              <a:rPr lang="es-MX" sz="2400" dirty="0">
                <a:latin typeface="Trebuchet MS" panose="020B0603020202020204" pitchFamily="34" charset="0"/>
              </a:rPr>
              <a:t>, </a:t>
            </a:r>
            <a:r>
              <a:rPr lang="es-MX" sz="2400" dirty="0" smtClean="0">
                <a:latin typeface="Trebuchet MS" panose="020B0603020202020204" pitchFamily="34" charset="0"/>
              </a:rPr>
              <a:t>cuya </a:t>
            </a:r>
            <a:r>
              <a:rPr lang="es-MX" sz="2400" dirty="0">
                <a:latin typeface="Trebuchet MS" panose="020B0603020202020204" pitchFamily="34" charset="0"/>
              </a:rPr>
              <a:t>función principal es que el usuario </a:t>
            </a:r>
            <a:r>
              <a:rPr lang="es-MX" sz="2400" dirty="0" smtClean="0">
                <a:latin typeface="Trebuchet MS" panose="020B0603020202020204" pitchFamily="34" charset="0"/>
              </a:rPr>
              <a:t>pueda </a:t>
            </a:r>
            <a:r>
              <a:rPr lang="es-MX" sz="2400" dirty="0">
                <a:latin typeface="Trebuchet MS" panose="020B0603020202020204" pitchFamily="34" charset="0"/>
              </a:rPr>
              <a:t>pagar el costo del parquímetro desde un teléfono inteligente y sólo por el tiempo </a:t>
            </a:r>
            <a:r>
              <a:rPr lang="es-MX" sz="2400" dirty="0" smtClean="0">
                <a:latin typeface="Trebuchet MS" panose="020B0603020202020204" pitchFamily="34" charset="0"/>
              </a:rPr>
              <a:t>que lo </a:t>
            </a:r>
            <a:r>
              <a:rPr lang="es-MX" sz="2400" dirty="0">
                <a:latin typeface="Trebuchet MS" panose="020B0603020202020204" pitchFamily="34" charset="0"/>
              </a:rPr>
              <a:t>haya utilizado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403648" y="-27384"/>
            <a:ext cx="7740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Trebuchet MS" pitchFamily="34" charset="0"/>
              </a:rPr>
              <a:t>Otro ejemplo: aplicación </a:t>
            </a:r>
            <a:r>
              <a:rPr lang="es-MX" sz="3200" b="1" dirty="0" err="1" smtClean="0">
                <a:solidFill>
                  <a:schemeClr val="bg1"/>
                </a:solidFill>
                <a:latin typeface="Trebuchet MS" pitchFamily="34" charset="0"/>
              </a:rPr>
              <a:t>iParkMe</a:t>
            </a:r>
            <a:endParaRPr lang="es-MX" sz="3200" b="1" i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331" y="2882995"/>
            <a:ext cx="1866789" cy="3930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35199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581128"/>
            <a:ext cx="3091508" cy="2149334"/>
          </a:xfrm>
          <a:prstGeom prst="rect">
            <a:avLst/>
          </a:prstGeom>
        </p:spPr>
      </p:pic>
      <p:sp>
        <p:nvSpPr>
          <p:cNvPr id="8" name="7 Rectángulo"/>
          <p:cNvSpPr/>
          <p:nvPr/>
        </p:nvSpPr>
        <p:spPr>
          <a:xfrm>
            <a:off x="1043608" y="1484784"/>
            <a:ext cx="75608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>
                <a:latin typeface="Trebuchet MS" panose="020B0603020202020204" pitchFamily="34" charset="0"/>
              </a:rPr>
              <a:t>La aplicación fue utilizada por un fotógrafo ruso, </a:t>
            </a:r>
            <a:r>
              <a:rPr lang="es-MX" sz="2400" dirty="0" err="1">
                <a:latin typeface="Trebuchet MS" panose="020B0603020202020204" pitchFamily="34" charset="0"/>
              </a:rPr>
              <a:t>Egor</a:t>
            </a:r>
            <a:r>
              <a:rPr lang="es-MX" sz="2400" dirty="0">
                <a:latin typeface="Trebuchet MS" panose="020B0603020202020204" pitchFamily="34" charset="0"/>
              </a:rPr>
              <a:t> </a:t>
            </a:r>
            <a:r>
              <a:rPr lang="es-MX" sz="2400" dirty="0" err="1">
                <a:latin typeface="Trebuchet MS" panose="020B0603020202020204" pitchFamily="34" charset="0"/>
              </a:rPr>
              <a:t>Tsvetkov</a:t>
            </a:r>
            <a:r>
              <a:rPr lang="es-MX" sz="2400" dirty="0">
                <a:latin typeface="Trebuchet MS" panose="020B0603020202020204" pitchFamily="34" charset="0"/>
              </a:rPr>
              <a:t>,  quien capturó los rostros de gente anónima en lugares públicos y rastreó a esas personas en redes </a:t>
            </a:r>
            <a:r>
              <a:rPr lang="es-MX" sz="2400" dirty="0" smtClean="0">
                <a:latin typeface="Trebuchet MS" panose="020B0603020202020204" pitchFamily="34" charset="0"/>
              </a:rPr>
              <a:t>sociales</a:t>
            </a:r>
          </a:p>
          <a:p>
            <a:pPr algn="just"/>
            <a:endParaRPr lang="es-MX" sz="2400" dirty="0">
              <a:latin typeface="Trebuchet MS" panose="020B0603020202020204" pitchFamily="34" charset="0"/>
            </a:endParaRPr>
          </a:p>
          <a:p>
            <a:pPr algn="just"/>
            <a:r>
              <a:rPr lang="es-MX" sz="2400" dirty="0" smtClean="0">
                <a:latin typeface="Trebuchet MS" panose="020B0603020202020204" pitchFamily="34" charset="0"/>
              </a:rPr>
              <a:t>Las </a:t>
            </a:r>
            <a:r>
              <a:rPr lang="es-MX" sz="2400" dirty="0">
                <a:latin typeface="Trebuchet MS" panose="020B0603020202020204" pitchFamily="34" charset="0"/>
              </a:rPr>
              <a:t>fotografías, </a:t>
            </a:r>
            <a:r>
              <a:rPr lang="es-MX" sz="2400" dirty="0" smtClean="0">
                <a:latin typeface="Trebuchet MS" panose="020B0603020202020204" pitchFamily="34" charset="0"/>
              </a:rPr>
              <a:t>tomadas </a:t>
            </a:r>
            <a:r>
              <a:rPr lang="es-MX" sz="2400" dirty="0">
                <a:latin typeface="Trebuchet MS" panose="020B0603020202020204" pitchFamily="34" charset="0"/>
              </a:rPr>
              <a:t>sin </a:t>
            </a:r>
            <a:r>
              <a:rPr lang="es-MX" sz="2400" dirty="0" smtClean="0">
                <a:latin typeface="Trebuchet MS" panose="020B0603020202020204" pitchFamily="34" charset="0"/>
              </a:rPr>
              <a:t>permiso en </a:t>
            </a:r>
            <a:r>
              <a:rPr lang="es-MX" sz="2400" dirty="0">
                <a:latin typeface="Trebuchet MS" panose="020B0603020202020204" pitchFamily="34" charset="0"/>
              </a:rPr>
              <a:t>las calles de San Petersburgo, se </a:t>
            </a:r>
            <a:r>
              <a:rPr lang="es-MX" sz="2400" dirty="0" smtClean="0">
                <a:latin typeface="Trebuchet MS" panose="020B0603020202020204" pitchFamily="34" charset="0"/>
              </a:rPr>
              <a:t>introducen en </a:t>
            </a:r>
            <a:r>
              <a:rPr lang="es-MX" sz="2400" dirty="0">
                <a:latin typeface="Trebuchet MS" panose="020B0603020202020204" pitchFamily="34" charset="0"/>
              </a:rPr>
              <a:t>la aplicación que rastrea las caras entre los miles de perfiles de las redes </a:t>
            </a:r>
            <a:r>
              <a:rPr lang="es-MX" sz="2400" dirty="0" smtClean="0">
                <a:latin typeface="Trebuchet MS" panose="020B0603020202020204" pitchFamily="34" charset="0"/>
              </a:rPr>
              <a:t>sociales</a:t>
            </a:r>
            <a:endParaRPr lang="es-MX" sz="2400" dirty="0">
              <a:latin typeface="Trebuchet MS" panose="020B0603020202020204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403648" y="-27384"/>
            <a:ext cx="7740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Trebuchet MS" pitchFamily="34" charset="0"/>
              </a:rPr>
              <a:t>Último ejemplo: aplicación </a:t>
            </a:r>
            <a:r>
              <a:rPr lang="es-MX" sz="3200" b="1" i="1" dirty="0" err="1" smtClean="0">
                <a:solidFill>
                  <a:schemeClr val="bg1"/>
                </a:solidFill>
                <a:latin typeface="Trebuchet MS" pitchFamily="34" charset="0"/>
              </a:rPr>
              <a:t>Find</a:t>
            </a:r>
            <a:r>
              <a:rPr lang="es-MX" sz="3200" b="1" i="1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s-MX" sz="3200" b="1" i="1" dirty="0" err="1" smtClean="0">
                <a:solidFill>
                  <a:schemeClr val="bg1"/>
                </a:solidFill>
                <a:latin typeface="Trebuchet MS" pitchFamily="34" charset="0"/>
              </a:rPr>
              <a:t>face</a:t>
            </a:r>
            <a:endParaRPr lang="es-MX" sz="3200" b="1" i="1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5725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1" y="2537609"/>
            <a:ext cx="9144000" cy="2308324"/>
          </a:xfrm>
          <a:prstGeom prst="rect">
            <a:avLst/>
          </a:prstGeom>
          <a:solidFill>
            <a:srgbClr val="448D9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Impacto de la reforma al artículo 6 constitucional (2014)</a:t>
            </a:r>
          </a:p>
        </p:txBody>
      </p:sp>
    </p:spTree>
    <p:extLst>
      <p:ext uri="{BB962C8B-B14F-4D97-AF65-F5344CB8AC3E}">
        <p14:creationId xmlns:p14="http://schemas.microsoft.com/office/powerpoint/2010/main" val="15376345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1368152" y="-24482"/>
            <a:ext cx="77403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28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Mandato constitucional a partir de la reforma al artículo 6 constitucional </a:t>
            </a:r>
            <a:endParaRPr lang="es-MX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4 Diagrama"/>
          <p:cNvGraphicFramePr/>
          <p:nvPr>
            <p:extLst/>
          </p:nvPr>
        </p:nvGraphicFramePr>
        <p:xfrm>
          <a:off x="1691680" y="1340768"/>
          <a:ext cx="6336704" cy="504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112444091"/>
              </p:ext>
            </p:extLst>
          </p:nvPr>
        </p:nvGraphicFramePr>
        <p:xfrm>
          <a:off x="1361990" y="1484784"/>
          <a:ext cx="666569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6271928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1440160" y="44624"/>
            <a:ext cx="7740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20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Punto de intercepción entre el derecho a la protección de datos personales y el derecho de acceso a la información</a:t>
            </a:r>
            <a:endParaRPr lang="es-MX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2 Diagrama"/>
          <p:cNvGraphicFramePr/>
          <p:nvPr>
            <p:extLst/>
          </p:nvPr>
        </p:nvGraphicFramePr>
        <p:xfrm>
          <a:off x="1524000" y="1357611"/>
          <a:ext cx="6360368" cy="4159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1 CuadroTexto"/>
          <p:cNvSpPr txBox="1"/>
          <p:nvPr/>
        </p:nvSpPr>
        <p:spPr>
          <a:xfrm rot="20740768">
            <a:off x="3884494" y="3157421"/>
            <a:ext cx="4092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b="1" dirty="0" smtClean="0">
                <a:latin typeface="Trebuchet MS" panose="020B0603020202020204" pitchFamily="34" charset="0"/>
              </a:rPr>
              <a:t>Convergencia: confidencialidad </a:t>
            </a:r>
            <a:endParaRPr lang="es-MX" sz="2000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3105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2111</TotalTime>
  <Words>1514</Words>
  <Application>Microsoft Office PowerPoint</Application>
  <PresentationFormat>Presentación en pantalla (4:3)</PresentationFormat>
  <Paragraphs>224</Paragraphs>
  <Slides>26</Slides>
  <Notes>26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Samantha Alcalde Urbina</dc:creator>
  <cp:lastModifiedBy>IAIP</cp:lastModifiedBy>
  <cp:revision>489</cp:revision>
  <cp:lastPrinted>2016-06-23T00:17:55Z</cp:lastPrinted>
  <dcterms:created xsi:type="dcterms:W3CDTF">2013-11-12T19:06:54Z</dcterms:created>
  <dcterms:modified xsi:type="dcterms:W3CDTF">2016-06-23T23:15:20Z</dcterms:modified>
</cp:coreProperties>
</file>